
<file path=[Content_Types].xml><?xml version="1.0" encoding="utf-8"?>
<Types xmlns="http://schemas.openxmlformats.org/package/2006/content-types">
  <Default Extension="png" ContentType="image/png"/>
  <Default Extension="svg" ContentType="image/svg+xml"/>
  <Default Extension="jpeg" ContentType="image/jpeg"/>
  <Default Extension="rels" ContentType="application/vnd.openxmlformats-package.relationships+xml"/>
  <Default Extension="xml" ContentType="application/xml"/>
  <Default Extension="tiff" ContentType="image/tif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theme/theme2.xml" ContentType="application/vnd.openxmlformats-officedocument.theme+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tags/tag8.xml" ContentType="application/vnd.openxmlformats-officedocument.presentationml.tags+xml"/>
  <Override PartName="/ppt/tags/tag9.xml" ContentType="application/vnd.openxmlformats-officedocument.presentationml.tags+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76" r:id="rId2"/>
    <p:sldMasterId id="2147483705" r:id="rId3"/>
  </p:sldMasterIdLst>
  <p:notesMasterIdLst>
    <p:notesMasterId r:id="rId59"/>
  </p:notesMasterIdLst>
  <p:sldIdLst>
    <p:sldId id="258" r:id="rId4"/>
    <p:sldId id="376" r:id="rId5"/>
    <p:sldId id="377" r:id="rId6"/>
    <p:sldId id="378" r:id="rId7"/>
    <p:sldId id="379" r:id="rId8"/>
    <p:sldId id="381" r:id="rId9"/>
    <p:sldId id="382" r:id="rId10"/>
    <p:sldId id="383" r:id="rId11"/>
    <p:sldId id="384" r:id="rId12"/>
    <p:sldId id="385" r:id="rId13"/>
    <p:sldId id="386" r:id="rId14"/>
    <p:sldId id="406" r:id="rId15"/>
    <p:sldId id="387" r:id="rId16"/>
    <p:sldId id="343" r:id="rId17"/>
    <p:sldId id="395" r:id="rId18"/>
    <p:sldId id="388" r:id="rId19"/>
    <p:sldId id="396" r:id="rId20"/>
    <p:sldId id="392" r:id="rId21"/>
    <p:sldId id="389" r:id="rId22"/>
    <p:sldId id="393" r:id="rId23"/>
    <p:sldId id="390" r:id="rId24"/>
    <p:sldId id="401" r:id="rId25"/>
    <p:sldId id="404" r:id="rId26"/>
    <p:sldId id="403" r:id="rId27"/>
    <p:sldId id="402" r:id="rId28"/>
    <p:sldId id="391" r:id="rId29"/>
    <p:sldId id="399" r:id="rId30"/>
    <p:sldId id="400" r:id="rId31"/>
    <p:sldId id="405" r:id="rId32"/>
    <p:sldId id="398" r:id="rId33"/>
    <p:sldId id="256" r:id="rId34"/>
    <p:sldId id="257" r:id="rId35"/>
    <p:sldId id="407" r:id="rId36"/>
    <p:sldId id="259" r:id="rId37"/>
    <p:sldId id="260" r:id="rId38"/>
    <p:sldId id="261" r:id="rId39"/>
    <p:sldId id="262" r:id="rId40"/>
    <p:sldId id="263" r:id="rId41"/>
    <p:sldId id="264" r:id="rId42"/>
    <p:sldId id="265" r:id="rId43"/>
    <p:sldId id="266" r:id="rId44"/>
    <p:sldId id="267" r:id="rId45"/>
    <p:sldId id="268" r:id="rId46"/>
    <p:sldId id="269" r:id="rId47"/>
    <p:sldId id="270" r:id="rId48"/>
    <p:sldId id="271" r:id="rId49"/>
    <p:sldId id="272" r:id="rId50"/>
    <p:sldId id="273" r:id="rId51"/>
    <p:sldId id="274" r:id="rId52"/>
    <p:sldId id="275" r:id="rId53"/>
    <p:sldId id="276" r:id="rId54"/>
    <p:sldId id="277" r:id="rId55"/>
    <p:sldId id="279" r:id="rId56"/>
    <p:sldId id="280" r:id="rId57"/>
    <p:sldId id="278" r:id="rId58"/>
  </p:sldIdLst>
  <p:sldSz cx="9144000" cy="5143500" type="screen16x9"/>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6B01C"/>
    <a:srgbClr val="EFFFF6"/>
    <a:srgbClr val="BDFFDB"/>
    <a:srgbClr val="F9F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9930"/>
    <p:restoredTop sz="94630"/>
  </p:normalViewPr>
  <p:slideViewPr>
    <p:cSldViewPr>
      <p:cViewPr varScale="1">
        <p:scale>
          <a:sx n="115" d="100"/>
          <a:sy n="115" d="100"/>
        </p:scale>
        <p:origin x="528" y="102"/>
      </p:cViewPr>
      <p:guideLst>
        <p:guide orient="horz" pos="162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slide" Target="slides/slide36.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slide" Target="slides/slide39.xml"/><Relationship Id="rId47" Type="http://schemas.openxmlformats.org/officeDocument/2006/relationships/slide" Target="slides/slide44.xml"/><Relationship Id="rId50" Type="http://schemas.openxmlformats.org/officeDocument/2006/relationships/slide" Target="slides/slide47.xml"/><Relationship Id="rId55" Type="http://schemas.openxmlformats.org/officeDocument/2006/relationships/slide" Target="slides/slide52.xml"/><Relationship Id="rId63" Type="http://schemas.openxmlformats.org/officeDocument/2006/relationships/tableStyles" Target="tableStyles.xml"/><Relationship Id="rId7" Type="http://schemas.openxmlformats.org/officeDocument/2006/relationships/slide" Target="slides/slide4.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41" Type="http://schemas.openxmlformats.org/officeDocument/2006/relationships/slide" Target="slides/slide38.xml"/><Relationship Id="rId54" Type="http://schemas.openxmlformats.org/officeDocument/2006/relationships/slide" Target="slides/slide51.xml"/><Relationship Id="rId62"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slide" Target="slides/slide37.xml"/><Relationship Id="rId45" Type="http://schemas.openxmlformats.org/officeDocument/2006/relationships/slide" Target="slides/slide42.xml"/><Relationship Id="rId53" Type="http://schemas.openxmlformats.org/officeDocument/2006/relationships/slide" Target="slides/slide50.xml"/><Relationship Id="rId58" Type="http://schemas.openxmlformats.org/officeDocument/2006/relationships/slide" Target="slides/slide55.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49" Type="http://schemas.openxmlformats.org/officeDocument/2006/relationships/slide" Target="slides/slide46.xml"/><Relationship Id="rId57" Type="http://schemas.openxmlformats.org/officeDocument/2006/relationships/slide" Target="slides/slide54.xml"/><Relationship Id="rId61" Type="http://schemas.openxmlformats.org/officeDocument/2006/relationships/viewProps" Target="viewProps.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4" Type="http://schemas.openxmlformats.org/officeDocument/2006/relationships/slide" Target="slides/slide41.xml"/><Relationship Id="rId52" Type="http://schemas.openxmlformats.org/officeDocument/2006/relationships/slide" Target="slides/slide49.xml"/><Relationship Id="rId60" Type="http://schemas.openxmlformats.org/officeDocument/2006/relationships/presProps" Target="presProps.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slide" Target="slides/slide40.xml"/><Relationship Id="rId48" Type="http://schemas.openxmlformats.org/officeDocument/2006/relationships/slide" Target="slides/slide45.xml"/><Relationship Id="rId56" Type="http://schemas.openxmlformats.org/officeDocument/2006/relationships/slide" Target="slides/slide53.xml"/><Relationship Id="rId8" Type="http://schemas.openxmlformats.org/officeDocument/2006/relationships/slide" Target="slides/slide5.xml"/><Relationship Id="rId51" Type="http://schemas.openxmlformats.org/officeDocument/2006/relationships/slide" Target="slides/slide48.xml"/><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slide" Target="slides/slide43.xml"/><Relationship Id="rId59"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BE4EE65-AE22-44D4-85B2-EBB8BFE7A2AA}" type="datetimeFigureOut">
              <a:rPr lang="zh-CN" altLang="en-US" smtClean="0"/>
              <a:t>2019/9/23</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4B211E1-7247-40FC-BCAE-32A4226B4ECC}" type="slidenum">
              <a:rPr lang="zh-CN" altLang="en-US" smtClean="0"/>
              <a:t>‹#›</a:t>
            </a:fld>
            <a:endParaRPr lang="zh-CN" altLang="en-US"/>
          </a:p>
        </p:txBody>
      </p:sp>
    </p:spTree>
    <p:extLst>
      <p:ext uri="{BB962C8B-B14F-4D97-AF65-F5344CB8AC3E}">
        <p14:creationId xmlns:p14="http://schemas.microsoft.com/office/powerpoint/2010/main" val="76529054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499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8499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itchFamily="34" charset="0"/>
                <a:ea typeface="宋体" pitchFamily="2" charset="-122"/>
              </a:defRPr>
            </a:lvl1pPr>
            <a:lvl2pPr marL="742950" indent="-285750" eaLnBrk="0" hangingPunct="0">
              <a:spcBef>
                <a:spcPct val="30000"/>
              </a:spcBef>
              <a:defRPr sz="1200">
                <a:solidFill>
                  <a:schemeClr val="tx1"/>
                </a:solidFill>
                <a:latin typeface="Calibri" pitchFamily="34" charset="0"/>
                <a:ea typeface="宋体" pitchFamily="2" charset="-122"/>
              </a:defRPr>
            </a:lvl2pPr>
            <a:lvl3pPr marL="1143000" indent="-228600" eaLnBrk="0" hangingPunct="0">
              <a:spcBef>
                <a:spcPct val="30000"/>
              </a:spcBef>
              <a:defRPr sz="1200">
                <a:solidFill>
                  <a:schemeClr val="tx1"/>
                </a:solidFill>
                <a:latin typeface="Calibri" pitchFamily="34" charset="0"/>
                <a:ea typeface="宋体" pitchFamily="2" charset="-122"/>
              </a:defRPr>
            </a:lvl3pPr>
            <a:lvl4pPr marL="1600200" indent="-228600" eaLnBrk="0" hangingPunct="0">
              <a:spcBef>
                <a:spcPct val="30000"/>
              </a:spcBef>
              <a:defRPr sz="1200">
                <a:solidFill>
                  <a:schemeClr val="tx1"/>
                </a:solidFill>
                <a:latin typeface="Calibri" pitchFamily="34" charset="0"/>
                <a:ea typeface="宋体" pitchFamily="2" charset="-122"/>
              </a:defRPr>
            </a:lvl4pPr>
            <a:lvl5pPr marL="2057400" indent="-228600" eaLnBrk="0" hangingPunct="0">
              <a:spcBef>
                <a:spcPct val="30000"/>
              </a:spcBef>
              <a:defRPr sz="1200">
                <a:solidFill>
                  <a:schemeClr val="tx1"/>
                </a:solidFill>
                <a:latin typeface="Calibri" pitchFamily="34" charset="0"/>
                <a:ea typeface="宋体" pitchFamily="2" charset="-122"/>
              </a:defRPr>
            </a:lvl5pPr>
            <a:lvl6pPr marL="2514600" indent="-228600" eaLnBrk="0" fontAlgn="base" hangingPunct="0">
              <a:spcBef>
                <a:spcPct val="30000"/>
              </a:spcBef>
              <a:spcAft>
                <a:spcPct val="0"/>
              </a:spcAft>
              <a:defRPr sz="1200">
                <a:solidFill>
                  <a:schemeClr val="tx1"/>
                </a:solidFill>
                <a:latin typeface="Calibri" pitchFamily="34" charset="0"/>
                <a:ea typeface="宋体" pitchFamily="2" charset="-122"/>
              </a:defRPr>
            </a:lvl6pPr>
            <a:lvl7pPr marL="2971800" indent="-228600" eaLnBrk="0" fontAlgn="base" hangingPunct="0">
              <a:spcBef>
                <a:spcPct val="30000"/>
              </a:spcBef>
              <a:spcAft>
                <a:spcPct val="0"/>
              </a:spcAft>
              <a:defRPr sz="1200">
                <a:solidFill>
                  <a:schemeClr val="tx1"/>
                </a:solidFill>
                <a:latin typeface="Calibri" pitchFamily="34" charset="0"/>
                <a:ea typeface="宋体" pitchFamily="2" charset="-122"/>
              </a:defRPr>
            </a:lvl7pPr>
            <a:lvl8pPr marL="3429000" indent="-228600" eaLnBrk="0" fontAlgn="base" hangingPunct="0">
              <a:spcBef>
                <a:spcPct val="30000"/>
              </a:spcBef>
              <a:spcAft>
                <a:spcPct val="0"/>
              </a:spcAft>
              <a:defRPr sz="1200">
                <a:solidFill>
                  <a:schemeClr val="tx1"/>
                </a:solidFill>
                <a:latin typeface="Calibri" pitchFamily="34" charset="0"/>
                <a:ea typeface="宋体" pitchFamily="2" charset="-122"/>
              </a:defRPr>
            </a:lvl8pPr>
            <a:lvl9pPr marL="3886200" indent="-228600" eaLnBrk="0" fontAlgn="base" hangingPunct="0">
              <a:spcBef>
                <a:spcPct val="30000"/>
              </a:spcBef>
              <a:spcAft>
                <a:spcPct val="0"/>
              </a:spcAft>
              <a:defRPr sz="1200">
                <a:solidFill>
                  <a:schemeClr val="tx1"/>
                </a:solidFill>
                <a:latin typeface="Calibri" pitchFamily="34" charset="0"/>
                <a:ea typeface="宋体" pitchFamily="2" charset="-122"/>
              </a:defRPr>
            </a:lvl9pPr>
          </a:lstStyle>
          <a:p>
            <a:pPr eaLnBrk="1" hangingPunct="1">
              <a:spcBef>
                <a:spcPct val="0"/>
              </a:spcBef>
            </a:pPr>
            <a:fld id="{90067C5A-F06F-41F2-A75A-933FB4C36169}" type="slidenum">
              <a:rPr lang="zh-CN" altLang="en-US">
                <a:solidFill>
                  <a:prstClr val="black"/>
                </a:solidFill>
                <a:ea typeface="字体管家娜娜体"/>
              </a:rPr>
              <a:pPr eaLnBrk="1" hangingPunct="1">
                <a:spcBef>
                  <a:spcPct val="0"/>
                </a:spcBef>
              </a:pPr>
              <a:t>1</a:t>
            </a:fld>
            <a:endParaRPr lang="en-US" altLang="zh-CN">
              <a:solidFill>
                <a:prstClr val="black"/>
              </a:solidFill>
              <a:ea typeface="字体管家娜娜体"/>
            </a:endParaRPr>
          </a:p>
        </p:txBody>
      </p:sp>
    </p:spTree>
    <p:extLst>
      <p:ext uri="{BB962C8B-B14F-4D97-AF65-F5344CB8AC3E}">
        <p14:creationId xmlns:p14="http://schemas.microsoft.com/office/powerpoint/2010/main" val="288493844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dirty="0"/>
          </a:p>
        </p:txBody>
      </p:sp>
      <p:sp>
        <p:nvSpPr>
          <p:cNvPr id="4" name="灯片编号占位符 3"/>
          <p:cNvSpPr>
            <a:spLocks noGrp="1"/>
          </p:cNvSpPr>
          <p:nvPr>
            <p:ph type="sldNum" sz="quarter" idx="5"/>
          </p:nvPr>
        </p:nvSpPr>
        <p:spPr/>
        <p:txBody>
          <a:bodyPr/>
          <a:lstStyle/>
          <a:p>
            <a:fld id="{54B211E1-7247-40FC-BCAE-32A4226B4ECC}" type="slidenum">
              <a:rPr lang="zh-CN" altLang="en-US" smtClean="0"/>
              <a:t>28</a:t>
            </a:fld>
            <a:endParaRPr lang="zh-CN" altLang="en-US"/>
          </a:p>
        </p:txBody>
      </p:sp>
    </p:spTree>
    <p:extLst>
      <p:ext uri="{BB962C8B-B14F-4D97-AF65-F5344CB8AC3E}">
        <p14:creationId xmlns:p14="http://schemas.microsoft.com/office/powerpoint/2010/main" val="238660473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幻灯片图像占位符 1"/>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1859" name="备注占位符 2"/>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12186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字体管家娜娜体" charset="-122"/>
              </a:defRPr>
            </a:lvl1pPr>
            <a:lvl2pPr marL="742950" indent="-285750">
              <a:defRPr>
                <a:solidFill>
                  <a:schemeClr val="tx1"/>
                </a:solidFill>
                <a:latin typeface="Calibri" panose="020F0502020204030204" pitchFamily="34" charset="0"/>
                <a:ea typeface="字体管家娜娜体" charset="-122"/>
              </a:defRPr>
            </a:lvl2pPr>
            <a:lvl3pPr marL="1143000" indent="-228600">
              <a:defRPr>
                <a:solidFill>
                  <a:schemeClr val="tx1"/>
                </a:solidFill>
                <a:latin typeface="Calibri" panose="020F0502020204030204" pitchFamily="34" charset="0"/>
                <a:ea typeface="字体管家娜娜体" charset="-122"/>
              </a:defRPr>
            </a:lvl3pPr>
            <a:lvl4pPr marL="1600200" indent="-228600">
              <a:defRPr>
                <a:solidFill>
                  <a:schemeClr val="tx1"/>
                </a:solidFill>
                <a:latin typeface="Calibri" panose="020F0502020204030204" pitchFamily="34" charset="0"/>
                <a:ea typeface="字体管家娜娜体" charset="-122"/>
              </a:defRPr>
            </a:lvl4pPr>
            <a:lvl5pPr marL="2057400" indent="-228600">
              <a:defRPr>
                <a:solidFill>
                  <a:schemeClr val="tx1"/>
                </a:solidFill>
                <a:latin typeface="Calibri" panose="020F0502020204030204" pitchFamily="34" charset="0"/>
                <a:ea typeface="字体管家娜娜体"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字体管家娜娜体"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字体管家娜娜体"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字体管家娜娜体"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字体管家娜娜体" charset="-122"/>
              </a:defRPr>
            </a:lvl9pPr>
          </a:lstStyle>
          <a:p>
            <a:fld id="{7CD2A67C-1B68-4151-918D-ACADCEAB0BAC}" type="slidenum">
              <a:rPr lang="zh-CN" altLang="en-US">
                <a:solidFill>
                  <a:prstClr val="black"/>
                </a:solidFill>
                <a:ea typeface="宋体" panose="02010600030101010101" pitchFamily="2" charset="-122"/>
              </a:rPr>
              <a:pPr/>
              <a:t>31</a:t>
            </a:fld>
            <a:endParaRPr lang="zh-CN" altLang="en-US">
              <a:solidFill>
                <a:prstClr val="black"/>
              </a:solidFill>
              <a:ea typeface="宋体" panose="02010600030101010101" pitchFamily="2" charset="-122"/>
            </a:endParaRPr>
          </a:p>
        </p:txBody>
      </p:sp>
    </p:spTree>
    <p:extLst>
      <p:ext uri="{BB962C8B-B14F-4D97-AF65-F5344CB8AC3E}">
        <p14:creationId xmlns:p14="http://schemas.microsoft.com/office/powerpoint/2010/main" val="131519236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幻灯片图像占位符 1"/>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2883" name="备注占位符 2"/>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122884"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字体管家娜娜体" charset="-122"/>
              </a:defRPr>
            </a:lvl1pPr>
            <a:lvl2pPr marL="742950" indent="-285750">
              <a:defRPr>
                <a:solidFill>
                  <a:schemeClr val="tx1"/>
                </a:solidFill>
                <a:latin typeface="Calibri" panose="020F0502020204030204" pitchFamily="34" charset="0"/>
                <a:ea typeface="字体管家娜娜体" charset="-122"/>
              </a:defRPr>
            </a:lvl2pPr>
            <a:lvl3pPr marL="1143000" indent="-228600">
              <a:defRPr>
                <a:solidFill>
                  <a:schemeClr val="tx1"/>
                </a:solidFill>
                <a:latin typeface="Calibri" panose="020F0502020204030204" pitchFamily="34" charset="0"/>
                <a:ea typeface="字体管家娜娜体" charset="-122"/>
              </a:defRPr>
            </a:lvl3pPr>
            <a:lvl4pPr marL="1600200" indent="-228600">
              <a:defRPr>
                <a:solidFill>
                  <a:schemeClr val="tx1"/>
                </a:solidFill>
                <a:latin typeface="Calibri" panose="020F0502020204030204" pitchFamily="34" charset="0"/>
                <a:ea typeface="字体管家娜娜体" charset="-122"/>
              </a:defRPr>
            </a:lvl4pPr>
            <a:lvl5pPr marL="2057400" indent="-228600">
              <a:defRPr>
                <a:solidFill>
                  <a:schemeClr val="tx1"/>
                </a:solidFill>
                <a:latin typeface="Calibri" panose="020F0502020204030204" pitchFamily="34" charset="0"/>
                <a:ea typeface="字体管家娜娜体"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字体管家娜娜体"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字体管家娜娜体"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字体管家娜娜体"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字体管家娜娜体" charset="-122"/>
              </a:defRPr>
            </a:lvl9pPr>
          </a:lstStyle>
          <a:p>
            <a:fld id="{39B1CE79-2AE4-4EC6-9076-A601CD408C28}" type="slidenum">
              <a:rPr lang="zh-CN" altLang="en-US">
                <a:solidFill>
                  <a:prstClr val="black"/>
                </a:solidFill>
                <a:ea typeface="宋体" panose="02010600030101010101" pitchFamily="2" charset="-122"/>
              </a:rPr>
              <a:pPr/>
              <a:t>33</a:t>
            </a:fld>
            <a:endParaRPr lang="zh-CN" altLang="en-US">
              <a:solidFill>
                <a:prstClr val="black"/>
              </a:solidFill>
              <a:ea typeface="宋体" panose="02010600030101010101" pitchFamily="2" charset="-122"/>
            </a:endParaRPr>
          </a:p>
        </p:txBody>
      </p:sp>
    </p:spTree>
    <p:extLst>
      <p:ext uri="{BB962C8B-B14F-4D97-AF65-F5344CB8AC3E}">
        <p14:creationId xmlns:p14="http://schemas.microsoft.com/office/powerpoint/2010/main" val="398409845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幻灯片图像占位符 1"/>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3907" name="备注占位符 2"/>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123908"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字体管家娜娜体" charset="-122"/>
              </a:defRPr>
            </a:lvl1pPr>
            <a:lvl2pPr marL="742950" indent="-285750">
              <a:defRPr>
                <a:solidFill>
                  <a:schemeClr val="tx1"/>
                </a:solidFill>
                <a:latin typeface="Calibri" panose="020F0502020204030204" pitchFamily="34" charset="0"/>
                <a:ea typeface="字体管家娜娜体" charset="-122"/>
              </a:defRPr>
            </a:lvl2pPr>
            <a:lvl3pPr marL="1143000" indent="-228600">
              <a:defRPr>
                <a:solidFill>
                  <a:schemeClr val="tx1"/>
                </a:solidFill>
                <a:latin typeface="Calibri" panose="020F0502020204030204" pitchFamily="34" charset="0"/>
                <a:ea typeface="字体管家娜娜体" charset="-122"/>
              </a:defRPr>
            </a:lvl3pPr>
            <a:lvl4pPr marL="1600200" indent="-228600">
              <a:defRPr>
                <a:solidFill>
                  <a:schemeClr val="tx1"/>
                </a:solidFill>
                <a:latin typeface="Calibri" panose="020F0502020204030204" pitchFamily="34" charset="0"/>
                <a:ea typeface="字体管家娜娜体" charset="-122"/>
              </a:defRPr>
            </a:lvl4pPr>
            <a:lvl5pPr marL="2057400" indent="-228600">
              <a:defRPr>
                <a:solidFill>
                  <a:schemeClr val="tx1"/>
                </a:solidFill>
                <a:latin typeface="Calibri" panose="020F0502020204030204" pitchFamily="34" charset="0"/>
                <a:ea typeface="字体管家娜娜体"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字体管家娜娜体"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字体管家娜娜体"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字体管家娜娜体"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字体管家娜娜体" charset="-122"/>
              </a:defRPr>
            </a:lvl9pPr>
          </a:lstStyle>
          <a:p>
            <a:fld id="{ECBFC912-207F-42D3-B7D2-0A4E9D3AC37E}" type="slidenum">
              <a:rPr lang="zh-CN" altLang="en-US">
                <a:solidFill>
                  <a:prstClr val="black"/>
                </a:solidFill>
                <a:ea typeface="宋体" panose="02010600030101010101" pitchFamily="2" charset="-122"/>
              </a:rPr>
              <a:pPr/>
              <a:t>34</a:t>
            </a:fld>
            <a:endParaRPr lang="zh-CN" altLang="en-US">
              <a:solidFill>
                <a:prstClr val="black"/>
              </a:solidFill>
              <a:ea typeface="宋体" panose="02010600030101010101" pitchFamily="2" charset="-122"/>
            </a:endParaRPr>
          </a:p>
        </p:txBody>
      </p:sp>
    </p:spTree>
    <p:extLst>
      <p:ext uri="{BB962C8B-B14F-4D97-AF65-F5344CB8AC3E}">
        <p14:creationId xmlns:p14="http://schemas.microsoft.com/office/powerpoint/2010/main" val="391792170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30" name="幻灯片图像占位符 1"/>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4931" name="备注占位符 2"/>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124932"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字体管家娜娜体" charset="-122"/>
              </a:defRPr>
            </a:lvl1pPr>
            <a:lvl2pPr marL="742950" indent="-285750">
              <a:defRPr>
                <a:solidFill>
                  <a:schemeClr val="tx1"/>
                </a:solidFill>
                <a:latin typeface="Calibri" panose="020F0502020204030204" pitchFamily="34" charset="0"/>
                <a:ea typeface="字体管家娜娜体" charset="-122"/>
              </a:defRPr>
            </a:lvl2pPr>
            <a:lvl3pPr marL="1143000" indent="-228600">
              <a:defRPr>
                <a:solidFill>
                  <a:schemeClr val="tx1"/>
                </a:solidFill>
                <a:latin typeface="Calibri" panose="020F0502020204030204" pitchFamily="34" charset="0"/>
                <a:ea typeface="字体管家娜娜体" charset="-122"/>
              </a:defRPr>
            </a:lvl3pPr>
            <a:lvl4pPr marL="1600200" indent="-228600">
              <a:defRPr>
                <a:solidFill>
                  <a:schemeClr val="tx1"/>
                </a:solidFill>
                <a:latin typeface="Calibri" panose="020F0502020204030204" pitchFamily="34" charset="0"/>
                <a:ea typeface="字体管家娜娜体" charset="-122"/>
              </a:defRPr>
            </a:lvl4pPr>
            <a:lvl5pPr marL="2057400" indent="-228600">
              <a:defRPr>
                <a:solidFill>
                  <a:schemeClr val="tx1"/>
                </a:solidFill>
                <a:latin typeface="Calibri" panose="020F0502020204030204" pitchFamily="34" charset="0"/>
                <a:ea typeface="字体管家娜娜体"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字体管家娜娜体"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字体管家娜娜体"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字体管家娜娜体"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字体管家娜娜体" charset="-122"/>
              </a:defRPr>
            </a:lvl9pPr>
          </a:lstStyle>
          <a:p>
            <a:fld id="{321AD4C1-FFAE-4231-A872-7E83033FE5D1}" type="slidenum">
              <a:rPr lang="zh-CN" altLang="en-US">
                <a:solidFill>
                  <a:prstClr val="black"/>
                </a:solidFill>
                <a:ea typeface="宋体" panose="02010600030101010101" pitchFamily="2" charset="-122"/>
              </a:rPr>
              <a:pPr/>
              <a:t>35</a:t>
            </a:fld>
            <a:endParaRPr lang="zh-CN" altLang="en-US">
              <a:solidFill>
                <a:prstClr val="black"/>
              </a:solidFill>
              <a:ea typeface="宋体" panose="02010600030101010101" pitchFamily="2" charset="-122"/>
            </a:endParaRPr>
          </a:p>
        </p:txBody>
      </p:sp>
    </p:spTree>
    <p:extLst>
      <p:ext uri="{BB962C8B-B14F-4D97-AF65-F5344CB8AC3E}">
        <p14:creationId xmlns:p14="http://schemas.microsoft.com/office/powerpoint/2010/main" val="295981986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4" name="幻灯片图像占位符 1"/>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5955" name="备注占位符 2"/>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125956"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字体管家娜娜体" charset="-122"/>
              </a:defRPr>
            </a:lvl1pPr>
            <a:lvl2pPr marL="742950" indent="-285750">
              <a:defRPr>
                <a:solidFill>
                  <a:schemeClr val="tx1"/>
                </a:solidFill>
                <a:latin typeface="Calibri" panose="020F0502020204030204" pitchFamily="34" charset="0"/>
                <a:ea typeface="字体管家娜娜体" charset="-122"/>
              </a:defRPr>
            </a:lvl2pPr>
            <a:lvl3pPr marL="1143000" indent="-228600">
              <a:defRPr>
                <a:solidFill>
                  <a:schemeClr val="tx1"/>
                </a:solidFill>
                <a:latin typeface="Calibri" panose="020F0502020204030204" pitchFamily="34" charset="0"/>
                <a:ea typeface="字体管家娜娜体" charset="-122"/>
              </a:defRPr>
            </a:lvl3pPr>
            <a:lvl4pPr marL="1600200" indent="-228600">
              <a:defRPr>
                <a:solidFill>
                  <a:schemeClr val="tx1"/>
                </a:solidFill>
                <a:latin typeface="Calibri" panose="020F0502020204030204" pitchFamily="34" charset="0"/>
                <a:ea typeface="字体管家娜娜体" charset="-122"/>
              </a:defRPr>
            </a:lvl4pPr>
            <a:lvl5pPr marL="2057400" indent="-228600">
              <a:defRPr>
                <a:solidFill>
                  <a:schemeClr val="tx1"/>
                </a:solidFill>
                <a:latin typeface="Calibri" panose="020F0502020204030204" pitchFamily="34" charset="0"/>
                <a:ea typeface="字体管家娜娜体"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字体管家娜娜体"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字体管家娜娜体"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字体管家娜娜体"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字体管家娜娜体" charset="-122"/>
              </a:defRPr>
            </a:lvl9pPr>
          </a:lstStyle>
          <a:p>
            <a:fld id="{5ADEC754-0205-4135-BD0E-5ABC67A86E56}" type="slidenum">
              <a:rPr lang="zh-CN" altLang="en-US">
                <a:solidFill>
                  <a:prstClr val="black"/>
                </a:solidFill>
                <a:ea typeface="宋体" panose="02010600030101010101" pitchFamily="2" charset="-122"/>
              </a:rPr>
              <a:pPr/>
              <a:t>36</a:t>
            </a:fld>
            <a:endParaRPr lang="zh-CN" altLang="en-US">
              <a:solidFill>
                <a:prstClr val="black"/>
              </a:solidFill>
              <a:ea typeface="宋体" panose="02010600030101010101" pitchFamily="2" charset="-122"/>
            </a:endParaRPr>
          </a:p>
        </p:txBody>
      </p:sp>
    </p:spTree>
    <p:extLst>
      <p:ext uri="{BB962C8B-B14F-4D97-AF65-F5344CB8AC3E}">
        <p14:creationId xmlns:p14="http://schemas.microsoft.com/office/powerpoint/2010/main" val="44854018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8" name="幻灯片图像占位符 1"/>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6979" name="备注占位符 2"/>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12698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字体管家娜娜体" charset="-122"/>
              </a:defRPr>
            </a:lvl1pPr>
            <a:lvl2pPr marL="742950" indent="-285750">
              <a:defRPr>
                <a:solidFill>
                  <a:schemeClr val="tx1"/>
                </a:solidFill>
                <a:latin typeface="Calibri" panose="020F0502020204030204" pitchFamily="34" charset="0"/>
                <a:ea typeface="字体管家娜娜体" charset="-122"/>
              </a:defRPr>
            </a:lvl2pPr>
            <a:lvl3pPr marL="1143000" indent="-228600">
              <a:defRPr>
                <a:solidFill>
                  <a:schemeClr val="tx1"/>
                </a:solidFill>
                <a:latin typeface="Calibri" panose="020F0502020204030204" pitchFamily="34" charset="0"/>
                <a:ea typeface="字体管家娜娜体" charset="-122"/>
              </a:defRPr>
            </a:lvl3pPr>
            <a:lvl4pPr marL="1600200" indent="-228600">
              <a:defRPr>
                <a:solidFill>
                  <a:schemeClr val="tx1"/>
                </a:solidFill>
                <a:latin typeface="Calibri" panose="020F0502020204030204" pitchFamily="34" charset="0"/>
                <a:ea typeface="字体管家娜娜体" charset="-122"/>
              </a:defRPr>
            </a:lvl4pPr>
            <a:lvl5pPr marL="2057400" indent="-228600">
              <a:defRPr>
                <a:solidFill>
                  <a:schemeClr val="tx1"/>
                </a:solidFill>
                <a:latin typeface="Calibri" panose="020F0502020204030204" pitchFamily="34" charset="0"/>
                <a:ea typeface="字体管家娜娜体"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字体管家娜娜体"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字体管家娜娜体"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字体管家娜娜体"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字体管家娜娜体" charset="-122"/>
              </a:defRPr>
            </a:lvl9pPr>
          </a:lstStyle>
          <a:p>
            <a:fld id="{663BC809-44A7-44E7-A914-6C0159C5049E}" type="slidenum">
              <a:rPr lang="zh-CN" altLang="en-US">
                <a:solidFill>
                  <a:prstClr val="black"/>
                </a:solidFill>
                <a:ea typeface="宋体" panose="02010600030101010101" pitchFamily="2" charset="-122"/>
              </a:rPr>
              <a:pPr/>
              <a:t>37</a:t>
            </a:fld>
            <a:endParaRPr lang="zh-CN" altLang="en-US">
              <a:solidFill>
                <a:prstClr val="black"/>
              </a:solidFill>
              <a:ea typeface="宋体" panose="02010600030101010101" pitchFamily="2" charset="-122"/>
            </a:endParaRPr>
          </a:p>
        </p:txBody>
      </p:sp>
    </p:spTree>
    <p:extLst>
      <p:ext uri="{BB962C8B-B14F-4D97-AF65-F5344CB8AC3E}">
        <p14:creationId xmlns:p14="http://schemas.microsoft.com/office/powerpoint/2010/main" val="19696670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30" name="幻灯片图像占位符 1"/>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4931" name="备注占位符 2"/>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124932"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字体管家娜娜体" charset="-122"/>
              </a:defRPr>
            </a:lvl1pPr>
            <a:lvl2pPr marL="742950" indent="-285750">
              <a:defRPr>
                <a:solidFill>
                  <a:schemeClr val="tx1"/>
                </a:solidFill>
                <a:latin typeface="Calibri" panose="020F0502020204030204" pitchFamily="34" charset="0"/>
                <a:ea typeface="字体管家娜娜体" charset="-122"/>
              </a:defRPr>
            </a:lvl2pPr>
            <a:lvl3pPr marL="1143000" indent="-228600">
              <a:defRPr>
                <a:solidFill>
                  <a:schemeClr val="tx1"/>
                </a:solidFill>
                <a:latin typeface="Calibri" panose="020F0502020204030204" pitchFamily="34" charset="0"/>
                <a:ea typeface="字体管家娜娜体" charset="-122"/>
              </a:defRPr>
            </a:lvl3pPr>
            <a:lvl4pPr marL="1600200" indent="-228600">
              <a:defRPr>
                <a:solidFill>
                  <a:schemeClr val="tx1"/>
                </a:solidFill>
                <a:latin typeface="Calibri" panose="020F0502020204030204" pitchFamily="34" charset="0"/>
                <a:ea typeface="字体管家娜娜体" charset="-122"/>
              </a:defRPr>
            </a:lvl4pPr>
            <a:lvl5pPr marL="2057400" indent="-228600">
              <a:defRPr>
                <a:solidFill>
                  <a:schemeClr val="tx1"/>
                </a:solidFill>
                <a:latin typeface="Calibri" panose="020F0502020204030204" pitchFamily="34" charset="0"/>
                <a:ea typeface="字体管家娜娜体"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字体管家娜娜体"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字体管家娜娜体"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字体管家娜娜体"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字体管家娜娜体" charset="-122"/>
              </a:defRPr>
            </a:lvl9pPr>
          </a:lstStyle>
          <a:p>
            <a:fld id="{321AD4C1-FFAE-4231-A872-7E83033FE5D1}" type="slidenum">
              <a:rPr lang="zh-CN" altLang="en-US">
                <a:solidFill>
                  <a:prstClr val="black"/>
                </a:solidFill>
                <a:ea typeface="宋体" panose="02010600030101010101" pitchFamily="2" charset="-122"/>
              </a:rPr>
              <a:pPr/>
              <a:t>40</a:t>
            </a:fld>
            <a:endParaRPr lang="zh-CN" altLang="en-US">
              <a:solidFill>
                <a:prstClr val="black"/>
              </a:solidFill>
              <a:ea typeface="宋体" panose="02010600030101010101" pitchFamily="2" charset="-122"/>
            </a:endParaRPr>
          </a:p>
        </p:txBody>
      </p:sp>
    </p:spTree>
    <p:extLst>
      <p:ext uri="{BB962C8B-B14F-4D97-AF65-F5344CB8AC3E}">
        <p14:creationId xmlns:p14="http://schemas.microsoft.com/office/powerpoint/2010/main" val="340713914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50" name="幻灯片图像占位符 1"/>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30051" name="备注占位符 2"/>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130052"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字体管家娜娜体" charset="-122"/>
              </a:defRPr>
            </a:lvl1pPr>
            <a:lvl2pPr marL="742950" indent="-285750">
              <a:defRPr>
                <a:solidFill>
                  <a:schemeClr val="tx1"/>
                </a:solidFill>
                <a:latin typeface="Calibri" panose="020F0502020204030204" pitchFamily="34" charset="0"/>
                <a:ea typeface="字体管家娜娜体" charset="-122"/>
              </a:defRPr>
            </a:lvl2pPr>
            <a:lvl3pPr marL="1143000" indent="-228600">
              <a:defRPr>
                <a:solidFill>
                  <a:schemeClr val="tx1"/>
                </a:solidFill>
                <a:latin typeface="Calibri" panose="020F0502020204030204" pitchFamily="34" charset="0"/>
                <a:ea typeface="字体管家娜娜体" charset="-122"/>
              </a:defRPr>
            </a:lvl3pPr>
            <a:lvl4pPr marL="1600200" indent="-228600">
              <a:defRPr>
                <a:solidFill>
                  <a:schemeClr val="tx1"/>
                </a:solidFill>
                <a:latin typeface="Calibri" panose="020F0502020204030204" pitchFamily="34" charset="0"/>
                <a:ea typeface="字体管家娜娜体" charset="-122"/>
              </a:defRPr>
            </a:lvl4pPr>
            <a:lvl5pPr marL="2057400" indent="-228600">
              <a:defRPr>
                <a:solidFill>
                  <a:schemeClr val="tx1"/>
                </a:solidFill>
                <a:latin typeface="Calibri" panose="020F0502020204030204" pitchFamily="34" charset="0"/>
                <a:ea typeface="字体管家娜娜体"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字体管家娜娜体"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字体管家娜娜体"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字体管家娜娜体"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字体管家娜娜体" charset="-122"/>
              </a:defRPr>
            </a:lvl9pPr>
          </a:lstStyle>
          <a:p>
            <a:fld id="{45FEF872-9DD6-4443-AE99-B175F2A557B5}" type="slidenum">
              <a:rPr lang="zh-CN" altLang="en-US">
                <a:solidFill>
                  <a:prstClr val="black"/>
                </a:solidFill>
                <a:ea typeface="宋体" panose="02010600030101010101" pitchFamily="2" charset="-122"/>
              </a:rPr>
              <a:pPr/>
              <a:t>41</a:t>
            </a:fld>
            <a:endParaRPr lang="zh-CN" altLang="en-US">
              <a:solidFill>
                <a:prstClr val="black"/>
              </a:solidFill>
              <a:ea typeface="宋体" panose="02010600030101010101" pitchFamily="2" charset="-122"/>
            </a:endParaRPr>
          </a:p>
        </p:txBody>
      </p:sp>
    </p:spTree>
    <p:extLst>
      <p:ext uri="{BB962C8B-B14F-4D97-AF65-F5344CB8AC3E}">
        <p14:creationId xmlns:p14="http://schemas.microsoft.com/office/powerpoint/2010/main" val="390310529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4" name="幻灯片图像占位符 1"/>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31075" name="备注占位符 2"/>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131076"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字体管家娜娜体" charset="-122"/>
              </a:defRPr>
            </a:lvl1pPr>
            <a:lvl2pPr marL="742950" indent="-285750">
              <a:defRPr>
                <a:solidFill>
                  <a:schemeClr val="tx1"/>
                </a:solidFill>
                <a:latin typeface="Calibri" panose="020F0502020204030204" pitchFamily="34" charset="0"/>
                <a:ea typeface="字体管家娜娜体" charset="-122"/>
              </a:defRPr>
            </a:lvl2pPr>
            <a:lvl3pPr marL="1143000" indent="-228600">
              <a:defRPr>
                <a:solidFill>
                  <a:schemeClr val="tx1"/>
                </a:solidFill>
                <a:latin typeface="Calibri" panose="020F0502020204030204" pitchFamily="34" charset="0"/>
                <a:ea typeface="字体管家娜娜体" charset="-122"/>
              </a:defRPr>
            </a:lvl3pPr>
            <a:lvl4pPr marL="1600200" indent="-228600">
              <a:defRPr>
                <a:solidFill>
                  <a:schemeClr val="tx1"/>
                </a:solidFill>
                <a:latin typeface="Calibri" panose="020F0502020204030204" pitchFamily="34" charset="0"/>
                <a:ea typeface="字体管家娜娜体" charset="-122"/>
              </a:defRPr>
            </a:lvl4pPr>
            <a:lvl5pPr marL="2057400" indent="-228600">
              <a:defRPr>
                <a:solidFill>
                  <a:schemeClr val="tx1"/>
                </a:solidFill>
                <a:latin typeface="Calibri" panose="020F0502020204030204" pitchFamily="34" charset="0"/>
                <a:ea typeface="字体管家娜娜体"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字体管家娜娜体"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字体管家娜娜体"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字体管家娜娜体"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字体管家娜娜体" charset="-122"/>
              </a:defRPr>
            </a:lvl9pPr>
          </a:lstStyle>
          <a:p>
            <a:fld id="{5666D965-8622-4FB6-A76F-191BB514B8F3}" type="slidenum">
              <a:rPr lang="zh-CN" altLang="en-US">
                <a:solidFill>
                  <a:prstClr val="black"/>
                </a:solidFill>
                <a:ea typeface="宋体" panose="02010600030101010101" pitchFamily="2" charset="-122"/>
              </a:rPr>
              <a:pPr/>
              <a:t>42</a:t>
            </a:fld>
            <a:endParaRPr lang="zh-CN" altLang="en-US">
              <a:solidFill>
                <a:prstClr val="black"/>
              </a:solidFill>
              <a:ea typeface="宋体" panose="02010600030101010101" pitchFamily="2" charset="-122"/>
            </a:endParaRPr>
          </a:p>
        </p:txBody>
      </p:sp>
    </p:spTree>
    <p:extLst>
      <p:ext uri="{BB962C8B-B14F-4D97-AF65-F5344CB8AC3E}">
        <p14:creationId xmlns:p14="http://schemas.microsoft.com/office/powerpoint/2010/main" val="158227595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813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4813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字体管家娜娜体" charset="-122"/>
              </a:defRPr>
            </a:lvl1pPr>
            <a:lvl2pPr marL="742950" indent="-285750">
              <a:defRPr>
                <a:solidFill>
                  <a:schemeClr val="tx1"/>
                </a:solidFill>
                <a:latin typeface="Calibri" panose="020F0502020204030204" pitchFamily="34" charset="0"/>
                <a:ea typeface="字体管家娜娜体" charset="-122"/>
              </a:defRPr>
            </a:lvl2pPr>
            <a:lvl3pPr marL="1143000" indent="-228600">
              <a:defRPr>
                <a:solidFill>
                  <a:schemeClr val="tx1"/>
                </a:solidFill>
                <a:latin typeface="Calibri" panose="020F0502020204030204" pitchFamily="34" charset="0"/>
                <a:ea typeface="字体管家娜娜体" charset="-122"/>
              </a:defRPr>
            </a:lvl3pPr>
            <a:lvl4pPr marL="1600200" indent="-228600">
              <a:defRPr>
                <a:solidFill>
                  <a:schemeClr val="tx1"/>
                </a:solidFill>
                <a:latin typeface="Calibri" panose="020F0502020204030204" pitchFamily="34" charset="0"/>
                <a:ea typeface="字体管家娜娜体" charset="-122"/>
              </a:defRPr>
            </a:lvl4pPr>
            <a:lvl5pPr marL="2057400" indent="-228600">
              <a:defRPr>
                <a:solidFill>
                  <a:schemeClr val="tx1"/>
                </a:solidFill>
                <a:latin typeface="Calibri" panose="020F0502020204030204" pitchFamily="34" charset="0"/>
                <a:ea typeface="字体管家娜娜体"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字体管家娜娜体"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字体管家娜娜体"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字体管家娜娜体"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字体管家娜娜体" charset="-122"/>
              </a:defRPr>
            </a:lvl9pPr>
          </a:lstStyle>
          <a:p>
            <a:fld id="{B5EFEB26-F70E-4196-AB54-340776F21D46}" type="slidenum">
              <a:rPr lang="zh-CN" altLang="en-US" smtClean="0">
                <a:solidFill>
                  <a:prstClr val="black"/>
                </a:solidFill>
                <a:ea typeface="宋体" panose="02010600030101010101" pitchFamily="2" charset="-122"/>
              </a:rPr>
              <a:pPr/>
              <a:t>2</a:t>
            </a:fld>
            <a:endParaRPr lang="en-US" altLang="zh-CN">
              <a:solidFill>
                <a:prstClr val="black"/>
              </a:solidFill>
              <a:ea typeface="宋体" panose="02010600030101010101" pitchFamily="2" charset="-122"/>
            </a:endParaRPr>
          </a:p>
        </p:txBody>
      </p:sp>
    </p:spTree>
    <p:extLst>
      <p:ext uri="{BB962C8B-B14F-4D97-AF65-F5344CB8AC3E}">
        <p14:creationId xmlns:p14="http://schemas.microsoft.com/office/powerpoint/2010/main" val="50885635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098" name="幻灯片图像占位符 1"/>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32099" name="备注占位符 2"/>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13210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字体管家娜娜体" charset="-122"/>
              </a:defRPr>
            </a:lvl1pPr>
            <a:lvl2pPr marL="742950" indent="-285750">
              <a:defRPr>
                <a:solidFill>
                  <a:schemeClr val="tx1"/>
                </a:solidFill>
                <a:latin typeface="Calibri" panose="020F0502020204030204" pitchFamily="34" charset="0"/>
                <a:ea typeface="字体管家娜娜体" charset="-122"/>
              </a:defRPr>
            </a:lvl2pPr>
            <a:lvl3pPr marL="1143000" indent="-228600">
              <a:defRPr>
                <a:solidFill>
                  <a:schemeClr val="tx1"/>
                </a:solidFill>
                <a:latin typeface="Calibri" panose="020F0502020204030204" pitchFamily="34" charset="0"/>
                <a:ea typeface="字体管家娜娜体" charset="-122"/>
              </a:defRPr>
            </a:lvl3pPr>
            <a:lvl4pPr marL="1600200" indent="-228600">
              <a:defRPr>
                <a:solidFill>
                  <a:schemeClr val="tx1"/>
                </a:solidFill>
                <a:latin typeface="Calibri" panose="020F0502020204030204" pitchFamily="34" charset="0"/>
                <a:ea typeface="字体管家娜娜体" charset="-122"/>
              </a:defRPr>
            </a:lvl4pPr>
            <a:lvl5pPr marL="2057400" indent="-228600">
              <a:defRPr>
                <a:solidFill>
                  <a:schemeClr val="tx1"/>
                </a:solidFill>
                <a:latin typeface="Calibri" panose="020F0502020204030204" pitchFamily="34" charset="0"/>
                <a:ea typeface="字体管家娜娜体"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字体管家娜娜体"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字体管家娜娜体"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字体管家娜娜体"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字体管家娜娜体" charset="-122"/>
              </a:defRPr>
            </a:lvl9pPr>
          </a:lstStyle>
          <a:p>
            <a:fld id="{5287A9E4-80A0-42D0-9263-82E49290E707}" type="slidenum">
              <a:rPr lang="zh-CN" altLang="en-US">
                <a:solidFill>
                  <a:prstClr val="black"/>
                </a:solidFill>
                <a:ea typeface="宋体" panose="02010600030101010101" pitchFamily="2" charset="-122"/>
              </a:rPr>
              <a:pPr/>
              <a:t>47</a:t>
            </a:fld>
            <a:endParaRPr lang="zh-CN" altLang="en-US">
              <a:solidFill>
                <a:prstClr val="black"/>
              </a:solidFill>
              <a:ea typeface="宋体" panose="02010600030101010101" pitchFamily="2" charset="-122"/>
            </a:endParaRPr>
          </a:p>
        </p:txBody>
      </p:sp>
    </p:spTree>
    <p:extLst>
      <p:ext uri="{BB962C8B-B14F-4D97-AF65-F5344CB8AC3E}">
        <p14:creationId xmlns:p14="http://schemas.microsoft.com/office/powerpoint/2010/main" val="361289744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2" name="幻灯片图像占位符 1"/>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33123" name="备注占位符 2"/>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133124"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字体管家娜娜体" charset="-122"/>
              </a:defRPr>
            </a:lvl1pPr>
            <a:lvl2pPr marL="742950" indent="-285750">
              <a:defRPr>
                <a:solidFill>
                  <a:schemeClr val="tx1"/>
                </a:solidFill>
                <a:latin typeface="Calibri" panose="020F0502020204030204" pitchFamily="34" charset="0"/>
                <a:ea typeface="字体管家娜娜体" charset="-122"/>
              </a:defRPr>
            </a:lvl2pPr>
            <a:lvl3pPr marL="1143000" indent="-228600">
              <a:defRPr>
                <a:solidFill>
                  <a:schemeClr val="tx1"/>
                </a:solidFill>
                <a:latin typeface="Calibri" panose="020F0502020204030204" pitchFamily="34" charset="0"/>
                <a:ea typeface="字体管家娜娜体" charset="-122"/>
              </a:defRPr>
            </a:lvl3pPr>
            <a:lvl4pPr marL="1600200" indent="-228600">
              <a:defRPr>
                <a:solidFill>
                  <a:schemeClr val="tx1"/>
                </a:solidFill>
                <a:latin typeface="Calibri" panose="020F0502020204030204" pitchFamily="34" charset="0"/>
                <a:ea typeface="字体管家娜娜体" charset="-122"/>
              </a:defRPr>
            </a:lvl4pPr>
            <a:lvl5pPr marL="2057400" indent="-228600">
              <a:defRPr>
                <a:solidFill>
                  <a:schemeClr val="tx1"/>
                </a:solidFill>
                <a:latin typeface="Calibri" panose="020F0502020204030204" pitchFamily="34" charset="0"/>
                <a:ea typeface="字体管家娜娜体"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字体管家娜娜体"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字体管家娜娜体"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字体管家娜娜体"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字体管家娜娜体" charset="-122"/>
              </a:defRPr>
            </a:lvl9pPr>
          </a:lstStyle>
          <a:p>
            <a:fld id="{20DB0106-4CAA-42FA-BF78-4364801753D0}" type="slidenum">
              <a:rPr lang="zh-CN" altLang="en-US">
                <a:solidFill>
                  <a:prstClr val="black"/>
                </a:solidFill>
                <a:ea typeface="宋体" panose="02010600030101010101" pitchFamily="2" charset="-122"/>
              </a:rPr>
              <a:pPr/>
              <a:t>48</a:t>
            </a:fld>
            <a:endParaRPr lang="zh-CN" altLang="en-US">
              <a:solidFill>
                <a:prstClr val="black"/>
              </a:solidFill>
              <a:ea typeface="宋体" panose="02010600030101010101" pitchFamily="2" charset="-122"/>
            </a:endParaRPr>
          </a:p>
        </p:txBody>
      </p:sp>
    </p:spTree>
    <p:extLst>
      <p:ext uri="{BB962C8B-B14F-4D97-AF65-F5344CB8AC3E}">
        <p14:creationId xmlns:p14="http://schemas.microsoft.com/office/powerpoint/2010/main" val="384629200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6" name="幻灯片图像占位符 1"/>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34147" name="备注占位符 2"/>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134148"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字体管家娜娜体" charset="-122"/>
              </a:defRPr>
            </a:lvl1pPr>
            <a:lvl2pPr marL="742950" indent="-285750">
              <a:defRPr>
                <a:solidFill>
                  <a:schemeClr val="tx1"/>
                </a:solidFill>
                <a:latin typeface="Calibri" panose="020F0502020204030204" pitchFamily="34" charset="0"/>
                <a:ea typeface="字体管家娜娜体" charset="-122"/>
              </a:defRPr>
            </a:lvl2pPr>
            <a:lvl3pPr marL="1143000" indent="-228600">
              <a:defRPr>
                <a:solidFill>
                  <a:schemeClr val="tx1"/>
                </a:solidFill>
                <a:latin typeface="Calibri" panose="020F0502020204030204" pitchFamily="34" charset="0"/>
                <a:ea typeface="字体管家娜娜体" charset="-122"/>
              </a:defRPr>
            </a:lvl3pPr>
            <a:lvl4pPr marL="1600200" indent="-228600">
              <a:defRPr>
                <a:solidFill>
                  <a:schemeClr val="tx1"/>
                </a:solidFill>
                <a:latin typeface="Calibri" panose="020F0502020204030204" pitchFamily="34" charset="0"/>
                <a:ea typeface="字体管家娜娜体" charset="-122"/>
              </a:defRPr>
            </a:lvl4pPr>
            <a:lvl5pPr marL="2057400" indent="-228600">
              <a:defRPr>
                <a:solidFill>
                  <a:schemeClr val="tx1"/>
                </a:solidFill>
                <a:latin typeface="Calibri" panose="020F0502020204030204" pitchFamily="34" charset="0"/>
                <a:ea typeface="字体管家娜娜体"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字体管家娜娜体"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字体管家娜娜体"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字体管家娜娜体"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字体管家娜娜体" charset="-122"/>
              </a:defRPr>
            </a:lvl9pPr>
          </a:lstStyle>
          <a:p>
            <a:fld id="{D92B8633-0890-4DD9-9EF4-BAF336E9A629}" type="slidenum">
              <a:rPr lang="zh-CN" altLang="en-US">
                <a:solidFill>
                  <a:prstClr val="black"/>
                </a:solidFill>
                <a:ea typeface="宋体" panose="02010600030101010101" pitchFamily="2" charset="-122"/>
              </a:rPr>
              <a:pPr/>
              <a:t>49</a:t>
            </a:fld>
            <a:endParaRPr lang="zh-CN" altLang="en-US">
              <a:solidFill>
                <a:prstClr val="black"/>
              </a:solidFill>
              <a:ea typeface="宋体" panose="02010600030101010101" pitchFamily="2" charset="-122"/>
            </a:endParaRPr>
          </a:p>
        </p:txBody>
      </p:sp>
    </p:spTree>
    <p:extLst>
      <p:ext uri="{BB962C8B-B14F-4D97-AF65-F5344CB8AC3E}">
        <p14:creationId xmlns:p14="http://schemas.microsoft.com/office/powerpoint/2010/main" val="86239749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70" name="幻灯片图像占位符 1"/>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35171" name="备注占位符 2"/>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135172"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字体管家娜娜体" charset="-122"/>
              </a:defRPr>
            </a:lvl1pPr>
            <a:lvl2pPr marL="742950" indent="-285750">
              <a:defRPr>
                <a:solidFill>
                  <a:schemeClr val="tx1"/>
                </a:solidFill>
                <a:latin typeface="Calibri" panose="020F0502020204030204" pitchFamily="34" charset="0"/>
                <a:ea typeface="字体管家娜娜体" charset="-122"/>
              </a:defRPr>
            </a:lvl2pPr>
            <a:lvl3pPr marL="1143000" indent="-228600">
              <a:defRPr>
                <a:solidFill>
                  <a:schemeClr val="tx1"/>
                </a:solidFill>
                <a:latin typeface="Calibri" panose="020F0502020204030204" pitchFamily="34" charset="0"/>
                <a:ea typeface="字体管家娜娜体" charset="-122"/>
              </a:defRPr>
            </a:lvl3pPr>
            <a:lvl4pPr marL="1600200" indent="-228600">
              <a:defRPr>
                <a:solidFill>
                  <a:schemeClr val="tx1"/>
                </a:solidFill>
                <a:latin typeface="Calibri" panose="020F0502020204030204" pitchFamily="34" charset="0"/>
                <a:ea typeface="字体管家娜娜体" charset="-122"/>
              </a:defRPr>
            </a:lvl4pPr>
            <a:lvl5pPr marL="2057400" indent="-228600">
              <a:defRPr>
                <a:solidFill>
                  <a:schemeClr val="tx1"/>
                </a:solidFill>
                <a:latin typeface="Calibri" panose="020F0502020204030204" pitchFamily="34" charset="0"/>
                <a:ea typeface="字体管家娜娜体"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字体管家娜娜体"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字体管家娜娜体"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字体管家娜娜体"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字体管家娜娜体" charset="-122"/>
              </a:defRPr>
            </a:lvl9pPr>
          </a:lstStyle>
          <a:p>
            <a:fld id="{FFF05137-ADEA-4F1E-B141-66AB6CEE6C94}" type="slidenum">
              <a:rPr lang="zh-CN" altLang="en-US">
                <a:solidFill>
                  <a:prstClr val="black"/>
                </a:solidFill>
                <a:ea typeface="宋体" panose="02010600030101010101" pitchFamily="2" charset="-122"/>
              </a:rPr>
              <a:pPr/>
              <a:t>51</a:t>
            </a:fld>
            <a:endParaRPr lang="zh-CN" altLang="en-US">
              <a:solidFill>
                <a:prstClr val="black"/>
              </a:solidFill>
              <a:ea typeface="宋体" panose="02010600030101010101" pitchFamily="2" charset="-122"/>
            </a:endParaRPr>
          </a:p>
        </p:txBody>
      </p:sp>
    </p:spTree>
    <p:extLst>
      <p:ext uri="{BB962C8B-B14F-4D97-AF65-F5344CB8AC3E}">
        <p14:creationId xmlns:p14="http://schemas.microsoft.com/office/powerpoint/2010/main" val="23174913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4" name="幻灯片图像占位符 1"/>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36195" name="备注占位符 2"/>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136196"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字体管家娜娜体" charset="-122"/>
              </a:defRPr>
            </a:lvl1pPr>
            <a:lvl2pPr marL="742950" indent="-285750">
              <a:defRPr>
                <a:solidFill>
                  <a:schemeClr val="tx1"/>
                </a:solidFill>
                <a:latin typeface="Calibri" panose="020F0502020204030204" pitchFamily="34" charset="0"/>
                <a:ea typeface="字体管家娜娜体" charset="-122"/>
              </a:defRPr>
            </a:lvl2pPr>
            <a:lvl3pPr marL="1143000" indent="-228600">
              <a:defRPr>
                <a:solidFill>
                  <a:schemeClr val="tx1"/>
                </a:solidFill>
                <a:latin typeface="Calibri" panose="020F0502020204030204" pitchFamily="34" charset="0"/>
                <a:ea typeface="字体管家娜娜体" charset="-122"/>
              </a:defRPr>
            </a:lvl3pPr>
            <a:lvl4pPr marL="1600200" indent="-228600">
              <a:defRPr>
                <a:solidFill>
                  <a:schemeClr val="tx1"/>
                </a:solidFill>
                <a:latin typeface="Calibri" panose="020F0502020204030204" pitchFamily="34" charset="0"/>
                <a:ea typeface="字体管家娜娜体" charset="-122"/>
              </a:defRPr>
            </a:lvl4pPr>
            <a:lvl5pPr marL="2057400" indent="-228600">
              <a:defRPr>
                <a:solidFill>
                  <a:schemeClr val="tx1"/>
                </a:solidFill>
                <a:latin typeface="Calibri" panose="020F0502020204030204" pitchFamily="34" charset="0"/>
                <a:ea typeface="字体管家娜娜体"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字体管家娜娜体"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字体管家娜娜体"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字体管家娜娜体"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字体管家娜娜体" charset="-122"/>
              </a:defRPr>
            </a:lvl9pPr>
          </a:lstStyle>
          <a:p>
            <a:fld id="{2524997E-3B72-4899-9C8C-3F45CBDD3F64}" type="slidenum">
              <a:rPr lang="zh-CN" altLang="en-US">
                <a:solidFill>
                  <a:prstClr val="black"/>
                </a:solidFill>
                <a:ea typeface="宋体" panose="02010600030101010101" pitchFamily="2" charset="-122"/>
              </a:rPr>
              <a:pPr/>
              <a:t>52</a:t>
            </a:fld>
            <a:endParaRPr lang="zh-CN" altLang="en-US">
              <a:solidFill>
                <a:prstClr val="black"/>
              </a:solidFill>
              <a:ea typeface="宋体" panose="02010600030101010101" pitchFamily="2" charset="-122"/>
            </a:endParaRPr>
          </a:p>
        </p:txBody>
      </p:sp>
    </p:spTree>
    <p:extLst>
      <p:ext uri="{BB962C8B-B14F-4D97-AF65-F5344CB8AC3E}">
        <p14:creationId xmlns:p14="http://schemas.microsoft.com/office/powerpoint/2010/main" val="53201524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6" name="幻灯片图像占位符 1"/>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34147" name="备注占位符 2"/>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134148"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字体管家娜娜体" charset="-122"/>
              </a:defRPr>
            </a:lvl1pPr>
            <a:lvl2pPr marL="742950" indent="-285750">
              <a:defRPr>
                <a:solidFill>
                  <a:schemeClr val="tx1"/>
                </a:solidFill>
                <a:latin typeface="Calibri" panose="020F0502020204030204" pitchFamily="34" charset="0"/>
                <a:ea typeface="字体管家娜娜体" charset="-122"/>
              </a:defRPr>
            </a:lvl2pPr>
            <a:lvl3pPr marL="1143000" indent="-228600">
              <a:defRPr>
                <a:solidFill>
                  <a:schemeClr val="tx1"/>
                </a:solidFill>
                <a:latin typeface="Calibri" panose="020F0502020204030204" pitchFamily="34" charset="0"/>
                <a:ea typeface="字体管家娜娜体" charset="-122"/>
              </a:defRPr>
            </a:lvl3pPr>
            <a:lvl4pPr marL="1600200" indent="-228600">
              <a:defRPr>
                <a:solidFill>
                  <a:schemeClr val="tx1"/>
                </a:solidFill>
                <a:latin typeface="Calibri" panose="020F0502020204030204" pitchFamily="34" charset="0"/>
                <a:ea typeface="字体管家娜娜体" charset="-122"/>
              </a:defRPr>
            </a:lvl4pPr>
            <a:lvl5pPr marL="2057400" indent="-228600">
              <a:defRPr>
                <a:solidFill>
                  <a:schemeClr val="tx1"/>
                </a:solidFill>
                <a:latin typeface="Calibri" panose="020F0502020204030204" pitchFamily="34" charset="0"/>
                <a:ea typeface="字体管家娜娜体"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字体管家娜娜体"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字体管家娜娜体"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字体管家娜娜体"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字体管家娜娜体" charset="-122"/>
              </a:defRPr>
            </a:lvl9pPr>
          </a:lstStyle>
          <a:p>
            <a:fld id="{D92B8633-0890-4DD9-9EF4-BAF336E9A629}" type="slidenum">
              <a:rPr lang="zh-CN" altLang="en-US">
                <a:solidFill>
                  <a:prstClr val="black"/>
                </a:solidFill>
                <a:ea typeface="宋体" panose="02010600030101010101" pitchFamily="2" charset="-122"/>
              </a:rPr>
              <a:pPr/>
              <a:t>53</a:t>
            </a:fld>
            <a:endParaRPr lang="zh-CN" altLang="en-US">
              <a:solidFill>
                <a:prstClr val="black"/>
              </a:solidFill>
              <a:ea typeface="宋体" panose="02010600030101010101" pitchFamily="2" charset="-122"/>
            </a:endParaRPr>
          </a:p>
        </p:txBody>
      </p:sp>
    </p:spTree>
    <p:extLst>
      <p:ext uri="{BB962C8B-B14F-4D97-AF65-F5344CB8AC3E}">
        <p14:creationId xmlns:p14="http://schemas.microsoft.com/office/powerpoint/2010/main" val="216842342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8" name="幻灯片图像占位符 1"/>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37219" name="备注占位符 2"/>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13722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字体管家娜娜体" charset="-122"/>
              </a:defRPr>
            </a:lvl1pPr>
            <a:lvl2pPr marL="742950" indent="-285750">
              <a:defRPr>
                <a:solidFill>
                  <a:schemeClr val="tx1"/>
                </a:solidFill>
                <a:latin typeface="Calibri" panose="020F0502020204030204" pitchFamily="34" charset="0"/>
                <a:ea typeface="字体管家娜娜体" charset="-122"/>
              </a:defRPr>
            </a:lvl2pPr>
            <a:lvl3pPr marL="1143000" indent="-228600">
              <a:defRPr>
                <a:solidFill>
                  <a:schemeClr val="tx1"/>
                </a:solidFill>
                <a:latin typeface="Calibri" panose="020F0502020204030204" pitchFamily="34" charset="0"/>
                <a:ea typeface="字体管家娜娜体" charset="-122"/>
              </a:defRPr>
            </a:lvl3pPr>
            <a:lvl4pPr marL="1600200" indent="-228600">
              <a:defRPr>
                <a:solidFill>
                  <a:schemeClr val="tx1"/>
                </a:solidFill>
                <a:latin typeface="Calibri" panose="020F0502020204030204" pitchFamily="34" charset="0"/>
                <a:ea typeface="字体管家娜娜体" charset="-122"/>
              </a:defRPr>
            </a:lvl4pPr>
            <a:lvl5pPr marL="2057400" indent="-228600">
              <a:defRPr>
                <a:solidFill>
                  <a:schemeClr val="tx1"/>
                </a:solidFill>
                <a:latin typeface="Calibri" panose="020F0502020204030204" pitchFamily="34" charset="0"/>
                <a:ea typeface="字体管家娜娜体"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字体管家娜娜体"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字体管家娜娜体"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字体管家娜娜体"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字体管家娜娜体" charset="-122"/>
              </a:defRPr>
            </a:lvl9pPr>
          </a:lstStyle>
          <a:p>
            <a:fld id="{6D89384F-AA80-4554-B02C-3D7889B899E0}" type="slidenum">
              <a:rPr lang="zh-CN" altLang="en-US">
                <a:solidFill>
                  <a:prstClr val="black"/>
                </a:solidFill>
                <a:ea typeface="宋体" panose="02010600030101010101" pitchFamily="2" charset="-122"/>
              </a:rPr>
              <a:pPr/>
              <a:t>55</a:t>
            </a:fld>
            <a:endParaRPr lang="zh-CN" altLang="en-US">
              <a:solidFill>
                <a:prstClr val="black"/>
              </a:solidFill>
              <a:ea typeface="宋体" panose="02010600030101010101" pitchFamily="2" charset="-122"/>
            </a:endParaRPr>
          </a:p>
        </p:txBody>
      </p:sp>
    </p:spTree>
    <p:extLst>
      <p:ext uri="{BB962C8B-B14F-4D97-AF65-F5344CB8AC3E}">
        <p14:creationId xmlns:p14="http://schemas.microsoft.com/office/powerpoint/2010/main" val="416561057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11469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a:p>
        </p:txBody>
      </p:sp>
      <p:sp>
        <p:nvSpPr>
          <p:cNvPr id="11469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b="1">
                <a:solidFill>
                  <a:schemeClr val="tx1"/>
                </a:solidFill>
                <a:latin typeface="Calibri" panose="020F0502020204030204" pitchFamily="34" charset="0"/>
                <a:ea typeface="字体管家娜娜体" charset="-122"/>
              </a:defRPr>
            </a:lvl1pPr>
            <a:lvl2pPr marL="742950" indent="-285750">
              <a:defRPr b="1">
                <a:solidFill>
                  <a:schemeClr val="tx1"/>
                </a:solidFill>
                <a:latin typeface="Calibri" panose="020F0502020204030204" pitchFamily="34" charset="0"/>
                <a:ea typeface="字体管家娜娜体" charset="-122"/>
              </a:defRPr>
            </a:lvl2pPr>
            <a:lvl3pPr marL="1143000" indent="-228600">
              <a:defRPr b="1">
                <a:solidFill>
                  <a:schemeClr val="tx1"/>
                </a:solidFill>
                <a:latin typeface="Calibri" panose="020F0502020204030204" pitchFamily="34" charset="0"/>
                <a:ea typeface="字体管家娜娜体" charset="-122"/>
              </a:defRPr>
            </a:lvl3pPr>
            <a:lvl4pPr marL="1600200" indent="-228600">
              <a:defRPr b="1">
                <a:solidFill>
                  <a:schemeClr val="tx1"/>
                </a:solidFill>
                <a:latin typeface="Calibri" panose="020F0502020204030204" pitchFamily="34" charset="0"/>
                <a:ea typeface="字体管家娜娜体" charset="-122"/>
              </a:defRPr>
            </a:lvl4pPr>
            <a:lvl5pPr marL="2057400" indent="-228600">
              <a:defRPr b="1">
                <a:solidFill>
                  <a:schemeClr val="tx1"/>
                </a:solidFill>
                <a:latin typeface="Calibri" panose="020F0502020204030204" pitchFamily="34" charset="0"/>
                <a:ea typeface="字体管家娜娜体" charset="-122"/>
              </a:defRPr>
            </a:lvl5pPr>
            <a:lvl6pPr marL="2514600" indent="-228600" eaLnBrk="0" fontAlgn="base" hangingPunct="0">
              <a:spcBef>
                <a:spcPct val="0"/>
              </a:spcBef>
              <a:spcAft>
                <a:spcPct val="0"/>
              </a:spcAft>
              <a:defRPr b="1">
                <a:solidFill>
                  <a:schemeClr val="tx1"/>
                </a:solidFill>
                <a:latin typeface="Calibri" panose="020F0502020204030204" pitchFamily="34" charset="0"/>
                <a:ea typeface="字体管家娜娜体" charset="-122"/>
              </a:defRPr>
            </a:lvl6pPr>
            <a:lvl7pPr marL="2971800" indent="-228600" eaLnBrk="0" fontAlgn="base" hangingPunct="0">
              <a:spcBef>
                <a:spcPct val="0"/>
              </a:spcBef>
              <a:spcAft>
                <a:spcPct val="0"/>
              </a:spcAft>
              <a:defRPr b="1">
                <a:solidFill>
                  <a:schemeClr val="tx1"/>
                </a:solidFill>
                <a:latin typeface="Calibri" panose="020F0502020204030204" pitchFamily="34" charset="0"/>
                <a:ea typeface="字体管家娜娜体" charset="-122"/>
              </a:defRPr>
            </a:lvl7pPr>
            <a:lvl8pPr marL="3429000" indent="-228600" eaLnBrk="0" fontAlgn="base" hangingPunct="0">
              <a:spcBef>
                <a:spcPct val="0"/>
              </a:spcBef>
              <a:spcAft>
                <a:spcPct val="0"/>
              </a:spcAft>
              <a:defRPr b="1">
                <a:solidFill>
                  <a:schemeClr val="tx1"/>
                </a:solidFill>
                <a:latin typeface="Calibri" panose="020F0502020204030204" pitchFamily="34" charset="0"/>
                <a:ea typeface="字体管家娜娜体" charset="-122"/>
              </a:defRPr>
            </a:lvl8pPr>
            <a:lvl9pPr marL="3886200" indent="-228600" eaLnBrk="0" fontAlgn="base" hangingPunct="0">
              <a:spcBef>
                <a:spcPct val="0"/>
              </a:spcBef>
              <a:spcAft>
                <a:spcPct val="0"/>
              </a:spcAft>
              <a:defRPr b="1">
                <a:solidFill>
                  <a:schemeClr val="tx1"/>
                </a:solidFill>
                <a:latin typeface="Calibri" panose="020F0502020204030204" pitchFamily="34" charset="0"/>
                <a:ea typeface="字体管家娜娜体" charset="-122"/>
              </a:defRPr>
            </a:lvl9pPr>
          </a:lstStyle>
          <a:p>
            <a:fld id="{51532703-2409-4F3E-9A45-788564816376}" type="slidenum">
              <a:rPr lang="zh-CN" altLang="en-US" b="0">
                <a:solidFill>
                  <a:prstClr val="black"/>
                </a:solidFill>
                <a:ea typeface="宋体" panose="02010600030101010101" pitchFamily="2" charset="-122"/>
              </a:rPr>
              <a:pPr/>
              <a:t>3</a:t>
            </a:fld>
            <a:endParaRPr lang="en-US" altLang="zh-CN" b="0">
              <a:solidFill>
                <a:prstClr val="black"/>
              </a:solidFill>
              <a:ea typeface="宋体" panose="02010600030101010101" pitchFamily="2" charset="-122"/>
            </a:endParaRPr>
          </a:p>
        </p:txBody>
      </p:sp>
    </p:spTree>
    <p:extLst>
      <p:ext uri="{BB962C8B-B14F-4D97-AF65-F5344CB8AC3E}">
        <p14:creationId xmlns:p14="http://schemas.microsoft.com/office/powerpoint/2010/main" val="239611075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744F346-9435-41B1-AD1D-461963F20BEE}" type="slidenum">
              <a:rPr lang="zh-CN" altLang="en-US" smtClean="0">
                <a:solidFill>
                  <a:prstClr val="black"/>
                </a:solidFill>
              </a:rPr>
              <a:pPr/>
              <a:t>4</a:t>
            </a:fld>
            <a:endParaRPr lang="zh-CN" altLang="en-US">
              <a:solidFill>
                <a:prstClr val="black"/>
              </a:solidFill>
            </a:endParaRPr>
          </a:p>
        </p:txBody>
      </p:sp>
    </p:spTree>
    <p:extLst>
      <p:ext uri="{BB962C8B-B14F-4D97-AF65-F5344CB8AC3E}">
        <p14:creationId xmlns:p14="http://schemas.microsoft.com/office/powerpoint/2010/main" val="352931554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744F346-9435-41B1-AD1D-461963F20BEE}" type="slidenum">
              <a:rPr lang="zh-CN" altLang="en-US" smtClean="0">
                <a:solidFill>
                  <a:prstClr val="black"/>
                </a:solidFill>
              </a:rPr>
              <a:pPr/>
              <a:t>5</a:t>
            </a:fld>
            <a:endParaRPr lang="zh-CN" altLang="en-US">
              <a:solidFill>
                <a:prstClr val="black"/>
              </a:solidFill>
            </a:endParaRPr>
          </a:p>
        </p:txBody>
      </p:sp>
    </p:spTree>
    <p:extLst>
      <p:ext uri="{BB962C8B-B14F-4D97-AF65-F5344CB8AC3E}">
        <p14:creationId xmlns:p14="http://schemas.microsoft.com/office/powerpoint/2010/main" val="365192650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幻灯片图像占位符 1"/>
          <p:cNvSpPr>
            <a:spLocks noGrp="1" noRot="1" noChangeAspect="1" noTextEdit="1"/>
          </p:cNvSpPr>
          <p:nvPr>
            <p:ph type="sldImg" idx="2"/>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94211" name="文本占位符 2"/>
          <p:cNvSpPr>
            <a:spLocks noGrp="1"/>
          </p:cNvSpPr>
          <p:nvPr>
            <p:ph type="body" sz="quarter"/>
          </p:nvPr>
        </p:nvSpPr>
        <p:spPr bwMode="auto">
          <a:xfrm>
            <a:off x="661988" y="3932238"/>
            <a:ext cx="5295900" cy="321627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a:p>
        </p:txBody>
      </p:sp>
    </p:spTree>
    <p:extLst>
      <p:ext uri="{BB962C8B-B14F-4D97-AF65-F5344CB8AC3E}">
        <p14:creationId xmlns:p14="http://schemas.microsoft.com/office/powerpoint/2010/main" val="302301332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幻灯片图像占位符 1"/>
          <p:cNvSpPr>
            <a:spLocks noGrp="1" noRot="1" noChangeAspect="1" noTextEdit="1"/>
          </p:cNvSpPr>
          <p:nvPr>
            <p:ph type="sldImg" idx="2"/>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5235" name="文本占位符 2"/>
          <p:cNvSpPr>
            <a:spLocks noGrp="1"/>
          </p:cNvSpPr>
          <p:nvPr>
            <p:ph type="body" sz="quarter"/>
          </p:nvPr>
        </p:nvSpPr>
        <p:spPr bwMode="auto">
          <a:xfrm>
            <a:off x="661988" y="3932238"/>
            <a:ext cx="5295900" cy="321627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Tree>
    <p:extLst>
      <p:ext uri="{BB962C8B-B14F-4D97-AF65-F5344CB8AC3E}">
        <p14:creationId xmlns:p14="http://schemas.microsoft.com/office/powerpoint/2010/main" val="351278126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530" name="幻灯片图像占位符 1"/>
          <p:cNvSpPr>
            <a:spLocks noGrp="1" noRot="1" noChangeAspect="1" noTextEdit="1"/>
          </p:cNvSpPr>
          <p:nvPr>
            <p:ph type="sldImg" idx="2"/>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150531" name="文本占位符 2"/>
          <p:cNvSpPr>
            <a:spLocks noGrp="1"/>
          </p:cNvSpPr>
          <p:nvPr>
            <p:ph type="body" sz="quarter"/>
          </p:nvPr>
        </p:nvSpPr>
        <p:spPr bwMode="auto">
          <a:xfrm>
            <a:off x="661988" y="3932238"/>
            <a:ext cx="5295900" cy="321627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a:p>
        </p:txBody>
      </p:sp>
    </p:spTree>
    <p:extLst>
      <p:ext uri="{BB962C8B-B14F-4D97-AF65-F5344CB8AC3E}">
        <p14:creationId xmlns:p14="http://schemas.microsoft.com/office/powerpoint/2010/main" val="38844447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379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zh-CN" altLang="en-US"/>
          </a:p>
        </p:txBody>
      </p:sp>
      <p:sp>
        <p:nvSpPr>
          <p:cNvPr id="3379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字体管家娜娜体" charset="-122"/>
              </a:defRPr>
            </a:lvl1pPr>
            <a:lvl2pPr marL="742950" indent="-285750">
              <a:defRPr>
                <a:solidFill>
                  <a:schemeClr val="tx1"/>
                </a:solidFill>
                <a:latin typeface="Calibri" panose="020F0502020204030204" pitchFamily="34" charset="0"/>
                <a:ea typeface="字体管家娜娜体" charset="-122"/>
              </a:defRPr>
            </a:lvl2pPr>
            <a:lvl3pPr marL="1143000" indent="-228600">
              <a:defRPr>
                <a:solidFill>
                  <a:schemeClr val="tx1"/>
                </a:solidFill>
                <a:latin typeface="Calibri" panose="020F0502020204030204" pitchFamily="34" charset="0"/>
                <a:ea typeface="字体管家娜娜体" charset="-122"/>
              </a:defRPr>
            </a:lvl3pPr>
            <a:lvl4pPr marL="1600200" indent="-228600">
              <a:defRPr>
                <a:solidFill>
                  <a:schemeClr val="tx1"/>
                </a:solidFill>
                <a:latin typeface="Calibri" panose="020F0502020204030204" pitchFamily="34" charset="0"/>
                <a:ea typeface="字体管家娜娜体" charset="-122"/>
              </a:defRPr>
            </a:lvl4pPr>
            <a:lvl5pPr marL="2057400" indent="-228600">
              <a:defRPr>
                <a:solidFill>
                  <a:schemeClr val="tx1"/>
                </a:solidFill>
                <a:latin typeface="Calibri" panose="020F0502020204030204" pitchFamily="34" charset="0"/>
                <a:ea typeface="字体管家娜娜体"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字体管家娜娜体"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字体管家娜娜体"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字体管家娜娜体"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字体管家娜娜体" charset="-122"/>
              </a:defRPr>
            </a:lvl9pPr>
          </a:lstStyle>
          <a:p>
            <a:fld id="{06CE6920-940F-4351-95E1-E75C91589BF7}" type="slidenum">
              <a:rPr lang="zh-CN" altLang="en-US" smtClean="0">
                <a:solidFill>
                  <a:prstClr val="black"/>
                </a:solidFill>
                <a:ea typeface="宋体" panose="02010600030101010101" pitchFamily="2" charset="-122"/>
              </a:rPr>
              <a:pPr/>
              <a:t>14</a:t>
            </a:fld>
            <a:endParaRPr lang="zh-CN" altLang="en-US">
              <a:solidFill>
                <a:prstClr val="black"/>
              </a:solidFill>
              <a:ea typeface="宋体" panose="02010600030101010101" pitchFamily="2" charset="-122"/>
            </a:endParaRPr>
          </a:p>
        </p:txBody>
      </p:sp>
    </p:spTree>
    <p:extLst>
      <p:ext uri="{BB962C8B-B14F-4D97-AF65-F5344CB8AC3E}">
        <p14:creationId xmlns:p14="http://schemas.microsoft.com/office/powerpoint/2010/main" val="196517095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841772"/>
            <a:ext cx="6858000" cy="1790700"/>
          </a:xfrm>
          <a:prstGeom prst="rect">
            <a:avLst/>
          </a:prstGeo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143000" y="2701528"/>
            <a:ext cx="6858000" cy="124182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a:xfrm>
            <a:off x="628650" y="4767264"/>
            <a:ext cx="2057400" cy="273844"/>
          </a:xfrm>
          <a:prstGeom prst="rect">
            <a:avLst/>
          </a:prstGeom>
        </p:spPr>
        <p:txBody>
          <a:bodyPr/>
          <a:lstStyle>
            <a:lvl1pPr eaLnBrk="1" fontAlgn="auto" hangingPunct="1">
              <a:spcBef>
                <a:spcPts val="0"/>
              </a:spcBef>
              <a:spcAft>
                <a:spcPts val="0"/>
              </a:spcAft>
              <a:defRPr b="0">
                <a:latin typeface="+mn-lt"/>
                <a:ea typeface="+mn-ea"/>
                <a:cs typeface="+mn-cs"/>
              </a:defRPr>
            </a:lvl1pPr>
          </a:lstStyle>
          <a:p>
            <a:pPr>
              <a:defRPr/>
            </a:pPr>
            <a:fld id="{4BF3D582-C553-4C76-8F27-8238B0E98DC2}" type="datetimeFigureOut">
              <a:rPr lang="zh-CN" altLang="en-US">
                <a:solidFill>
                  <a:prstClr val="black"/>
                </a:solidFill>
              </a:rPr>
              <a:pPr>
                <a:defRPr/>
              </a:pPr>
              <a:t>2019/9/23</a:t>
            </a:fld>
            <a:endParaRPr lang="zh-CN" altLang="en-US">
              <a:solidFill>
                <a:prstClr val="black"/>
              </a:solidFill>
            </a:endParaRPr>
          </a:p>
        </p:txBody>
      </p:sp>
      <p:sp>
        <p:nvSpPr>
          <p:cNvPr id="5" name="页脚占位符 4"/>
          <p:cNvSpPr>
            <a:spLocks noGrp="1"/>
          </p:cNvSpPr>
          <p:nvPr>
            <p:ph type="ftr" sz="quarter" idx="11"/>
          </p:nvPr>
        </p:nvSpPr>
        <p:spPr>
          <a:xfrm>
            <a:off x="3028950" y="4767264"/>
            <a:ext cx="3086100" cy="273844"/>
          </a:xfrm>
          <a:prstGeom prst="rect">
            <a:avLst/>
          </a:prstGeom>
        </p:spPr>
        <p:txBody>
          <a:bodyPr/>
          <a:lstStyle>
            <a:lvl1pPr eaLnBrk="1" fontAlgn="auto" hangingPunct="1">
              <a:spcBef>
                <a:spcPts val="0"/>
              </a:spcBef>
              <a:spcAft>
                <a:spcPts val="0"/>
              </a:spcAft>
              <a:defRPr b="0">
                <a:latin typeface="+mn-lt"/>
                <a:ea typeface="+mn-ea"/>
                <a:cs typeface="+mn-cs"/>
              </a:defRPr>
            </a:lvl1pPr>
          </a:lstStyle>
          <a:p>
            <a:pPr>
              <a:defRPr/>
            </a:pPr>
            <a:endParaRPr lang="zh-CN" altLang="en-US">
              <a:solidFill>
                <a:prstClr val="black"/>
              </a:solidFill>
            </a:endParaRPr>
          </a:p>
        </p:txBody>
      </p:sp>
      <p:sp>
        <p:nvSpPr>
          <p:cNvPr id="6" name="灯片编号占位符 5"/>
          <p:cNvSpPr>
            <a:spLocks noGrp="1"/>
          </p:cNvSpPr>
          <p:nvPr>
            <p:ph type="sldNum" sz="quarter" idx="12"/>
          </p:nvPr>
        </p:nvSpPr>
        <p:spPr>
          <a:xfrm>
            <a:off x="6457950" y="4767264"/>
            <a:ext cx="2057400" cy="273844"/>
          </a:xfrm>
          <a:prstGeom prst="rect">
            <a:avLst/>
          </a:prstGeom>
        </p:spPr>
        <p:txBody>
          <a:bodyPr vert="horz" wrap="square" lIns="91440" tIns="45720" rIns="91440" bIns="45720" numCol="1" anchor="t" anchorCtr="0" compatLnSpc="1">
            <a:prstTxWarp prst="textNoShape">
              <a:avLst/>
            </a:prstTxWarp>
          </a:bodyPr>
          <a:lstStyle>
            <a:lvl1pPr eaLnBrk="1" hangingPunct="1">
              <a:defRPr b="0">
                <a:ea typeface="微软雅黑" pitchFamily="34" charset="-122"/>
                <a:cs typeface="+mn-cs"/>
              </a:defRPr>
            </a:lvl1pPr>
          </a:lstStyle>
          <a:p>
            <a:pPr fontAlgn="base">
              <a:spcBef>
                <a:spcPct val="0"/>
              </a:spcBef>
              <a:spcAft>
                <a:spcPct val="0"/>
              </a:spcAft>
              <a:defRPr/>
            </a:pPr>
            <a:fld id="{C951FA1E-37D6-4511-8AEE-946D0D48D2D8}" type="slidenum">
              <a:rPr lang="zh-CN" altLang="en-US">
                <a:solidFill>
                  <a:prstClr val="black"/>
                </a:solidFill>
              </a:rPr>
              <a:pPr fontAlgn="base">
                <a:spcBef>
                  <a:spcPct val="0"/>
                </a:spcBef>
                <a:spcAft>
                  <a:spcPct val="0"/>
                </a:spcAft>
                <a:defRPr/>
              </a:pPr>
              <a:t>‹#›</a:t>
            </a:fld>
            <a:endParaRPr lang="en-US" altLang="zh-CN">
              <a:solidFill>
                <a:prstClr val="black"/>
              </a:solidFill>
            </a:endParaRPr>
          </a:p>
        </p:txBody>
      </p:sp>
    </p:spTree>
    <p:extLst>
      <p:ext uri="{BB962C8B-B14F-4D97-AF65-F5344CB8AC3E}">
        <p14:creationId xmlns:p14="http://schemas.microsoft.com/office/powerpoint/2010/main" val="342304541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28650" y="273846"/>
            <a:ext cx="7886700" cy="994172"/>
          </a:xfrm>
          <a:prstGeom prst="rect">
            <a:avLst/>
          </a:prstGeom>
        </p:spPr>
        <p:txBody>
          <a:bodyPr/>
          <a:lstStyle/>
          <a:p>
            <a:r>
              <a:rPr lang="zh-CN" altLang="en-US"/>
              <a:t>单击此处编辑母版标题样式</a:t>
            </a:r>
          </a:p>
        </p:txBody>
      </p:sp>
      <p:sp>
        <p:nvSpPr>
          <p:cNvPr id="3" name="竖排文字占位符 2"/>
          <p:cNvSpPr>
            <a:spLocks noGrp="1"/>
          </p:cNvSpPr>
          <p:nvPr>
            <p:ph type="body" orient="vert" idx="1"/>
          </p:nvPr>
        </p:nvSpPr>
        <p:spPr>
          <a:xfrm>
            <a:off x="628650" y="1369219"/>
            <a:ext cx="7886700" cy="3263504"/>
          </a:xfrm>
          <a:prstGeom prst="rect">
            <a:avLst/>
          </a:prstGeo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628650" y="4767264"/>
            <a:ext cx="2057400" cy="273844"/>
          </a:xfrm>
          <a:prstGeom prst="rect">
            <a:avLst/>
          </a:prstGeom>
        </p:spPr>
        <p:txBody>
          <a:bodyPr/>
          <a:lstStyle>
            <a:lvl1pPr eaLnBrk="1" fontAlgn="auto" hangingPunct="1">
              <a:spcBef>
                <a:spcPts val="0"/>
              </a:spcBef>
              <a:spcAft>
                <a:spcPts val="0"/>
              </a:spcAft>
              <a:defRPr b="0">
                <a:latin typeface="+mn-lt"/>
                <a:ea typeface="+mn-ea"/>
                <a:cs typeface="+mn-cs"/>
              </a:defRPr>
            </a:lvl1pPr>
          </a:lstStyle>
          <a:p>
            <a:pPr>
              <a:defRPr/>
            </a:pPr>
            <a:fld id="{7C1E5C37-0D39-4D77-91B4-7D135060EB10}" type="datetimeFigureOut">
              <a:rPr lang="zh-CN" altLang="en-US">
                <a:solidFill>
                  <a:prstClr val="black"/>
                </a:solidFill>
              </a:rPr>
              <a:pPr>
                <a:defRPr/>
              </a:pPr>
              <a:t>2019/9/23</a:t>
            </a:fld>
            <a:endParaRPr lang="zh-CN" altLang="en-US">
              <a:solidFill>
                <a:prstClr val="black"/>
              </a:solidFill>
            </a:endParaRPr>
          </a:p>
        </p:txBody>
      </p:sp>
      <p:sp>
        <p:nvSpPr>
          <p:cNvPr id="5" name="页脚占位符 4"/>
          <p:cNvSpPr>
            <a:spLocks noGrp="1"/>
          </p:cNvSpPr>
          <p:nvPr>
            <p:ph type="ftr" sz="quarter" idx="11"/>
          </p:nvPr>
        </p:nvSpPr>
        <p:spPr>
          <a:xfrm>
            <a:off x="3028950" y="4767264"/>
            <a:ext cx="3086100" cy="273844"/>
          </a:xfrm>
          <a:prstGeom prst="rect">
            <a:avLst/>
          </a:prstGeom>
        </p:spPr>
        <p:txBody>
          <a:bodyPr/>
          <a:lstStyle>
            <a:lvl1pPr eaLnBrk="1" fontAlgn="auto" hangingPunct="1">
              <a:spcBef>
                <a:spcPts val="0"/>
              </a:spcBef>
              <a:spcAft>
                <a:spcPts val="0"/>
              </a:spcAft>
              <a:defRPr b="0">
                <a:latin typeface="+mn-lt"/>
                <a:ea typeface="+mn-ea"/>
                <a:cs typeface="+mn-cs"/>
              </a:defRPr>
            </a:lvl1pPr>
          </a:lstStyle>
          <a:p>
            <a:pPr>
              <a:defRPr/>
            </a:pPr>
            <a:endParaRPr lang="zh-CN" altLang="en-US">
              <a:solidFill>
                <a:prstClr val="black"/>
              </a:solidFill>
            </a:endParaRPr>
          </a:p>
        </p:txBody>
      </p:sp>
      <p:sp>
        <p:nvSpPr>
          <p:cNvPr id="6" name="灯片编号占位符 5"/>
          <p:cNvSpPr>
            <a:spLocks noGrp="1"/>
          </p:cNvSpPr>
          <p:nvPr>
            <p:ph type="sldNum" sz="quarter" idx="12"/>
          </p:nvPr>
        </p:nvSpPr>
        <p:spPr>
          <a:xfrm>
            <a:off x="6457950" y="4767264"/>
            <a:ext cx="2057400" cy="273844"/>
          </a:xfrm>
          <a:prstGeom prst="rect">
            <a:avLst/>
          </a:prstGeom>
        </p:spPr>
        <p:txBody>
          <a:bodyPr vert="horz" wrap="square" lIns="91440" tIns="45720" rIns="91440" bIns="45720" numCol="1" anchor="t" anchorCtr="0" compatLnSpc="1">
            <a:prstTxWarp prst="textNoShape">
              <a:avLst/>
            </a:prstTxWarp>
          </a:bodyPr>
          <a:lstStyle>
            <a:lvl1pPr eaLnBrk="1" hangingPunct="1">
              <a:defRPr b="0">
                <a:ea typeface="微软雅黑" pitchFamily="34" charset="-122"/>
                <a:cs typeface="+mn-cs"/>
              </a:defRPr>
            </a:lvl1pPr>
          </a:lstStyle>
          <a:p>
            <a:pPr fontAlgn="base">
              <a:spcBef>
                <a:spcPct val="0"/>
              </a:spcBef>
              <a:spcAft>
                <a:spcPct val="0"/>
              </a:spcAft>
              <a:defRPr/>
            </a:pPr>
            <a:fld id="{58B28E3B-7A5A-4FEA-B918-F607934C1772}" type="slidenum">
              <a:rPr lang="zh-CN" altLang="en-US">
                <a:solidFill>
                  <a:prstClr val="black"/>
                </a:solidFill>
              </a:rPr>
              <a:pPr fontAlgn="base">
                <a:spcBef>
                  <a:spcPct val="0"/>
                </a:spcBef>
                <a:spcAft>
                  <a:spcPct val="0"/>
                </a:spcAft>
                <a:defRPr/>
              </a:pPr>
              <a:t>‹#›</a:t>
            </a:fld>
            <a:endParaRPr lang="en-US" altLang="zh-CN">
              <a:solidFill>
                <a:prstClr val="black"/>
              </a:solidFill>
            </a:endParaRPr>
          </a:p>
        </p:txBody>
      </p:sp>
    </p:spTree>
    <p:extLst>
      <p:ext uri="{BB962C8B-B14F-4D97-AF65-F5344CB8AC3E}">
        <p14:creationId xmlns:p14="http://schemas.microsoft.com/office/powerpoint/2010/main" val="134785595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3676" y="273845"/>
            <a:ext cx="1971675" cy="4358879"/>
          </a:xfrm>
          <a:prstGeom prst="rect">
            <a:avLst/>
          </a:prstGeo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628653" y="273845"/>
            <a:ext cx="5800725" cy="4358879"/>
          </a:xfrm>
          <a:prstGeom prst="rect">
            <a:avLst/>
          </a:prstGeo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628650" y="4767264"/>
            <a:ext cx="2057400" cy="273844"/>
          </a:xfrm>
          <a:prstGeom prst="rect">
            <a:avLst/>
          </a:prstGeom>
        </p:spPr>
        <p:txBody>
          <a:bodyPr/>
          <a:lstStyle>
            <a:lvl1pPr eaLnBrk="1" fontAlgn="auto" hangingPunct="1">
              <a:spcBef>
                <a:spcPts val="0"/>
              </a:spcBef>
              <a:spcAft>
                <a:spcPts val="0"/>
              </a:spcAft>
              <a:defRPr b="0">
                <a:latin typeface="+mn-lt"/>
                <a:ea typeface="+mn-ea"/>
                <a:cs typeface="+mn-cs"/>
              </a:defRPr>
            </a:lvl1pPr>
          </a:lstStyle>
          <a:p>
            <a:pPr>
              <a:defRPr/>
            </a:pPr>
            <a:fld id="{15002EF6-A2FB-411F-8729-244D623FF533}" type="datetimeFigureOut">
              <a:rPr lang="zh-CN" altLang="en-US">
                <a:solidFill>
                  <a:prstClr val="black"/>
                </a:solidFill>
              </a:rPr>
              <a:pPr>
                <a:defRPr/>
              </a:pPr>
              <a:t>2019/9/23</a:t>
            </a:fld>
            <a:endParaRPr lang="zh-CN" altLang="en-US">
              <a:solidFill>
                <a:prstClr val="black"/>
              </a:solidFill>
            </a:endParaRPr>
          </a:p>
        </p:txBody>
      </p:sp>
      <p:sp>
        <p:nvSpPr>
          <p:cNvPr id="5" name="页脚占位符 4"/>
          <p:cNvSpPr>
            <a:spLocks noGrp="1"/>
          </p:cNvSpPr>
          <p:nvPr>
            <p:ph type="ftr" sz="quarter" idx="11"/>
          </p:nvPr>
        </p:nvSpPr>
        <p:spPr>
          <a:xfrm>
            <a:off x="3028950" y="4767264"/>
            <a:ext cx="3086100" cy="273844"/>
          </a:xfrm>
          <a:prstGeom prst="rect">
            <a:avLst/>
          </a:prstGeom>
        </p:spPr>
        <p:txBody>
          <a:bodyPr/>
          <a:lstStyle>
            <a:lvl1pPr eaLnBrk="1" fontAlgn="auto" hangingPunct="1">
              <a:spcBef>
                <a:spcPts val="0"/>
              </a:spcBef>
              <a:spcAft>
                <a:spcPts val="0"/>
              </a:spcAft>
              <a:defRPr b="0">
                <a:latin typeface="+mn-lt"/>
                <a:ea typeface="+mn-ea"/>
                <a:cs typeface="+mn-cs"/>
              </a:defRPr>
            </a:lvl1pPr>
          </a:lstStyle>
          <a:p>
            <a:pPr>
              <a:defRPr/>
            </a:pPr>
            <a:endParaRPr lang="zh-CN" altLang="en-US">
              <a:solidFill>
                <a:prstClr val="black"/>
              </a:solidFill>
            </a:endParaRPr>
          </a:p>
        </p:txBody>
      </p:sp>
      <p:sp>
        <p:nvSpPr>
          <p:cNvPr id="6" name="灯片编号占位符 5"/>
          <p:cNvSpPr>
            <a:spLocks noGrp="1"/>
          </p:cNvSpPr>
          <p:nvPr>
            <p:ph type="sldNum" sz="quarter" idx="12"/>
          </p:nvPr>
        </p:nvSpPr>
        <p:spPr>
          <a:xfrm>
            <a:off x="6457950" y="4767264"/>
            <a:ext cx="2057400" cy="273844"/>
          </a:xfrm>
          <a:prstGeom prst="rect">
            <a:avLst/>
          </a:prstGeom>
        </p:spPr>
        <p:txBody>
          <a:bodyPr vert="horz" wrap="square" lIns="91440" tIns="45720" rIns="91440" bIns="45720" numCol="1" anchor="t" anchorCtr="0" compatLnSpc="1">
            <a:prstTxWarp prst="textNoShape">
              <a:avLst/>
            </a:prstTxWarp>
          </a:bodyPr>
          <a:lstStyle>
            <a:lvl1pPr eaLnBrk="1" hangingPunct="1">
              <a:defRPr b="0">
                <a:ea typeface="微软雅黑" pitchFamily="34" charset="-122"/>
                <a:cs typeface="+mn-cs"/>
              </a:defRPr>
            </a:lvl1pPr>
          </a:lstStyle>
          <a:p>
            <a:pPr fontAlgn="base">
              <a:spcBef>
                <a:spcPct val="0"/>
              </a:spcBef>
              <a:spcAft>
                <a:spcPct val="0"/>
              </a:spcAft>
              <a:defRPr/>
            </a:pPr>
            <a:fld id="{F73B96A9-8332-44CB-B4BD-9931F128031C}" type="slidenum">
              <a:rPr lang="zh-CN" altLang="en-US">
                <a:solidFill>
                  <a:prstClr val="black"/>
                </a:solidFill>
              </a:rPr>
              <a:pPr fontAlgn="base">
                <a:spcBef>
                  <a:spcPct val="0"/>
                </a:spcBef>
                <a:spcAft>
                  <a:spcPct val="0"/>
                </a:spcAft>
                <a:defRPr/>
              </a:pPr>
              <a:t>‹#›</a:t>
            </a:fld>
            <a:endParaRPr lang="en-US" altLang="zh-CN">
              <a:solidFill>
                <a:prstClr val="black"/>
              </a:solidFill>
            </a:endParaRPr>
          </a:p>
        </p:txBody>
      </p:sp>
    </p:spTree>
    <p:extLst>
      <p:ext uri="{BB962C8B-B14F-4D97-AF65-F5344CB8AC3E}">
        <p14:creationId xmlns:p14="http://schemas.microsoft.com/office/powerpoint/2010/main" val="400583304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空白">
    <p:spTree>
      <p:nvGrpSpPr>
        <p:cNvPr id="1" name=""/>
        <p:cNvGrpSpPr/>
        <p:nvPr/>
      </p:nvGrpSpPr>
      <p:grpSpPr>
        <a:xfrm>
          <a:off x="0" y="0"/>
          <a:ext cx="0" cy="0"/>
          <a:chOff x="0" y="0"/>
          <a:chExt cx="0" cy="0"/>
        </a:xfrm>
      </p:grpSpPr>
      <p:sp>
        <p:nvSpPr>
          <p:cNvPr id="5" name="自由: 形状 4"/>
          <p:cNvSpPr>
            <a:spLocks noGrp="1"/>
          </p:cNvSpPr>
          <p:nvPr>
            <p:ph type="pic" sz="quarter" idx="13"/>
          </p:nvPr>
        </p:nvSpPr>
        <p:spPr>
          <a:xfrm>
            <a:off x="2094376" y="1786769"/>
            <a:ext cx="5060672" cy="1691640"/>
          </a:xfrm>
          <a:custGeom>
            <a:avLst/>
            <a:gdLst>
              <a:gd name="connsiteX0" fmla="*/ 0 w 6747562"/>
              <a:gd name="connsiteY0" fmla="*/ 0 h 2255520"/>
              <a:gd name="connsiteX1" fmla="*/ 6747562 w 6747562"/>
              <a:gd name="connsiteY1" fmla="*/ 0 h 2255520"/>
              <a:gd name="connsiteX2" fmla="*/ 6747562 w 6747562"/>
              <a:gd name="connsiteY2" fmla="*/ 2255520 h 2255520"/>
              <a:gd name="connsiteX3" fmla="*/ 0 w 6747562"/>
              <a:gd name="connsiteY3" fmla="*/ 2255520 h 2255520"/>
            </a:gdLst>
            <a:ahLst/>
            <a:cxnLst>
              <a:cxn ang="0">
                <a:pos x="connsiteX0" y="connsiteY0"/>
              </a:cxn>
              <a:cxn ang="0">
                <a:pos x="connsiteX1" y="connsiteY1"/>
              </a:cxn>
              <a:cxn ang="0">
                <a:pos x="connsiteX2" y="connsiteY2"/>
              </a:cxn>
              <a:cxn ang="0">
                <a:pos x="connsiteX3" y="connsiteY3"/>
              </a:cxn>
            </a:cxnLst>
            <a:rect l="l" t="t" r="r" b="b"/>
            <a:pathLst>
              <a:path w="6747562" h="2255520">
                <a:moveTo>
                  <a:pt x="0" y="0"/>
                </a:moveTo>
                <a:lnTo>
                  <a:pt x="6747562" y="0"/>
                </a:lnTo>
                <a:lnTo>
                  <a:pt x="6747562" y="2255520"/>
                </a:lnTo>
                <a:lnTo>
                  <a:pt x="0" y="2255520"/>
                </a:lnTo>
                <a:close/>
              </a:path>
            </a:pathLst>
          </a:custGeom>
        </p:spPr>
        <p:txBody>
          <a:bodyPr wrap="square">
            <a:noAutofit/>
          </a:bodyPr>
          <a:lstStyle/>
          <a:p>
            <a:pPr lvl="0"/>
            <a:endParaRPr lang="zh-CN" altLang="en-US" noProof="0"/>
          </a:p>
        </p:txBody>
      </p:sp>
      <p:sp>
        <p:nvSpPr>
          <p:cNvPr id="3" name="日期占位符 1"/>
          <p:cNvSpPr>
            <a:spLocks noGrp="1"/>
          </p:cNvSpPr>
          <p:nvPr>
            <p:ph type="dt" sz="half" idx="14"/>
          </p:nvPr>
        </p:nvSpPr>
        <p:spPr>
          <a:xfrm>
            <a:off x="628650" y="4767264"/>
            <a:ext cx="2057400" cy="273844"/>
          </a:xfrm>
        </p:spPr>
        <p:txBody>
          <a:bodyPr/>
          <a:lstStyle>
            <a:lvl1pPr eaLnBrk="1" fontAlgn="auto" hangingPunct="1">
              <a:spcBef>
                <a:spcPts val="0"/>
              </a:spcBef>
              <a:spcAft>
                <a:spcPts val="0"/>
              </a:spcAft>
              <a:defRPr b="0">
                <a:latin typeface="+mn-lt"/>
                <a:ea typeface="+mn-ea"/>
                <a:cs typeface="+mn-cs"/>
              </a:defRPr>
            </a:lvl1pPr>
          </a:lstStyle>
          <a:p>
            <a:pPr>
              <a:defRPr/>
            </a:pPr>
            <a:fld id="{211EA602-D240-437E-B0E0-CD25786BA60F}" type="datetimeFigureOut">
              <a:rPr lang="zh-CN" altLang="en-US">
                <a:solidFill>
                  <a:prstClr val="black"/>
                </a:solidFill>
              </a:rPr>
              <a:pPr>
                <a:defRPr/>
              </a:pPr>
              <a:t>2019/9/23</a:t>
            </a:fld>
            <a:endParaRPr lang="zh-CN" altLang="en-US">
              <a:solidFill>
                <a:prstClr val="black"/>
              </a:solidFill>
            </a:endParaRPr>
          </a:p>
        </p:txBody>
      </p:sp>
      <p:sp>
        <p:nvSpPr>
          <p:cNvPr id="4" name="页脚占位符 2"/>
          <p:cNvSpPr>
            <a:spLocks noGrp="1"/>
          </p:cNvSpPr>
          <p:nvPr>
            <p:ph type="ftr" sz="quarter" idx="15"/>
          </p:nvPr>
        </p:nvSpPr>
        <p:spPr>
          <a:xfrm>
            <a:off x="3028950" y="4767264"/>
            <a:ext cx="3086100" cy="273844"/>
          </a:xfrm>
        </p:spPr>
        <p:txBody>
          <a:bodyPr/>
          <a:lstStyle>
            <a:lvl1pPr eaLnBrk="1" fontAlgn="auto" hangingPunct="1">
              <a:spcBef>
                <a:spcPts val="0"/>
              </a:spcBef>
              <a:spcAft>
                <a:spcPts val="0"/>
              </a:spcAft>
              <a:defRPr b="0">
                <a:latin typeface="+mn-lt"/>
                <a:ea typeface="+mn-ea"/>
                <a:cs typeface="+mn-cs"/>
              </a:defRPr>
            </a:lvl1pPr>
          </a:lstStyle>
          <a:p>
            <a:pPr>
              <a:defRPr/>
            </a:pPr>
            <a:endParaRPr lang="zh-CN" altLang="en-US">
              <a:solidFill>
                <a:prstClr val="black"/>
              </a:solidFill>
            </a:endParaRPr>
          </a:p>
        </p:txBody>
      </p:sp>
      <p:sp>
        <p:nvSpPr>
          <p:cNvPr id="6" name="灯片编号占位符 3"/>
          <p:cNvSpPr>
            <a:spLocks noGrp="1"/>
          </p:cNvSpPr>
          <p:nvPr>
            <p:ph type="sldNum" sz="quarter" idx="16"/>
          </p:nvPr>
        </p:nvSpPr>
        <p:spPr>
          <a:xfrm>
            <a:off x="6457950" y="4767264"/>
            <a:ext cx="2057400" cy="273844"/>
          </a:xfrm>
        </p:spPr>
        <p:txBody>
          <a:bodyPr vert="horz" wrap="square" lIns="91440" tIns="45720" rIns="91440" bIns="45720" numCol="1" anchor="t" anchorCtr="0" compatLnSpc="1">
            <a:prstTxWarp prst="textNoShape">
              <a:avLst/>
            </a:prstTxWarp>
          </a:bodyPr>
          <a:lstStyle>
            <a:lvl1pPr eaLnBrk="1" hangingPunct="1">
              <a:defRPr b="0">
                <a:ea typeface="微软雅黑" pitchFamily="34" charset="-122"/>
                <a:cs typeface="+mn-cs"/>
              </a:defRPr>
            </a:lvl1pPr>
          </a:lstStyle>
          <a:p>
            <a:pPr fontAlgn="base">
              <a:spcBef>
                <a:spcPct val="0"/>
              </a:spcBef>
              <a:spcAft>
                <a:spcPct val="0"/>
              </a:spcAft>
              <a:defRPr/>
            </a:pPr>
            <a:fld id="{005B7347-6D8C-47C7-985E-EE42C61AB2BB}" type="slidenum">
              <a:rPr lang="zh-CN" altLang="en-US">
                <a:solidFill>
                  <a:prstClr val="black"/>
                </a:solidFill>
              </a:rPr>
              <a:pPr fontAlgn="base">
                <a:spcBef>
                  <a:spcPct val="0"/>
                </a:spcBef>
                <a:spcAft>
                  <a:spcPct val="0"/>
                </a:spcAft>
                <a:defRPr/>
              </a:pPr>
              <a:t>‹#›</a:t>
            </a:fld>
            <a:endParaRPr lang="en-US" altLang="zh-CN">
              <a:solidFill>
                <a:prstClr val="black"/>
              </a:solidFill>
            </a:endParaRPr>
          </a:p>
        </p:txBody>
      </p:sp>
    </p:spTree>
    <p:extLst>
      <p:ext uri="{BB962C8B-B14F-4D97-AF65-F5344CB8AC3E}">
        <p14:creationId xmlns:p14="http://schemas.microsoft.com/office/powerpoint/2010/main" val="381647262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272281883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reserve="1">
  <p:cSld name="2_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333119781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383606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841772"/>
            <a:ext cx="6858000" cy="1790700"/>
          </a:xfrm>
          <a:prstGeom prst="rect">
            <a:avLst/>
          </a:prstGeom>
        </p:spPr>
        <p:txBody>
          <a:bodyPr anchor="b"/>
          <a:lstStyle>
            <a:lvl1pPr algn="ctr">
              <a:defRPr sz="4500"/>
            </a:lvl1pPr>
          </a:lstStyle>
          <a:p>
            <a:r>
              <a:rPr lang="zh-CN" altLang="en-US"/>
              <a:t>单击此处编辑母版标题样式</a:t>
            </a:r>
          </a:p>
        </p:txBody>
      </p:sp>
      <p:sp>
        <p:nvSpPr>
          <p:cNvPr id="3" name="副标题 2"/>
          <p:cNvSpPr>
            <a:spLocks noGrp="1"/>
          </p:cNvSpPr>
          <p:nvPr>
            <p:ph type="subTitle" idx="1"/>
          </p:nvPr>
        </p:nvSpPr>
        <p:spPr>
          <a:xfrm>
            <a:off x="1143000" y="2701528"/>
            <a:ext cx="6858000" cy="1241822"/>
          </a:xfrm>
          <a:prstGeom prst="rect">
            <a:avLst/>
          </a:prstGeo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a:t>单击此处编辑母版副标题样式</a:t>
            </a:r>
          </a:p>
        </p:txBody>
      </p:sp>
      <p:sp>
        <p:nvSpPr>
          <p:cNvPr id="4" name="日期占位符 3"/>
          <p:cNvSpPr>
            <a:spLocks noGrp="1"/>
          </p:cNvSpPr>
          <p:nvPr>
            <p:ph type="dt" sz="half" idx="10"/>
          </p:nvPr>
        </p:nvSpPr>
        <p:spPr>
          <a:xfrm>
            <a:off x="628650" y="4767263"/>
            <a:ext cx="2057400" cy="273844"/>
          </a:xfrm>
          <a:prstGeom prst="rect">
            <a:avLst/>
          </a:prstGeom>
        </p:spPr>
        <p:txBody>
          <a:bodyPr/>
          <a:lstStyle>
            <a:lvl1pPr eaLnBrk="1" fontAlgn="auto" hangingPunct="1">
              <a:spcBef>
                <a:spcPts val="0"/>
              </a:spcBef>
              <a:spcAft>
                <a:spcPts val="0"/>
              </a:spcAft>
              <a:defRPr>
                <a:latin typeface="+mn-lt"/>
                <a:ea typeface="+mn-ea"/>
              </a:defRPr>
            </a:lvl1pPr>
          </a:lstStyle>
          <a:p>
            <a:pPr>
              <a:defRPr/>
            </a:pPr>
            <a:fld id="{A50CA981-0CF0-4CDB-9B8D-1BE668D005E8}" type="datetimeFigureOut">
              <a:rPr lang="zh-CN" altLang="en-US">
                <a:solidFill>
                  <a:prstClr val="black"/>
                </a:solidFill>
              </a:rPr>
              <a:pPr>
                <a:defRPr/>
              </a:pPr>
              <a:t>2019/9/23</a:t>
            </a:fld>
            <a:endParaRPr lang="zh-CN" altLang="en-US">
              <a:solidFill>
                <a:prstClr val="black"/>
              </a:solidFill>
            </a:endParaRPr>
          </a:p>
        </p:txBody>
      </p:sp>
      <p:sp>
        <p:nvSpPr>
          <p:cNvPr id="5" name="页脚占位符 4"/>
          <p:cNvSpPr>
            <a:spLocks noGrp="1"/>
          </p:cNvSpPr>
          <p:nvPr>
            <p:ph type="ftr" sz="quarter" idx="11"/>
          </p:nvPr>
        </p:nvSpPr>
        <p:spPr>
          <a:xfrm>
            <a:off x="3028950" y="4767263"/>
            <a:ext cx="3086100" cy="273844"/>
          </a:xfrm>
          <a:prstGeom prst="rect">
            <a:avLst/>
          </a:prstGeom>
        </p:spPr>
        <p:txBody>
          <a:bodyPr/>
          <a:lstStyle>
            <a:lvl1pPr eaLnBrk="1" fontAlgn="auto" hangingPunct="1">
              <a:spcBef>
                <a:spcPts val="0"/>
              </a:spcBef>
              <a:spcAft>
                <a:spcPts val="0"/>
              </a:spcAft>
              <a:defRPr>
                <a:latin typeface="+mn-lt"/>
                <a:ea typeface="+mn-ea"/>
              </a:defRPr>
            </a:lvl1pPr>
          </a:lstStyle>
          <a:p>
            <a:pPr>
              <a:defRPr/>
            </a:pPr>
            <a:endParaRPr lang="zh-CN" altLang="en-US">
              <a:solidFill>
                <a:prstClr val="black"/>
              </a:solidFill>
            </a:endParaRPr>
          </a:p>
        </p:txBody>
      </p:sp>
      <p:sp>
        <p:nvSpPr>
          <p:cNvPr id="6" name="灯片编号占位符 5"/>
          <p:cNvSpPr>
            <a:spLocks noGrp="1"/>
          </p:cNvSpPr>
          <p:nvPr>
            <p:ph type="sldNum" sz="quarter" idx="12"/>
          </p:nvPr>
        </p:nvSpPr>
        <p:spPr>
          <a:xfrm>
            <a:off x="6457950" y="4767263"/>
            <a:ext cx="2057400" cy="273844"/>
          </a:xfrm>
          <a:prstGeom prst="rect">
            <a:avLst/>
          </a:prstGeom>
        </p:spPr>
        <p:txBody>
          <a:bodyPr vert="horz" wrap="square" lIns="91440" tIns="45720" rIns="91440" bIns="45720" numCol="1" anchor="t" anchorCtr="0" compatLnSpc="1">
            <a:prstTxWarp prst="textNoShape">
              <a:avLst/>
            </a:prstTxWarp>
          </a:bodyPr>
          <a:lstStyle>
            <a:lvl1pPr eaLnBrk="1" hangingPunct="1">
              <a:defRPr>
                <a:ea typeface="微软雅黑" pitchFamily="34" charset="-122"/>
              </a:defRPr>
            </a:lvl1pPr>
          </a:lstStyle>
          <a:p>
            <a:pPr fontAlgn="base">
              <a:spcBef>
                <a:spcPct val="0"/>
              </a:spcBef>
              <a:spcAft>
                <a:spcPct val="0"/>
              </a:spcAft>
              <a:defRPr/>
            </a:pPr>
            <a:fld id="{A7F8925F-EF3E-4578-ACF1-447C06A82697}" type="slidenum">
              <a:rPr lang="zh-CN" altLang="en-US">
                <a:solidFill>
                  <a:prstClr val="black"/>
                </a:solidFill>
              </a:rPr>
              <a:pPr fontAlgn="base">
                <a:spcBef>
                  <a:spcPct val="0"/>
                </a:spcBef>
                <a:spcAft>
                  <a:spcPct val="0"/>
                </a:spcAft>
                <a:defRPr/>
              </a:pPr>
              <a:t>‹#›</a:t>
            </a:fld>
            <a:endParaRPr lang="en-US" altLang="zh-CN">
              <a:solidFill>
                <a:prstClr val="black"/>
              </a:solidFill>
            </a:endParaRPr>
          </a:p>
        </p:txBody>
      </p:sp>
    </p:spTree>
    <p:extLst>
      <p:ext uri="{BB962C8B-B14F-4D97-AF65-F5344CB8AC3E}">
        <p14:creationId xmlns:p14="http://schemas.microsoft.com/office/powerpoint/2010/main" val="196825725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628650" y="273844"/>
            <a:ext cx="7886700" cy="994172"/>
          </a:xfrm>
          <a:prstGeom prst="rect">
            <a:avLst/>
          </a:prstGeom>
        </p:spPr>
        <p:txBody>
          <a:bodyPr/>
          <a:lstStyle/>
          <a:p>
            <a:r>
              <a:rPr lang="zh-CN" altLang="en-US"/>
              <a:t>单击此处编辑母版标题样式</a:t>
            </a:r>
          </a:p>
        </p:txBody>
      </p:sp>
      <p:sp>
        <p:nvSpPr>
          <p:cNvPr id="3" name="内容占位符 2"/>
          <p:cNvSpPr>
            <a:spLocks noGrp="1"/>
          </p:cNvSpPr>
          <p:nvPr>
            <p:ph idx="1"/>
          </p:nvPr>
        </p:nvSpPr>
        <p:spPr>
          <a:xfrm>
            <a:off x="628650" y="1369219"/>
            <a:ext cx="7886700" cy="3263504"/>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628650" y="4767263"/>
            <a:ext cx="2057400" cy="273844"/>
          </a:xfrm>
          <a:prstGeom prst="rect">
            <a:avLst/>
          </a:prstGeom>
        </p:spPr>
        <p:txBody>
          <a:bodyPr/>
          <a:lstStyle>
            <a:lvl1pPr eaLnBrk="1" fontAlgn="auto" hangingPunct="1">
              <a:spcBef>
                <a:spcPts val="0"/>
              </a:spcBef>
              <a:spcAft>
                <a:spcPts val="0"/>
              </a:spcAft>
              <a:defRPr>
                <a:latin typeface="+mn-lt"/>
                <a:ea typeface="+mn-ea"/>
              </a:defRPr>
            </a:lvl1pPr>
          </a:lstStyle>
          <a:p>
            <a:pPr>
              <a:defRPr/>
            </a:pPr>
            <a:fld id="{4DB9E9D5-66D8-4F6A-B1A7-FE1E603ABB4F}" type="datetimeFigureOut">
              <a:rPr lang="zh-CN" altLang="en-US">
                <a:solidFill>
                  <a:prstClr val="black"/>
                </a:solidFill>
              </a:rPr>
              <a:pPr>
                <a:defRPr/>
              </a:pPr>
              <a:t>2019/9/23</a:t>
            </a:fld>
            <a:endParaRPr lang="zh-CN" altLang="en-US">
              <a:solidFill>
                <a:prstClr val="black"/>
              </a:solidFill>
            </a:endParaRPr>
          </a:p>
        </p:txBody>
      </p:sp>
      <p:sp>
        <p:nvSpPr>
          <p:cNvPr id="5" name="页脚占位符 4"/>
          <p:cNvSpPr>
            <a:spLocks noGrp="1"/>
          </p:cNvSpPr>
          <p:nvPr>
            <p:ph type="ftr" sz="quarter" idx="11"/>
          </p:nvPr>
        </p:nvSpPr>
        <p:spPr>
          <a:xfrm>
            <a:off x="3028950" y="4767263"/>
            <a:ext cx="3086100" cy="273844"/>
          </a:xfrm>
          <a:prstGeom prst="rect">
            <a:avLst/>
          </a:prstGeom>
        </p:spPr>
        <p:txBody>
          <a:bodyPr/>
          <a:lstStyle>
            <a:lvl1pPr eaLnBrk="1" fontAlgn="auto" hangingPunct="1">
              <a:spcBef>
                <a:spcPts val="0"/>
              </a:spcBef>
              <a:spcAft>
                <a:spcPts val="0"/>
              </a:spcAft>
              <a:defRPr>
                <a:latin typeface="+mn-lt"/>
                <a:ea typeface="+mn-ea"/>
              </a:defRPr>
            </a:lvl1pPr>
          </a:lstStyle>
          <a:p>
            <a:pPr>
              <a:defRPr/>
            </a:pPr>
            <a:endParaRPr lang="zh-CN" altLang="en-US">
              <a:solidFill>
                <a:prstClr val="black"/>
              </a:solidFill>
            </a:endParaRPr>
          </a:p>
        </p:txBody>
      </p:sp>
      <p:sp>
        <p:nvSpPr>
          <p:cNvPr id="6" name="灯片编号占位符 5"/>
          <p:cNvSpPr>
            <a:spLocks noGrp="1"/>
          </p:cNvSpPr>
          <p:nvPr>
            <p:ph type="sldNum" sz="quarter" idx="12"/>
          </p:nvPr>
        </p:nvSpPr>
        <p:spPr>
          <a:xfrm>
            <a:off x="6457950" y="4767263"/>
            <a:ext cx="2057400" cy="273844"/>
          </a:xfrm>
          <a:prstGeom prst="rect">
            <a:avLst/>
          </a:prstGeom>
        </p:spPr>
        <p:txBody>
          <a:bodyPr vert="horz" wrap="square" lIns="91440" tIns="45720" rIns="91440" bIns="45720" numCol="1" anchor="t" anchorCtr="0" compatLnSpc="1">
            <a:prstTxWarp prst="textNoShape">
              <a:avLst/>
            </a:prstTxWarp>
          </a:bodyPr>
          <a:lstStyle>
            <a:lvl1pPr eaLnBrk="1" hangingPunct="1">
              <a:defRPr>
                <a:ea typeface="微软雅黑" pitchFamily="34" charset="-122"/>
              </a:defRPr>
            </a:lvl1pPr>
          </a:lstStyle>
          <a:p>
            <a:pPr fontAlgn="base">
              <a:spcBef>
                <a:spcPct val="0"/>
              </a:spcBef>
              <a:spcAft>
                <a:spcPct val="0"/>
              </a:spcAft>
              <a:defRPr/>
            </a:pPr>
            <a:fld id="{BF3E12AC-7AE4-493A-A902-9622CE7BD3D2}" type="slidenum">
              <a:rPr lang="zh-CN" altLang="en-US">
                <a:solidFill>
                  <a:prstClr val="black"/>
                </a:solidFill>
              </a:rPr>
              <a:pPr fontAlgn="base">
                <a:spcBef>
                  <a:spcPct val="0"/>
                </a:spcBef>
                <a:spcAft>
                  <a:spcPct val="0"/>
                </a:spcAft>
                <a:defRPr/>
              </a:pPr>
              <a:t>‹#›</a:t>
            </a:fld>
            <a:endParaRPr lang="en-US" altLang="zh-CN">
              <a:solidFill>
                <a:prstClr val="black"/>
              </a:solidFill>
            </a:endParaRPr>
          </a:p>
        </p:txBody>
      </p:sp>
    </p:spTree>
    <p:extLst>
      <p:ext uri="{BB962C8B-B14F-4D97-AF65-F5344CB8AC3E}">
        <p14:creationId xmlns:p14="http://schemas.microsoft.com/office/powerpoint/2010/main" val="283589095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282304"/>
            <a:ext cx="7886700" cy="2139553"/>
          </a:xfrm>
          <a:prstGeom prst="rect">
            <a:avLst/>
          </a:prstGeom>
        </p:spPr>
        <p:txBody>
          <a:bodyPr anchor="b"/>
          <a:lstStyle>
            <a:lvl1pPr>
              <a:defRPr sz="4500"/>
            </a:lvl1pPr>
          </a:lstStyle>
          <a:p>
            <a:r>
              <a:rPr lang="zh-CN" altLang="en-US"/>
              <a:t>单击此处编辑母版标题样式</a:t>
            </a:r>
          </a:p>
        </p:txBody>
      </p:sp>
      <p:sp>
        <p:nvSpPr>
          <p:cNvPr id="3" name="文本占位符 2"/>
          <p:cNvSpPr>
            <a:spLocks noGrp="1"/>
          </p:cNvSpPr>
          <p:nvPr>
            <p:ph type="body" idx="1"/>
          </p:nvPr>
        </p:nvSpPr>
        <p:spPr>
          <a:xfrm>
            <a:off x="623888" y="3442098"/>
            <a:ext cx="7886700" cy="1125140"/>
          </a:xfrm>
          <a:prstGeom prst="rect">
            <a:avLst/>
          </a:prstGeo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a:xfrm>
            <a:off x="628650" y="4767263"/>
            <a:ext cx="2057400" cy="273844"/>
          </a:xfrm>
          <a:prstGeom prst="rect">
            <a:avLst/>
          </a:prstGeom>
        </p:spPr>
        <p:txBody>
          <a:bodyPr/>
          <a:lstStyle>
            <a:lvl1pPr eaLnBrk="1" fontAlgn="auto" hangingPunct="1">
              <a:spcBef>
                <a:spcPts val="0"/>
              </a:spcBef>
              <a:spcAft>
                <a:spcPts val="0"/>
              </a:spcAft>
              <a:defRPr>
                <a:latin typeface="+mn-lt"/>
                <a:ea typeface="+mn-ea"/>
              </a:defRPr>
            </a:lvl1pPr>
          </a:lstStyle>
          <a:p>
            <a:pPr>
              <a:defRPr/>
            </a:pPr>
            <a:fld id="{DAAC7D5E-CA28-4AB3-90E1-FE553AB744B1}" type="datetimeFigureOut">
              <a:rPr lang="zh-CN" altLang="en-US">
                <a:solidFill>
                  <a:prstClr val="black"/>
                </a:solidFill>
              </a:rPr>
              <a:pPr>
                <a:defRPr/>
              </a:pPr>
              <a:t>2019/9/23</a:t>
            </a:fld>
            <a:endParaRPr lang="zh-CN" altLang="en-US">
              <a:solidFill>
                <a:prstClr val="black"/>
              </a:solidFill>
            </a:endParaRPr>
          </a:p>
        </p:txBody>
      </p:sp>
      <p:sp>
        <p:nvSpPr>
          <p:cNvPr id="5" name="页脚占位符 4"/>
          <p:cNvSpPr>
            <a:spLocks noGrp="1"/>
          </p:cNvSpPr>
          <p:nvPr>
            <p:ph type="ftr" sz="quarter" idx="11"/>
          </p:nvPr>
        </p:nvSpPr>
        <p:spPr>
          <a:xfrm>
            <a:off x="3028950" y="4767263"/>
            <a:ext cx="3086100" cy="273844"/>
          </a:xfrm>
          <a:prstGeom prst="rect">
            <a:avLst/>
          </a:prstGeom>
        </p:spPr>
        <p:txBody>
          <a:bodyPr/>
          <a:lstStyle>
            <a:lvl1pPr eaLnBrk="1" fontAlgn="auto" hangingPunct="1">
              <a:spcBef>
                <a:spcPts val="0"/>
              </a:spcBef>
              <a:spcAft>
                <a:spcPts val="0"/>
              </a:spcAft>
              <a:defRPr>
                <a:latin typeface="+mn-lt"/>
                <a:ea typeface="+mn-ea"/>
              </a:defRPr>
            </a:lvl1pPr>
          </a:lstStyle>
          <a:p>
            <a:pPr>
              <a:defRPr/>
            </a:pPr>
            <a:endParaRPr lang="zh-CN" altLang="en-US">
              <a:solidFill>
                <a:prstClr val="black"/>
              </a:solidFill>
            </a:endParaRPr>
          </a:p>
        </p:txBody>
      </p:sp>
      <p:sp>
        <p:nvSpPr>
          <p:cNvPr id="6" name="灯片编号占位符 5"/>
          <p:cNvSpPr>
            <a:spLocks noGrp="1"/>
          </p:cNvSpPr>
          <p:nvPr>
            <p:ph type="sldNum" sz="quarter" idx="12"/>
          </p:nvPr>
        </p:nvSpPr>
        <p:spPr>
          <a:xfrm>
            <a:off x="6457950" y="4767263"/>
            <a:ext cx="2057400" cy="273844"/>
          </a:xfrm>
          <a:prstGeom prst="rect">
            <a:avLst/>
          </a:prstGeom>
        </p:spPr>
        <p:txBody>
          <a:bodyPr vert="horz" wrap="square" lIns="91440" tIns="45720" rIns="91440" bIns="45720" numCol="1" anchor="t" anchorCtr="0" compatLnSpc="1">
            <a:prstTxWarp prst="textNoShape">
              <a:avLst/>
            </a:prstTxWarp>
          </a:bodyPr>
          <a:lstStyle>
            <a:lvl1pPr eaLnBrk="1" hangingPunct="1">
              <a:defRPr>
                <a:ea typeface="微软雅黑" pitchFamily="34" charset="-122"/>
              </a:defRPr>
            </a:lvl1pPr>
          </a:lstStyle>
          <a:p>
            <a:pPr fontAlgn="base">
              <a:spcBef>
                <a:spcPct val="0"/>
              </a:spcBef>
              <a:spcAft>
                <a:spcPct val="0"/>
              </a:spcAft>
              <a:defRPr/>
            </a:pPr>
            <a:fld id="{737CF7E3-BEFB-47EF-8A88-523A074B2A46}" type="slidenum">
              <a:rPr lang="zh-CN" altLang="en-US">
                <a:solidFill>
                  <a:prstClr val="black"/>
                </a:solidFill>
              </a:rPr>
              <a:pPr fontAlgn="base">
                <a:spcBef>
                  <a:spcPct val="0"/>
                </a:spcBef>
                <a:spcAft>
                  <a:spcPct val="0"/>
                </a:spcAft>
                <a:defRPr/>
              </a:pPr>
              <a:t>‹#›</a:t>
            </a:fld>
            <a:endParaRPr lang="en-US" altLang="zh-CN">
              <a:solidFill>
                <a:prstClr val="black"/>
              </a:solidFill>
            </a:endParaRPr>
          </a:p>
        </p:txBody>
      </p:sp>
    </p:spTree>
    <p:extLst>
      <p:ext uri="{BB962C8B-B14F-4D97-AF65-F5344CB8AC3E}">
        <p14:creationId xmlns:p14="http://schemas.microsoft.com/office/powerpoint/2010/main" val="427665897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628650" y="273844"/>
            <a:ext cx="7886700" cy="994172"/>
          </a:xfrm>
          <a:prstGeom prst="rect">
            <a:avLst/>
          </a:prstGeom>
        </p:spPr>
        <p:txBody>
          <a:bodyPr/>
          <a:lstStyle/>
          <a:p>
            <a:r>
              <a:rPr lang="zh-CN" altLang="en-US"/>
              <a:t>单击此处编辑母版标题样式</a:t>
            </a:r>
          </a:p>
        </p:txBody>
      </p:sp>
      <p:sp>
        <p:nvSpPr>
          <p:cNvPr id="3" name="内容占位符 2"/>
          <p:cNvSpPr>
            <a:spLocks noGrp="1"/>
          </p:cNvSpPr>
          <p:nvPr>
            <p:ph sz="half" idx="1"/>
          </p:nvPr>
        </p:nvSpPr>
        <p:spPr>
          <a:xfrm>
            <a:off x="628650" y="1369219"/>
            <a:ext cx="3886200" cy="3263504"/>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29150" y="1369219"/>
            <a:ext cx="3886200" cy="3263504"/>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a:xfrm>
            <a:off x="628650" y="4767263"/>
            <a:ext cx="2057400" cy="273844"/>
          </a:xfrm>
          <a:prstGeom prst="rect">
            <a:avLst/>
          </a:prstGeom>
        </p:spPr>
        <p:txBody>
          <a:bodyPr/>
          <a:lstStyle>
            <a:lvl1pPr eaLnBrk="1" fontAlgn="auto" hangingPunct="1">
              <a:spcBef>
                <a:spcPts val="0"/>
              </a:spcBef>
              <a:spcAft>
                <a:spcPts val="0"/>
              </a:spcAft>
              <a:defRPr>
                <a:latin typeface="+mn-lt"/>
                <a:ea typeface="+mn-ea"/>
              </a:defRPr>
            </a:lvl1pPr>
          </a:lstStyle>
          <a:p>
            <a:pPr>
              <a:defRPr/>
            </a:pPr>
            <a:fld id="{9BF86BAA-3988-4FEE-A1BF-B13264462362}" type="datetimeFigureOut">
              <a:rPr lang="zh-CN" altLang="en-US">
                <a:solidFill>
                  <a:prstClr val="black"/>
                </a:solidFill>
              </a:rPr>
              <a:pPr>
                <a:defRPr/>
              </a:pPr>
              <a:t>2019/9/23</a:t>
            </a:fld>
            <a:endParaRPr lang="zh-CN" altLang="en-US">
              <a:solidFill>
                <a:prstClr val="black"/>
              </a:solidFill>
            </a:endParaRPr>
          </a:p>
        </p:txBody>
      </p:sp>
      <p:sp>
        <p:nvSpPr>
          <p:cNvPr id="6" name="页脚占位符 5"/>
          <p:cNvSpPr>
            <a:spLocks noGrp="1"/>
          </p:cNvSpPr>
          <p:nvPr>
            <p:ph type="ftr" sz="quarter" idx="11"/>
          </p:nvPr>
        </p:nvSpPr>
        <p:spPr>
          <a:xfrm>
            <a:off x="3028950" y="4767263"/>
            <a:ext cx="3086100" cy="273844"/>
          </a:xfrm>
          <a:prstGeom prst="rect">
            <a:avLst/>
          </a:prstGeom>
        </p:spPr>
        <p:txBody>
          <a:bodyPr/>
          <a:lstStyle>
            <a:lvl1pPr eaLnBrk="1" fontAlgn="auto" hangingPunct="1">
              <a:spcBef>
                <a:spcPts val="0"/>
              </a:spcBef>
              <a:spcAft>
                <a:spcPts val="0"/>
              </a:spcAft>
              <a:defRPr>
                <a:latin typeface="+mn-lt"/>
                <a:ea typeface="+mn-ea"/>
              </a:defRPr>
            </a:lvl1pPr>
          </a:lstStyle>
          <a:p>
            <a:pPr>
              <a:defRPr/>
            </a:pPr>
            <a:endParaRPr lang="zh-CN" altLang="en-US">
              <a:solidFill>
                <a:prstClr val="black"/>
              </a:solidFill>
            </a:endParaRPr>
          </a:p>
        </p:txBody>
      </p:sp>
      <p:sp>
        <p:nvSpPr>
          <p:cNvPr id="7" name="灯片编号占位符 6"/>
          <p:cNvSpPr>
            <a:spLocks noGrp="1"/>
          </p:cNvSpPr>
          <p:nvPr>
            <p:ph type="sldNum" sz="quarter" idx="12"/>
          </p:nvPr>
        </p:nvSpPr>
        <p:spPr>
          <a:xfrm>
            <a:off x="6457950" y="4767263"/>
            <a:ext cx="2057400" cy="273844"/>
          </a:xfrm>
          <a:prstGeom prst="rect">
            <a:avLst/>
          </a:prstGeom>
        </p:spPr>
        <p:txBody>
          <a:bodyPr vert="horz" wrap="square" lIns="91440" tIns="45720" rIns="91440" bIns="45720" numCol="1" anchor="t" anchorCtr="0" compatLnSpc="1">
            <a:prstTxWarp prst="textNoShape">
              <a:avLst/>
            </a:prstTxWarp>
          </a:bodyPr>
          <a:lstStyle>
            <a:lvl1pPr eaLnBrk="1" hangingPunct="1">
              <a:defRPr>
                <a:ea typeface="微软雅黑" pitchFamily="34" charset="-122"/>
              </a:defRPr>
            </a:lvl1pPr>
          </a:lstStyle>
          <a:p>
            <a:pPr fontAlgn="base">
              <a:spcBef>
                <a:spcPct val="0"/>
              </a:spcBef>
              <a:spcAft>
                <a:spcPct val="0"/>
              </a:spcAft>
              <a:defRPr/>
            </a:pPr>
            <a:fld id="{4A3E0154-B2EE-431C-BA0F-5075EC4AC068}" type="slidenum">
              <a:rPr lang="zh-CN" altLang="en-US">
                <a:solidFill>
                  <a:prstClr val="black"/>
                </a:solidFill>
              </a:rPr>
              <a:pPr fontAlgn="base">
                <a:spcBef>
                  <a:spcPct val="0"/>
                </a:spcBef>
                <a:spcAft>
                  <a:spcPct val="0"/>
                </a:spcAft>
                <a:defRPr/>
              </a:pPr>
              <a:t>‹#›</a:t>
            </a:fld>
            <a:endParaRPr lang="en-US" altLang="zh-CN">
              <a:solidFill>
                <a:prstClr val="black"/>
              </a:solidFill>
            </a:endParaRPr>
          </a:p>
        </p:txBody>
      </p:sp>
    </p:spTree>
    <p:extLst>
      <p:ext uri="{BB962C8B-B14F-4D97-AF65-F5344CB8AC3E}">
        <p14:creationId xmlns:p14="http://schemas.microsoft.com/office/powerpoint/2010/main" val="333400581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628650" y="273846"/>
            <a:ext cx="7886700" cy="994172"/>
          </a:xfrm>
          <a:prstGeom prst="rect">
            <a:avLst/>
          </a:prstGeom>
        </p:spPr>
        <p:txBody>
          <a:bodyPr/>
          <a:lstStyle/>
          <a:p>
            <a:r>
              <a:rPr lang="zh-CN" altLang="en-US"/>
              <a:t>单击此处编辑母版标题样式</a:t>
            </a:r>
          </a:p>
        </p:txBody>
      </p:sp>
      <p:sp>
        <p:nvSpPr>
          <p:cNvPr id="3" name="内容占位符 2"/>
          <p:cNvSpPr>
            <a:spLocks noGrp="1"/>
          </p:cNvSpPr>
          <p:nvPr>
            <p:ph idx="1"/>
          </p:nvPr>
        </p:nvSpPr>
        <p:spPr>
          <a:xfrm>
            <a:off x="628650" y="1369219"/>
            <a:ext cx="7886700" cy="3263504"/>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628650" y="4767264"/>
            <a:ext cx="2057400" cy="273844"/>
          </a:xfrm>
          <a:prstGeom prst="rect">
            <a:avLst/>
          </a:prstGeom>
        </p:spPr>
        <p:txBody>
          <a:bodyPr/>
          <a:lstStyle>
            <a:lvl1pPr eaLnBrk="1" fontAlgn="auto" hangingPunct="1">
              <a:spcBef>
                <a:spcPts val="0"/>
              </a:spcBef>
              <a:spcAft>
                <a:spcPts val="0"/>
              </a:spcAft>
              <a:defRPr b="0">
                <a:latin typeface="+mn-lt"/>
                <a:ea typeface="+mn-ea"/>
                <a:cs typeface="+mn-cs"/>
              </a:defRPr>
            </a:lvl1pPr>
          </a:lstStyle>
          <a:p>
            <a:pPr>
              <a:defRPr/>
            </a:pPr>
            <a:fld id="{D5442CAB-3BDF-4714-A690-F824A0B09AA0}" type="datetimeFigureOut">
              <a:rPr lang="zh-CN" altLang="en-US">
                <a:solidFill>
                  <a:prstClr val="black"/>
                </a:solidFill>
              </a:rPr>
              <a:pPr>
                <a:defRPr/>
              </a:pPr>
              <a:t>2019/9/23</a:t>
            </a:fld>
            <a:endParaRPr lang="zh-CN" altLang="en-US">
              <a:solidFill>
                <a:prstClr val="black"/>
              </a:solidFill>
            </a:endParaRPr>
          </a:p>
        </p:txBody>
      </p:sp>
      <p:sp>
        <p:nvSpPr>
          <p:cNvPr id="5" name="页脚占位符 4"/>
          <p:cNvSpPr>
            <a:spLocks noGrp="1"/>
          </p:cNvSpPr>
          <p:nvPr>
            <p:ph type="ftr" sz="quarter" idx="11"/>
          </p:nvPr>
        </p:nvSpPr>
        <p:spPr>
          <a:xfrm>
            <a:off x="3028950" y="4767264"/>
            <a:ext cx="3086100" cy="273844"/>
          </a:xfrm>
          <a:prstGeom prst="rect">
            <a:avLst/>
          </a:prstGeom>
        </p:spPr>
        <p:txBody>
          <a:bodyPr/>
          <a:lstStyle>
            <a:lvl1pPr eaLnBrk="1" fontAlgn="auto" hangingPunct="1">
              <a:spcBef>
                <a:spcPts val="0"/>
              </a:spcBef>
              <a:spcAft>
                <a:spcPts val="0"/>
              </a:spcAft>
              <a:defRPr b="0">
                <a:latin typeface="+mn-lt"/>
                <a:ea typeface="+mn-ea"/>
                <a:cs typeface="+mn-cs"/>
              </a:defRPr>
            </a:lvl1pPr>
          </a:lstStyle>
          <a:p>
            <a:pPr>
              <a:defRPr/>
            </a:pPr>
            <a:endParaRPr lang="zh-CN" altLang="en-US">
              <a:solidFill>
                <a:prstClr val="black"/>
              </a:solidFill>
            </a:endParaRPr>
          </a:p>
        </p:txBody>
      </p:sp>
      <p:sp>
        <p:nvSpPr>
          <p:cNvPr id="6" name="灯片编号占位符 5"/>
          <p:cNvSpPr>
            <a:spLocks noGrp="1"/>
          </p:cNvSpPr>
          <p:nvPr>
            <p:ph type="sldNum" sz="quarter" idx="12"/>
          </p:nvPr>
        </p:nvSpPr>
        <p:spPr>
          <a:xfrm>
            <a:off x="6457950" y="4767264"/>
            <a:ext cx="2057400" cy="273844"/>
          </a:xfrm>
          <a:prstGeom prst="rect">
            <a:avLst/>
          </a:prstGeom>
        </p:spPr>
        <p:txBody>
          <a:bodyPr vert="horz" wrap="square" lIns="91440" tIns="45720" rIns="91440" bIns="45720" numCol="1" anchor="t" anchorCtr="0" compatLnSpc="1">
            <a:prstTxWarp prst="textNoShape">
              <a:avLst/>
            </a:prstTxWarp>
          </a:bodyPr>
          <a:lstStyle>
            <a:lvl1pPr eaLnBrk="1" hangingPunct="1">
              <a:defRPr b="0">
                <a:ea typeface="微软雅黑" pitchFamily="34" charset="-122"/>
                <a:cs typeface="+mn-cs"/>
              </a:defRPr>
            </a:lvl1pPr>
          </a:lstStyle>
          <a:p>
            <a:pPr fontAlgn="base">
              <a:spcBef>
                <a:spcPct val="0"/>
              </a:spcBef>
              <a:spcAft>
                <a:spcPct val="0"/>
              </a:spcAft>
              <a:defRPr/>
            </a:pPr>
            <a:fld id="{EE0E32C1-74B5-4EB2-92C3-6170FF6F0F7B}" type="slidenum">
              <a:rPr lang="zh-CN" altLang="en-US">
                <a:solidFill>
                  <a:prstClr val="black"/>
                </a:solidFill>
              </a:rPr>
              <a:pPr fontAlgn="base">
                <a:spcBef>
                  <a:spcPct val="0"/>
                </a:spcBef>
                <a:spcAft>
                  <a:spcPct val="0"/>
                </a:spcAft>
                <a:defRPr/>
              </a:pPr>
              <a:t>‹#›</a:t>
            </a:fld>
            <a:endParaRPr lang="en-US" altLang="zh-CN">
              <a:solidFill>
                <a:prstClr val="black"/>
              </a:solidFill>
            </a:endParaRPr>
          </a:p>
        </p:txBody>
      </p:sp>
    </p:spTree>
    <p:extLst>
      <p:ext uri="{BB962C8B-B14F-4D97-AF65-F5344CB8AC3E}">
        <p14:creationId xmlns:p14="http://schemas.microsoft.com/office/powerpoint/2010/main" val="58198530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273844"/>
            <a:ext cx="7886700" cy="994172"/>
          </a:xfrm>
          <a:prstGeom prst="rect">
            <a:avLst/>
          </a:prstGeom>
        </p:spPr>
        <p:txBody>
          <a:bodyPr/>
          <a:lstStyle/>
          <a:p>
            <a:r>
              <a:rPr lang="zh-CN" altLang="en-US"/>
              <a:t>单击此处编辑母版标题样式</a:t>
            </a:r>
          </a:p>
        </p:txBody>
      </p:sp>
      <p:sp>
        <p:nvSpPr>
          <p:cNvPr id="3" name="文本占位符 2"/>
          <p:cNvSpPr>
            <a:spLocks noGrp="1"/>
          </p:cNvSpPr>
          <p:nvPr>
            <p:ph type="body" idx="1"/>
          </p:nvPr>
        </p:nvSpPr>
        <p:spPr>
          <a:xfrm>
            <a:off x="629842" y="1260872"/>
            <a:ext cx="3868340" cy="617934"/>
          </a:xfrm>
          <a:prstGeom prst="rect">
            <a:avLst/>
          </a:prstGeo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单击此处编辑母版文本样式</a:t>
            </a:r>
          </a:p>
        </p:txBody>
      </p:sp>
      <p:sp>
        <p:nvSpPr>
          <p:cNvPr id="4" name="内容占位符 3"/>
          <p:cNvSpPr>
            <a:spLocks noGrp="1"/>
          </p:cNvSpPr>
          <p:nvPr>
            <p:ph sz="half" idx="2"/>
          </p:nvPr>
        </p:nvSpPr>
        <p:spPr>
          <a:xfrm>
            <a:off x="629842" y="1878806"/>
            <a:ext cx="3868340" cy="2763441"/>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29150" y="1260872"/>
            <a:ext cx="3887391" cy="617934"/>
          </a:xfrm>
          <a:prstGeom prst="rect">
            <a:avLst/>
          </a:prstGeo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单击此处编辑母版文本样式</a:t>
            </a:r>
          </a:p>
        </p:txBody>
      </p:sp>
      <p:sp>
        <p:nvSpPr>
          <p:cNvPr id="6" name="内容占位符 5"/>
          <p:cNvSpPr>
            <a:spLocks noGrp="1"/>
          </p:cNvSpPr>
          <p:nvPr>
            <p:ph sz="quarter" idx="4"/>
          </p:nvPr>
        </p:nvSpPr>
        <p:spPr>
          <a:xfrm>
            <a:off x="4629150" y="1878806"/>
            <a:ext cx="3887391" cy="2763441"/>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a:xfrm>
            <a:off x="628650" y="4767263"/>
            <a:ext cx="2057400" cy="273844"/>
          </a:xfrm>
          <a:prstGeom prst="rect">
            <a:avLst/>
          </a:prstGeom>
        </p:spPr>
        <p:txBody>
          <a:bodyPr/>
          <a:lstStyle>
            <a:lvl1pPr eaLnBrk="1" fontAlgn="auto" hangingPunct="1">
              <a:spcBef>
                <a:spcPts val="0"/>
              </a:spcBef>
              <a:spcAft>
                <a:spcPts val="0"/>
              </a:spcAft>
              <a:defRPr>
                <a:latin typeface="+mn-lt"/>
                <a:ea typeface="+mn-ea"/>
              </a:defRPr>
            </a:lvl1pPr>
          </a:lstStyle>
          <a:p>
            <a:pPr>
              <a:defRPr/>
            </a:pPr>
            <a:fld id="{7F35913F-1D0B-45EF-AB1A-9E87BA75F4D0}" type="datetimeFigureOut">
              <a:rPr lang="zh-CN" altLang="en-US">
                <a:solidFill>
                  <a:prstClr val="black"/>
                </a:solidFill>
              </a:rPr>
              <a:pPr>
                <a:defRPr/>
              </a:pPr>
              <a:t>2019/9/23</a:t>
            </a:fld>
            <a:endParaRPr lang="zh-CN" altLang="en-US">
              <a:solidFill>
                <a:prstClr val="black"/>
              </a:solidFill>
            </a:endParaRPr>
          </a:p>
        </p:txBody>
      </p:sp>
      <p:sp>
        <p:nvSpPr>
          <p:cNvPr id="8" name="页脚占位符 7"/>
          <p:cNvSpPr>
            <a:spLocks noGrp="1"/>
          </p:cNvSpPr>
          <p:nvPr>
            <p:ph type="ftr" sz="quarter" idx="11"/>
          </p:nvPr>
        </p:nvSpPr>
        <p:spPr>
          <a:xfrm>
            <a:off x="3028950" y="4767263"/>
            <a:ext cx="3086100" cy="273844"/>
          </a:xfrm>
          <a:prstGeom prst="rect">
            <a:avLst/>
          </a:prstGeom>
        </p:spPr>
        <p:txBody>
          <a:bodyPr/>
          <a:lstStyle>
            <a:lvl1pPr eaLnBrk="1" fontAlgn="auto" hangingPunct="1">
              <a:spcBef>
                <a:spcPts val="0"/>
              </a:spcBef>
              <a:spcAft>
                <a:spcPts val="0"/>
              </a:spcAft>
              <a:defRPr>
                <a:latin typeface="+mn-lt"/>
                <a:ea typeface="+mn-ea"/>
              </a:defRPr>
            </a:lvl1pPr>
          </a:lstStyle>
          <a:p>
            <a:pPr>
              <a:defRPr/>
            </a:pPr>
            <a:endParaRPr lang="zh-CN" altLang="en-US">
              <a:solidFill>
                <a:prstClr val="black"/>
              </a:solidFill>
            </a:endParaRPr>
          </a:p>
        </p:txBody>
      </p:sp>
      <p:sp>
        <p:nvSpPr>
          <p:cNvPr id="9" name="灯片编号占位符 8"/>
          <p:cNvSpPr>
            <a:spLocks noGrp="1"/>
          </p:cNvSpPr>
          <p:nvPr>
            <p:ph type="sldNum" sz="quarter" idx="12"/>
          </p:nvPr>
        </p:nvSpPr>
        <p:spPr>
          <a:xfrm>
            <a:off x="6457950" y="4767263"/>
            <a:ext cx="2057400" cy="273844"/>
          </a:xfrm>
          <a:prstGeom prst="rect">
            <a:avLst/>
          </a:prstGeom>
        </p:spPr>
        <p:txBody>
          <a:bodyPr vert="horz" wrap="square" lIns="91440" tIns="45720" rIns="91440" bIns="45720" numCol="1" anchor="t" anchorCtr="0" compatLnSpc="1">
            <a:prstTxWarp prst="textNoShape">
              <a:avLst/>
            </a:prstTxWarp>
          </a:bodyPr>
          <a:lstStyle>
            <a:lvl1pPr eaLnBrk="1" hangingPunct="1">
              <a:defRPr>
                <a:ea typeface="微软雅黑" pitchFamily="34" charset="-122"/>
              </a:defRPr>
            </a:lvl1pPr>
          </a:lstStyle>
          <a:p>
            <a:pPr fontAlgn="base">
              <a:spcBef>
                <a:spcPct val="0"/>
              </a:spcBef>
              <a:spcAft>
                <a:spcPct val="0"/>
              </a:spcAft>
              <a:defRPr/>
            </a:pPr>
            <a:fld id="{C54A9542-CACF-482A-B488-7C67BE03B927}" type="slidenum">
              <a:rPr lang="zh-CN" altLang="en-US">
                <a:solidFill>
                  <a:prstClr val="black"/>
                </a:solidFill>
              </a:rPr>
              <a:pPr fontAlgn="base">
                <a:spcBef>
                  <a:spcPct val="0"/>
                </a:spcBef>
                <a:spcAft>
                  <a:spcPct val="0"/>
                </a:spcAft>
                <a:defRPr/>
              </a:pPr>
              <a:t>‹#›</a:t>
            </a:fld>
            <a:endParaRPr lang="en-US" altLang="zh-CN">
              <a:solidFill>
                <a:prstClr val="black"/>
              </a:solidFill>
            </a:endParaRPr>
          </a:p>
        </p:txBody>
      </p:sp>
    </p:spTree>
    <p:extLst>
      <p:ext uri="{BB962C8B-B14F-4D97-AF65-F5344CB8AC3E}">
        <p14:creationId xmlns:p14="http://schemas.microsoft.com/office/powerpoint/2010/main" val="27255334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628650" y="273844"/>
            <a:ext cx="7886700" cy="994172"/>
          </a:xfrm>
          <a:prstGeom prst="rect">
            <a:avLst/>
          </a:prstGeom>
        </p:spPr>
        <p:txBody>
          <a:bodyPr/>
          <a:lstStyle/>
          <a:p>
            <a:r>
              <a:rPr lang="zh-CN" altLang="en-US"/>
              <a:t>单击此处编辑母版标题样式</a:t>
            </a:r>
          </a:p>
        </p:txBody>
      </p:sp>
      <p:sp>
        <p:nvSpPr>
          <p:cNvPr id="3" name="日期占位符 2"/>
          <p:cNvSpPr>
            <a:spLocks noGrp="1"/>
          </p:cNvSpPr>
          <p:nvPr>
            <p:ph type="dt" sz="half" idx="10"/>
          </p:nvPr>
        </p:nvSpPr>
        <p:spPr>
          <a:xfrm>
            <a:off x="628650" y="4767263"/>
            <a:ext cx="2057400" cy="273844"/>
          </a:xfrm>
          <a:prstGeom prst="rect">
            <a:avLst/>
          </a:prstGeom>
        </p:spPr>
        <p:txBody>
          <a:bodyPr/>
          <a:lstStyle>
            <a:lvl1pPr eaLnBrk="1" fontAlgn="auto" hangingPunct="1">
              <a:spcBef>
                <a:spcPts val="0"/>
              </a:spcBef>
              <a:spcAft>
                <a:spcPts val="0"/>
              </a:spcAft>
              <a:defRPr>
                <a:latin typeface="+mn-lt"/>
                <a:ea typeface="+mn-ea"/>
              </a:defRPr>
            </a:lvl1pPr>
          </a:lstStyle>
          <a:p>
            <a:pPr>
              <a:defRPr/>
            </a:pPr>
            <a:fld id="{466BBF48-9500-483C-850E-FB61806278F9}" type="datetimeFigureOut">
              <a:rPr lang="zh-CN" altLang="en-US">
                <a:solidFill>
                  <a:prstClr val="black"/>
                </a:solidFill>
              </a:rPr>
              <a:pPr>
                <a:defRPr/>
              </a:pPr>
              <a:t>2019/9/23</a:t>
            </a:fld>
            <a:endParaRPr lang="zh-CN" altLang="en-US">
              <a:solidFill>
                <a:prstClr val="black"/>
              </a:solidFill>
            </a:endParaRPr>
          </a:p>
        </p:txBody>
      </p:sp>
      <p:sp>
        <p:nvSpPr>
          <p:cNvPr id="4" name="页脚占位符 3"/>
          <p:cNvSpPr>
            <a:spLocks noGrp="1"/>
          </p:cNvSpPr>
          <p:nvPr>
            <p:ph type="ftr" sz="quarter" idx="11"/>
          </p:nvPr>
        </p:nvSpPr>
        <p:spPr>
          <a:xfrm>
            <a:off x="3028950" y="4767263"/>
            <a:ext cx="3086100" cy="273844"/>
          </a:xfrm>
          <a:prstGeom prst="rect">
            <a:avLst/>
          </a:prstGeom>
        </p:spPr>
        <p:txBody>
          <a:bodyPr/>
          <a:lstStyle>
            <a:lvl1pPr eaLnBrk="1" fontAlgn="auto" hangingPunct="1">
              <a:spcBef>
                <a:spcPts val="0"/>
              </a:spcBef>
              <a:spcAft>
                <a:spcPts val="0"/>
              </a:spcAft>
              <a:defRPr>
                <a:latin typeface="+mn-lt"/>
                <a:ea typeface="+mn-ea"/>
              </a:defRPr>
            </a:lvl1pPr>
          </a:lstStyle>
          <a:p>
            <a:pPr>
              <a:defRPr/>
            </a:pPr>
            <a:endParaRPr lang="zh-CN" altLang="en-US">
              <a:solidFill>
                <a:prstClr val="black"/>
              </a:solidFill>
            </a:endParaRPr>
          </a:p>
        </p:txBody>
      </p:sp>
      <p:sp>
        <p:nvSpPr>
          <p:cNvPr id="5" name="灯片编号占位符 4"/>
          <p:cNvSpPr>
            <a:spLocks noGrp="1"/>
          </p:cNvSpPr>
          <p:nvPr>
            <p:ph type="sldNum" sz="quarter" idx="12"/>
          </p:nvPr>
        </p:nvSpPr>
        <p:spPr>
          <a:xfrm>
            <a:off x="6457950" y="4767263"/>
            <a:ext cx="2057400" cy="273844"/>
          </a:xfrm>
          <a:prstGeom prst="rect">
            <a:avLst/>
          </a:prstGeom>
        </p:spPr>
        <p:txBody>
          <a:bodyPr vert="horz" wrap="square" lIns="91440" tIns="45720" rIns="91440" bIns="45720" numCol="1" anchor="t" anchorCtr="0" compatLnSpc="1">
            <a:prstTxWarp prst="textNoShape">
              <a:avLst/>
            </a:prstTxWarp>
          </a:bodyPr>
          <a:lstStyle>
            <a:lvl1pPr eaLnBrk="1" hangingPunct="1">
              <a:defRPr>
                <a:ea typeface="微软雅黑" pitchFamily="34" charset="-122"/>
              </a:defRPr>
            </a:lvl1pPr>
          </a:lstStyle>
          <a:p>
            <a:pPr fontAlgn="base">
              <a:spcBef>
                <a:spcPct val="0"/>
              </a:spcBef>
              <a:spcAft>
                <a:spcPct val="0"/>
              </a:spcAft>
              <a:defRPr/>
            </a:pPr>
            <a:fld id="{9BD42A60-2DFD-4402-98A9-30E300A4CF6A}" type="slidenum">
              <a:rPr lang="zh-CN" altLang="en-US">
                <a:solidFill>
                  <a:prstClr val="black"/>
                </a:solidFill>
              </a:rPr>
              <a:pPr fontAlgn="base">
                <a:spcBef>
                  <a:spcPct val="0"/>
                </a:spcBef>
                <a:spcAft>
                  <a:spcPct val="0"/>
                </a:spcAft>
                <a:defRPr/>
              </a:pPr>
              <a:t>‹#›</a:t>
            </a:fld>
            <a:endParaRPr lang="en-US" altLang="zh-CN">
              <a:solidFill>
                <a:prstClr val="black"/>
              </a:solidFill>
            </a:endParaRPr>
          </a:p>
        </p:txBody>
      </p:sp>
    </p:spTree>
    <p:extLst>
      <p:ext uri="{BB962C8B-B14F-4D97-AF65-F5344CB8AC3E}">
        <p14:creationId xmlns:p14="http://schemas.microsoft.com/office/powerpoint/2010/main" val="38336703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628650" y="4767263"/>
            <a:ext cx="2057400" cy="273844"/>
          </a:xfrm>
          <a:prstGeom prst="rect">
            <a:avLst/>
          </a:prstGeom>
        </p:spPr>
        <p:txBody>
          <a:bodyPr/>
          <a:lstStyle>
            <a:lvl1pPr eaLnBrk="1" fontAlgn="auto" hangingPunct="1">
              <a:spcBef>
                <a:spcPts val="0"/>
              </a:spcBef>
              <a:spcAft>
                <a:spcPts val="0"/>
              </a:spcAft>
              <a:defRPr>
                <a:latin typeface="+mn-lt"/>
                <a:ea typeface="+mn-ea"/>
              </a:defRPr>
            </a:lvl1pPr>
          </a:lstStyle>
          <a:p>
            <a:pPr>
              <a:defRPr/>
            </a:pPr>
            <a:fld id="{849A1CFC-9985-4B0A-80D0-DA54B0DC0DCF}" type="datetimeFigureOut">
              <a:rPr lang="zh-CN" altLang="en-US">
                <a:solidFill>
                  <a:prstClr val="black"/>
                </a:solidFill>
              </a:rPr>
              <a:pPr>
                <a:defRPr/>
              </a:pPr>
              <a:t>2019/9/23</a:t>
            </a:fld>
            <a:endParaRPr lang="zh-CN" altLang="en-US">
              <a:solidFill>
                <a:prstClr val="black"/>
              </a:solidFill>
            </a:endParaRPr>
          </a:p>
        </p:txBody>
      </p:sp>
      <p:sp>
        <p:nvSpPr>
          <p:cNvPr id="3" name="页脚占位符 2"/>
          <p:cNvSpPr>
            <a:spLocks noGrp="1"/>
          </p:cNvSpPr>
          <p:nvPr>
            <p:ph type="ftr" sz="quarter" idx="11"/>
          </p:nvPr>
        </p:nvSpPr>
        <p:spPr>
          <a:xfrm>
            <a:off x="3028950" y="4767263"/>
            <a:ext cx="3086100" cy="273844"/>
          </a:xfrm>
          <a:prstGeom prst="rect">
            <a:avLst/>
          </a:prstGeom>
        </p:spPr>
        <p:txBody>
          <a:bodyPr/>
          <a:lstStyle>
            <a:lvl1pPr eaLnBrk="1" fontAlgn="auto" hangingPunct="1">
              <a:spcBef>
                <a:spcPts val="0"/>
              </a:spcBef>
              <a:spcAft>
                <a:spcPts val="0"/>
              </a:spcAft>
              <a:defRPr>
                <a:latin typeface="+mn-lt"/>
                <a:ea typeface="+mn-ea"/>
              </a:defRPr>
            </a:lvl1pPr>
          </a:lstStyle>
          <a:p>
            <a:pPr>
              <a:defRPr/>
            </a:pPr>
            <a:endParaRPr lang="zh-CN" altLang="en-US">
              <a:solidFill>
                <a:prstClr val="black"/>
              </a:solidFill>
            </a:endParaRPr>
          </a:p>
        </p:txBody>
      </p:sp>
      <p:sp>
        <p:nvSpPr>
          <p:cNvPr id="4" name="灯片编号占位符 3"/>
          <p:cNvSpPr>
            <a:spLocks noGrp="1"/>
          </p:cNvSpPr>
          <p:nvPr>
            <p:ph type="sldNum" sz="quarter" idx="12"/>
          </p:nvPr>
        </p:nvSpPr>
        <p:spPr>
          <a:xfrm>
            <a:off x="6457950" y="4767263"/>
            <a:ext cx="2057400" cy="273844"/>
          </a:xfrm>
          <a:prstGeom prst="rect">
            <a:avLst/>
          </a:prstGeom>
        </p:spPr>
        <p:txBody>
          <a:bodyPr vert="horz" wrap="square" lIns="91440" tIns="45720" rIns="91440" bIns="45720" numCol="1" anchor="t" anchorCtr="0" compatLnSpc="1">
            <a:prstTxWarp prst="textNoShape">
              <a:avLst/>
            </a:prstTxWarp>
          </a:bodyPr>
          <a:lstStyle>
            <a:lvl1pPr eaLnBrk="1" hangingPunct="1">
              <a:defRPr>
                <a:ea typeface="微软雅黑" pitchFamily="34" charset="-122"/>
              </a:defRPr>
            </a:lvl1pPr>
          </a:lstStyle>
          <a:p>
            <a:pPr fontAlgn="base">
              <a:spcBef>
                <a:spcPct val="0"/>
              </a:spcBef>
              <a:spcAft>
                <a:spcPct val="0"/>
              </a:spcAft>
              <a:defRPr/>
            </a:pPr>
            <a:fld id="{63C14F78-49FD-434B-A439-FFD2474C8FF3}" type="slidenum">
              <a:rPr lang="zh-CN" altLang="en-US">
                <a:solidFill>
                  <a:prstClr val="black"/>
                </a:solidFill>
              </a:rPr>
              <a:pPr fontAlgn="base">
                <a:spcBef>
                  <a:spcPct val="0"/>
                </a:spcBef>
                <a:spcAft>
                  <a:spcPct val="0"/>
                </a:spcAft>
                <a:defRPr/>
              </a:pPr>
              <a:t>‹#›</a:t>
            </a:fld>
            <a:endParaRPr lang="en-US" altLang="zh-CN">
              <a:solidFill>
                <a:prstClr val="black"/>
              </a:solidFill>
            </a:endParaRPr>
          </a:p>
        </p:txBody>
      </p:sp>
    </p:spTree>
    <p:extLst>
      <p:ext uri="{BB962C8B-B14F-4D97-AF65-F5344CB8AC3E}">
        <p14:creationId xmlns:p14="http://schemas.microsoft.com/office/powerpoint/2010/main" val="324181284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342900"/>
            <a:ext cx="2949178" cy="1200150"/>
          </a:xfrm>
          <a:prstGeom prst="rect">
            <a:avLst/>
          </a:prstGeom>
        </p:spPr>
        <p:txBody>
          <a:bodyPr anchor="b"/>
          <a:lstStyle>
            <a:lvl1pPr>
              <a:defRPr sz="2400"/>
            </a:lvl1pPr>
          </a:lstStyle>
          <a:p>
            <a:r>
              <a:rPr lang="zh-CN" altLang="en-US"/>
              <a:t>单击此处编辑母版标题样式</a:t>
            </a:r>
          </a:p>
        </p:txBody>
      </p:sp>
      <p:sp>
        <p:nvSpPr>
          <p:cNvPr id="3" name="内容占位符 2"/>
          <p:cNvSpPr>
            <a:spLocks noGrp="1"/>
          </p:cNvSpPr>
          <p:nvPr>
            <p:ph idx="1"/>
          </p:nvPr>
        </p:nvSpPr>
        <p:spPr>
          <a:xfrm>
            <a:off x="3887391" y="740569"/>
            <a:ext cx="4629150" cy="3655219"/>
          </a:xfrm>
          <a:prstGeom prst="rect">
            <a:avLst/>
          </a:prstGeo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629841" y="1543050"/>
            <a:ext cx="2949178" cy="2858691"/>
          </a:xfrm>
          <a:prstGeom prst="rect">
            <a:avLst/>
          </a:prstGeo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单击此处编辑母版文本样式</a:t>
            </a:r>
          </a:p>
        </p:txBody>
      </p:sp>
      <p:sp>
        <p:nvSpPr>
          <p:cNvPr id="5" name="日期占位符 4"/>
          <p:cNvSpPr>
            <a:spLocks noGrp="1"/>
          </p:cNvSpPr>
          <p:nvPr>
            <p:ph type="dt" sz="half" idx="10"/>
          </p:nvPr>
        </p:nvSpPr>
        <p:spPr>
          <a:xfrm>
            <a:off x="628650" y="4767263"/>
            <a:ext cx="2057400" cy="273844"/>
          </a:xfrm>
          <a:prstGeom prst="rect">
            <a:avLst/>
          </a:prstGeom>
        </p:spPr>
        <p:txBody>
          <a:bodyPr/>
          <a:lstStyle>
            <a:lvl1pPr eaLnBrk="1" fontAlgn="auto" hangingPunct="1">
              <a:spcBef>
                <a:spcPts val="0"/>
              </a:spcBef>
              <a:spcAft>
                <a:spcPts val="0"/>
              </a:spcAft>
              <a:defRPr>
                <a:latin typeface="+mn-lt"/>
                <a:ea typeface="+mn-ea"/>
              </a:defRPr>
            </a:lvl1pPr>
          </a:lstStyle>
          <a:p>
            <a:pPr>
              <a:defRPr/>
            </a:pPr>
            <a:fld id="{5367285C-094E-4F5C-8D14-3A839D7C7684}" type="datetimeFigureOut">
              <a:rPr lang="zh-CN" altLang="en-US">
                <a:solidFill>
                  <a:prstClr val="black"/>
                </a:solidFill>
              </a:rPr>
              <a:pPr>
                <a:defRPr/>
              </a:pPr>
              <a:t>2019/9/23</a:t>
            </a:fld>
            <a:endParaRPr lang="zh-CN" altLang="en-US">
              <a:solidFill>
                <a:prstClr val="black"/>
              </a:solidFill>
            </a:endParaRPr>
          </a:p>
        </p:txBody>
      </p:sp>
      <p:sp>
        <p:nvSpPr>
          <p:cNvPr id="6" name="页脚占位符 5"/>
          <p:cNvSpPr>
            <a:spLocks noGrp="1"/>
          </p:cNvSpPr>
          <p:nvPr>
            <p:ph type="ftr" sz="quarter" idx="11"/>
          </p:nvPr>
        </p:nvSpPr>
        <p:spPr>
          <a:xfrm>
            <a:off x="3028950" y="4767263"/>
            <a:ext cx="3086100" cy="273844"/>
          </a:xfrm>
          <a:prstGeom prst="rect">
            <a:avLst/>
          </a:prstGeom>
        </p:spPr>
        <p:txBody>
          <a:bodyPr/>
          <a:lstStyle>
            <a:lvl1pPr eaLnBrk="1" fontAlgn="auto" hangingPunct="1">
              <a:spcBef>
                <a:spcPts val="0"/>
              </a:spcBef>
              <a:spcAft>
                <a:spcPts val="0"/>
              </a:spcAft>
              <a:defRPr>
                <a:latin typeface="+mn-lt"/>
                <a:ea typeface="+mn-ea"/>
              </a:defRPr>
            </a:lvl1pPr>
          </a:lstStyle>
          <a:p>
            <a:pPr>
              <a:defRPr/>
            </a:pPr>
            <a:endParaRPr lang="zh-CN" altLang="en-US">
              <a:solidFill>
                <a:prstClr val="black"/>
              </a:solidFill>
            </a:endParaRPr>
          </a:p>
        </p:txBody>
      </p:sp>
      <p:sp>
        <p:nvSpPr>
          <p:cNvPr id="7" name="灯片编号占位符 6"/>
          <p:cNvSpPr>
            <a:spLocks noGrp="1"/>
          </p:cNvSpPr>
          <p:nvPr>
            <p:ph type="sldNum" sz="quarter" idx="12"/>
          </p:nvPr>
        </p:nvSpPr>
        <p:spPr>
          <a:xfrm>
            <a:off x="6457950" y="4767263"/>
            <a:ext cx="2057400" cy="273844"/>
          </a:xfrm>
          <a:prstGeom prst="rect">
            <a:avLst/>
          </a:prstGeom>
        </p:spPr>
        <p:txBody>
          <a:bodyPr vert="horz" wrap="square" lIns="91440" tIns="45720" rIns="91440" bIns="45720" numCol="1" anchor="t" anchorCtr="0" compatLnSpc="1">
            <a:prstTxWarp prst="textNoShape">
              <a:avLst/>
            </a:prstTxWarp>
          </a:bodyPr>
          <a:lstStyle>
            <a:lvl1pPr eaLnBrk="1" hangingPunct="1">
              <a:defRPr>
                <a:ea typeface="微软雅黑" pitchFamily="34" charset="-122"/>
              </a:defRPr>
            </a:lvl1pPr>
          </a:lstStyle>
          <a:p>
            <a:pPr fontAlgn="base">
              <a:spcBef>
                <a:spcPct val="0"/>
              </a:spcBef>
              <a:spcAft>
                <a:spcPct val="0"/>
              </a:spcAft>
              <a:defRPr/>
            </a:pPr>
            <a:fld id="{B7098C25-E29F-4851-9F59-84B96B04551B}" type="slidenum">
              <a:rPr lang="zh-CN" altLang="en-US">
                <a:solidFill>
                  <a:prstClr val="black"/>
                </a:solidFill>
              </a:rPr>
              <a:pPr fontAlgn="base">
                <a:spcBef>
                  <a:spcPct val="0"/>
                </a:spcBef>
                <a:spcAft>
                  <a:spcPct val="0"/>
                </a:spcAft>
                <a:defRPr/>
              </a:pPr>
              <a:t>‹#›</a:t>
            </a:fld>
            <a:endParaRPr lang="en-US" altLang="zh-CN">
              <a:solidFill>
                <a:prstClr val="black"/>
              </a:solidFill>
            </a:endParaRPr>
          </a:p>
        </p:txBody>
      </p:sp>
    </p:spTree>
    <p:extLst>
      <p:ext uri="{BB962C8B-B14F-4D97-AF65-F5344CB8AC3E}">
        <p14:creationId xmlns:p14="http://schemas.microsoft.com/office/powerpoint/2010/main" val="606749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342900"/>
            <a:ext cx="2949178" cy="1200150"/>
          </a:xfrm>
          <a:prstGeom prst="rect">
            <a:avLst/>
          </a:prstGeom>
        </p:spPr>
        <p:txBody>
          <a:bodyPr anchor="b"/>
          <a:lstStyle>
            <a:lvl1pPr>
              <a:defRPr sz="2400"/>
            </a:lvl1pPr>
          </a:lstStyle>
          <a:p>
            <a:r>
              <a:rPr lang="zh-CN" altLang="en-US"/>
              <a:t>单击此处编辑母版标题样式</a:t>
            </a:r>
          </a:p>
        </p:txBody>
      </p:sp>
      <p:sp>
        <p:nvSpPr>
          <p:cNvPr id="3" name="图片占位符 2"/>
          <p:cNvSpPr>
            <a:spLocks noGrp="1"/>
          </p:cNvSpPr>
          <p:nvPr>
            <p:ph type="pic" idx="1"/>
          </p:nvPr>
        </p:nvSpPr>
        <p:spPr>
          <a:xfrm>
            <a:off x="3887391" y="740569"/>
            <a:ext cx="4629150" cy="3655219"/>
          </a:xfrm>
          <a:prstGeom prst="rect">
            <a:avLst/>
          </a:prstGeo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lvl="0"/>
            <a:endParaRPr lang="zh-CN" altLang="en-US" noProof="0"/>
          </a:p>
        </p:txBody>
      </p:sp>
      <p:sp>
        <p:nvSpPr>
          <p:cNvPr id="4" name="文本占位符 3"/>
          <p:cNvSpPr>
            <a:spLocks noGrp="1"/>
          </p:cNvSpPr>
          <p:nvPr>
            <p:ph type="body" sz="half" idx="2"/>
          </p:nvPr>
        </p:nvSpPr>
        <p:spPr>
          <a:xfrm>
            <a:off x="629841" y="1543050"/>
            <a:ext cx="2949178" cy="2858691"/>
          </a:xfrm>
          <a:prstGeom prst="rect">
            <a:avLst/>
          </a:prstGeo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单击此处编辑母版文本样式</a:t>
            </a:r>
          </a:p>
        </p:txBody>
      </p:sp>
      <p:sp>
        <p:nvSpPr>
          <p:cNvPr id="5" name="日期占位符 4"/>
          <p:cNvSpPr>
            <a:spLocks noGrp="1"/>
          </p:cNvSpPr>
          <p:nvPr>
            <p:ph type="dt" sz="half" idx="10"/>
          </p:nvPr>
        </p:nvSpPr>
        <p:spPr>
          <a:xfrm>
            <a:off x="628650" y="4767263"/>
            <a:ext cx="2057400" cy="273844"/>
          </a:xfrm>
          <a:prstGeom prst="rect">
            <a:avLst/>
          </a:prstGeom>
        </p:spPr>
        <p:txBody>
          <a:bodyPr/>
          <a:lstStyle>
            <a:lvl1pPr eaLnBrk="1" fontAlgn="auto" hangingPunct="1">
              <a:spcBef>
                <a:spcPts val="0"/>
              </a:spcBef>
              <a:spcAft>
                <a:spcPts val="0"/>
              </a:spcAft>
              <a:defRPr>
                <a:latin typeface="+mn-lt"/>
                <a:ea typeface="+mn-ea"/>
              </a:defRPr>
            </a:lvl1pPr>
          </a:lstStyle>
          <a:p>
            <a:pPr>
              <a:defRPr/>
            </a:pPr>
            <a:fld id="{4519769C-00A9-431A-9610-AD524C92B8FD}" type="datetimeFigureOut">
              <a:rPr lang="zh-CN" altLang="en-US">
                <a:solidFill>
                  <a:prstClr val="black"/>
                </a:solidFill>
              </a:rPr>
              <a:pPr>
                <a:defRPr/>
              </a:pPr>
              <a:t>2019/9/23</a:t>
            </a:fld>
            <a:endParaRPr lang="zh-CN" altLang="en-US">
              <a:solidFill>
                <a:prstClr val="black"/>
              </a:solidFill>
            </a:endParaRPr>
          </a:p>
        </p:txBody>
      </p:sp>
      <p:sp>
        <p:nvSpPr>
          <p:cNvPr id="6" name="页脚占位符 5"/>
          <p:cNvSpPr>
            <a:spLocks noGrp="1"/>
          </p:cNvSpPr>
          <p:nvPr>
            <p:ph type="ftr" sz="quarter" idx="11"/>
          </p:nvPr>
        </p:nvSpPr>
        <p:spPr>
          <a:xfrm>
            <a:off x="3028950" y="4767263"/>
            <a:ext cx="3086100" cy="273844"/>
          </a:xfrm>
          <a:prstGeom prst="rect">
            <a:avLst/>
          </a:prstGeom>
        </p:spPr>
        <p:txBody>
          <a:bodyPr/>
          <a:lstStyle>
            <a:lvl1pPr eaLnBrk="1" fontAlgn="auto" hangingPunct="1">
              <a:spcBef>
                <a:spcPts val="0"/>
              </a:spcBef>
              <a:spcAft>
                <a:spcPts val="0"/>
              </a:spcAft>
              <a:defRPr>
                <a:latin typeface="+mn-lt"/>
                <a:ea typeface="+mn-ea"/>
              </a:defRPr>
            </a:lvl1pPr>
          </a:lstStyle>
          <a:p>
            <a:pPr>
              <a:defRPr/>
            </a:pPr>
            <a:endParaRPr lang="zh-CN" altLang="en-US">
              <a:solidFill>
                <a:prstClr val="black"/>
              </a:solidFill>
            </a:endParaRPr>
          </a:p>
        </p:txBody>
      </p:sp>
      <p:sp>
        <p:nvSpPr>
          <p:cNvPr id="7" name="灯片编号占位符 6"/>
          <p:cNvSpPr>
            <a:spLocks noGrp="1"/>
          </p:cNvSpPr>
          <p:nvPr>
            <p:ph type="sldNum" sz="quarter" idx="12"/>
          </p:nvPr>
        </p:nvSpPr>
        <p:spPr>
          <a:xfrm>
            <a:off x="6457950" y="4767263"/>
            <a:ext cx="2057400" cy="273844"/>
          </a:xfrm>
          <a:prstGeom prst="rect">
            <a:avLst/>
          </a:prstGeom>
        </p:spPr>
        <p:txBody>
          <a:bodyPr vert="horz" wrap="square" lIns="91440" tIns="45720" rIns="91440" bIns="45720" numCol="1" anchor="t" anchorCtr="0" compatLnSpc="1">
            <a:prstTxWarp prst="textNoShape">
              <a:avLst/>
            </a:prstTxWarp>
          </a:bodyPr>
          <a:lstStyle>
            <a:lvl1pPr eaLnBrk="1" hangingPunct="1">
              <a:defRPr>
                <a:ea typeface="微软雅黑" pitchFamily="34" charset="-122"/>
              </a:defRPr>
            </a:lvl1pPr>
          </a:lstStyle>
          <a:p>
            <a:pPr fontAlgn="base">
              <a:spcBef>
                <a:spcPct val="0"/>
              </a:spcBef>
              <a:spcAft>
                <a:spcPct val="0"/>
              </a:spcAft>
              <a:defRPr/>
            </a:pPr>
            <a:fld id="{7E77774B-5018-4EC9-822B-E727E2A88CED}" type="slidenum">
              <a:rPr lang="zh-CN" altLang="en-US">
                <a:solidFill>
                  <a:prstClr val="black"/>
                </a:solidFill>
              </a:rPr>
              <a:pPr fontAlgn="base">
                <a:spcBef>
                  <a:spcPct val="0"/>
                </a:spcBef>
                <a:spcAft>
                  <a:spcPct val="0"/>
                </a:spcAft>
                <a:defRPr/>
              </a:pPr>
              <a:t>‹#›</a:t>
            </a:fld>
            <a:endParaRPr lang="en-US" altLang="zh-CN">
              <a:solidFill>
                <a:prstClr val="black"/>
              </a:solidFill>
            </a:endParaRPr>
          </a:p>
        </p:txBody>
      </p:sp>
    </p:spTree>
    <p:extLst>
      <p:ext uri="{BB962C8B-B14F-4D97-AF65-F5344CB8AC3E}">
        <p14:creationId xmlns:p14="http://schemas.microsoft.com/office/powerpoint/2010/main" val="45319259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28650" y="273844"/>
            <a:ext cx="7886700" cy="994172"/>
          </a:xfrm>
          <a:prstGeom prst="rect">
            <a:avLst/>
          </a:prstGeom>
        </p:spPr>
        <p:txBody>
          <a:bodyPr/>
          <a:lstStyle/>
          <a:p>
            <a:r>
              <a:rPr lang="zh-CN" altLang="en-US"/>
              <a:t>单击此处编辑母版标题样式</a:t>
            </a:r>
          </a:p>
        </p:txBody>
      </p:sp>
      <p:sp>
        <p:nvSpPr>
          <p:cNvPr id="3" name="竖排文字占位符 2"/>
          <p:cNvSpPr>
            <a:spLocks noGrp="1"/>
          </p:cNvSpPr>
          <p:nvPr>
            <p:ph type="body" orient="vert" idx="1"/>
          </p:nvPr>
        </p:nvSpPr>
        <p:spPr>
          <a:xfrm>
            <a:off x="628650" y="1369219"/>
            <a:ext cx="7886700" cy="3263504"/>
          </a:xfrm>
          <a:prstGeom prst="rect">
            <a:avLst/>
          </a:prstGeo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628650" y="4767263"/>
            <a:ext cx="2057400" cy="273844"/>
          </a:xfrm>
          <a:prstGeom prst="rect">
            <a:avLst/>
          </a:prstGeom>
        </p:spPr>
        <p:txBody>
          <a:bodyPr/>
          <a:lstStyle>
            <a:lvl1pPr eaLnBrk="1" fontAlgn="auto" hangingPunct="1">
              <a:spcBef>
                <a:spcPts val="0"/>
              </a:spcBef>
              <a:spcAft>
                <a:spcPts val="0"/>
              </a:spcAft>
              <a:defRPr>
                <a:latin typeface="+mn-lt"/>
                <a:ea typeface="+mn-ea"/>
              </a:defRPr>
            </a:lvl1pPr>
          </a:lstStyle>
          <a:p>
            <a:pPr>
              <a:defRPr/>
            </a:pPr>
            <a:fld id="{5B46B061-FD7B-4B5C-8D2D-8711B2AB7088}" type="datetimeFigureOut">
              <a:rPr lang="zh-CN" altLang="en-US">
                <a:solidFill>
                  <a:prstClr val="black"/>
                </a:solidFill>
              </a:rPr>
              <a:pPr>
                <a:defRPr/>
              </a:pPr>
              <a:t>2019/9/23</a:t>
            </a:fld>
            <a:endParaRPr lang="zh-CN" altLang="en-US">
              <a:solidFill>
                <a:prstClr val="black"/>
              </a:solidFill>
            </a:endParaRPr>
          </a:p>
        </p:txBody>
      </p:sp>
      <p:sp>
        <p:nvSpPr>
          <p:cNvPr id="5" name="页脚占位符 4"/>
          <p:cNvSpPr>
            <a:spLocks noGrp="1"/>
          </p:cNvSpPr>
          <p:nvPr>
            <p:ph type="ftr" sz="quarter" idx="11"/>
          </p:nvPr>
        </p:nvSpPr>
        <p:spPr>
          <a:xfrm>
            <a:off x="3028950" y="4767263"/>
            <a:ext cx="3086100" cy="273844"/>
          </a:xfrm>
          <a:prstGeom prst="rect">
            <a:avLst/>
          </a:prstGeom>
        </p:spPr>
        <p:txBody>
          <a:bodyPr/>
          <a:lstStyle>
            <a:lvl1pPr eaLnBrk="1" fontAlgn="auto" hangingPunct="1">
              <a:spcBef>
                <a:spcPts val="0"/>
              </a:spcBef>
              <a:spcAft>
                <a:spcPts val="0"/>
              </a:spcAft>
              <a:defRPr>
                <a:latin typeface="+mn-lt"/>
                <a:ea typeface="+mn-ea"/>
              </a:defRPr>
            </a:lvl1pPr>
          </a:lstStyle>
          <a:p>
            <a:pPr>
              <a:defRPr/>
            </a:pPr>
            <a:endParaRPr lang="zh-CN" altLang="en-US">
              <a:solidFill>
                <a:prstClr val="black"/>
              </a:solidFill>
            </a:endParaRPr>
          </a:p>
        </p:txBody>
      </p:sp>
      <p:sp>
        <p:nvSpPr>
          <p:cNvPr id="6" name="灯片编号占位符 5"/>
          <p:cNvSpPr>
            <a:spLocks noGrp="1"/>
          </p:cNvSpPr>
          <p:nvPr>
            <p:ph type="sldNum" sz="quarter" idx="12"/>
          </p:nvPr>
        </p:nvSpPr>
        <p:spPr>
          <a:xfrm>
            <a:off x="6457950" y="4767263"/>
            <a:ext cx="2057400" cy="273844"/>
          </a:xfrm>
          <a:prstGeom prst="rect">
            <a:avLst/>
          </a:prstGeom>
        </p:spPr>
        <p:txBody>
          <a:bodyPr vert="horz" wrap="square" lIns="91440" tIns="45720" rIns="91440" bIns="45720" numCol="1" anchor="t" anchorCtr="0" compatLnSpc="1">
            <a:prstTxWarp prst="textNoShape">
              <a:avLst/>
            </a:prstTxWarp>
          </a:bodyPr>
          <a:lstStyle>
            <a:lvl1pPr eaLnBrk="1" hangingPunct="1">
              <a:defRPr>
                <a:ea typeface="微软雅黑" pitchFamily="34" charset="-122"/>
              </a:defRPr>
            </a:lvl1pPr>
          </a:lstStyle>
          <a:p>
            <a:pPr fontAlgn="base">
              <a:spcBef>
                <a:spcPct val="0"/>
              </a:spcBef>
              <a:spcAft>
                <a:spcPct val="0"/>
              </a:spcAft>
              <a:defRPr/>
            </a:pPr>
            <a:fld id="{706A3CC0-0AF1-42B6-AC4E-BD95B22C1476}" type="slidenum">
              <a:rPr lang="zh-CN" altLang="en-US">
                <a:solidFill>
                  <a:prstClr val="black"/>
                </a:solidFill>
              </a:rPr>
              <a:pPr fontAlgn="base">
                <a:spcBef>
                  <a:spcPct val="0"/>
                </a:spcBef>
                <a:spcAft>
                  <a:spcPct val="0"/>
                </a:spcAft>
                <a:defRPr/>
              </a:pPr>
              <a:t>‹#›</a:t>
            </a:fld>
            <a:endParaRPr lang="en-US" altLang="zh-CN">
              <a:solidFill>
                <a:prstClr val="black"/>
              </a:solidFill>
            </a:endParaRPr>
          </a:p>
        </p:txBody>
      </p:sp>
    </p:spTree>
    <p:extLst>
      <p:ext uri="{BB962C8B-B14F-4D97-AF65-F5344CB8AC3E}">
        <p14:creationId xmlns:p14="http://schemas.microsoft.com/office/powerpoint/2010/main" val="121824746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3675" y="273844"/>
            <a:ext cx="1971675" cy="4358879"/>
          </a:xfrm>
          <a:prstGeom prst="rect">
            <a:avLst/>
          </a:prstGeo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628650" y="273844"/>
            <a:ext cx="5800725" cy="4358879"/>
          </a:xfrm>
          <a:prstGeom prst="rect">
            <a:avLst/>
          </a:prstGeo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628650" y="4767263"/>
            <a:ext cx="2057400" cy="273844"/>
          </a:xfrm>
          <a:prstGeom prst="rect">
            <a:avLst/>
          </a:prstGeom>
        </p:spPr>
        <p:txBody>
          <a:bodyPr/>
          <a:lstStyle>
            <a:lvl1pPr eaLnBrk="1" fontAlgn="auto" hangingPunct="1">
              <a:spcBef>
                <a:spcPts val="0"/>
              </a:spcBef>
              <a:spcAft>
                <a:spcPts val="0"/>
              </a:spcAft>
              <a:defRPr>
                <a:latin typeface="+mn-lt"/>
                <a:ea typeface="+mn-ea"/>
              </a:defRPr>
            </a:lvl1pPr>
          </a:lstStyle>
          <a:p>
            <a:pPr>
              <a:defRPr/>
            </a:pPr>
            <a:fld id="{A168DE22-D3F1-4239-8962-D0A8DB88E84B}" type="datetimeFigureOut">
              <a:rPr lang="zh-CN" altLang="en-US">
                <a:solidFill>
                  <a:prstClr val="black"/>
                </a:solidFill>
              </a:rPr>
              <a:pPr>
                <a:defRPr/>
              </a:pPr>
              <a:t>2019/9/23</a:t>
            </a:fld>
            <a:endParaRPr lang="zh-CN" altLang="en-US">
              <a:solidFill>
                <a:prstClr val="black"/>
              </a:solidFill>
            </a:endParaRPr>
          </a:p>
        </p:txBody>
      </p:sp>
      <p:sp>
        <p:nvSpPr>
          <p:cNvPr id="5" name="页脚占位符 4"/>
          <p:cNvSpPr>
            <a:spLocks noGrp="1"/>
          </p:cNvSpPr>
          <p:nvPr>
            <p:ph type="ftr" sz="quarter" idx="11"/>
          </p:nvPr>
        </p:nvSpPr>
        <p:spPr>
          <a:xfrm>
            <a:off x="3028950" y="4767263"/>
            <a:ext cx="3086100" cy="273844"/>
          </a:xfrm>
          <a:prstGeom prst="rect">
            <a:avLst/>
          </a:prstGeom>
        </p:spPr>
        <p:txBody>
          <a:bodyPr/>
          <a:lstStyle>
            <a:lvl1pPr eaLnBrk="1" fontAlgn="auto" hangingPunct="1">
              <a:spcBef>
                <a:spcPts val="0"/>
              </a:spcBef>
              <a:spcAft>
                <a:spcPts val="0"/>
              </a:spcAft>
              <a:defRPr>
                <a:latin typeface="+mn-lt"/>
                <a:ea typeface="+mn-ea"/>
              </a:defRPr>
            </a:lvl1pPr>
          </a:lstStyle>
          <a:p>
            <a:pPr>
              <a:defRPr/>
            </a:pPr>
            <a:endParaRPr lang="zh-CN" altLang="en-US">
              <a:solidFill>
                <a:prstClr val="black"/>
              </a:solidFill>
            </a:endParaRPr>
          </a:p>
        </p:txBody>
      </p:sp>
      <p:sp>
        <p:nvSpPr>
          <p:cNvPr id="6" name="灯片编号占位符 5"/>
          <p:cNvSpPr>
            <a:spLocks noGrp="1"/>
          </p:cNvSpPr>
          <p:nvPr>
            <p:ph type="sldNum" sz="quarter" idx="12"/>
          </p:nvPr>
        </p:nvSpPr>
        <p:spPr>
          <a:xfrm>
            <a:off x="6457950" y="4767263"/>
            <a:ext cx="2057400" cy="273844"/>
          </a:xfrm>
          <a:prstGeom prst="rect">
            <a:avLst/>
          </a:prstGeom>
        </p:spPr>
        <p:txBody>
          <a:bodyPr vert="horz" wrap="square" lIns="91440" tIns="45720" rIns="91440" bIns="45720" numCol="1" anchor="t" anchorCtr="0" compatLnSpc="1">
            <a:prstTxWarp prst="textNoShape">
              <a:avLst/>
            </a:prstTxWarp>
          </a:bodyPr>
          <a:lstStyle>
            <a:lvl1pPr eaLnBrk="1" hangingPunct="1">
              <a:defRPr>
                <a:ea typeface="微软雅黑" pitchFamily="34" charset="-122"/>
              </a:defRPr>
            </a:lvl1pPr>
          </a:lstStyle>
          <a:p>
            <a:pPr fontAlgn="base">
              <a:spcBef>
                <a:spcPct val="0"/>
              </a:spcBef>
              <a:spcAft>
                <a:spcPct val="0"/>
              </a:spcAft>
              <a:defRPr/>
            </a:pPr>
            <a:fld id="{B6FE375D-38F3-4290-BBA3-4597E8CD3371}" type="slidenum">
              <a:rPr lang="zh-CN" altLang="en-US">
                <a:solidFill>
                  <a:prstClr val="black"/>
                </a:solidFill>
              </a:rPr>
              <a:pPr fontAlgn="base">
                <a:spcBef>
                  <a:spcPct val="0"/>
                </a:spcBef>
                <a:spcAft>
                  <a:spcPct val="0"/>
                </a:spcAft>
                <a:defRPr/>
              </a:pPr>
              <a:t>‹#›</a:t>
            </a:fld>
            <a:endParaRPr lang="en-US" altLang="zh-CN">
              <a:solidFill>
                <a:prstClr val="black"/>
              </a:solidFill>
            </a:endParaRPr>
          </a:p>
        </p:txBody>
      </p:sp>
    </p:spTree>
    <p:extLst>
      <p:ext uri="{BB962C8B-B14F-4D97-AF65-F5344CB8AC3E}">
        <p14:creationId xmlns:p14="http://schemas.microsoft.com/office/powerpoint/2010/main" val="107999283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3_空白">
    <p:spTree>
      <p:nvGrpSpPr>
        <p:cNvPr id="1" name=""/>
        <p:cNvGrpSpPr/>
        <p:nvPr/>
      </p:nvGrpSpPr>
      <p:grpSpPr>
        <a:xfrm>
          <a:off x="0" y="0"/>
          <a:ext cx="0" cy="0"/>
          <a:chOff x="0" y="0"/>
          <a:chExt cx="0" cy="0"/>
        </a:xfrm>
      </p:grpSpPr>
      <p:sp>
        <p:nvSpPr>
          <p:cNvPr id="9" name="图片占位符 8"/>
          <p:cNvSpPr>
            <a:spLocks noGrp="1"/>
          </p:cNvSpPr>
          <p:nvPr>
            <p:ph type="pic" sz="quarter" idx="13"/>
          </p:nvPr>
        </p:nvSpPr>
        <p:spPr>
          <a:xfrm>
            <a:off x="1441285" y="1803877"/>
            <a:ext cx="2885510" cy="1937669"/>
          </a:xfrm>
          <a:custGeom>
            <a:avLst/>
            <a:gdLst>
              <a:gd name="connsiteX0" fmla="*/ 3847107 w 3847346"/>
              <a:gd name="connsiteY0" fmla="*/ 17512 h 2583559"/>
              <a:gd name="connsiteX1" fmla="*/ 3847346 w 3847346"/>
              <a:gd name="connsiteY1" fmla="*/ 17846 h 2583559"/>
              <a:gd name="connsiteX2" fmla="*/ 3847004 w 3847346"/>
              <a:gd name="connsiteY2" fmla="*/ 17849 h 2583559"/>
              <a:gd name="connsiteX3" fmla="*/ 10055 w 3847346"/>
              <a:gd name="connsiteY3" fmla="*/ 0 h 2583559"/>
              <a:gd name="connsiteX4" fmla="*/ 29246 w 3847346"/>
              <a:gd name="connsiteY4" fmla="*/ 4456 h 2583559"/>
              <a:gd name="connsiteX5" fmla="*/ 217856 w 3847346"/>
              <a:gd name="connsiteY5" fmla="*/ 18207 h 2583559"/>
              <a:gd name="connsiteX6" fmla="*/ 3790409 w 3847346"/>
              <a:gd name="connsiteY6" fmla="*/ 18207 h 2583559"/>
              <a:gd name="connsiteX7" fmla="*/ 3847004 w 3847346"/>
              <a:gd name="connsiteY7" fmla="*/ 17849 h 2583559"/>
              <a:gd name="connsiteX8" fmla="*/ 3843502 w 3847346"/>
              <a:gd name="connsiteY8" fmla="*/ 29330 h 2583559"/>
              <a:gd name="connsiteX9" fmla="*/ 3842284 w 3847346"/>
              <a:gd name="connsiteY9" fmla="*/ 28697 h 2583559"/>
              <a:gd name="connsiteX10" fmla="*/ 3843473 w 3847346"/>
              <a:gd name="connsiteY10" fmla="*/ 29426 h 2583559"/>
              <a:gd name="connsiteX11" fmla="*/ 3837282 w 3847346"/>
              <a:gd name="connsiteY11" fmla="*/ 49726 h 2583559"/>
              <a:gd name="connsiteX12" fmla="*/ 3832047 w 3847346"/>
              <a:gd name="connsiteY12" fmla="*/ 118139 h 2583559"/>
              <a:gd name="connsiteX13" fmla="*/ 3823719 w 3847346"/>
              <a:gd name="connsiteY13" fmla="*/ 2474857 h 2583559"/>
              <a:gd name="connsiteX14" fmla="*/ 3827237 w 3847346"/>
              <a:gd name="connsiteY14" fmla="*/ 2543593 h 2583559"/>
              <a:gd name="connsiteX15" fmla="*/ 3832830 w 3847346"/>
              <a:gd name="connsiteY15" fmla="*/ 2564059 h 2583559"/>
              <a:gd name="connsiteX16" fmla="*/ 3828890 w 3847346"/>
              <a:gd name="connsiteY16" fmla="*/ 2570442 h 2583559"/>
              <a:gd name="connsiteX17" fmla="*/ 3824517 w 3847346"/>
              <a:gd name="connsiteY17" fmla="*/ 2583559 h 2583559"/>
              <a:gd name="connsiteX18" fmla="*/ 3740444 w 3847346"/>
              <a:gd name="connsiteY18" fmla="*/ 2583117 h 2583559"/>
              <a:gd name="connsiteX19" fmla="*/ 39795 w 3847346"/>
              <a:gd name="connsiteY19" fmla="*/ 2574837 h 2583559"/>
              <a:gd name="connsiteX20" fmla="*/ 27506 w 3847346"/>
              <a:gd name="connsiteY20" fmla="*/ 2566330 h 2583559"/>
              <a:gd name="connsiteX21" fmla="*/ 19654 w 3847346"/>
              <a:gd name="connsiteY21" fmla="*/ 2560743 h 2583559"/>
              <a:gd name="connsiteX22" fmla="*/ 19778 w 3847346"/>
              <a:gd name="connsiteY22" fmla="*/ 2559805 h 2583559"/>
              <a:gd name="connsiteX23" fmla="*/ 36902 w 3847346"/>
              <a:gd name="connsiteY23" fmla="*/ 2484667 h 2583559"/>
              <a:gd name="connsiteX24" fmla="*/ 37481 w 3847346"/>
              <a:gd name="connsiteY24" fmla="*/ 2473784 h 2583559"/>
              <a:gd name="connsiteX25" fmla="*/ 37549 w 3847346"/>
              <a:gd name="connsiteY25" fmla="*/ 2502210 h 2583559"/>
              <a:gd name="connsiteX26" fmla="*/ 39367 w 3847346"/>
              <a:gd name="connsiteY26" fmla="*/ 2561002 h 2583559"/>
              <a:gd name="connsiteX27" fmla="*/ 39495 w 3847346"/>
              <a:gd name="connsiteY27" fmla="*/ 2430022 h 2583559"/>
              <a:gd name="connsiteX28" fmla="*/ 40778 w 3847346"/>
              <a:gd name="connsiteY28" fmla="*/ 2389622 h 2583559"/>
              <a:gd name="connsiteX29" fmla="*/ 40108 w 3847346"/>
              <a:gd name="connsiteY29" fmla="*/ 1803280 h 2583559"/>
              <a:gd name="connsiteX30" fmla="*/ 39495 w 3847346"/>
              <a:gd name="connsiteY30" fmla="*/ 2430022 h 2583559"/>
              <a:gd name="connsiteX31" fmla="*/ 39033 w 3847346"/>
              <a:gd name="connsiteY31" fmla="*/ 2444590 h 2583559"/>
              <a:gd name="connsiteX32" fmla="*/ 37481 w 3847346"/>
              <a:gd name="connsiteY32" fmla="*/ 2473784 h 2583559"/>
              <a:gd name="connsiteX33" fmla="*/ 37386 w 3847346"/>
              <a:gd name="connsiteY33" fmla="*/ 2434154 h 2583559"/>
              <a:gd name="connsiteX34" fmla="*/ 35018 w 3847346"/>
              <a:gd name="connsiteY34" fmla="*/ 1808647 h 2583559"/>
              <a:gd name="connsiteX35" fmla="*/ 9665 w 3847346"/>
              <a:gd name="connsiteY35" fmla="*/ 1552 h 2583559"/>
              <a:gd name="connsiteX36" fmla="*/ 9675 w 3847346"/>
              <a:gd name="connsiteY36" fmla="*/ 477 h 25835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3847346" h="2583559">
                <a:moveTo>
                  <a:pt x="3847107" y="17512"/>
                </a:moveTo>
                <a:lnTo>
                  <a:pt x="3847346" y="17846"/>
                </a:lnTo>
                <a:lnTo>
                  <a:pt x="3847004" y="17849"/>
                </a:lnTo>
                <a:close/>
                <a:moveTo>
                  <a:pt x="10055" y="0"/>
                </a:moveTo>
                <a:lnTo>
                  <a:pt x="29246" y="4456"/>
                </a:lnTo>
                <a:cubicBezTo>
                  <a:pt x="77239" y="12677"/>
                  <a:pt x="139091" y="17861"/>
                  <a:pt x="217856" y="18207"/>
                </a:cubicBezTo>
                <a:cubicBezTo>
                  <a:pt x="847980" y="20982"/>
                  <a:pt x="3188044" y="1552"/>
                  <a:pt x="3790409" y="18207"/>
                </a:cubicBezTo>
                <a:lnTo>
                  <a:pt x="3847004" y="17849"/>
                </a:lnTo>
                <a:lnTo>
                  <a:pt x="3843502" y="29330"/>
                </a:lnTo>
                <a:lnTo>
                  <a:pt x="3842284" y="28697"/>
                </a:lnTo>
                <a:lnTo>
                  <a:pt x="3843473" y="29426"/>
                </a:lnTo>
                <a:lnTo>
                  <a:pt x="3837282" y="49726"/>
                </a:lnTo>
                <a:cubicBezTo>
                  <a:pt x="3833586" y="69832"/>
                  <a:pt x="3831700" y="92549"/>
                  <a:pt x="3832047" y="118139"/>
                </a:cubicBezTo>
                <a:cubicBezTo>
                  <a:pt x="3837598" y="527581"/>
                  <a:pt x="3838987" y="2064027"/>
                  <a:pt x="3823719" y="2474857"/>
                </a:cubicBezTo>
                <a:cubicBezTo>
                  <a:pt x="3822766" y="2500534"/>
                  <a:pt x="3824082" y="2523359"/>
                  <a:pt x="3827237" y="2543593"/>
                </a:cubicBezTo>
                <a:lnTo>
                  <a:pt x="3832830" y="2564059"/>
                </a:lnTo>
                <a:lnTo>
                  <a:pt x="3828890" y="2570442"/>
                </a:lnTo>
                <a:lnTo>
                  <a:pt x="3824517" y="2583559"/>
                </a:lnTo>
                <a:lnTo>
                  <a:pt x="3740444" y="2583117"/>
                </a:lnTo>
                <a:lnTo>
                  <a:pt x="39795" y="2574837"/>
                </a:lnTo>
                <a:lnTo>
                  <a:pt x="27506" y="2566330"/>
                </a:lnTo>
                <a:lnTo>
                  <a:pt x="19654" y="2560743"/>
                </a:lnTo>
                <a:lnTo>
                  <a:pt x="19778" y="2559805"/>
                </a:lnTo>
                <a:cubicBezTo>
                  <a:pt x="23895" y="2539826"/>
                  <a:pt x="31558" y="2562767"/>
                  <a:pt x="36902" y="2484667"/>
                </a:cubicBezTo>
                <a:lnTo>
                  <a:pt x="37481" y="2473784"/>
                </a:lnTo>
                <a:lnTo>
                  <a:pt x="37549" y="2502210"/>
                </a:lnTo>
                <a:cubicBezTo>
                  <a:pt x="37774" y="2539553"/>
                  <a:pt x="38281" y="2560278"/>
                  <a:pt x="39367" y="2561002"/>
                </a:cubicBezTo>
                <a:lnTo>
                  <a:pt x="39495" y="2430022"/>
                </a:lnTo>
                <a:lnTo>
                  <a:pt x="40778" y="2389622"/>
                </a:lnTo>
                <a:cubicBezTo>
                  <a:pt x="43305" y="2284200"/>
                  <a:pt x="43795" y="2106241"/>
                  <a:pt x="40108" y="1803280"/>
                </a:cubicBezTo>
                <a:lnTo>
                  <a:pt x="39495" y="2430022"/>
                </a:lnTo>
                <a:lnTo>
                  <a:pt x="39033" y="2444590"/>
                </a:lnTo>
                <a:lnTo>
                  <a:pt x="37481" y="2473784"/>
                </a:lnTo>
                <a:lnTo>
                  <a:pt x="37386" y="2434154"/>
                </a:lnTo>
                <a:cubicBezTo>
                  <a:pt x="37338" y="2301360"/>
                  <a:pt x="38111" y="2075257"/>
                  <a:pt x="35018" y="1808647"/>
                </a:cubicBezTo>
                <a:cubicBezTo>
                  <a:pt x="30069" y="1382073"/>
                  <a:pt x="-20806" y="299958"/>
                  <a:pt x="9665" y="1552"/>
                </a:cubicBezTo>
                <a:lnTo>
                  <a:pt x="9675" y="477"/>
                </a:lnTo>
                <a:close/>
              </a:path>
            </a:pathLst>
          </a:custGeom>
        </p:spPr>
        <p:txBody>
          <a:bodyPr wrap="square">
            <a:noAutofit/>
          </a:bodyPr>
          <a:lstStyle/>
          <a:p>
            <a:pPr lvl="0"/>
            <a:endParaRPr lang="zh-CN" altLang="en-US" noProof="0"/>
          </a:p>
        </p:txBody>
      </p:sp>
      <p:sp>
        <p:nvSpPr>
          <p:cNvPr id="3" name="日期占位符 1"/>
          <p:cNvSpPr>
            <a:spLocks noGrp="1"/>
          </p:cNvSpPr>
          <p:nvPr>
            <p:ph type="dt" sz="half" idx="14"/>
          </p:nvPr>
        </p:nvSpPr>
        <p:spPr>
          <a:xfrm>
            <a:off x="628650" y="4767263"/>
            <a:ext cx="2057400" cy="273844"/>
          </a:xfrm>
        </p:spPr>
        <p:txBody>
          <a:bodyPr/>
          <a:lstStyle>
            <a:lvl1pPr eaLnBrk="1" fontAlgn="auto" hangingPunct="1">
              <a:spcBef>
                <a:spcPts val="0"/>
              </a:spcBef>
              <a:spcAft>
                <a:spcPts val="0"/>
              </a:spcAft>
              <a:defRPr>
                <a:latin typeface="+mn-lt"/>
                <a:ea typeface="+mn-ea"/>
              </a:defRPr>
            </a:lvl1pPr>
          </a:lstStyle>
          <a:p>
            <a:pPr>
              <a:defRPr/>
            </a:pPr>
            <a:fld id="{30E3D9FE-9245-4D9D-9722-1293FE5BCC41}" type="datetimeFigureOut">
              <a:rPr lang="zh-CN" altLang="en-US">
                <a:solidFill>
                  <a:prstClr val="black"/>
                </a:solidFill>
              </a:rPr>
              <a:pPr>
                <a:defRPr/>
              </a:pPr>
              <a:t>2019/9/23</a:t>
            </a:fld>
            <a:endParaRPr lang="zh-CN" altLang="en-US">
              <a:solidFill>
                <a:prstClr val="black"/>
              </a:solidFill>
            </a:endParaRPr>
          </a:p>
        </p:txBody>
      </p:sp>
      <p:sp>
        <p:nvSpPr>
          <p:cNvPr id="4" name="页脚占位符 2"/>
          <p:cNvSpPr>
            <a:spLocks noGrp="1"/>
          </p:cNvSpPr>
          <p:nvPr>
            <p:ph type="ftr" sz="quarter" idx="15"/>
          </p:nvPr>
        </p:nvSpPr>
        <p:spPr>
          <a:xfrm>
            <a:off x="3028950" y="4767263"/>
            <a:ext cx="3086100" cy="273844"/>
          </a:xfrm>
        </p:spPr>
        <p:txBody>
          <a:bodyPr/>
          <a:lstStyle>
            <a:lvl1pPr eaLnBrk="1" fontAlgn="auto" hangingPunct="1">
              <a:spcBef>
                <a:spcPts val="0"/>
              </a:spcBef>
              <a:spcAft>
                <a:spcPts val="0"/>
              </a:spcAft>
              <a:defRPr>
                <a:latin typeface="+mn-lt"/>
                <a:ea typeface="+mn-ea"/>
              </a:defRPr>
            </a:lvl1pPr>
          </a:lstStyle>
          <a:p>
            <a:pPr>
              <a:defRPr/>
            </a:pPr>
            <a:endParaRPr lang="zh-CN" altLang="en-US">
              <a:solidFill>
                <a:prstClr val="black"/>
              </a:solidFill>
            </a:endParaRPr>
          </a:p>
        </p:txBody>
      </p:sp>
      <p:sp>
        <p:nvSpPr>
          <p:cNvPr id="5" name="灯片编号占位符 3"/>
          <p:cNvSpPr>
            <a:spLocks noGrp="1"/>
          </p:cNvSpPr>
          <p:nvPr>
            <p:ph type="sldNum" sz="quarter" idx="16"/>
          </p:nvPr>
        </p:nvSpPr>
        <p:spPr>
          <a:xfrm>
            <a:off x="6457950" y="4767263"/>
            <a:ext cx="2057400" cy="273844"/>
          </a:xfrm>
        </p:spPr>
        <p:txBody>
          <a:bodyPr vert="horz" wrap="square" lIns="91440" tIns="45720" rIns="91440" bIns="45720" numCol="1" anchor="t" anchorCtr="0" compatLnSpc="1">
            <a:prstTxWarp prst="textNoShape">
              <a:avLst/>
            </a:prstTxWarp>
          </a:bodyPr>
          <a:lstStyle>
            <a:lvl1pPr eaLnBrk="1" hangingPunct="1">
              <a:defRPr>
                <a:ea typeface="微软雅黑" pitchFamily="34" charset="-122"/>
              </a:defRPr>
            </a:lvl1pPr>
          </a:lstStyle>
          <a:p>
            <a:pPr fontAlgn="base">
              <a:spcBef>
                <a:spcPct val="0"/>
              </a:spcBef>
              <a:spcAft>
                <a:spcPct val="0"/>
              </a:spcAft>
              <a:defRPr/>
            </a:pPr>
            <a:fld id="{F192A226-6382-4C9A-9939-CCC6AA49CFE0}" type="slidenum">
              <a:rPr lang="zh-CN" altLang="en-US">
                <a:solidFill>
                  <a:prstClr val="black"/>
                </a:solidFill>
              </a:rPr>
              <a:pPr fontAlgn="base">
                <a:spcBef>
                  <a:spcPct val="0"/>
                </a:spcBef>
                <a:spcAft>
                  <a:spcPct val="0"/>
                </a:spcAft>
                <a:defRPr/>
              </a:pPr>
              <a:t>‹#›</a:t>
            </a:fld>
            <a:endParaRPr lang="en-US" altLang="zh-CN">
              <a:solidFill>
                <a:prstClr val="black"/>
              </a:solidFill>
            </a:endParaRPr>
          </a:p>
        </p:txBody>
      </p:sp>
    </p:spTree>
    <p:extLst>
      <p:ext uri="{BB962C8B-B14F-4D97-AF65-F5344CB8AC3E}">
        <p14:creationId xmlns:p14="http://schemas.microsoft.com/office/powerpoint/2010/main" val="179621509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1_空白">
    <p:spTree>
      <p:nvGrpSpPr>
        <p:cNvPr id="1" name=""/>
        <p:cNvGrpSpPr/>
        <p:nvPr/>
      </p:nvGrpSpPr>
      <p:grpSpPr>
        <a:xfrm>
          <a:off x="0" y="0"/>
          <a:ext cx="0" cy="0"/>
          <a:chOff x="0" y="0"/>
          <a:chExt cx="0" cy="0"/>
        </a:xfrm>
      </p:grpSpPr>
      <p:sp>
        <p:nvSpPr>
          <p:cNvPr id="5" name="自由: 形状 4"/>
          <p:cNvSpPr>
            <a:spLocks noGrp="1"/>
          </p:cNvSpPr>
          <p:nvPr>
            <p:ph type="pic" sz="quarter" idx="13"/>
          </p:nvPr>
        </p:nvSpPr>
        <p:spPr>
          <a:xfrm>
            <a:off x="2094376" y="1786769"/>
            <a:ext cx="5060672" cy="1691640"/>
          </a:xfrm>
          <a:custGeom>
            <a:avLst/>
            <a:gdLst>
              <a:gd name="connsiteX0" fmla="*/ 0 w 6747562"/>
              <a:gd name="connsiteY0" fmla="*/ 0 h 2255520"/>
              <a:gd name="connsiteX1" fmla="*/ 6747562 w 6747562"/>
              <a:gd name="connsiteY1" fmla="*/ 0 h 2255520"/>
              <a:gd name="connsiteX2" fmla="*/ 6747562 w 6747562"/>
              <a:gd name="connsiteY2" fmla="*/ 2255520 h 2255520"/>
              <a:gd name="connsiteX3" fmla="*/ 0 w 6747562"/>
              <a:gd name="connsiteY3" fmla="*/ 2255520 h 2255520"/>
            </a:gdLst>
            <a:ahLst/>
            <a:cxnLst>
              <a:cxn ang="0">
                <a:pos x="connsiteX0" y="connsiteY0"/>
              </a:cxn>
              <a:cxn ang="0">
                <a:pos x="connsiteX1" y="connsiteY1"/>
              </a:cxn>
              <a:cxn ang="0">
                <a:pos x="connsiteX2" y="connsiteY2"/>
              </a:cxn>
              <a:cxn ang="0">
                <a:pos x="connsiteX3" y="connsiteY3"/>
              </a:cxn>
            </a:cxnLst>
            <a:rect l="l" t="t" r="r" b="b"/>
            <a:pathLst>
              <a:path w="6747562" h="2255520">
                <a:moveTo>
                  <a:pt x="0" y="0"/>
                </a:moveTo>
                <a:lnTo>
                  <a:pt x="6747562" y="0"/>
                </a:lnTo>
                <a:lnTo>
                  <a:pt x="6747562" y="2255520"/>
                </a:lnTo>
                <a:lnTo>
                  <a:pt x="0" y="2255520"/>
                </a:lnTo>
                <a:close/>
              </a:path>
            </a:pathLst>
          </a:custGeom>
        </p:spPr>
        <p:txBody>
          <a:bodyPr wrap="square">
            <a:noAutofit/>
          </a:bodyPr>
          <a:lstStyle/>
          <a:p>
            <a:pPr lvl="0"/>
            <a:endParaRPr lang="zh-CN" altLang="en-US" noProof="0"/>
          </a:p>
        </p:txBody>
      </p:sp>
      <p:sp>
        <p:nvSpPr>
          <p:cNvPr id="3" name="日期占位符 1"/>
          <p:cNvSpPr>
            <a:spLocks noGrp="1"/>
          </p:cNvSpPr>
          <p:nvPr>
            <p:ph type="dt" sz="half" idx="14"/>
          </p:nvPr>
        </p:nvSpPr>
        <p:spPr>
          <a:xfrm>
            <a:off x="628650" y="4767263"/>
            <a:ext cx="2057400" cy="273844"/>
          </a:xfrm>
        </p:spPr>
        <p:txBody>
          <a:bodyPr/>
          <a:lstStyle>
            <a:lvl1pPr eaLnBrk="1" fontAlgn="auto" hangingPunct="1">
              <a:spcBef>
                <a:spcPts val="0"/>
              </a:spcBef>
              <a:spcAft>
                <a:spcPts val="0"/>
              </a:spcAft>
              <a:defRPr>
                <a:latin typeface="+mn-lt"/>
                <a:ea typeface="+mn-ea"/>
              </a:defRPr>
            </a:lvl1pPr>
          </a:lstStyle>
          <a:p>
            <a:pPr>
              <a:defRPr/>
            </a:pPr>
            <a:fld id="{162C50AD-0D27-41DA-A29A-7F7182BF54FB}" type="datetimeFigureOut">
              <a:rPr lang="zh-CN" altLang="en-US">
                <a:solidFill>
                  <a:prstClr val="black"/>
                </a:solidFill>
              </a:rPr>
              <a:pPr>
                <a:defRPr/>
              </a:pPr>
              <a:t>2019/9/23</a:t>
            </a:fld>
            <a:endParaRPr lang="zh-CN" altLang="en-US">
              <a:solidFill>
                <a:prstClr val="black"/>
              </a:solidFill>
            </a:endParaRPr>
          </a:p>
        </p:txBody>
      </p:sp>
      <p:sp>
        <p:nvSpPr>
          <p:cNvPr id="4" name="页脚占位符 2"/>
          <p:cNvSpPr>
            <a:spLocks noGrp="1"/>
          </p:cNvSpPr>
          <p:nvPr>
            <p:ph type="ftr" sz="quarter" idx="15"/>
          </p:nvPr>
        </p:nvSpPr>
        <p:spPr>
          <a:xfrm>
            <a:off x="3028950" y="4767263"/>
            <a:ext cx="3086100" cy="273844"/>
          </a:xfrm>
        </p:spPr>
        <p:txBody>
          <a:bodyPr/>
          <a:lstStyle>
            <a:lvl1pPr eaLnBrk="1" fontAlgn="auto" hangingPunct="1">
              <a:spcBef>
                <a:spcPts val="0"/>
              </a:spcBef>
              <a:spcAft>
                <a:spcPts val="0"/>
              </a:spcAft>
              <a:defRPr>
                <a:latin typeface="+mn-lt"/>
                <a:ea typeface="+mn-ea"/>
              </a:defRPr>
            </a:lvl1pPr>
          </a:lstStyle>
          <a:p>
            <a:pPr>
              <a:defRPr/>
            </a:pPr>
            <a:endParaRPr lang="zh-CN" altLang="en-US">
              <a:solidFill>
                <a:prstClr val="black"/>
              </a:solidFill>
            </a:endParaRPr>
          </a:p>
        </p:txBody>
      </p:sp>
      <p:sp>
        <p:nvSpPr>
          <p:cNvPr id="6" name="灯片编号占位符 3"/>
          <p:cNvSpPr>
            <a:spLocks noGrp="1"/>
          </p:cNvSpPr>
          <p:nvPr>
            <p:ph type="sldNum" sz="quarter" idx="16"/>
          </p:nvPr>
        </p:nvSpPr>
        <p:spPr>
          <a:xfrm>
            <a:off x="6457950" y="4767263"/>
            <a:ext cx="2057400" cy="273844"/>
          </a:xfrm>
        </p:spPr>
        <p:txBody>
          <a:bodyPr vert="horz" wrap="square" lIns="91440" tIns="45720" rIns="91440" bIns="45720" numCol="1" anchor="t" anchorCtr="0" compatLnSpc="1">
            <a:prstTxWarp prst="textNoShape">
              <a:avLst/>
            </a:prstTxWarp>
          </a:bodyPr>
          <a:lstStyle>
            <a:lvl1pPr eaLnBrk="1" hangingPunct="1">
              <a:defRPr>
                <a:ea typeface="微软雅黑" pitchFamily="34" charset="-122"/>
              </a:defRPr>
            </a:lvl1pPr>
          </a:lstStyle>
          <a:p>
            <a:pPr fontAlgn="base">
              <a:spcBef>
                <a:spcPct val="0"/>
              </a:spcBef>
              <a:spcAft>
                <a:spcPct val="0"/>
              </a:spcAft>
              <a:defRPr/>
            </a:pPr>
            <a:fld id="{0C3A054A-BE18-4422-81DB-4DEA3BECDD12}" type="slidenum">
              <a:rPr lang="zh-CN" altLang="en-US">
                <a:solidFill>
                  <a:prstClr val="black"/>
                </a:solidFill>
              </a:rPr>
              <a:pPr fontAlgn="base">
                <a:spcBef>
                  <a:spcPct val="0"/>
                </a:spcBef>
                <a:spcAft>
                  <a:spcPct val="0"/>
                </a:spcAft>
                <a:defRPr/>
              </a:pPr>
              <a:t>‹#›</a:t>
            </a:fld>
            <a:endParaRPr lang="en-US" altLang="zh-CN">
              <a:solidFill>
                <a:prstClr val="black"/>
              </a:solidFill>
            </a:endParaRPr>
          </a:p>
        </p:txBody>
      </p:sp>
    </p:spTree>
    <p:extLst>
      <p:ext uri="{BB962C8B-B14F-4D97-AF65-F5344CB8AC3E}">
        <p14:creationId xmlns:p14="http://schemas.microsoft.com/office/powerpoint/2010/main" val="227799161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pic>
        <p:nvPicPr>
          <p:cNvPr id="2" name="Picture 2" descr="L:\下载\清新树叶装饰标签矢量素材\56f33ebe31d64.jp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1191"/>
            <a:ext cx="9144000" cy="51458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50208782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282306"/>
            <a:ext cx="7886700" cy="2139553"/>
          </a:xfrm>
          <a:prstGeom prst="rect">
            <a:avLst/>
          </a:prstGeo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623888" y="3442099"/>
            <a:ext cx="7886700" cy="1125140"/>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a:xfrm>
            <a:off x="628650" y="4767264"/>
            <a:ext cx="2057400" cy="273844"/>
          </a:xfrm>
          <a:prstGeom prst="rect">
            <a:avLst/>
          </a:prstGeom>
        </p:spPr>
        <p:txBody>
          <a:bodyPr/>
          <a:lstStyle>
            <a:lvl1pPr eaLnBrk="1" fontAlgn="auto" hangingPunct="1">
              <a:spcBef>
                <a:spcPts val="0"/>
              </a:spcBef>
              <a:spcAft>
                <a:spcPts val="0"/>
              </a:spcAft>
              <a:defRPr b="0">
                <a:latin typeface="+mn-lt"/>
                <a:ea typeface="+mn-ea"/>
                <a:cs typeface="+mn-cs"/>
              </a:defRPr>
            </a:lvl1pPr>
          </a:lstStyle>
          <a:p>
            <a:pPr>
              <a:defRPr/>
            </a:pPr>
            <a:fld id="{44607B0C-F33D-4A73-A0CE-E1C06F54AD19}" type="datetimeFigureOut">
              <a:rPr lang="zh-CN" altLang="en-US">
                <a:solidFill>
                  <a:prstClr val="black"/>
                </a:solidFill>
              </a:rPr>
              <a:pPr>
                <a:defRPr/>
              </a:pPr>
              <a:t>2019/9/23</a:t>
            </a:fld>
            <a:endParaRPr lang="zh-CN" altLang="en-US">
              <a:solidFill>
                <a:prstClr val="black"/>
              </a:solidFill>
            </a:endParaRPr>
          </a:p>
        </p:txBody>
      </p:sp>
      <p:sp>
        <p:nvSpPr>
          <p:cNvPr id="5" name="页脚占位符 4"/>
          <p:cNvSpPr>
            <a:spLocks noGrp="1"/>
          </p:cNvSpPr>
          <p:nvPr>
            <p:ph type="ftr" sz="quarter" idx="11"/>
          </p:nvPr>
        </p:nvSpPr>
        <p:spPr>
          <a:xfrm>
            <a:off x="3028950" y="4767264"/>
            <a:ext cx="3086100" cy="273844"/>
          </a:xfrm>
          <a:prstGeom prst="rect">
            <a:avLst/>
          </a:prstGeom>
        </p:spPr>
        <p:txBody>
          <a:bodyPr/>
          <a:lstStyle>
            <a:lvl1pPr eaLnBrk="1" fontAlgn="auto" hangingPunct="1">
              <a:spcBef>
                <a:spcPts val="0"/>
              </a:spcBef>
              <a:spcAft>
                <a:spcPts val="0"/>
              </a:spcAft>
              <a:defRPr b="0">
                <a:latin typeface="+mn-lt"/>
                <a:ea typeface="+mn-ea"/>
                <a:cs typeface="+mn-cs"/>
              </a:defRPr>
            </a:lvl1pPr>
          </a:lstStyle>
          <a:p>
            <a:pPr>
              <a:defRPr/>
            </a:pPr>
            <a:endParaRPr lang="zh-CN" altLang="en-US">
              <a:solidFill>
                <a:prstClr val="black"/>
              </a:solidFill>
            </a:endParaRPr>
          </a:p>
        </p:txBody>
      </p:sp>
      <p:sp>
        <p:nvSpPr>
          <p:cNvPr id="6" name="灯片编号占位符 5"/>
          <p:cNvSpPr>
            <a:spLocks noGrp="1"/>
          </p:cNvSpPr>
          <p:nvPr>
            <p:ph type="sldNum" sz="quarter" idx="12"/>
          </p:nvPr>
        </p:nvSpPr>
        <p:spPr>
          <a:xfrm>
            <a:off x="6457950" y="4767264"/>
            <a:ext cx="2057400" cy="273844"/>
          </a:xfrm>
          <a:prstGeom prst="rect">
            <a:avLst/>
          </a:prstGeom>
        </p:spPr>
        <p:txBody>
          <a:bodyPr vert="horz" wrap="square" lIns="91440" tIns="45720" rIns="91440" bIns="45720" numCol="1" anchor="t" anchorCtr="0" compatLnSpc="1">
            <a:prstTxWarp prst="textNoShape">
              <a:avLst/>
            </a:prstTxWarp>
          </a:bodyPr>
          <a:lstStyle>
            <a:lvl1pPr eaLnBrk="1" hangingPunct="1">
              <a:defRPr b="0">
                <a:ea typeface="微软雅黑" pitchFamily="34" charset="-122"/>
                <a:cs typeface="+mn-cs"/>
              </a:defRPr>
            </a:lvl1pPr>
          </a:lstStyle>
          <a:p>
            <a:pPr fontAlgn="base">
              <a:spcBef>
                <a:spcPct val="0"/>
              </a:spcBef>
              <a:spcAft>
                <a:spcPct val="0"/>
              </a:spcAft>
              <a:defRPr/>
            </a:pPr>
            <a:fld id="{39CD6105-472B-4D6B-A079-199D90A838E1}" type="slidenum">
              <a:rPr lang="zh-CN" altLang="en-US">
                <a:solidFill>
                  <a:prstClr val="black"/>
                </a:solidFill>
              </a:rPr>
              <a:pPr fontAlgn="base">
                <a:spcBef>
                  <a:spcPct val="0"/>
                </a:spcBef>
                <a:spcAft>
                  <a:spcPct val="0"/>
                </a:spcAft>
                <a:defRPr/>
              </a:pPr>
              <a:t>‹#›</a:t>
            </a:fld>
            <a:endParaRPr lang="en-US" altLang="zh-CN">
              <a:solidFill>
                <a:prstClr val="black"/>
              </a:solidFill>
            </a:endParaRPr>
          </a:p>
        </p:txBody>
      </p:sp>
    </p:spTree>
    <p:extLst>
      <p:ext uri="{BB962C8B-B14F-4D97-AF65-F5344CB8AC3E}">
        <p14:creationId xmlns:p14="http://schemas.microsoft.com/office/powerpoint/2010/main" val="364212103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841772"/>
            <a:ext cx="6858000" cy="1790700"/>
          </a:xfrm>
          <a:prstGeom prst="rect">
            <a:avLst/>
          </a:prstGeom>
        </p:spPr>
        <p:txBody>
          <a:bodyPr anchor="b"/>
          <a:lstStyle>
            <a:lvl1pPr algn="ctr">
              <a:defRPr sz="4500"/>
            </a:lvl1pPr>
          </a:lstStyle>
          <a:p>
            <a:r>
              <a:rPr lang="zh-CN" altLang="en-US"/>
              <a:t>单击此处编辑母版标题样式</a:t>
            </a:r>
          </a:p>
        </p:txBody>
      </p:sp>
      <p:sp>
        <p:nvSpPr>
          <p:cNvPr id="3" name="副标题 2"/>
          <p:cNvSpPr>
            <a:spLocks noGrp="1"/>
          </p:cNvSpPr>
          <p:nvPr>
            <p:ph type="subTitle" idx="1"/>
          </p:nvPr>
        </p:nvSpPr>
        <p:spPr>
          <a:xfrm>
            <a:off x="1143000" y="2701528"/>
            <a:ext cx="6858000" cy="1241822"/>
          </a:xfrm>
          <a:prstGeom prst="rect">
            <a:avLst/>
          </a:prstGeo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a:t>单击此处编辑母版副标题样式</a:t>
            </a:r>
          </a:p>
        </p:txBody>
      </p:sp>
      <p:sp>
        <p:nvSpPr>
          <p:cNvPr id="4" name="日期占位符 3"/>
          <p:cNvSpPr>
            <a:spLocks noGrp="1"/>
          </p:cNvSpPr>
          <p:nvPr>
            <p:ph type="dt" sz="half" idx="10"/>
          </p:nvPr>
        </p:nvSpPr>
        <p:spPr>
          <a:xfrm>
            <a:off x="628650" y="4767263"/>
            <a:ext cx="2057400" cy="273844"/>
          </a:xfrm>
          <a:prstGeom prst="rect">
            <a:avLst/>
          </a:prstGeom>
        </p:spPr>
        <p:txBody>
          <a:bodyPr/>
          <a:lstStyle>
            <a:lvl1pPr eaLnBrk="1" fontAlgn="auto" hangingPunct="1">
              <a:spcBef>
                <a:spcPts val="0"/>
              </a:spcBef>
              <a:spcAft>
                <a:spcPts val="0"/>
              </a:spcAft>
              <a:defRPr>
                <a:latin typeface="+mn-lt"/>
                <a:ea typeface="+mn-ea"/>
              </a:defRPr>
            </a:lvl1pPr>
          </a:lstStyle>
          <a:p>
            <a:pPr>
              <a:defRPr/>
            </a:pPr>
            <a:fld id="{177438B4-4A40-47AB-A3DB-58B788BF6EBA}" type="datetimeFigureOut">
              <a:rPr lang="zh-CN" altLang="en-US">
                <a:solidFill>
                  <a:prstClr val="black"/>
                </a:solidFill>
              </a:rPr>
              <a:pPr>
                <a:defRPr/>
              </a:pPr>
              <a:t>2019/9/23</a:t>
            </a:fld>
            <a:endParaRPr lang="zh-CN" altLang="en-US">
              <a:solidFill>
                <a:prstClr val="black"/>
              </a:solidFill>
            </a:endParaRPr>
          </a:p>
        </p:txBody>
      </p:sp>
      <p:sp>
        <p:nvSpPr>
          <p:cNvPr id="5" name="页脚占位符 4"/>
          <p:cNvSpPr>
            <a:spLocks noGrp="1"/>
          </p:cNvSpPr>
          <p:nvPr>
            <p:ph type="ftr" sz="quarter" idx="11"/>
          </p:nvPr>
        </p:nvSpPr>
        <p:spPr>
          <a:xfrm>
            <a:off x="3028950" y="4767263"/>
            <a:ext cx="3086100" cy="273844"/>
          </a:xfrm>
          <a:prstGeom prst="rect">
            <a:avLst/>
          </a:prstGeom>
        </p:spPr>
        <p:txBody>
          <a:bodyPr/>
          <a:lstStyle>
            <a:lvl1pPr eaLnBrk="1" fontAlgn="auto" hangingPunct="1">
              <a:spcBef>
                <a:spcPts val="0"/>
              </a:spcBef>
              <a:spcAft>
                <a:spcPts val="0"/>
              </a:spcAft>
              <a:defRPr>
                <a:latin typeface="+mn-lt"/>
                <a:ea typeface="+mn-ea"/>
              </a:defRPr>
            </a:lvl1pPr>
          </a:lstStyle>
          <a:p>
            <a:pPr>
              <a:defRPr/>
            </a:pPr>
            <a:endParaRPr lang="zh-CN" altLang="en-US">
              <a:solidFill>
                <a:prstClr val="black"/>
              </a:solidFill>
            </a:endParaRPr>
          </a:p>
        </p:txBody>
      </p:sp>
      <p:sp>
        <p:nvSpPr>
          <p:cNvPr id="6" name="灯片编号占位符 5"/>
          <p:cNvSpPr>
            <a:spLocks noGrp="1"/>
          </p:cNvSpPr>
          <p:nvPr>
            <p:ph type="sldNum" sz="quarter" idx="12"/>
          </p:nvPr>
        </p:nvSpPr>
        <p:spPr>
          <a:xfrm>
            <a:off x="6457950" y="4767263"/>
            <a:ext cx="2057400" cy="273844"/>
          </a:xfrm>
          <a:prstGeom prst="rect">
            <a:avLst/>
          </a:prstGeom>
        </p:spPr>
        <p:txBody>
          <a:bodyPr vert="horz" wrap="square" lIns="91440" tIns="45720" rIns="91440" bIns="45720" numCol="1" anchor="t" anchorCtr="0" compatLnSpc="1"/>
          <a:lstStyle>
            <a:lvl1pPr eaLnBrk="1" hangingPunct="1">
              <a:defRPr>
                <a:ea typeface="微软雅黑" panose="020B0503020204020204" pitchFamily="34" charset="-122"/>
              </a:defRPr>
            </a:lvl1pPr>
          </a:lstStyle>
          <a:p>
            <a:pPr fontAlgn="base">
              <a:spcBef>
                <a:spcPct val="0"/>
              </a:spcBef>
              <a:spcAft>
                <a:spcPct val="0"/>
              </a:spcAft>
            </a:pPr>
            <a:fld id="{25725543-567A-43CE-9A19-021BD2A6AF11}" type="slidenum">
              <a:rPr lang="zh-CN" altLang="en-US">
                <a:solidFill>
                  <a:prstClr val="black"/>
                </a:solidFill>
              </a:rPr>
              <a:pPr fontAlgn="base">
                <a:spcBef>
                  <a:spcPct val="0"/>
                </a:spcBef>
                <a:spcAft>
                  <a:spcPct val="0"/>
                </a:spcAft>
              </a:pPr>
              <a:t>‹#›</a:t>
            </a:fld>
            <a:endParaRPr lang="en-US" altLang="zh-CN">
              <a:solidFill>
                <a:prstClr val="black"/>
              </a:solidFill>
            </a:endParaRPr>
          </a:p>
        </p:txBody>
      </p:sp>
    </p:spTree>
    <p:extLst>
      <p:ext uri="{BB962C8B-B14F-4D97-AF65-F5344CB8AC3E}">
        <p14:creationId xmlns:p14="http://schemas.microsoft.com/office/powerpoint/2010/main" val="2595688644"/>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628650" y="273844"/>
            <a:ext cx="7886700" cy="994172"/>
          </a:xfrm>
          <a:prstGeom prst="rect">
            <a:avLst/>
          </a:prstGeom>
        </p:spPr>
        <p:txBody>
          <a:bodyPr/>
          <a:lstStyle/>
          <a:p>
            <a:r>
              <a:rPr lang="zh-CN" altLang="en-US"/>
              <a:t>单击此处编辑母版标题样式</a:t>
            </a:r>
          </a:p>
        </p:txBody>
      </p:sp>
      <p:sp>
        <p:nvSpPr>
          <p:cNvPr id="3" name="内容占位符 2"/>
          <p:cNvSpPr>
            <a:spLocks noGrp="1"/>
          </p:cNvSpPr>
          <p:nvPr>
            <p:ph idx="1"/>
          </p:nvPr>
        </p:nvSpPr>
        <p:spPr>
          <a:xfrm>
            <a:off x="628650" y="1369219"/>
            <a:ext cx="7886700" cy="3263504"/>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628650" y="4767263"/>
            <a:ext cx="2057400" cy="273844"/>
          </a:xfrm>
          <a:prstGeom prst="rect">
            <a:avLst/>
          </a:prstGeom>
        </p:spPr>
        <p:txBody>
          <a:bodyPr/>
          <a:lstStyle>
            <a:lvl1pPr eaLnBrk="1" fontAlgn="auto" hangingPunct="1">
              <a:spcBef>
                <a:spcPts val="0"/>
              </a:spcBef>
              <a:spcAft>
                <a:spcPts val="0"/>
              </a:spcAft>
              <a:defRPr>
                <a:latin typeface="+mn-lt"/>
                <a:ea typeface="+mn-ea"/>
              </a:defRPr>
            </a:lvl1pPr>
          </a:lstStyle>
          <a:p>
            <a:pPr>
              <a:defRPr/>
            </a:pPr>
            <a:fld id="{CA77CF81-EF3E-408D-A3EF-F7E3D225913F}" type="datetimeFigureOut">
              <a:rPr lang="zh-CN" altLang="en-US">
                <a:solidFill>
                  <a:prstClr val="black"/>
                </a:solidFill>
              </a:rPr>
              <a:pPr>
                <a:defRPr/>
              </a:pPr>
              <a:t>2019/9/23</a:t>
            </a:fld>
            <a:endParaRPr lang="zh-CN" altLang="en-US">
              <a:solidFill>
                <a:prstClr val="black"/>
              </a:solidFill>
            </a:endParaRPr>
          </a:p>
        </p:txBody>
      </p:sp>
      <p:sp>
        <p:nvSpPr>
          <p:cNvPr id="5" name="页脚占位符 4"/>
          <p:cNvSpPr>
            <a:spLocks noGrp="1"/>
          </p:cNvSpPr>
          <p:nvPr>
            <p:ph type="ftr" sz="quarter" idx="11"/>
          </p:nvPr>
        </p:nvSpPr>
        <p:spPr>
          <a:xfrm>
            <a:off x="3028950" y="4767263"/>
            <a:ext cx="3086100" cy="273844"/>
          </a:xfrm>
          <a:prstGeom prst="rect">
            <a:avLst/>
          </a:prstGeom>
        </p:spPr>
        <p:txBody>
          <a:bodyPr/>
          <a:lstStyle>
            <a:lvl1pPr eaLnBrk="1" fontAlgn="auto" hangingPunct="1">
              <a:spcBef>
                <a:spcPts val="0"/>
              </a:spcBef>
              <a:spcAft>
                <a:spcPts val="0"/>
              </a:spcAft>
              <a:defRPr>
                <a:latin typeface="+mn-lt"/>
                <a:ea typeface="+mn-ea"/>
              </a:defRPr>
            </a:lvl1pPr>
          </a:lstStyle>
          <a:p>
            <a:pPr>
              <a:defRPr/>
            </a:pPr>
            <a:endParaRPr lang="zh-CN" altLang="en-US">
              <a:solidFill>
                <a:prstClr val="black"/>
              </a:solidFill>
            </a:endParaRPr>
          </a:p>
        </p:txBody>
      </p:sp>
      <p:sp>
        <p:nvSpPr>
          <p:cNvPr id="6" name="灯片编号占位符 5"/>
          <p:cNvSpPr>
            <a:spLocks noGrp="1"/>
          </p:cNvSpPr>
          <p:nvPr>
            <p:ph type="sldNum" sz="quarter" idx="12"/>
          </p:nvPr>
        </p:nvSpPr>
        <p:spPr>
          <a:xfrm>
            <a:off x="6457950" y="4767263"/>
            <a:ext cx="2057400" cy="273844"/>
          </a:xfrm>
          <a:prstGeom prst="rect">
            <a:avLst/>
          </a:prstGeom>
        </p:spPr>
        <p:txBody>
          <a:bodyPr vert="horz" wrap="square" lIns="91440" tIns="45720" rIns="91440" bIns="45720" numCol="1" anchor="t" anchorCtr="0" compatLnSpc="1"/>
          <a:lstStyle>
            <a:lvl1pPr eaLnBrk="1" hangingPunct="1">
              <a:defRPr>
                <a:ea typeface="微软雅黑" panose="020B0503020204020204" pitchFamily="34" charset="-122"/>
              </a:defRPr>
            </a:lvl1pPr>
          </a:lstStyle>
          <a:p>
            <a:pPr fontAlgn="base">
              <a:spcBef>
                <a:spcPct val="0"/>
              </a:spcBef>
              <a:spcAft>
                <a:spcPct val="0"/>
              </a:spcAft>
            </a:pPr>
            <a:fld id="{3C73ED4D-8E53-4F1A-BDE5-47632BE57CA9}" type="slidenum">
              <a:rPr lang="zh-CN" altLang="en-US">
                <a:solidFill>
                  <a:prstClr val="black"/>
                </a:solidFill>
              </a:rPr>
              <a:pPr fontAlgn="base">
                <a:spcBef>
                  <a:spcPct val="0"/>
                </a:spcBef>
                <a:spcAft>
                  <a:spcPct val="0"/>
                </a:spcAft>
              </a:pPr>
              <a:t>‹#›</a:t>
            </a:fld>
            <a:endParaRPr lang="en-US" altLang="zh-CN">
              <a:solidFill>
                <a:prstClr val="black"/>
              </a:solidFill>
            </a:endParaRPr>
          </a:p>
        </p:txBody>
      </p:sp>
    </p:spTree>
    <p:extLst>
      <p:ext uri="{BB962C8B-B14F-4D97-AF65-F5344CB8AC3E}">
        <p14:creationId xmlns:p14="http://schemas.microsoft.com/office/powerpoint/2010/main" val="367755425"/>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282304"/>
            <a:ext cx="7886700" cy="2139553"/>
          </a:xfrm>
          <a:prstGeom prst="rect">
            <a:avLst/>
          </a:prstGeom>
        </p:spPr>
        <p:txBody>
          <a:bodyPr anchor="b"/>
          <a:lstStyle>
            <a:lvl1pPr>
              <a:defRPr sz="4500"/>
            </a:lvl1pPr>
          </a:lstStyle>
          <a:p>
            <a:r>
              <a:rPr lang="zh-CN" altLang="en-US"/>
              <a:t>单击此处编辑母版标题样式</a:t>
            </a:r>
          </a:p>
        </p:txBody>
      </p:sp>
      <p:sp>
        <p:nvSpPr>
          <p:cNvPr id="3" name="文本占位符 2"/>
          <p:cNvSpPr>
            <a:spLocks noGrp="1"/>
          </p:cNvSpPr>
          <p:nvPr>
            <p:ph type="body" idx="1"/>
          </p:nvPr>
        </p:nvSpPr>
        <p:spPr>
          <a:xfrm>
            <a:off x="623888" y="3442098"/>
            <a:ext cx="7886700" cy="1125140"/>
          </a:xfrm>
          <a:prstGeom prst="rect">
            <a:avLst/>
          </a:prstGeo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a:xfrm>
            <a:off x="628650" y="4767263"/>
            <a:ext cx="2057400" cy="273844"/>
          </a:xfrm>
          <a:prstGeom prst="rect">
            <a:avLst/>
          </a:prstGeom>
        </p:spPr>
        <p:txBody>
          <a:bodyPr/>
          <a:lstStyle>
            <a:lvl1pPr eaLnBrk="1" fontAlgn="auto" hangingPunct="1">
              <a:spcBef>
                <a:spcPts val="0"/>
              </a:spcBef>
              <a:spcAft>
                <a:spcPts val="0"/>
              </a:spcAft>
              <a:defRPr>
                <a:latin typeface="+mn-lt"/>
                <a:ea typeface="+mn-ea"/>
              </a:defRPr>
            </a:lvl1pPr>
          </a:lstStyle>
          <a:p>
            <a:pPr>
              <a:defRPr/>
            </a:pPr>
            <a:fld id="{12EB66F1-26A4-47E5-9D25-27AE60354E87}" type="datetimeFigureOut">
              <a:rPr lang="zh-CN" altLang="en-US">
                <a:solidFill>
                  <a:prstClr val="black"/>
                </a:solidFill>
              </a:rPr>
              <a:pPr>
                <a:defRPr/>
              </a:pPr>
              <a:t>2019/9/23</a:t>
            </a:fld>
            <a:endParaRPr lang="zh-CN" altLang="en-US">
              <a:solidFill>
                <a:prstClr val="black"/>
              </a:solidFill>
            </a:endParaRPr>
          </a:p>
        </p:txBody>
      </p:sp>
      <p:sp>
        <p:nvSpPr>
          <p:cNvPr id="5" name="页脚占位符 4"/>
          <p:cNvSpPr>
            <a:spLocks noGrp="1"/>
          </p:cNvSpPr>
          <p:nvPr>
            <p:ph type="ftr" sz="quarter" idx="11"/>
          </p:nvPr>
        </p:nvSpPr>
        <p:spPr>
          <a:xfrm>
            <a:off x="3028950" y="4767263"/>
            <a:ext cx="3086100" cy="273844"/>
          </a:xfrm>
          <a:prstGeom prst="rect">
            <a:avLst/>
          </a:prstGeom>
        </p:spPr>
        <p:txBody>
          <a:bodyPr/>
          <a:lstStyle>
            <a:lvl1pPr eaLnBrk="1" fontAlgn="auto" hangingPunct="1">
              <a:spcBef>
                <a:spcPts val="0"/>
              </a:spcBef>
              <a:spcAft>
                <a:spcPts val="0"/>
              </a:spcAft>
              <a:defRPr>
                <a:latin typeface="+mn-lt"/>
                <a:ea typeface="+mn-ea"/>
              </a:defRPr>
            </a:lvl1pPr>
          </a:lstStyle>
          <a:p>
            <a:pPr>
              <a:defRPr/>
            </a:pPr>
            <a:endParaRPr lang="zh-CN" altLang="en-US">
              <a:solidFill>
                <a:prstClr val="black"/>
              </a:solidFill>
            </a:endParaRPr>
          </a:p>
        </p:txBody>
      </p:sp>
      <p:sp>
        <p:nvSpPr>
          <p:cNvPr id="6" name="灯片编号占位符 5"/>
          <p:cNvSpPr>
            <a:spLocks noGrp="1"/>
          </p:cNvSpPr>
          <p:nvPr>
            <p:ph type="sldNum" sz="quarter" idx="12"/>
          </p:nvPr>
        </p:nvSpPr>
        <p:spPr>
          <a:xfrm>
            <a:off x="6457950" y="4767263"/>
            <a:ext cx="2057400" cy="273844"/>
          </a:xfrm>
          <a:prstGeom prst="rect">
            <a:avLst/>
          </a:prstGeom>
        </p:spPr>
        <p:txBody>
          <a:bodyPr vert="horz" wrap="square" lIns="91440" tIns="45720" rIns="91440" bIns="45720" numCol="1" anchor="t" anchorCtr="0" compatLnSpc="1"/>
          <a:lstStyle>
            <a:lvl1pPr eaLnBrk="1" hangingPunct="1">
              <a:defRPr>
                <a:ea typeface="微软雅黑" panose="020B0503020204020204" pitchFamily="34" charset="-122"/>
              </a:defRPr>
            </a:lvl1pPr>
          </a:lstStyle>
          <a:p>
            <a:pPr fontAlgn="base">
              <a:spcBef>
                <a:spcPct val="0"/>
              </a:spcBef>
              <a:spcAft>
                <a:spcPct val="0"/>
              </a:spcAft>
            </a:pPr>
            <a:fld id="{4358CD3F-E710-4EBD-BAF2-6C45F02408F3}" type="slidenum">
              <a:rPr lang="zh-CN" altLang="en-US">
                <a:solidFill>
                  <a:prstClr val="black"/>
                </a:solidFill>
              </a:rPr>
              <a:pPr fontAlgn="base">
                <a:spcBef>
                  <a:spcPct val="0"/>
                </a:spcBef>
                <a:spcAft>
                  <a:spcPct val="0"/>
                </a:spcAft>
              </a:pPr>
              <a:t>‹#›</a:t>
            </a:fld>
            <a:endParaRPr lang="en-US" altLang="zh-CN">
              <a:solidFill>
                <a:prstClr val="black"/>
              </a:solidFill>
            </a:endParaRPr>
          </a:p>
        </p:txBody>
      </p:sp>
    </p:spTree>
    <p:extLst>
      <p:ext uri="{BB962C8B-B14F-4D97-AF65-F5344CB8AC3E}">
        <p14:creationId xmlns:p14="http://schemas.microsoft.com/office/powerpoint/2010/main" val="1950990618"/>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628650" y="273844"/>
            <a:ext cx="7886700" cy="994172"/>
          </a:xfrm>
          <a:prstGeom prst="rect">
            <a:avLst/>
          </a:prstGeom>
        </p:spPr>
        <p:txBody>
          <a:bodyPr/>
          <a:lstStyle/>
          <a:p>
            <a:r>
              <a:rPr lang="zh-CN" altLang="en-US"/>
              <a:t>单击此处编辑母版标题样式</a:t>
            </a:r>
          </a:p>
        </p:txBody>
      </p:sp>
      <p:sp>
        <p:nvSpPr>
          <p:cNvPr id="3" name="内容占位符 2"/>
          <p:cNvSpPr>
            <a:spLocks noGrp="1"/>
          </p:cNvSpPr>
          <p:nvPr>
            <p:ph sz="half" idx="1"/>
          </p:nvPr>
        </p:nvSpPr>
        <p:spPr>
          <a:xfrm>
            <a:off x="628650" y="1369219"/>
            <a:ext cx="3886200" cy="3263504"/>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29150" y="1369219"/>
            <a:ext cx="3886200" cy="3263504"/>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a:xfrm>
            <a:off x="628650" y="4767263"/>
            <a:ext cx="2057400" cy="273844"/>
          </a:xfrm>
          <a:prstGeom prst="rect">
            <a:avLst/>
          </a:prstGeom>
        </p:spPr>
        <p:txBody>
          <a:bodyPr/>
          <a:lstStyle>
            <a:lvl1pPr eaLnBrk="1" fontAlgn="auto" hangingPunct="1">
              <a:spcBef>
                <a:spcPts val="0"/>
              </a:spcBef>
              <a:spcAft>
                <a:spcPts val="0"/>
              </a:spcAft>
              <a:defRPr>
                <a:latin typeface="+mn-lt"/>
                <a:ea typeface="+mn-ea"/>
              </a:defRPr>
            </a:lvl1pPr>
          </a:lstStyle>
          <a:p>
            <a:pPr>
              <a:defRPr/>
            </a:pPr>
            <a:fld id="{7972E934-0E89-402F-8564-60779E8E0A15}" type="datetimeFigureOut">
              <a:rPr lang="zh-CN" altLang="en-US">
                <a:solidFill>
                  <a:prstClr val="black"/>
                </a:solidFill>
              </a:rPr>
              <a:pPr>
                <a:defRPr/>
              </a:pPr>
              <a:t>2019/9/23</a:t>
            </a:fld>
            <a:endParaRPr lang="zh-CN" altLang="en-US">
              <a:solidFill>
                <a:prstClr val="black"/>
              </a:solidFill>
            </a:endParaRPr>
          </a:p>
        </p:txBody>
      </p:sp>
      <p:sp>
        <p:nvSpPr>
          <p:cNvPr id="6" name="页脚占位符 5"/>
          <p:cNvSpPr>
            <a:spLocks noGrp="1"/>
          </p:cNvSpPr>
          <p:nvPr>
            <p:ph type="ftr" sz="quarter" idx="11"/>
          </p:nvPr>
        </p:nvSpPr>
        <p:spPr>
          <a:xfrm>
            <a:off x="3028950" y="4767263"/>
            <a:ext cx="3086100" cy="273844"/>
          </a:xfrm>
          <a:prstGeom prst="rect">
            <a:avLst/>
          </a:prstGeom>
        </p:spPr>
        <p:txBody>
          <a:bodyPr/>
          <a:lstStyle>
            <a:lvl1pPr eaLnBrk="1" fontAlgn="auto" hangingPunct="1">
              <a:spcBef>
                <a:spcPts val="0"/>
              </a:spcBef>
              <a:spcAft>
                <a:spcPts val="0"/>
              </a:spcAft>
              <a:defRPr>
                <a:latin typeface="+mn-lt"/>
                <a:ea typeface="+mn-ea"/>
              </a:defRPr>
            </a:lvl1pPr>
          </a:lstStyle>
          <a:p>
            <a:pPr>
              <a:defRPr/>
            </a:pPr>
            <a:endParaRPr lang="zh-CN" altLang="en-US">
              <a:solidFill>
                <a:prstClr val="black"/>
              </a:solidFill>
            </a:endParaRPr>
          </a:p>
        </p:txBody>
      </p:sp>
      <p:sp>
        <p:nvSpPr>
          <p:cNvPr id="7" name="灯片编号占位符 6"/>
          <p:cNvSpPr>
            <a:spLocks noGrp="1"/>
          </p:cNvSpPr>
          <p:nvPr>
            <p:ph type="sldNum" sz="quarter" idx="12"/>
          </p:nvPr>
        </p:nvSpPr>
        <p:spPr>
          <a:xfrm>
            <a:off x="6457950" y="4767263"/>
            <a:ext cx="2057400" cy="273844"/>
          </a:xfrm>
          <a:prstGeom prst="rect">
            <a:avLst/>
          </a:prstGeom>
        </p:spPr>
        <p:txBody>
          <a:bodyPr vert="horz" wrap="square" lIns="91440" tIns="45720" rIns="91440" bIns="45720" numCol="1" anchor="t" anchorCtr="0" compatLnSpc="1"/>
          <a:lstStyle>
            <a:lvl1pPr eaLnBrk="1" hangingPunct="1">
              <a:defRPr>
                <a:ea typeface="微软雅黑" panose="020B0503020204020204" pitchFamily="34" charset="-122"/>
              </a:defRPr>
            </a:lvl1pPr>
          </a:lstStyle>
          <a:p>
            <a:pPr fontAlgn="base">
              <a:spcBef>
                <a:spcPct val="0"/>
              </a:spcBef>
              <a:spcAft>
                <a:spcPct val="0"/>
              </a:spcAft>
            </a:pPr>
            <a:fld id="{F01BEB6D-AFF1-4698-8B92-A1ADDE54779E}" type="slidenum">
              <a:rPr lang="zh-CN" altLang="en-US">
                <a:solidFill>
                  <a:prstClr val="black"/>
                </a:solidFill>
              </a:rPr>
              <a:pPr fontAlgn="base">
                <a:spcBef>
                  <a:spcPct val="0"/>
                </a:spcBef>
                <a:spcAft>
                  <a:spcPct val="0"/>
                </a:spcAft>
              </a:pPr>
              <a:t>‹#›</a:t>
            </a:fld>
            <a:endParaRPr lang="en-US" altLang="zh-CN">
              <a:solidFill>
                <a:prstClr val="black"/>
              </a:solidFill>
            </a:endParaRPr>
          </a:p>
        </p:txBody>
      </p:sp>
    </p:spTree>
    <p:extLst>
      <p:ext uri="{BB962C8B-B14F-4D97-AF65-F5344CB8AC3E}">
        <p14:creationId xmlns:p14="http://schemas.microsoft.com/office/powerpoint/2010/main" val="205391171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273844"/>
            <a:ext cx="7886700" cy="994172"/>
          </a:xfrm>
          <a:prstGeom prst="rect">
            <a:avLst/>
          </a:prstGeom>
        </p:spPr>
        <p:txBody>
          <a:bodyPr/>
          <a:lstStyle/>
          <a:p>
            <a:r>
              <a:rPr lang="zh-CN" altLang="en-US"/>
              <a:t>单击此处编辑母版标题样式</a:t>
            </a:r>
          </a:p>
        </p:txBody>
      </p:sp>
      <p:sp>
        <p:nvSpPr>
          <p:cNvPr id="3" name="文本占位符 2"/>
          <p:cNvSpPr>
            <a:spLocks noGrp="1"/>
          </p:cNvSpPr>
          <p:nvPr>
            <p:ph type="body" idx="1"/>
          </p:nvPr>
        </p:nvSpPr>
        <p:spPr>
          <a:xfrm>
            <a:off x="629842" y="1260872"/>
            <a:ext cx="3868340" cy="617934"/>
          </a:xfrm>
          <a:prstGeom prst="rect">
            <a:avLst/>
          </a:prstGeo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单击此处编辑母版文本样式</a:t>
            </a:r>
          </a:p>
        </p:txBody>
      </p:sp>
      <p:sp>
        <p:nvSpPr>
          <p:cNvPr id="4" name="内容占位符 3"/>
          <p:cNvSpPr>
            <a:spLocks noGrp="1"/>
          </p:cNvSpPr>
          <p:nvPr>
            <p:ph sz="half" idx="2"/>
          </p:nvPr>
        </p:nvSpPr>
        <p:spPr>
          <a:xfrm>
            <a:off x="629842" y="1878806"/>
            <a:ext cx="3868340" cy="2763441"/>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29150" y="1260872"/>
            <a:ext cx="3887391" cy="617934"/>
          </a:xfrm>
          <a:prstGeom prst="rect">
            <a:avLst/>
          </a:prstGeo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单击此处编辑母版文本样式</a:t>
            </a:r>
          </a:p>
        </p:txBody>
      </p:sp>
      <p:sp>
        <p:nvSpPr>
          <p:cNvPr id="6" name="内容占位符 5"/>
          <p:cNvSpPr>
            <a:spLocks noGrp="1"/>
          </p:cNvSpPr>
          <p:nvPr>
            <p:ph sz="quarter" idx="4"/>
          </p:nvPr>
        </p:nvSpPr>
        <p:spPr>
          <a:xfrm>
            <a:off x="4629150" y="1878806"/>
            <a:ext cx="3887391" cy="2763441"/>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a:xfrm>
            <a:off x="628650" y="4767263"/>
            <a:ext cx="2057400" cy="273844"/>
          </a:xfrm>
          <a:prstGeom prst="rect">
            <a:avLst/>
          </a:prstGeom>
        </p:spPr>
        <p:txBody>
          <a:bodyPr/>
          <a:lstStyle>
            <a:lvl1pPr eaLnBrk="1" fontAlgn="auto" hangingPunct="1">
              <a:spcBef>
                <a:spcPts val="0"/>
              </a:spcBef>
              <a:spcAft>
                <a:spcPts val="0"/>
              </a:spcAft>
              <a:defRPr>
                <a:latin typeface="+mn-lt"/>
                <a:ea typeface="+mn-ea"/>
              </a:defRPr>
            </a:lvl1pPr>
          </a:lstStyle>
          <a:p>
            <a:pPr>
              <a:defRPr/>
            </a:pPr>
            <a:fld id="{BE550DD0-B988-4C84-85C0-474B8D7A56B7}" type="datetimeFigureOut">
              <a:rPr lang="zh-CN" altLang="en-US">
                <a:solidFill>
                  <a:prstClr val="black"/>
                </a:solidFill>
              </a:rPr>
              <a:pPr>
                <a:defRPr/>
              </a:pPr>
              <a:t>2019/9/23</a:t>
            </a:fld>
            <a:endParaRPr lang="zh-CN" altLang="en-US">
              <a:solidFill>
                <a:prstClr val="black"/>
              </a:solidFill>
            </a:endParaRPr>
          </a:p>
        </p:txBody>
      </p:sp>
      <p:sp>
        <p:nvSpPr>
          <p:cNvPr id="8" name="页脚占位符 7"/>
          <p:cNvSpPr>
            <a:spLocks noGrp="1"/>
          </p:cNvSpPr>
          <p:nvPr>
            <p:ph type="ftr" sz="quarter" idx="11"/>
          </p:nvPr>
        </p:nvSpPr>
        <p:spPr>
          <a:xfrm>
            <a:off x="3028950" y="4767263"/>
            <a:ext cx="3086100" cy="273844"/>
          </a:xfrm>
          <a:prstGeom prst="rect">
            <a:avLst/>
          </a:prstGeom>
        </p:spPr>
        <p:txBody>
          <a:bodyPr/>
          <a:lstStyle>
            <a:lvl1pPr eaLnBrk="1" fontAlgn="auto" hangingPunct="1">
              <a:spcBef>
                <a:spcPts val="0"/>
              </a:spcBef>
              <a:spcAft>
                <a:spcPts val="0"/>
              </a:spcAft>
              <a:defRPr>
                <a:latin typeface="+mn-lt"/>
                <a:ea typeface="+mn-ea"/>
              </a:defRPr>
            </a:lvl1pPr>
          </a:lstStyle>
          <a:p>
            <a:pPr>
              <a:defRPr/>
            </a:pPr>
            <a:endParaRPr lang="zh-CN" altLang="en-US">
              <a:solidFill>
                <a:prstClr val="black"/>
              </a:solidFill>
            </a:endParaRPr>
          </a:p>
        </p:txBody>
      </p:sp>
      <p:sp>
        <p:nvSpPr>
          <p:cNvPr id="9" name="灯片编号占位符 8"/>
          <p:cNvSpPr>
            <a:spLocks noGrp="1"/>
          </p:cNvSpPr>
          <p:nvPr>
            <p:ph type="sldNum" sz="quarter" idx="12"/>
          </p:nvPr>
        </p:nvSpPr>
        <p:spPr>
          <a:xfrm>
            <a:off x="6457950" y="4767263"/>
            <a:ext cx="2057400" cy="273844"/>
          </a:xfrm>
          <a:prstGeom prst="rect">
            <a:avLst/>
          </a:prstGeom>
        </p:spPr>
        <p:txBody>
          <a:bodyPr vert="horz" wrap="square" lIns="91440" tIns="45720" rIns="91440" bIns="45720" numCol="1" anchor="t" anchorCtr="0" compatLnSpc="1"/>
          <a:lstStyle>
            <a:lvl1pPr eaLnBrk="1" hangingPunct="1">
              <a:defRPr>
                <a:ea typeface="微软雅黑" panose="020B0503020204020204" pitchFamily="34" charset="-122"/>
              </a:defRPr>
            </a:lvl1pPr>
          </a:lstStyle>
          <a:p>
            <a:pPr fontAlgn="base">
              <a:spcBef>
                <a:spcPct val="0"/>
              </a:spcBef>
              <a:spcAft>
                <a:spcPct val="0"/>
              </a:spcAft>
            </a:pPr>
            <a:fld id="{7AA1D84E-C65B-4F8E-8CEE-6F5785779E19}" type="slidenum">
              <a:rPr lang="zh-CN" altLang="en-US">
                <a:solidFill>
                  <a:prstClr val="black"/>
                </a:solidFill>
              </a:rPr>
              <a:pPr fontAlgn="base">
                <a:spcBef>
                  <a:spcPct val="0"/>
                </a:spcBef>
                <a:spcAft>
                  <a:spcPct val="0"/>
                </a:spcAft>
              </a:pPr>
              <a:t>‹#›</a:t>
            </a:fld>
            <a:endParaRPr lang="en-US" altLang="zh-CN">
              <a:solidFill>
                <a:prstClr val="black"/>
              </a:solidFill>
            </a:endParaRPr>
          </a:p>
        </p:txBody>
      </p:sp>
    </p:spTree>
    <p:extLst>
      <p:ext uri="{BB962C8B-B14F-4D97-AF65-F5344CB8AC3E}">
        <p14:creationId xmlns:p14="http://schemas.microsoft.com/office/powerpoint/2010/main" val="3148861111"/>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628650" y="273844"/>
            <a:ext cx="7886700" cy="994172"/>
          </a:xfrm>
          <a:prstGeom prst="rect">
            <a:avLst/>
          </a:prstGeom>
        </p:spPr>
        <p:txBody>
          <a:bodyPr/>
          <a:lstStyle/>
          <a:p>
            <a:r>
              <a:rPr lang="zh-CN" altLang="en-US"/>
              <a:t>单击此处编辑母版标题样式</a:t>
            </a:r>
          </a:p>
        </p:txBody>
      </p:sp>
      <p:sp>
        <p:nvSpPr>
          <p:cNvPr id="3" name="日期占位符 2"/>
          <p:cNvSpPr>
            <a:spLocks noGrp="1"/>
          </p:cNvSpPr>
          <p:nvPr>
            <p:ph type="dt" sz="half" idx="10"/>
          </p:nvPr>
        </p:nvSpPr>
        <p:spPr>
          <a:xfrm>
            <a:off x="628650" y="4767263"/>
            <a:ext cx="2057400" cy="273844"/>
          </a:xfrm>
          <a:prstGeom prst="rect">
            <a:avLst/>
          </a:prstGeom>
        </p:spPr>
        <p:txBody>
          <a:bodyPr/>
          <a:lstStyle>
            <a:lvl1pPr eaLnBrk="1" fontAlgn="auto" hangingPunct="1">
              <a:spcBef>
                <a:spcPts val="0"/>
              </a:spcBef>
              <a:spcAft>
                <a:spcPts val="0"/>
              </a:spcAft>
              <a:defRPr>
                <a:latin typeface="+mn-lt"/>
                <a:ea typeface="+mn-ea"/>
              </a:defRPr>
            </a:lvl1pPr>
          </a:lstStyle>
          <a:p>
            <a:pPr>
              <a:defRPr/>
            </a:pPr>
            <a:fld id="{A3C0CB4D-B6EA-4E83-92FD-90D60919F9F6}" type="datetimeFigureOut">
              <a:rPr lang="zh-CN" altLang="en-US">
                <a:solidFill>
                  <a:prstClr val="black"/>
                </a:solidFill>
              </a:rPr>
              <a:pPr>
                <a:defRPr/>
              </a:pPr>
              <a:t>2019/9/23</a:t>
            </a:fld>
            <a:endParaRPr lang="zh-CN" altLang="en-US">
              <a:solidFill>
                <a:prstClr val="black"/>
              </a:solidFill>
            </a:endParaRPr>
          </a:p>
        </p:txBody>
      </p:sp>
      <p:sp>
        <p:nvSpPr>
          <p:cNvPr id="4" name="页脚占位符 3"/>
          <p:cNvSpPr>
            <a:spLocks noGrp="1"/>
          </p:cNvSpPr>
          <p:nvPr>
            <p:ph type="ftr" sz="quarter" idx="11"/>
          </p:nvPr>
        </p:nvSpPr>
        <p:spPr>
          <a:xfrm>
            <a:off x="3028950" y="4767263"/>
            <a:ext cx="3086100" cy="273844"/>
          </a:xfrm>
          <a:prstGeom prst="rect">
            <a:avLst/>
          </a:prstGeom>
        </p:spPr>
        <p:txBody>
          <a:bodyPr/>
          <a:lstStyle>
            <a:lvl1pPr eaLnBrk="1" fontAlgn="auto" hangingPunct="1">
              <a:spcBef>
                <a:spcPts val="0"/>
              </a:spcBef>
              <a:spcAft>
                <a:spcPts val="0"/>
              </a:spcAft>
              <a:defRPr>
                <a:latin typeface="+mn-lt"/>
                <a:ea typeface="+mn-ea"/>
              </a:defRPr>
            </a:lvl1pPr>
          </a:lstStyle>
          <a:p>
            <a:pPr>
              <a:defRPr/>
            </a:pPr>
            <a:endParaRPr lang="zh-CN" altLang="en-US">
              <a:solidFill>
                <a:prstClr val="black"/>
              </a:solidFill>
            </a:endParaRPr>
          </a:p>
        </p:txBody>
      </p:sp>
      <p:sp>
        <p:nvSpPr>
          <p:cNvPr id="5" name="灯片编号占位符 4"/>
          <p:cNvSpPr>
            <a:spLocks noGrp="1"/>
          </p:cNvSpPr>
          <p:nvPr>
            <p:ph type="sldNum" sz="quarter" idx="12"/>
          </p:nvPr>
        </p:nvSpPr>
        <p:spPr>
          <a:xfrm>
            <a:off x="6457950" y="4767263"/>
            <a:ext cx="2057400" cy="273844"/>
          </a:xfrm>
          <a:prstGeom prst="rect">
            <a:avLst/>
          </a:prstGeom>
        </p:spPr>
        <p:txBody>
          <a:bodyPr vert="horz" wrap="square" lIns="91440" tIns="45720" rIns="91440" bIns="45720" numCol="1" anchor="t" anchorCtr="0" compatLnSpc="1"/>
          <a:lstStyle>
            <a:lvl1pPr eaLnBrk="1" hangingPunct="1">
              <a:defRPr>
                <a:ea typeface="微软雅黑" panose="020B0503020204020204" pitchFamily="34" charset="-122"/>
              </a:defRPr>
            </a:lvl1pPr>
          </a:lstStyle>
          <a:p>
            <a:pPr fontAlgn="base">
              <a:spcBef>
                <a:spcPct val="0"/>
              </a:spcBef>
              <a:spcAft>
                <a:spcPct val="0"/>
              </a:spcAft>
            </a:pPr>
            <a:fld id="{08F9FC44-4E1E-4976-9F8B-598769FD578E}" type="slidenum">
              <a:rPr lang="zh-CN" altLang="en-US">
                <a:solidFill>
                  <a:prstClr val="black"/>
                </a:solidFill>
              </a:rPr>
              <a:pPr fontAlgn="base">
                <a:spcBef>
                  <a:spcPct val="0"/>
                </a:spcBef>
                <a:spcAft>
                  <a:spcPct val="0"/>
                </a:spcAft>
              </a:pPr>
              <a:t>‹#›</a:t>
            </a:fld>
            <a:endParaRPr lang="en-US" altLang="zh-CN">
              <a:solidFill>
                <a:prstClr val="black"/>
              </a:solidFill>
            </a:endParaRPr>
          </a:p>
        </p:txBody>
      </p:sp>
    </p:spTree>
    <p:extLst>
      <p:ext uri="{BB962C8B-B14F-4D97-AF65-F5344CB8AC3E}">
        <p14:creationId xmlns:p14="http://schemas.microsoft.com/office/powerpoint/2010/main" val="972030417"/>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628650" y="4767263"/>
            <a:ext cx="2057400" cy="273844"/>
          </a:xfrm>
          <a:prstGeom prst="rect">
            <a:avLst/>
          </a:prstGeom>
        </p:spPr>
        <p:txBody>
          <a:bodyPr/>
          <a:lstStyle>
            <a:lvl1pPr eaLnBrk="1" fontAlgn="auto" hangingPunct="1">
              <a:spcBef>
                <a:spcPts val="0"/>
              </a:spcBef>
              <a:spcAft>
                <a:spcPts val="0"/>
              </a:spcAft>
              <a:defRPr>
                <a:latin typeface="+mn-lt"/>
                <a:ea typeface="+mn-ea"/>
              </a:defRPr>
            </a:lvl1pPr>
          </a:lstStyle>
          <a:p>
            <a:pPr>
              <a:defRPr/>
            </a:pPr>
            <a:fld id="{13774076-6376-41EF-97C0-BE20C45763C1}" type="datetimeFigureOut">
              <a:rPr lang="zh-CN" altLang="en-US">
                <a:solidFill>
                  <a:prstClr val="black"/>
                </a:solidFill>
              </a:rPr>
              <a:pPr>
                <a:defRPr/>
              </a:pPr>
              <a:t>2019/9/23</a:t>
            </a:fld>
            <a:endParaRPr lang="zh-CN" altLang="en-US">
              <a:solidFill>
                <a:prstClr val="black"/>
              </a:solidFill>
            </a:endParaRPr>
          </a:p>
        </p:txBody>
      </p:sp>
      <p:sp>
        <p:nvSpPr>
          <p:cNvPr id="3" name="页脚占位符 2"/>
          <p:cNvSpPr>
            <a:spLocks noGrp="1"/>
          </p:cNvSpPr>
          <p:nvPr>
            <p:ph type="ftr" sz="quarter" idx="11"/>
          </p:nvPr>
        </p:nvSpPr>
        <p:spPr>
          <a:xfrm>
            <a:off x="3028950" y="4767263"/>
            <a:ext cx="3086100" cy="273844"/>
          </a:xfrm>
          <a:prstGeom prst="rect">
            <a:avLst/>
          </a:prstGeom>
        </p:spPr>
        <p:txBody>
          <a:bodyPr/>
          <a:lstStyle>
            <a:lvl1pPr eaLnBrk="1" fontAlgn="auto" hangingPunct="1">
              <a:spcBef>
                <a:spcPts val="0"/>
              </a:spcBef>
              <a:spcAft>
                <a:spcPts val="0"/>
              </a:spcAft>
              <a:defRPr>
                <a:latin typeface="+mn-lt"/>
                <a:ea typeface="+mn-ea"/>
              </a:defRPr>
            </a:lvl1pPr>
          </a:lstStyle>
          <a:p>
            <a:pPr>
              <a:defRPr/>
            </a:pPr>
            <a:endParaRPr lang="zh-CN" altLang="en-US">
              <a:solidFill>
                <a:prstClr val="black"/>
              </a:solidFill>
            </a:endParaRPr>
          </a:p>
        </p:txBody>
      </p:sp>
      <p:sp>
        <p:nvSpPr>
          <p:cNvPr id="4" name="灯片编号占位符 3"/>
          <p:cNvSpPr>
            <a:spLocks noGrp="1"/>
          </p:cNvSpPr>
          <p:nvPr>
            <p:ph type="sldNum" sz="quarter" idx="12"/>
          </p:nvPr>
        </p:nvSpPr>
        <p:spPr>
          <a:xfrm>
            <a:off x="6457950" y="4767263"/>
            <a:ext cx="2057400" cy="273844"/>
          </a:xfrm>
          <a:prstGeom prst="rect">
            <a:avLst/>
          </a:prstGeom>
        </p:spPr>
        <p:txBody>
          <a:bodyPr vert="horz" wrap="square" lIns="91440" tIns="45720" rIns="91440" bIns="45720" numCol="1" anchor="t" anchorCtr="0" compatLnSpc="1"/>
          <a:lstStyle>
            <a:lvl1pPr eaLnBrk="1" hangingPunct="1">
              <a:defRPr>
                <a:ea typeface="微软雅黑" panose="020B0503020204020204" pitchFamily="34" charset="-122"/>
              </a:defRPr>
            </a:lvl1pPr>
          </a:lstStyle>
          <a:p>
            <a:pPr fontAlgn="base">
              <a:spcBef>
                <a:spcPct val="0"/>
              </a:spcBef>
              <a:spcAft>
                <a:spcPct val="0"/>
              </a:spcAft>
            </a:pPr>
            <a:fld id="{ED95D075-38E7-421B-86FE-C3E90FBFE60D}" type="slidenum">
              <a:rPr lang="zh-CN" altLang="en-US">
                <a:solidFill>
                  <a:prstClr val="black"/>
                </a:solidFill>
              </a:rPr>
              <a:pPr fontAlgn="base">
                <a:spcBef>
                  <a:spcPct val="0"/>
                </a:spcBef>
                <a:spcAft>
                  <a:spcPct val="0"/>
                </a:spcAft>
              </a:pPr>
              <a:t>‹#›</a:t>
            </a:fld>
            <a:endParaRPr lang="en-US" altLang="zh-CN">
              <a:solidFill>
                <a:prstClr val="black"/>
              </a:solidFill>
            </a:endParaRPr>
          </a:p>
        </p:txBody>
      </p:sp>
    </p:spTree>
    <p:extLst>
      <p:ext uri="{BB962C8B-B14F-4D97-AF65-F5344CB8AC3E}">
        <p14:creationId xmlns:p14="http://schemas.microsoft.com/office/powerpoint/2010/main" val="2526070450"/>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342900"/>
            <a:ext cx="2949178" cy="1200150"/>
          </a:xfrm>
          <a:prstGeom prst="rect">
            <a:avLst/>
          </a:prstGeom>
        </p:spPr>
        <p:txBody>
          <a:bodyPr anchor="b"/>
          <a:lstStyle>
            <a:lvl1pPr>
              <a:defRPr sz="2400"/>
            </a:lvl1pPr>
          </a:lstStyle>
          <a:p>
            <a:r>
              <a:rPr lang="zh-CN" altLang="en-US"/>
              <a:t>单击此处编辑母版标题样式</a:t>
            </a:r>
          </a:p>
        </p:txBody>
      </p:sp>
      <p:sp>
        <p:nvSpPr>
          <p:cNvPr id="3" name="内容占位符 2"/>
          <p:cNvSpPr>
            <a:spLocks noGrp="1"/>
          </p:cNvSpPr>
          <p:nvPr>
            <p:ph idx="1"/>
          </p:nvPr>
        </p:nvSpPr>
        <p:spPr>
          <a:xfrm>
            <a:off x="3887391" y="740569"/>
            <a:ext cx="4629150" cy="3655219"/>
          </a:xfrm>
          <a:prstGeom prst="rect">
            <a:avLst/>
          </a:prstGeo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629841" y="1543050"/>
            <a:ext cx="2949178" cy="2858691"/>
          </a:xfrm>
          <a:prstGeom prst="rect">
            <a:avLst/>
          </a:prstGeo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单击此处编辑母版文本样式</a:t>
            </a:r>
          </a:p>
        </p:txBody>
      </p:sp>
      <p:sp>
        <p:nvSpPr>
          <p:cNvPr id="5" name="日期占位符 4"/>
          <p:cNvSpPr>
            <a:spLocks noGrp="1"/>
          </p:cNvSpPr>
          <p:nvPr>
            <p:ph type="dt" sz="half" idx="10"/>
          </p:nvPr>
        </p:nvSpPr>
        <p:spPr>
          <a:xfrm>
            <a:off x="628650" y="4767263"/>
            <a:ext cx="2057400" cy="273844"/>
          </a:xfrm>
          <a:prstGeom prst="rect">
            <a:avLst/>
          </a:prstGeom>
        </p:spPr>
        <p:txBody>
          <a:bodyPr/>
          <a:lstStyle>
            <a:lvl1pPr eaLnBrk="1" fontAlgn="auto" hangingPunct="1">
              <a:spcBef>
                <a:spcPts val="0"/>
              </a:spcBef>
              <a:spcAft>
                <a:spcPts val="0"/>
              </a:spcAft>
              <a:defRPr>
                <a:latin typeface="+mn-lt"/>
                <a:ea typeface="+mn-ea"/>
              </a:defRPr>
            </a:lvl1pPr>
          </a:lstStyle>
          <a:p>
            <a:pPr>
              <a:defRPr/>
            </a:pPr>
            <a:fld id="{2AF81E5C-2972-4584-8922-BDF22E8A03C2}" type="datetimeFigureOut">
              <a:rPr lang="zh-CN" altLang="en-US">
                <a:solidFill>
                  <a:prstClr val="black"/>
                </a:solidFill>
              </a:rPr>
              <a:pPr>
                <a:defRPr/>
              </a:pPr>
              <a:t>2019/9/23</a:t>
            </a:fld>
            <a:endParaRPr lang="zh-CN" altLang="en-US">
              <a:solidFill>
                <a:prstClr val="black"/>
              </a:solidFill>
            </a:endParaRPr>
          </a:p>
        </p:txBody>
      </p:sp>
      <p:sp>
        <p:nvSpPr>
          <p:cNvPr id="6" name="页脚占位符 5"/>
          <p:cNvSpPr>
            <a:spLocks noGrp="1"/>
          </p:cNvSpPr>
          <p:nvPr>
            <p:ph type="ftr" sz="quarter" idx="11"/>
          </p:nvPr>
        </p:nvSpPr>
        <p:spPr>
          <a:xfrm>
            <a:off x="3028950" y="4767263"/>
            <a:ext cx="3086100" cy="273844"/>
          </a:xfrm>
          <a:prstGeom prst="rect">
            <a:avLst/>
          </a:prstGeom>
        </p:spPr>
        <p:txBody>
          <a:bodyPr/>
          <a:lstStyle>
            <a:lvl1pPr eaLnBrk="1" fontAlgn="auto" hangingPunct="1">
              <a:spcBef>
                <a:spcPts val="0"/>
              </a:spcBef>
              <a:spcAft>
                <a:spcPts val="0"/>
              </a:spcAft>
              <a:defRPr>
                <a:latin typeface="+mn-lt"/>
                <a:ea typeface="+mn-ea"/>
              </a:defRPr>
            </a:lvl1pPr>
          </a:lstStyle>
          <a:p>
            <a:pPr>
              <a:defRPr/>
            </a:pPr>
            <a:endParaRPr lang="zh-CN" altLang="en-US">
              <a:solidFill>
                <a:prstClr val="black"/>
              </a:solidFill>
            </a:endParaRPr>
          </a:p>
        </p:txBody>
      </p:sp>
      <p:sp>
        <p:nvSpPr>
          <p:cNvPr id="7" name="灯片编号占位符 6"/>
          <p:cNvSpPr>
            <a:spLocks noGrp="1"/>
          </p:cNvSpPr>
          <p:nvPr>
            <p:ph type="sldNum" sz="quarter" idx="12"/>
          </p:nvPr>
        </p:nvSpPr>
        <p:spPr>
          <a:xfrm>
            <a:off x="6457950" y="4767263"/>
            <a:ext cx="2057400" cy="273844"/>
          </a:xfrm>
          <a:prstGeom prst="rect">
            <a:avLst/>
          </a:prstGeom>
        </p:spPr>
        <p:txBody>
          <a:bodyPr vert="horz" wrap="square" lIns="91440" tIns="45720" rIns="91440" bIns="45720" numCol="1" anchor="t" anchorCtr="0" compatLnSpc="1"/>
          <a:lstStyle>
            <a:lvl1pPr eaLnBrk="1" hangingPunct="1">
              <a:defRPr>
                <a:ea typeface="微软雅黑" panose="020B0503020204020204" pitchFamily="34" charset="-122"/>
              </a:defRPr>
            </a:lvl1pPr>
          </a:lstStyle>
          <a:p>
            <a:pPr fontAlgn="base">
              <a:spcBef>
                <a:spcPct val="0"/>
              </a:spcBef>
              <a:spcAft>
                <a:spcPct val="0"/>
              </a:spcAft>
            </a:pPr>
            <a:fld id="{78C8CD5C-07DB-47D5-ABBA-FDBBAABF8FBE}" type="slidenum">
              <a:rPr lang="zh-CN" altLang="en-US">
                <a:solidFill>
                  <a:prstClr val="black"/>
                </a:solidFill>
              </a:rPr>
              <a:pPr fontAlgn="base">
                <a:spcBef>
                  <a:spcPct val="0"/>
                </a:spcBef>
                <a:spcAft>
                  <a:spcPct val="0"/>
                </a:spcAft>
              </a:pPr>
              <a:t>‹#›</a:t>
            </a:fld>
            <a:endParaRPr lang="en-US" altLang="zh-CN">
              <a:solidFill>
                <a:prstClr val="black"/>
              </a:solidFill>
            </a:endParaRPr>
          </a:p>
        </p:txBody>
      </p:sp>
    </p:spTree>
    <p:extLst>
      <p:ext uri="{BB962C8B-B14F-4D97-AF65-F5344CB8AC3E}">
        <p14:creationId xmlns:p14="http://schemas.microsoft.com/office/powerpoint/2010/main" val="1234432416"/>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342900"/>
            <a:ext cx="2949178" cy="1200150"/>
          </a:xfrm>
          <a:prstGeom prst="rect">
            <a:avLst/>
          </a:prstGeom>
        </p:spPr>
        <p:txBody>
          <a:bodyPr anchor="b"/>
          <a:lstStyle>
            <a:lvl1pPr>
              <a:defRPr sz="2400"/>
            </a:lvl1pPr>
          </a:lstStyle>
          <a:p>
            <a:r>
              <a:rPr lang="zh-CN" altLang="en-US"/>
              <a:t>单击此处编辑母版标题样式</a:t>
            </a:r>
          </a:p>
        </p:txBody>
      </p:sp>
      <p:sp>
        <p:nvSpPr>
          <p:cNvPr id="3" name="图片占位符 2"/>
          <p:cNvSpPr>
            <a:spLocks noGrp="1"/>
          </p:cNvSpPr>
          <p:nvPr>
            <p:ph type="pic" idx="1"/>
          </p:nvPr>
        </p:nvSpPr>
        <p:spPr>
          <a:xfrm>
            <a:off x="3887391" y="740569"/>
            <a:ext cx="4629150" cy="3655219"/>
          </a:xfrm>
          <a:prstGeom prst="rect">
            <a:avLst/>
          </a:prstGeo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lvl="0"/>
            <a:endParaRPr lang="zh-CN" altLang="en-US" noProof="0"/>
          </a:p>
        </p:txBody>
      </p:sp>
      <p:sp>
        <p:nvSpPr>
          <p:cNvPr id="4" name="文本占位符 3"/>
          <p:cNvSpPr>
            <a:spLocks noGrp="1"/>
          </p:cNvSpPr>
          <p:nvPr>
            <p:ph type="body" sz="half" idx="2"/>
          </p:nvPr>
        </p:nvSpPr>
        <p:spPr>
          <a:xfrm>
            <a:off x="629841" y="1543050"/>
            <a:ext cx="2949178" cy="2858691"/>
          </a:xfrm>
          <a:prstGeom prst="rect">
            <a:avLst/>
          </a:prstGeo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单击此处编辑母版文本样式</a:t>
            </a:r>
          </a:p>
        </p:txBody>
      </p:sp>
      <p:sp>
        <p:nvSpPr>
          <p:cNvPr id="5" name="日期占位符 4"/>
          <p:cNvSpPr>
            <a:spLocks noGrp="1"/>
          </p:cNvSpPr>
          <p:nvPr>
            <p:ph type="dt" sz="half" idx="10"/>
          </p:nvPr>
        </p:nvSpPr>
        <p:spPr>
          <a:xfrm>
            <a:off x="628650" y="4767263"/>
            <a:ext cx="2057400" cy="273844"/>
          </a:xfrm>
          <a:prstGeom prst="rect">
            <a:avLst/>
          </a:prstGeom>
        </p:spPr>
        <p:txBody>
          <a:bodyPr/>
          <a:lstStyle>
            <a:lvl1pPr eaLnBrk="1" fontAlgn="auto" hangingPunct="1">
              <a:spcBef>
                <a:spcPts val="0"/>
              </a:spcBef>
              <a:spcAft>
                <a:spcPts val="0"/>
              </a:spcAft>
              <a:defRPr>
                <a:latin typeface="+mn-lt"/>
                <a:ea typeface="+mn-ea"/>
              </a:defRPr>
            </a:lvl1pPr>
          </a:lstStyle>
          <a:p>
            <a:pPr>
              <a:defRPr/>
            </a:pPr>
            <a:fld id="{3008BD25-A357-476A-BC9C-1F017F1A187E}" type="datetimeFigureOut">
              <a:rPr lang="zh-CN" altLang="en-US">
                <a:solidFill>
                  <a:prstClr val="black"/>
                </a:solidFill>
              </a:rPr>
              <a:pPr>
                <a:defRPr/>
              </a:pPr>
              <a:t>2019/9/23</a:t>
            </a:fld>
            <a:endParaRPr lang="zh-CN" altLang="en-US">
              <a:solidFill>
                <a:prstClr val="black"/>
              </a:solidFill>
            </a:endParaRPr>
          </a:p>
        </p:txBody>
      </p:sp>
      <p:sp>
        <p:nvSpPr>
          <p:cNvPr id="6" name="页脚占位符 5"/>
          <p:cNvSpPr>
            <a:spLocks noGrp="1"/>
          </p:cNvSpPr>
          <p:nvPr>
            <p:ph type="ftr" sz="quarter" idx="11"/>
          </p:nvPr>
        </p:nvSpPr>
        <p:spPr>
          <a:xfrm>
            <a:off x="3028950" y="4767263"/>
            <a:ext cx="3086100" cy="273844"/>
          </a:xfrm>
          <a:prstGeom prst="rect">
            <a:avLst/>
          </a:prstGeom>
        </p:spPr>
        <p:txBody>
          <a:bodyPr/>
          <a:lstStyle>
            <a:lvl1pPr eaLnBrk="1" fontAlgn="auto" hangingPunct="1">
              <a:spcBef>
                <a:spcPts val="0"/>
              </a:spcBef>
              <a:spcAft>
                <a:spcPts val="0"/>
              </a:spcAft>
              <a:defRPr>
                <a:latin typeface="+mn-lt"/>
                <a:ea typeface="+mn-ea"/>
              </a:defRPr>
            </a:lvl1pPr>
          </a:lstStyle>
          <a:p>
            <a:pPr>
              <a:defRPr/>
            </a:pPr>
            <a:endParaRPr lang="zh-CN" altLang="en-US">
              <a:solidFill>
                <a:prstClr val="black"/>
              </a:solidFill>
            </a:endParaRPr>
          </a:p>
        </p:txBody>
      </p:sp>
      <p:sp>
        <p:nvSpPr>
          <p:cNvPr id="7" name="灯片编号占位符 6"/>
          <p:cNvSpPr>
            <a:spLocks noGrp="1"/>
          </p:cNvSpPr>
          <p:nvPr>
            <p:ph type="sldNum" sz="quarter" idx="12"/>
          </p:nvPr>
        </p:nvSpPr>
        <p:spPr>
          <a:xfrm>
            <a:off x="6457950" y="4767263"/>
            <a:ext cx="2057400" cy="273844"/>
          </a:xfrm>
          <a:prstGeom prst="rect">
            <a:avLst/>
          </a:prstGeom>
        </p:spPr>
        <p:txBody>
          <a:bodyPr vert="horz" wrap="square" lIns="91440" tIns="45720" rIns="91440" bIns="45720" numCol="1" anchor="t" anchorCtr="0" compatLnSpc="1"/>
          <a:lstStyle>
            <a:lvl1pPr eaLnBrk="1" hangingPunct="1">
              <a:defRPr>
                <a:ea typeface="微软雅黑" panose="020B0503020204020204" pitchFamily="34" charset="-122"/>
              </a:defRPr>
            </a:lvl1pPr>
          </a:lstStyle>
          <a:p>
            <a:pPr fontAlgn="base">
              <a:spcBef>
                <a:spcPct val="0"/>
              </a:spcBef>
              <a:spcAft>
                <a:spcPct val="0"/>
              </a:spcAft>
            </a:pPr>
            <a:fld id="{856870C5-1082-44F7-AD13-72EE306EFE5B}" type="slidenum">
              <a:rPr lang="zh-CN" altLang="en-US">
                <a:solidFill>
                  <a:prstClr val="black"/>
                </a:solidFill>
              </a:rPr>
              <a:pPr fontAlgn="base">
                <a:spcBef>
                  <a:spcPct val="0"/>
                </a:spcBef>
                <a:spcAft>
                  <a:spcPct val="0"/>
                </a:spcAft>
              </a:pPr>
              <a:t>‹#›</a:t>
            </a:fld>
            <a:endParaRPr lang="en-US" altLang="zh-CN">
              <a:solidFill>
                <a:prstClr val="black"/>
              </a:solidFill>
            </a:endParaRPr>
          </a:p>
        </p:txBody>
      </p:sp>
    </p:spTree>
    <p:extLst>
      <p:ext uri="{BB962C8B-B14F-4D97-AF65-F5344CB8AC3E}">
        <p14:creationId xmlns:p14="http://schemas.microsoft.com/office/powerpoint/2010/main" val="2091128870"/>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28650" y="273844"/>
            <a:ext cx="7886700" cy="994172"/>
          </a:xfrm>
          <a:prstGeom prst="rect">
            <a:avLst/>
          </a:prstGeom>
        </p:spPr>
        <p:txBody>
          <a:bodyPr/>
          <a:lstStyle/>
          <a:p>
            <a:r>
              <a:rPr lang="zh-CN" altLang="en-US"/>
              <a:t>单击此处编辑母版标题样式</a:t>
            </a:r>
          </a:p>
        </p:txBody>
      </p:sp>
      <p:sp>
        <p:nvSpPr>
          <p:cNvPr id="3" name="竖排文字占位符 2"/>
          <p:cNvSpPr>
            <a:spLocks noGrp="1"/>
          </p:cNvSpPr>
          <p:nvPr>
            <p:ph type="body" orient="vert" idx="1"/>
          </p:nvPr>
        </p:nvSpPr>
        <p:spPr>
          <a:xfrm>
            <a:off x="628650" y="1369219"/>
            <a:ext cx="7886700" cy="3263504"/>
          </a:xfrm>
          <a:prstGeom prst="rect">
            <a:avLst/>
          </a:prstGeo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628650" y="4767263"/>
            <a:ext cx="2057400" cy="273844"/>
          </a:xfrm>
          <a:prstGeom prst="rect">
            <a:avLst/>
          </a:prstGeom>
        </p:spPr>
        <p:txBody>
          <a:bodyPr/>
          <a:lstStyle>
            <a:lvl1pPr eaLnBrk="1" fontAlgn="auto" hangingPunct="1">
              <a:spcBef>
                <a:spcPts val="0"/>
              </a:spcBef>
              <a:spcAft>
                <a:spcPts val="0"/>
              </a:spcAft>
              <a:defRPr>
                <a:latin typeface="+mn-lt"/>
                <a:ea typeface="+mn-ea"/>
              </a:defRPr>
            </a:lvl1pPr>
          </a:lstStyle>
          <a:p>
            <a:pPr>
              <a:defRPr/>
            </a:pPr>
            <a:fld id="{FEE02C3C-F54D-4214-837F-C357C75808C7}" type="datetimeFigureOut">
              <a:rPr lang="zh-CN" altLang="en-US">
                <a:solidFill>
                  <a:prstClr val="black"/>
                </a:solidFill>
              </a:rPr>
              <a:pPr>
                <a:defRPr/>
              </a:pPr>
              <a:t>2019/9/23</a:t>
            </a:fld>
            <a:endParaRPr lang="zh-CN" altLang="en-US">
              <a:solidFill>
                <a:prstClr val="black"/>
              </a:solidFill>
            </a:endParaRPr>
          </a:p>
        </p:txBody>
      </p:sp>
      <p:sp>
        <p:nvSpPr>
          <p:cNvPr id="5" name="页脚占位符 4"/>
          <p:cNvSpPr>
            <a:spLocks noGrp="1"/>
          </p:cNvSpPr>
          <p:nvPr>
            <p:ph type="ftr" sz="quarter" idx="11"/>
          </p:nvPr>
        </p:nvSpPr>
        <p:spPr>
          <a:xfrm>
            <a:off x="3028950" y="4767263"/>
            <a:ext cx="3086100" cy="273844"/>
          </a:xfrm>
          <a:prstGeom prst="rect">
            <a:avLst/>
          </a:prstGeom>
        </p:spPr>
        <p:txBody>
          <a:bodyPr/>
          <a:lstStyle>
            <a:lvl1pPr eaLnBrk="1" fontAlgn="auto" hangingPunct="1">
              <a:spcBef>
                <a:spcPts val="0"/>
              </a:spcBef>
              <a:spcAft>
                <a:spcPts val="0"/>
              </a:spcAft>
              <a:defRPr>
                <a:latin typeface="+mn-lt"/>
                <a:ea typeface="+mn-ea"/>
              </a:defRPr>
            </a:lvl1pPr>
          </a:lstStyle>
          <a:p>
            <a:pPr>
              <a:defRPr/>
            </a:pPr>
            <a:endParaRPr lang="zh-CN" altLang="en-US">
              <a:solidFill>
                <a:prstClr val="black"/>
              </a:solidFill>
            </a:endParaRPr>
          </a:p>
        </p:txBody>
      </p:sp>
      <p:sp>
        <p:nvSpPr>
          <p:cNvPr id="6" name="灯片编号占位符 5"/>
          <p:cNvSpPr>
            <a:spLocks noGrp="1"/>
          </p:cNvSpPr>
          <p:nvPr>
            <p:ph type="sldNum" sz="quarter" idx="12"/>
          </p:nvPr>
        </p:nvSpPr>
        <p:spPr>
          <a:xfrm>
            <a:off x="6457950" y="4767263"/>
            <a:ext cx="2057400" cy="273844"/>
          </a:xfrm>
          <a:prstGeom prst="rect">
            <a:avLst/>
          </a:prstGeom>
        </p:spPr>
        <p:txBody>
          <a:bodyPr vert="horz" wrap="square" lIns="91440" tIns="45720" rIns="91440" bIns="45720" numCol="1" anchor="t" anchorCtr="0" compatLnSpc="1"/>
          <a:lstStyle>
            <a:lvl1pPr eaLnBrk="1" hangingPunct="1">
              <a:defRPr>
                <a:ea typeface="微软雅黑" panose="020B0503020204020204" pitchFamily="34" charset="-122"/>
              </a:defRPr>
            </a:lvl1pPr>
          </a:lstStyle>
          <a:p>
            <a:pPr fontAlgn="base">
              <a:spcBef>
                <a:spcPct val="0"/>
              </a:spcBef>
              <a:spcAft>
                <a:spcPct val="0"/>
              </a:spcAft>
            </a:pPr>
            <a:fld id="{F656F8CF-C579-4A38-AEA4-324E6B7E1462}" type="slidenum">
              <a:rPr lang="zh-CN" altLang="en-US">
                <a:solidFill>
                  <a:prstClr val="black"/>
                </a:solidFill>
              </a:rPr>
              <a:pPr fontAlgn="base">
                <a:spcBef>
                  <a:spcPct val="0"/>
                </a:spcBef>
                <a:spcAft>
                  <a:spcPct val="0"/>
                </a:spcAft>
              </a:pPr>
              <a:t>‹#›</a:t>
            </a:fld>
            <a:endParaRPr lang="en-US" altLang="zh-CN">
              <a:solidFill>
                <a:prstClr val="black"/>
              </a:solidFill>
            </a:endParaRPr>
          </a:p>
        </p:txBody>
      </p:sp>
    </p:spTree>
    <p:extLst>
      <p:ext uri="{BB962C8B-B14F-4D97-AF65-F5344CB8AC3E}">
        <p14:creationId xmlns:p14="http://schemas.microsoft.com/office/powerpoint/2010/main" val="12132496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628650" y="273846"/>
            <a:ext cx="7886700" cy="994172"/>
          </a:xfrm>
          <a:prstGeom prst="rect">
            <a:avLst/>
          </a:prstGeom>
        </p:spPr>
        <p:txBody>
          <a:bodyPr/>
          <a:lstStyle/>
          <a:p>
            <a:r>
              <a:rPr lang="zh-CN" altLang="en-US"/>
              <a:t>单击此处编辑母版标题样式</a:t>
            </a:r>
          </a:p>
        </p:txBody>
      </p:sp>
      <p:sp>
        <p:nvSpPr>
          <p:cNvPr id="3" name="内容占位符 2"/>
          <p:cNvSpPr>
            <a:spLocks noGrp="1"/>
          </p:cNvSpPr>
          <p:nvPr>
            <p:ph sz="half" idx="1"/>
          </p:nvPr>
        </p:nvSpPr>
        <p:spPr>
          <a:xfrm>
            <a:off x="628650" y="1369219"/>
            <a:ext cx="3886200" cy="3263504"/>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29150" y="1369219"/>
            <a:ext cx="3886200" cy="3263504"/>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a:xfrm>
            <a:off x="628650" y="4767264"/>
            <a:ext cx="2057400" cy="273844"/>
          </a:xfrm>
          <a:prstGeom prst="rect">
            <a:avLst/>
          </a:prstGeom>
        </p:spPr>
        <p:txBody>
          <a:bodyPr/>
          <a:lstStyle>
            <a:lvl1pPr eaLnBrk="1" fontAlgn="auto" hangingPunct="1">
              <a:spcBef>
                <a:spcPts val="0"/>
              </a:spcBef>
              <a:spcAft>
                <a:spcPts val="0"/>
              </a:spcAft>
              <a:defRPr b="0">
                <a:latin typeface="+mn-lt"/>
                <a:ea typeface="+mn-ea"/>
                <a:cs typeface="+mn-cs"/>
              </a:defRPr>
            </a:lvl1pPr>
          </a:lstStyle>
          <a:p>
            <a:pPr>
              <a:defRPr/>
            </a:pPr>
            <a:fld id="{208DBD38-1403-4C72-87ED-07ED1FB2C3BA}" type="datetimeFigureOut">
              <a:rPr lang="zh-CN" altLang="en-US">
                <a:solidFill>
                  <a:prstClr val="black"/>
                </a:solidFill>
              </a:rPr>
              <a:pPr>
                <a:defRPr/>
              </a:pPr>
              <a:t>2019/9/23</a:t>
            </a:fld>
            <a:endParaRPr lang="zh-CN" altLang="en-US">
              <a:solidFill>
                <a:prstClr val="black"/>
              </a:solidFill>
            </a:endParaRPr>
          </a:p>
        </p:txBody>
      </p:sp>
      <p:sp>
        <p:nvSpPr>
          <p:cNvPr id="6" name="页脚占位符 5"/>
          <p:cNvSpPr>
            <a:spLocks noGrp="1"/>
          </p:cNvSpPr>
          <p:nvPr>
            <p:ph type="ftr" sz="quarter" idx="11"/>
          </p:nvPr>
        </p:nvSpPr>
        <p:spPr>
          <a:xfrm>
            <a:off x="3028950" y="4767264"/>
            <a:ext cx="3086100" cy="273844"/>
          </a:xfrm>
          <a:prstGeom prst="rect">
            <a:avLst/>
          </a:prstGeom>
        </p:spPr>
        <p:txBody>
          <a:bodyPr/>
          <a:lstStyle>
            <a:lvl1pPr eaLnBrk="1" fontAlgn="auto" hangingPunct="1">
              <a:spcBef>
                <a:spcPts val="0"/>
              </a:spcBef>
              <a:spcAft>
                <a:spcPts val="0"/>
              </a:spcAft>
              <a:defRPr b="0">
                <a:latin typeface="+mn-lt"/>
                <a:ea typeface="+mn-ea"/>
                <a:cs typeface="+mn-cs"/>
              </a:defRPr>
            </a:lvl1pPr>
          </a:lstStyle>
          <a:p>
            <a:pPr>
              <a:defRPr/>
            </a:pPr>
            <a:endParaRPr lang="zh-CN" altLang="en-US">
              <a:solidFill>
                <a:prstClr val="black"/>
              </a:solidFill>
            </a:endParaRPr>
          </a:p>
        </p:txBody>
      </p:sp>
      <p:sp>
        <p:nvSpPr>
          <p:cNvPr id="7" name="灯片编号占位符 6"/>
          <p:cNvSpPr>
            <a:spLocks noGrp="1"/>
          </p:cNvSpPr>
          <p:nvPr>
            <p:ph type="sldNum" sz="quarter" idx="12"/>
          </p:nvPr>
        </p:nvSpPr>
        <p:spPr>
          <a:xfrm>
            <a:off x="6457950" y="4767264"/>
            <a:ext cx="2057400" cy="273844"/>
          </a:xfrm>
          <a:prstGeom prst="rect">
            <a:avLst/>
          </a:prstGeom>
        </p:spPr>
        <p:txBody>
          <a:bodyPr vert="horz" wrap="square" lIns="91440" tIns="45720" rIns="91440" bIns="45720" numCol="1" anchor="t" anchorCtr="0" compatLnSpc="1">
            <a:prstTxWarp prst="textNoShape">
              <a:avLst/>
            </a:prstTxWarp>
          </a:bodyPr>
          <a:lstStyle>
            <a:lvl1pPr eaLnBrk="1" hangingPunct="1">
              <a:defRPr b="0">
                <a:ea typeface="微软雅黑" pitchFamily="34" charset="-122"/>
                <a:cs typeface="+mn-cs"/>
              </a:defRPr>
            </a:lvl1pPr>
          </a:lstStyle>
          <a:p>
            <a:pPr fontAlgn="base">
              <a:spcBef>
                <a:spcPct val="0"/>
              </a:spcBef>
              <a:spcAft>
                <a:spcPct val="0"/>
              </a:spcAft>
              <a:defRPr/>
            </a:pPr>
            <a:fld id="{1C075E66-696B-4EFE-832D-5DC987782525}" type="slidenum">
              <a:rPr lang="zh-CN" altLang="en-US">
                <a:solidFill>
                  <a:prstClr val="black"/>
                </a:solidFill>
              </a:rPr>
              <a:pPr fontAlgn="base">
                <a:spcBef>
                  <a:spcPct val="0"/>
                </a:spcBef>
                <a:spcAft>
                  <a:spcPct val="0"/>
                </a:spcAft>
                <a:defRPr/>
              </a:pPr>
              <a:t>‹#›</a:t>
            </a:fld>
            <a:endParaRPr lang="en-US" altLang="zh-CN">
              <a:solidFill>
                <a:prstClr val="black"/>
              </a:solidFill>
            </a:endParaRPr>
          </a:p>
        </p:txBody>
      </p:sp>
    </p:spTree>
    <p:extLst>
      <p:ext uri="{BB962C8B-B14F-4D97-AF65-F5344CB8AC3E}">
        <p14:creationId xmlns:p14="http://schemas.microsoft.com/office/powerpoint/2010/main" val="256069787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40.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3675" y="273844"/>
            <a:ext cx="1971675" cy="4358879"/>
          </a:xfrm>
          <a:prstGeom prst="rect">
            <a:avLst/>
          </a:prstGeo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628650" y="273844"/>
            <a:ext cx="5800725" cy="4358879"/>
          </a:xfrm>
          <a:prstGeom prst="rect">
            <a:avLst/>
          </a:prstGeo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628650" y="4767263"/>
            <a:ext cx="2057400" cy="273844"/>
          </a:xfrm>
          <a:prstGeom prst="rect">
            <a:avLst/>
          </a:prstGeom>
        </p:spPr>
        <p:txBody>
          <a:bodyPr/>
          <a:lstStyle>
            <a:lvl1pPr eaLnBrk="1" fontAlgn="auto" hangingPunct="1">
              <a:spcBef>
                <a:spcPts val="0"/>
              </a:spcBef>
              <a:spcAft>
                <a:spcPts val="0"/>
              </a:spcAft>
              <a:defRPr>
                <a:latin typeface="+mn-lt"/>
                <a:ea typeface="+mn-ea"/>
              </a:defRPr>
            </a:lvl1pPr>
          </a:lstStyle>
          <a:p>
            <a:pPr>
              <a:defRPr/>
            </a:pPr>
            <a:fld id="{C56DC095-3DCA-44F7-9DAA-56B95B21F87F}" type="datetimeFigureOut">
              <a:rPr lang="zh-CN" altLang="en-US">
                <a:solidFill>
                  <a:prstClr val="black"/>
                </a:solidFill>
              </a:rPr>
              <a:pPr>
                <a:defRPr/>
              </a:pPr>
              <a:t>2019/9/23</a:t>
            </a:fld>
            <a:endParaRPr lang="zh-CN" altLang="en-US">
              <a:solidFill>
                <a:prstClr val="black"/>
              </a:solidFill>
            </a:endParaRPr>
          </a:p>
        </p:txBody>
      </p:sp>
      <p:sp>
        <p:nvSpPr>
          <p:cNvPr id="5" name="页脚占位符 4"/>
          <p:cNvSpPr>
            <a:spLocks noGrp="1"/>
          </p:cNvSpPr>
          <p:nvPr>
            <p:ph type="ftr" sz="quarter" idx="11"/>
          </p:nvPr>
        </p:nvSpPr>
        <p:spPr>
          <a:xfrm>
            <a:off x="3028950" y="4767263"/>
            <a:ext cx="3086100" cy="273844"/>
          </a:xfrm>
          <a:prstGeom prst="rect">
            <a:avLst/>
          </a:prstGeom>
        </p:spPr>
        <p:txBody>
          <a:bodyPr/>
          <a:lstStyle>
            <a:lvl1pPr eaLnBrk="1" fontAlgn="auto" hangingPunct="1">
              <a:spcBef>
                <a:spcPts val="0"/>
              </a:spcBef>
              <a:spcAft>
                <a:spcPts val="0"/>
              </a:spcAft>
              <a:defRPr>
                <a:latin typeface="+mn-lt"/>
                <a:ea typeface="+mn-ea"/>
              </a:defRPr>
            </a:lvl1pPr>
          </a:lstStyle>
          <a:p>
            <a:pPr>
              <a:defRPr/>
            </a:pPr>
            <a:endParaRPr lang="zh-CN" altLang="en-US">
              <a:solidFill>
                <a:prstClr val="black"/>
              </a:solidFill>
            </a:endParaRPr>
          </a:p>
        </p:txBody>
      </p:sp>
      <p:sp>
        <p:nvSpPr>
          <p:cNvPr id="6" name="灯片编号占位符 5"/>
          <p:cNvSpPr>
            <a:spLocks noGrp="1"/>
          </p:cNvSpPr>
          <p:nvPr>
            <p:ph type="sldNum" sz="quarter" idx="12"/>
          </p:nvPr>
        </p:nvSpPr>
        <p:spPr>
          <a:xfrm>
            <a:off x="6457950" y="4767263"/>
            <a:ext cx="2057400" cy="273844"/>
          </a:xfrm>
          <a:prstGeom prst="rect">
            <a:avLst/>
          </a:prstGeom>
        </p:spPr>
        <p:txBody>
          <a:bodyPr vert="horz" wrap="square" lIns="91440" tIns="45720" rIns="91440" bIns="45720" numCol="1" anchor="t" anchorCtr="0" compatLnSpc="1"/>
          <a:lstStyle>
            <a:lvl1pPr eaLnBrk="1" hangingPunct="1">
              <a:defRPr>
                <a:ea typeface="微软雅黑" panose="020B0503020204020204" pitchFamily="34" charset="-122"/>
              </a:defRPr>
            </a:lvl1pPr>
          </a:lstStyle>
          <a:p>
            <a:pPr fontAlgn="base">
              <a:spcBef>
                <a:spcPct val="0"/>
              </a:spcBef>
              <a:spcAft>
                <a:spcPct val="0"/>
              </a:spcAft>
            </a:pPr>
            <a:fld id="{E12324D2-F023-45FA-8154-817A8855D087}" type="slidenum">
              <a:rPr lang="zh-CN" altLang="en-US">
                <a:solidFill>
                  <a:prstClr val="black"/>
                </a:solidFill>
              </a:rPr>
              <a:pPr fontAlgn="base">
                <a:spcBef>
                  <a:spcPct val="0"/>
                </a:spcBef>
                <a:spcAft>
                  <a:spcPct val="0"/>
                </a:spcAft>
              </a:pPr>
              <a:t>‹#›</a:t>
            </a:fld>
            <a:endParaRPr lang="en-US" altLang="zh-CN">
              <a:solidFill>
                <a:prstClr val="black"/>
              </a:solidFill>
            </a:endParaRPr>
          </a:p>
        </p:txBody>
      </p:sp>
    </p:spTree>
    <p:extLst>
      <p:ext uri="{BB962C8B-B14F-4D97-AF65-F5344CB8AC3E}">
        <p14:creationId xmlns:p14="http://schemas.microsoft.com/office/powerpoint/2010/main" val="280325473"/>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3_空白">
    <p:spTree>
      <p:nvGrpSpPr>
        <p:cNvPr id="1" name=""/>
        <p:cNvGrpSpPr/>
        <p:nvPr/>
      </p:nvGrpSpPr>
      <p:grpSpPr>
        <a:xfrm>
          <a:off x="0" y="0"/>
          <a:ext cx="0" cy="0"/>
          <a:chOff x="0" y="0"/>
          <a:chExt cx="0" cy="0"/>
        </a:xfrm>
      </p:grpSpPr>
      <p:sp>
        <p:nvSpPr>
          <p:cNvPr id="9" name="图片占位符 8"/>
          <p:cNvSpPr>
            <a:spLocks noGrp="1"/>
          </p:cNvSpPr>
          <p:nvPr>
            <p:ph type="pic" sz="quarter" idx="13"/>
          </p:nvPr>
        </p:nvSpPr>
        <p:spPr>
          <a:xfrm>
            <a:off x="1441285" y="1803877"/>
            <a:ext cx="2885510" cy="1937669"/>
          </a:xfrm>
          <a:custGeom>
            <a:avLst/>
            <a:gdLst>
              <a:gd name="connsiteX0" fmla="*/ 3847107 w 3847346"/>
              <a:gd name="connsiteY0" fmla="*/ 17512 h 2583559"/>
              <a:gd name="connsiteX1" fmla="*/ 3847346 w 3847346"/>
              <a:gd name="connsiteY1" fmla="*/ 17846 h 2583559"/>
              <a:gd name="connsiteX2" fmla="*/ 3847004 w 3847346"/>
              <a:gd name="connsiteY2" fmla="*/ 17849 h 2583559"/>
              <a:gd name="connsiteX3" fmla="*/ 10055 w 3847346"/>
              <a:gd name="connsiteY3" fmla="*/ 0 h 2583559"/>
              <a:gd name="connsiteX4" fmla="*/ 29246 w 3847346"/>
              <a:gd name="connsiteY4" fmla="*/ 4456 h 2583559"/>
              <a:gd name="connsiteX5" fmla="*/ 217856 w 3847346"/>
              <a:gd name="connsiteY5" fmla="*/ 18207 h 2583559"/>
              <a:gd name="connsiteX6" fmla="*/ 3790409 w 3847346"/>
              <a:gd name="connsiteY6" fmla="*/ 18207 h 2583559"/>
              <a:gd name="connsiteX7" fmla="*/ 3847004 w 3847346"/>
              <a:gd name="connsiteY7" fmla="*/ 17849 h 2583559"/>
              <a:gd name="connsiteX8" fmla="*/ 3843502 w 3847346"/>
              <a:gd name="connsiteY8" fmla="*/ 29330 h 2583559"/>
              <a:gd name="connsiteX9" fmla="*/ 3842284 w 3847346"/>
              <a:gd name="connsiteY9" fmla="*/ 28697 h 2583559"/>
              <a:gd name="connsiteX10" fmla="*/ 3843473 w 3847346"/>
              <a:gd name="connsiteY10" fmla="*/ 29426 h 2583559"/>
              <a:gd name="connsiteX11" fmla="*/ 3837282 w 3847346"/>
              <a:gd name="connsiteY11" fmla="*/ 49726 h 2583559"/>
              <a:gd name="connsiteX12" fmla="*/ 3832047 w 3847346"/>
              <a:gd name="connsiteY12" fmla="*/ 118139 h 2583559"/>
              <a:gd name="connsiteX13" fmla="*/ 3823719 w 3847346"/>
              <a:gd name="connsiteY13" fmla="*/ 2474857 h 2583559"/>
              <a:gd name="connsiteX14" fmla="*/ 3827237 w 3847346"/>
              <a:gd name="connsiteY14" fmla="*/ 2543593 h 2583559"/>
              <a:gd name="connsiteX15" fmla="*/ 3832830 w 3847346"/>
              <a:gd name="connsiteY15" fmla="*/ 2564059 h 2583559"/>
              <a:gd name="connsiteX16" fmla="*/ 3828890 w 3847346"/>
              <a:gd name="connsiteY16" fmla="*/ 2570442 h 2583559"/>
              <a:gd name="connsiteX17" fmla="*/ 3824517 w 3847346"/>
              <a:gd name="connsiteY17" fmla="*/ 2583559 h 2583559"/>
              <a:gd name="connsiteX18" fmla="*/ 3740444 w 3847346"/>
              <a:gd name="connsiteY18" fmla="*/ 2583117 h 2583559"/>
              <a:gd name="connsiteX19" fmla="*/ 39795 w 3847346"/>
              <a:gd name="connsiteY19" fmla="*/ 2574837 h 2583559"/>
              <a:gd name="connsiteX20" fmla="*/ 27506 w 3847346"/>
              <a:gd name="connsiteY20" fmla="*/ 2566330 h 2583559"/>
              <a:gd name="connsiteX21" fmla="*/ 19654 w 3847346"/>
              <a:gd name="connsiteY21" fmla="*/ 2560743 h 2583559"/>
              <a:gd name="connsiteX22" fmla="*/ 19778 w 3847346"/>
              <a:gd name="connsiteY22" fmla="*/ 2559805 h 2583559"/>
              <a:gd name="connsiteX23" fmla="*/ 36902 w 3847346"/>
              <a:gd name="connsiteY23" fmla="*/ 2484667 h 2583559"/>
              <a:gd name="connsiteX24" fmla="*/ 37481 w 3847346"/>
              <a:gd name="connsiteY24" fmla="*/ 2473784 h 2583559"/>
              <a:gd name="connsiteX25" fmla="*/ 37549 w 3847346"/>
              <a:gd name="connsiteY25" fmla="*/ 2502210 h 2583559"/>
              <a:gd name="connsiteX26" fmla="*/ 39367 w 3847346"/>
              <a:gd name="connsiteY26" fmla="*/ 2561002 h 2583559"/>
              <a:gd name="connsiteX27" fmla="*/ 39495 w 3847346"/>
              <a:gd name="connsiteY27" fmla="*/ 2430022 h 2583559"/>
              <a:gd name="connsiteX28" fmla="*/ 40778 w 3847346"/>
              <a:gd name="connsiteY28" fmla="*/ 2389622 h 2583559"/>
              <a:gd name="connsiteX29" fmla="*/ 40108 w 3847346"/>
              <a:gd name="connsiteY29" fmla="*/ 1803280 h 2583559"/>
              <a:gd name="connsiteX30" fmla="*/ 39495 w 3847346"/>
              <a:gd name="connsiteY30" fmla="*/ 2430022 h 2583559"/>
              <a:gd name="connsiteX31" fmla="*/ 39033 w 3847346"/>
              <a:gd name="connsiteY31" fmla="*/ 2444590 h 2583559"/>
              <a:gd name="connsiteX32" fmla="*/ 37481 w 3847346"/>
              <a:gd name="connsiteY32" fmla="*/ 2473784 h 2583559"/>
              <a:gd name="connsiteX33" fmla="*/ 37386 w 3847346"/>
              <a:gd name="connsiteY33" fmla="*/ 2434154 h 2583559"/>
              <a:gd name="connsiteX34" fmla="*/ 35018 w 3847346"/>
              <a:gd name="connsiteY34" fmla="*/ 1808647 h 2583559"/>
              <a:gd name="connsiteX35" fmla="*/ 9665 w 3847346"/>
              <a:gd name="connsiteY35" fmla="*/ 1552 h 2583559"/>
              <a:gd name="connsiteX36" fmla="*/ 9675 w 3847346"/>
              <a:gd name="connsiteY36" fmla="*/ 477 h 25835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3847346" h="2583559">
                <a:moveTo>
                  <a:pt x="3847107" y="17512"/>
                </a:moveTo>
                <a:lnTo>
                  <a:pt x="3847346" y="17846"/>
                </a:lnTo>
                <a:lnTo>
                  <a:pt x="3847004" y="17849"/>
                </a:lnTo>
                <a:close/>
                <a:moveTo>
                  <a:pt x="10055" y="0"/>
                </a:moveTo>
                <a:lnTo>
                  <a:pt x="29246" y="4456"/>
                </a:lnTo>
                <a:cubicBezTo>
                  <a:pt x="77239" y="12677"/>
                  <a:pt x="139091" y="17861"/>
                  <a:pt x="217856" y="18207"/>
                </a:cubicBezTo>
                <a:cubicBezTo>
                  <a:pt x="847980" y="20982"/>
                  <a:pt x="3188044" y="1552"/>
                  <a:pt x="3790409" y="18207"/>
                </a:cubicBezTo>
                <a:lnTo>
                  <a:pt x="3847004" y="17849"/>
                </a:lnTo>
                <a:lnTo>
                  <a:pt x="3843502" y="29330"/>
                </a:lnTo>
                <a:lnTo>
                  <a:pt x="3842284" y="28697"/>
                </a:lnTo>
                <a:lnTo>
                  <a:pt x="3843473" y="29426"/>
                </a:lnTo>
                <a:lnTo>
                  <a:pt x="3837282" y="49726"/>
                </a:lnTo>
                <a:cubicBezTo>
                  <a:pt x="3833586" y="69832"/>
                  <a:pt x="3831700" y="92549"/>
                  <a:pt x="3832047" y="118139"/>
                </a:cubicBezTo>
                <a:cubicBezTo>
                  <a:pt x="3837598" y="527581"/>
                  <a:pt x="3838987" y="2064027"/>
                  <a:pt x="3823719" y="2474857"/>
                </a:cubicBezTo>
                <a:cubicBezTo>
                  <a:pt x="3822766" y="2500534"/>
                  <a:pt x="3824082" y="2523359"/>
                  <a:pt x="3827237" y="2543593"/>
                </a:cubicBezTo>
                <a:lnTo>
                  <a:pt x="3832830" y="2564059"/>
                </a:lnTo>
                <a:lnTo>
                  <a:pt x="3828890" y="2570442"/>
                </a:lnTo>
                <a:lnTo>
                  <a:pt x="3824517" y="2583559"/>
                </a:lnTo>
                <a:lnTo>
                  <a:pt x="3740444" y="2583117"/>
                </a:lnTo>
                <a:lnTo>
                  <a:pt x="39795" y="2574837"/>
                </a:lnTo>
                <a:lnTo>
                  <a:pt x="27506" y="2566330"/>
                </a:lnTo>
                <a:lnTo>
                  <a:pt x="19654" y="2560743"/>
                </a:lnTo>
                <a:lnTo>
                  <a:pt x="19778" y="2559805"/>
                </a:lnTo>
                <a:cubicBezTo>
                  <a:pt x="23895" y="2539826"/>
                  <a:pt x="31558" y="2562767"/>
                  <a:pt x="36902" y="2484667"/>
                </a:cubicBezTo>
                <a:lnTo>
                  <a:pt x="37481" y="2473784"/>
                </a:lnTo>
                <a:lnTo>
                  <a:pt x="37549" y="2502210"/>
                </a:lnTo>
                <a:cubicBezTo>
                  <a:pt x="37774" y="2539553"/>
                  <a:pt x="38281" y="2560278"/>
                  <a:pt x="39367" y="2561002"/>
                </a:cubicBezTo>
                <a:lnTo>
                  <a:pt x="39495" y="2430022"/>
                </a:lnTo>
                <a:lnTo>
                  <a:pt x="40778" y="2389622"/>
                </a:lnTo>
                <a:cubicBezTo>
                  <a:pt x="43305" y="2284200"/>
                  <a:pt x="43795" y="2106241"/>
                  <a:pt x="40108" y="1803280"/>
                </a:cubicBezTo>
                <a:lnTo>
                  <a:pt x="39495" y="2430022"/>
                </a:lnTo>
                <a:lnTo>
                  <a:pt x="39033" y="2444590"/>
                </a:lnTo>
                <a:lnTo>
                  <a:pt x="37481" y="2473784"/>
                </a:lnTo>
                <a:lnTo>
                  <a:pt x="37386" y="2434154"/>
                </a:lnTo>
                <a:cubicBezTo>
                  <a:pt x="37338" y="2301360"/>
                  <a:pt x="38111" y="2075257"/>
                  <a:pt x="35018" y="1808647"/>
                </a:cubicBezTo>
                <a:cubicBezTo>
                  <a:pt x="30069" y="1382073"/>
                  <a:pt x="-20806" y="299958"/>
                  <a:pt x="9665" y="1552"/>
                </a:cubicBezTo>
                <a:lnTo>
                  <a:pt x="9675" y="477"/>
                </a:lnTo>
                <a:close/>
              </a:path>
            </a:pathLst>
          </a:custGeom>
        </p:spPr>
        <p:txBody>
          <a:bodyPr wrap="square">
            <a:noAutofit/>
          </a:bodyPr>
          <a:lstStyle/>
          <a:p>
            <a:pPr lvl="0"/>
            <a:endParaRPr lang="zh-CN" altLang="en-US" noProof="0"/>
          </a:p>
        </p:txBody>
      </p:sp>
      <p:sp>
        <p:nvSpPr>
          <p:cNvPr id="3" name="日期占位符 1"/>
          <p:cNvSpPr>
            <a:spLocks noGrp="1"/>
          </p:cNvSpPr>
          <p:nvPr>
            <p:ph type="dt" sz="half" idx="14"/>
          </p:nvPr>
        </p:nvSpPr>
        <p:spPr>
          <a:xfrm>
            <a:off x="628650" y="4767263"/>
            <a:ext cx="2057400" cy="273844"/>
          </a:xfrm>
        </p:spPr>
        <p:txBody>
          <a:bodyPr/>
          <a:lstStyle>
            <a:lvl1pPr eaLnBrk="1" fontAlgn="auto" hangingPunct="1">
              <a:spcBef>
                <a:spcPts val="0"/>
              </a:spcBef>
              <a:spcAft>
                <a:spcPts val="0"/>
              </a:spcAft>
              <a:defRPr>
                <a:latin typeface="+mn-lt"/>
                <a:ea typeface="+mn-ea"/>
              </a:defRPr>
            </a:lvl1pPr>
          </a:lstStyle>
          <a:p>
            <a:pPr>
              <a:defRPr/>
            </a:pPr>
            <a:fld id="{12A03A64-3B8A-4A71-B347-A6703A9A68BB}" type="datetimeFigureOut">
              <a:rPr lang="zh-CN" altLang="en-US">
                <a:solidFill>
                  <a:prstClr val="black"/>
                </a:solidFill>
              </a:rPr>
              <a:pPr>
                <a:defRPr/>
              </a:pPr>
              <a:t>2019/9/23</a:t>
            </a:fld>
            <a:endParaRPr lang="zh-CN" altLang="en-US">
              <a:solidFill>
                <a:prstClr val="black"/>
              </a:solidFill>
            </a:endParaRPr>
          </a:p>
        </p:txBody>
      </p:sp>
      <p:sp>
        <p:nvSpPr>
          <p:cNvPr id="4" name="页脚占位符 2"/>
          <p:cNvSpPr>
            <a:spLocks noGrp="1"/>
          </p:cNvSpPr>
          <p:nvPr>
            <p:ph type="ftr" sz="quarter" idx="15"/>
          </p:nvPr>
        </p:nvSpPr>
        <p:spPr>
          <a:xfrm>
            <a:off x="3028950" y="4767263"/>
            <a:ext cx="3086100" cy="273844"/>
          </a:xfrm>
        </p:spPr>
        <p:txBody>
          <a:bodyPr/>
          <a:lstStyle>
            <a:lvl1pPr eaLnBrk="1" fontAlgn="auto" hangingPunct="1">
              <a:spcBef>
                <a:spcPts val="0"/>
              </a:spcBef>
              <a:spcAft>
                <a:spcPts val="0"/>
              </a:spcAft>
              <a:defRPr>
                <a:latin typeface="+mn-lt"/>
                <a:ea typeface="+mn-ea"/>
              </a:defRPr>
            </a:lvl1pPr>
          </a:lstStyle>
          <a:p>
            <a:pPr>
              <a:defRPr/>
            </a:pPr>
            <a:endParaRPr lang="zh-CN" altLang="en-US">
              <a:solidFill>
                <a:prstClr val="black"/>
              </a:solidFill>
            </a:endParaRPr>
          </a:p>
        </p:txBody>
      </p:sp>
      <p:sp>
        <p:nvSpPr>
          <p:cNvPr id="5" name="灯片编号占位符 3"/>
          <p:cNvSpPr>
            <a:spLocks noGrp="1"/>
          </p:cNvSpPr>
          <p:nvPr>
            <p:ph type="sldNum" sz="quarter" idx="16"/>
          </p:nvPr>
        </p:nvSpPr>
        <p:spPr>
          <a:xfrm>
            <a:off x="6457950" y="4767263"/>
            <a:ext cx="2057400" cy="273844"/>
          </a:xfrm>
        </p:spPr>
        <p:txBody>
          <a:bodyPr vert="horz" wrap="square" lIns="91440" tIns="45720" rIns="91440" bIns="45720" numCol="1" anchor="t" anchorCtr="0" compatLnSpc="1"/>
          <a:lstStyle>
            <a:lvl1pPr eaLnBrk="1" hangingPunct="1">
              <a:defRPr>
                <a:ea typeface="微软雅黑" panose="020B0503020204020204" pitchFamily="34" charset="-122"/>
              </a:defRPr>
            </a:lvl1pPr>
          </a:lstStyle>
          <a:p>
            <a:pPr fontAlgn="base">
              <a:spcBef>
                <a:spcPct val="0"/>
              </a:spcBef>
              <a:spcAft>
                <a:spcPct val="0"/>
              </a:spcAft>
            </a:pPr>
            <a:fld id="{D94901EA-821B-41E0-A6C8-38C540B3CF0C}" type="slidenum">
              <a:rPr lang="zh-CN" altLang="en-US">
                <a:solidFill>
                  <a:prstClr val="black"/>
                </a:solidFill>
              </a:rPr>
              <a:pPr fontAlgn="base">
                <a:spcBef>
                  <a:spcPct val="0"/>
                </a:spcBef>
                <a:spcAft>
                  <a:spcPct val="0"/>
                </a:spcAft>
              </a:pPr>
              <a:t>‹#›</a:t>
            </a:fld>
            <a:endParaRPr lang="en-US" altLang="zh-CN">
              <a:solidFill>
                <a:prstClr val="black"/>
              </a:solidFill>
            </a:endParaRPr>
          </a:p>
        </p:txBody>
      </p:sp>
    </p:spTree>
    <p:extLst>
      <p:ext uri="{BB962C8B-B14F-4D97-AF65-F5344CB8AC3E}">
        <p14:creationId xmlns:p14="http://schemas.microsoft.com/office/powerpoint/2010/main" val="3209917177"/>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1_空白">
    <p:spTree>
      <p:nvGrpSpPr>
        <p:cNvPr id="1" name=""/>
        <p:cNvGrpSpPr/>
        <p:nvPr/>
      </p:nvGrpSpPr>
      <p:grpSpPr>
        <a:xfrm>
          <a:off x="0" y="0"/>
          <a:ext cx="0" cy="0"/>
          <a:chOff x="0" y="0"/>
          <a:chExt cx="0" cy="0"/>
        </a:xfrm>
      </p:grpSpPr>
      <p:sp>
        <p:nvSpPr>
          <p:cNvPr id="5" name="自由: 形状 4"/>
          <p:cNvSpPr>
            <a:spLocks noGrp="1"/>
          </p:cNvSpPr>
          <p:nvPr>
            <p:ph type="pic" sz="quarter" idx="13"/>
          </p:nvPr>
        </p:nvSpPr>
        <p:spPr>
          <a:xfrm>
            <a:off x="2094376" y="1786769"/>
            <a:ext cx="5060672" cy="1691640"/>
          </a:xfrm>
          <a:custGeom>
            <a:avLst/>
            <a:gdLst>
              <a:gd name="connsiteX0" fmla="*/ 0 w 6747562"/>
              <a:gd name="connsiteY0" fmla="*/ 0 h 2255520"/>
              <a:gd name="connsiteX1" fmla="*/ 6747562 w 6747562"/>
              <a:gd name="connsiteY1" fmla="*/ 0 h 2255520"/>
              <a:gd name="connsiteX2" fmla="*/ 6747562 w 6747562"/>
              <a:gd name="connsiteY2" fmla="*/ 2255520 h 2255520"/>
              <a:gd name="connsiteX3" fmla="*/ 0 w 6747562"/>
              <a:gd name="connsiteY3" fmla="*/ 2255520 h 2255520"/>
            </a:gdLst>
            <a:ahLst/>
            <a:cxnLst>
              <a:cxn ang="0">
                <a:pos x="connsiteX0" y="connsiteY0"/>
              </a:cxn>
              <a:cxn ang="0">
                <a:pos x="connsiteX1" y="connsiteY1"/>
              </a:cxn>
              <a:cxn ang="0">
                <a:pos x="connsiteX2" y="connsiteY2"/>
              </a:cxn>
              <a:cxn ang="0">
                <a:pos x="connsiteX3" y="connsiteY3"/>
              </a:cxn>
            </a:cxnLst>
            <a:rect l="l" t="t" r="r" b="b"/>
            <a:pathLst>
              <a:path w="6747562" h="2255520">
                <a:moveTo>
                  <a:pt x="0" y="0"/>
                </a:moveTo>
                <a:lnTo>
                  <a:pt x="6747562" y="0"/>
                </a:lnTo>
                <a:lnTo>
                  <a:pt x="6747562" y="2255520"/>
                </a:lnTo>
                <a:lnTo>
                  <a:pt x="0" y="2255520"/>
                </a:lnTo>
                <a:close/>
              </a:path>
            </a:pathLst>
          </a:custGeom>
        </p:spPr>
        <p:txBody>
          <a:bodyPr wrap="square">
            <a:noAutofit/>
          </a:bodyPr>
          <a:lstStyle/>
          <a:p>
            <a:pPr lvl="0"/>
            <a:endParaRPr lang="zh-CN" altLang="en-US" noProof="0"/>
          </a:p>
        </p:txBody>
      </p:sp>
      <p:sp>
        <p:nvSpPr>
          <p:cNvPr id="3" name="日期占位符 1"/>
          <p:cNvSpPr>
            <a:spLocks noGrp="1"/>
          </p:cNvSpPr>
          <p:nvPr>
            <p:ph type="dt" sz="half" idx="14"/>
          </p:nvPr>
        </p:nvSpPr>
        <p:spPr>
          <a:xfrm>
            <a:off x="628650" y="4767263"/>
            <a:ext cx="2057400" cy="273844"/>
          </a:xfrm>
        </p:spPr>
        <p:txBody>
          <a:bodyPr/>
          <a:lstStyle>
            <a:lvl1pPr eaLnBrk="1" fontAlgn="auto" hangingPunct="1">
              <a:spcBef>
                <a:spcPts val="0"/>
              </a:spcBef>
              <a:spcAft>
                <a:spcPts val="0"/>
              </a:spcAft>
              <a:defRPr>
                <a:latin typeface="+mn-lt"/>
                <a:ea typeface="+mn-ea"/>
              </a:defRPr>
            </a:lvl1pPr>
          </a:lstStyle>
          <a:p>
            <a:pPr>
              <a:defRPr/>
            </a:pPr>
            <a:fld id="{A502B6A4-6F7F-4466-888A-49E4D5DA77E5}" type="datetimeFigureOut">
              <a:rPr lang="zh-CN" altLang="en-US">
                <a:solidFill>
                  <a:prstClr val="black"/>
                </a:solidFill>
              </a:rPr>
              <a:pPr>
                <a:defRPr/>
              </a:pPr>
              <a:t>2019/9/23</a:t>
            </a:fld>
            <a:endParaRPr lang="zh-CN" altLang="en-US">
              <a:solidFill>
                <a:prstClr val="black"/>
              </a:solidFill>
            </a:endParaRPr>
          </a:p>
        </p:txBody>
      </p:sp>
      <p:sp>
        <p:nvSpPr>
          <p:cNvPr id="4" name="页脚占位符 2"/>
          <p:cNvSpPr>
            <a:spLocks noGrp="1"/>
          </p:cNvSpPr>
          <p:nvPr>
            <p:ph type="ftr" sz="quarter" idx="15"/>
          </p:nvPr>
        </p:nvSpPr>
        <p:spPr>
          <a:xfrm>
            <a:off x="3028950" y="4767263"/>
            <a:ext cx="3086100" cy="273844"/>
          </a:xfrm>
        </p:spPr>
        <p:txBody>
          <a:bodyPr/>
          <a:lstStyle>
            <a:lvl1pPr eaLnBrk="1" fontAlgn="auto" hangingPunct="1">
              <a:spcBef>
                <a:spcPts val="0"/>
              </a:spcBef>
              <a:spcAft>
                <a:spcPts val="0"/>
              </a:spcAft>
              <a:defRPr>
                <a:latin typeface="+mn-lt"/>
                <a:ea typeface="+mn-ea"/>
              </a:defRPr>
            </a:lvl1pPr>
          </a:lstStyle>
          <a:p>
            <a:pPr>
              <a:defRPr/>
            </a:pPr>
            <a:endParaRPr lang="zh-CN" altLang="en-US">
              <a:solidFill>
                <a:prstClr val="black"/>
              </a:solidFill>
            </a:endParaRPr>
          </a:p>
        </p:txBody>
      </p:sp>
      <p:sp>
        <p:nvSpPr>
          <p:cNvPr id="6" name="灯片编号占位符 3"/>
          <p:cNvSpPr>
            <a:spLocks noGrp="1"/>
          </p:cNvSpPr>
          <p:nvPr>
            <p:ph type="sldNum" sz="quarter" idx="16"/>
          </p:nvPr>
        </p:nvSpPr>
        <p:spPr>
          <a:xfrm>
            <a:off x="6457950" y="4767263"/>
            <a:ext cx="2057400" cy="273844"/>
          </a:xfrm>
        </p:spPr>
        <p:txBody>
          <a:bodyPr vert="horz" wrap="square" lIns="91440" tIns="45720" rIns="91440" bIns="45720" numCol="1" anchor="t" anchorCtr="0" compatLnSpc="1"/>
          <a:lstStyle>
            <a:lvl1pPr eaLnBrk="1" hangingPunct="1">
              <a:defRPr>
                <a:ea typeface="微软雅黑" panose="020B0503020204020204" pitchFamily="34" charset="-122"/>
              </a:defRPr>
            </a:lvl1pPr>
          </a:lstStyle>
          <a:p>
            <a:pPr fontAlgn="base">
              <a:spcBef>
                <a:spcPct val="0"/>
              </a:spcBef>
              <a:spcAft>
                <a:spcPct val="0"/>
              </a:spcAft>
            </a:pPr>
            <a:fld id="{BB3DCEEF-90E2-4DBB-9FAD-F039DE261778}" type="slidenum">
              <a:rPr lang="zh-CN" altLang="en-US">
                <a:solidFill>
                  <a:prstClr val="black"/>
                </a:solidFill>
              </a:rPr>
              <a:pPr fontAlgn="base">
                <a:spcBef>
                  <a:spcPct val="0"/>
                </a:spcBef>
                <a:spcAft>
                  <a:spcPct val="0"/>
                </a:spcAft>
              </a:pPr>
              <a:t>‹#›</a:t>
            </a:fld>
            <a:endParaRPr lang="en-US" altLang="zh-CN">
              <a:solidFill>
                <a:prstClr val="black"/>
              </a:solidFill>
            </a:endParaRPr>
          </a:p>
        </p:txBody>
      </p:sp>
    </p:spTree>
    <p:extLst>
      <p:ext uri="{BB962C8B-B14F-4D97-AF65-F5344CB8AC3E}">
        <p14:creationId xmlns:p14="http://schemas.microsoft.com/office/powerpoint/2010/main" val="569208724"/>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userDrawn="1">
  <p:cSld name="4_空白">
    <p:bg>
      <p:bgPr>
        <a:gradFill>
          <a:gsLst>
            <a:gs pos="0">
              <a:schemeClr val="bg1">
                <a:lumMod val="95000"/>
              </a:schemeClr>
            </a:gs>
            <a:gs pos="50000">
              <a:schemeClr val="bg1"/>
            </a:gs>
            <a:gs pos="100000">
              <a:schemeClr val="bg1">
                <a:lumMod val="95000"/>
              </a:schemeClr>
            </a:gs>
          </a:gsLst>
          <a:lin ang="0" scaled="0"/>
        </a:gradFill>
        <a:effectLst/>
      </p:bgPr>
    </p:bg>
    <p:spTree>
      <p:nvGrpSpPr>
        <p:cNvPr id="1" name=""/>
        <p:cNvGrpSpPr/>
        <p:nvPr/>
      </p:nvGrpSpPr>
      <p:grpSpPr>
        <a:xfrm>
          <a:off x="0" y="0"/>
          <a:ext cx="0" cy="0"/>
          <a:chOff x="0" y="0"/>
          <a:chExt cx="0" cy="0"/>
        </a:xfrm>
      </p:grpSpPr>
      <p:sp>
        <p:nvSpPr>
          <p:cNvPr id="9" name="矩形 8"/>
          <p:cNvSpPr/>
          <p:nvPr userDrawn="1"/>
        </p:nvSpPr>
        <p:spPr>
          <a:xfrm>
            <a:off x="360041" y="195486"/>
            <a:ext cx="360040" cy="360040"/>
          </a:xfrm>
          <a:prstGeom prst="rect">
            <a:avLst/>
          </a:prstGeom>
          <a:noFill/>
          <a:ln w="95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 name="矩形 11"/>
          <p:cNvSpPr/>
          <p:nvPr userDrawn="1"/>
        </p:nvSpPr>
        <p:spPr>
          <a:xfrm>
            <a:off x="535191" y="342519"/>
            <a:ext cx="290264" cy="290264"/>
          </a:xfrm>
          <a:prstGeom prst="rect">
            <a:avLst/>
          </a:pr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gradFill>
                <a:gsLst>
                  <a:gs pos="0">
                    <a:srgbClr val="66CCFF"/>
                  </a:gs>
                  <a:gs pos="52000">
                    <a:prstClr val="white"/>
                  </a:gs>
                  <a:gs pos="100000">
                    <a:srgbClr val="0070C0"/>
                  </a:gs>
                </a:gsLst>
                <a:lin ang="0" scaled="1"/>
              </a:gradFill>
            </a:endParaRPr>
          </a:p>
        </p:txBody>
      </p:sp>
      <p:cxnSp>
        <p:nvCxnSpPr>
          <p:cNvPr id="13" name="直接连接符 12"/>
          <p:cNvCxnSpPr/>
          <p:nvPr userDrawn="1"/>
        </p:nvCxnSpPr>
        <p:spPr>
          <a:xfrm>
            <a:off x="897462" y="608534"/>
            <a:ext cx="8208000" cy="0"/>
          </a:xfrm>
          <a:prstGeom prst="line">
            <a:avLst/>
          </a:prstGeom>
          <a:ln w="15875">
            <a:solidFill>
              <a:schemeClr val="accent1"/>
            </a:solidFill>
          </a:ln>
        </p:spPr>
        <p:style>
          <a:lnRef idx="1">
            <a:schemeClr val="accent1"/>
          </a:lnRef>
          <a:fillRef idx="0">
            <a:schemeClr val="accent1"/>
          </a:fillRef>
          <a:effectRef idx="0">
            <a:schemeClr val="accent1"/>
          </a:effectRef>
          <a:fontRef idx="minor">
            <a:schemeClr val="tx1"/>
          </a:fontRef>
        </p:style>
      </p:cxnSp>
      <p:sp>
        <p:nvSpPr>
          <p:cNvPr id="11" name="Rectangle 2"/>
          <p:cNvSpPr>
            <a:spLocks noGrp="1" noChangeArrowheads="1"/>
          </p:cNvSpPr>
          <p:nvPr>
            <p:ph type="title"/>
          </p:nvPr>
        </p:nvSpPr>
        <p:spPr bwMode="auto">
          <a:xfrm>
            <a:off x="1022564" y="123478"/>
            <a:ext cx="8229957"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62" tIns="34281" rIns="68562" bIns="34281" numCol="1" anchor="ctr" anchorCtr="0" compatLnSpc="1"/>
          <a:lstStyle>
            <a:lvl1pPr>
              <a:defRPr>
                <a:solidFill>
                  <a:schemeClr val="tx1">
                    <a:lumMod val="95000"/>
                    <a:lumOff val="5000"/>
                  </a:schemeClr>
                </a:solidFill>
              </a:defRPr>
            </a:lvl1pPr>
          </a:lstStyle>
          <a:p>
            <a:pPr lvl="0"/>
            <a:r>
              <a:rPr lang="zh-CN" dirty="0"/>
              <a:t>单击此处编辑母版标题样式</a:t>
            </a:r>
          </a:p>
        </p:txBody>
      </p:sp>
    </p:spTree>
    <p:extLst>
      <p:ext uri="{BB962C8B-B14F-4D97-AF65-F5344CB8AC3E}">
        <p14:creationId xmlns:p14="http://schemas.microsoft.com/office/powerpoint/2010/main" val="1806559605"/>
      </p:ext>
    </p:extLst>
  </p:cSld>
  <p:clrMapOvr>
    <a:masterClrMapping/>
  </p:clrMapOvr>
  <mc:AlternateContent xmlns:mc="http://schemas.openxmlformats.org/markup-compatibility/2006" xmlns:p14="http://schemas.microsoft.com/office/powerpoint/2010/main">
    <mc:Choice Requires="p14">
      <p:transition p14:dur="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300" fill="hold"/>
                                        <p:tgtEl>
                                          <p:spTgt spid="9"/>
                                        </p:tgtEl>
                                        <p:attrNameLst>
                                          <p:attrName>ppt_w</p:attrName>
                                        </p:attrNameLst>
                                      </p:cBhvr>
                                      <p:tavLst>
                                        <p:tav tm="0">
                                          <p:val>
                                            <p:fltVal val="0"/>
                                          </p:val>
                                        </p:tav>
                                        <p:tav tm="100000">
                                          <p:val>
                                            <p:strVal val="#ppt_w"/>
                                          </p:val>
                                        </p:tav>
                                      </p:tavLst>
                                    </p:anim>
                                    <p:anim calcmode="lin" valueType="num">
                                      <p:cBhvr>
                                        <p:cTn id="8" dur="300" fill="hold"/>
                                        <p:tgtEl>
                                          <p:spTgt spid="9"/>
                                        </p:tgtEl>
                                        <p:attrNameLst>
                                          <p:attrName>ppt_h</p:attrName>
                                        </p:attrNameLst>
                                      </p:cBhvr>
                                      <p:tavLst>
                                        <p:tav tm="0">
                                          <p:val>
                                            <p:fltVal val="0"/>
                                          </p:val>
                                        </p:tav>
                                        <p:tav tm="100000">
                                          <p:val>
                                            <p:strVal val="#ppt_h"/>
                                          </p:val>
                                        </p:tav>
                                      </p:tavLst>
                                    </p:anim>
                                    <p:anim calcmode="lin" valueType="num">
                                      <p:cBhvr>
                                        <p:cTn id="9" dur="300" fill="hold"/>
                                        <p:tgtEl>
                                          <p:spTgt spid="9"/>
                                        </p:tgtEl>
                                        <p:attrNameLst>
                                          <p:attrName>style.rotation</p:attrName>
                                        </p:attrNameLst>
                                      </p:cBhvr>
                                      <p:tavLst>
                                        <p:tav tm="0">
                                          <p:val>
                                            <p:fltVal val="90"/>
                                          </p:val>
                                        </p:tav>
                                        <p:tav tm="100000">
                                          <p:val>
                                            <p:fltVal val="0"/>
                                          </p:val>
                                        </p:tav>
                                      </p:tavLst>
                                    </p:anim>
                                    <p:animEffect transition="in" filter="fade">
                                      <p:cBhvr>
                                        <p:cTn id="10" dur="300"/>
                                        <p:tgtEl>
                                          <p:spTgt spid="9"/>
                                        </p:tgtEl>
                                      </p:cBhvr>
                                    </p:animEffect>
                                  </p:childTnLst>
                                </p:cTn>
                              </p:par>
                              <p:par>
                                <p:cTn id="11" presetID="31" presetClass="entr" presetSubtype="0" fill="hold" grpId="0" nodeType="withEffect">
                                  <p:stCondLst>
                                    <p:cond delay="0"/>
                                  </p:stCondLst>
                                  <p:childTnLst>
                                    <p:set>
                                      <p:cBhvr>
                                        <p:cTn id="12" dur="1" fill="hold">
                                          <p:stCondLst>
                                            <p:cond delay="0"/>
                                          </p:stCondLst>
                                        </p:cTn>
                                        <p:tgtEl>
                                          <p:spTgt spid="12"/>
                                        </p:tgtEl>
                                        <p:attrNameLst>
                                          <p:attrName>style.visibility</p:attrName>
                                        </p:attrNameLst>
                                      </p:cBhvr>
                                      <p:to>
                                        <p:strVal val="visible"/>
                                      </p:to>
                                    </p:set>
                                    <p:anim calcmode="lin" valueType="num">
                                      <p:cBhvr>
                                        <p:cTn id="13" dur="300" fill="hold"/>
                                        <p:tgtEl>
                                          <p:spTgt spid="12"/>
                                        </p:tgtEl>
                                        <p:attrNameLst>
                                          <p:attrName>ppt_w</p:attrName>
                                        </p:attrNameLst>
                                      </p:cBhvr>
                                      <p:tavLst>
                                        <p:tav tm="0">
                                          <p:val>
                                            <p:fltVal val="0"/>
                                          </p:val>
                                        </p:tav>
                                        <p:tav tm="100000">
                                          <p:val>
                                            <p:strVal val="#ppt_w"/>
                                          </p:val>
                                        </p:tav>
                                      </p:tavLst>
                                    </p:anim>
                                    <p:anim calcmode="lin" valueType="num">
                                      <p:cBhvr>
                                        <p:cTn id="14" dur="300" fill="hold"/>
                                        <p:tgtEl>
                                          <p:spTgt spid="12"/>
                                        </p:tgtEl>
                                        <p:attrNameLst>
                                          <p:attrName>ppt_h</p:attrName>
                                        </p:attrNameLst>
                                      </p:cBhvr>
                                      <p:tavLst>
                                        <p:tav tm="0">
                                          <p:val>
                                            <p:fltVal val="0"/>
                                          </p:val>
                                        </p:tav>
                                        <p:tav tm="100000">
                                          <p:val>
                                            <p:strVal val="#ppt_h"/>
                                          </p:val>
                                        </p:tav>
                                      </p:tavLst>
                                    </p:anim>
                                    <p:anim calcmode="lin" valueType="num">
                                      <p:cBhvr>
                                        <p:cTn id="15" dur="300" fill="hold"/>
                                        <p:tgtEl>
                                          <p:spTgt spid="12"/>
                                        </p:tgtEl>
                                        <p:attrNameLst>
                                          <p:attrName>style.rotation</p:attrName>
                                        </p:attrNameLst>
                                      </p:cBhvr>
                                      <p:tavLst>
                                        <p:tav tm="0">
                                          <p:val>
                                            <p:fltVal val="90"/>
                                          </p:val>
                                        </p:tav>
                                        <p:tav tm="100000">
                                          <p:val>
                                            <p:fltVal val="0"/>
                                          </p:val>
                                        </p:tav>
                                      </p:tavLst>
                                    </p:anim>
                                    <p:animEffect transition="in" filter="fade">
                                      <p:cBhvr>
                                        <p:cTn id="16" dur="300"/>
                                        <p:tgtEl>
                                          <p:spTgt spid="12"/>
                                        </p:tgtEl>
                                      </p:cBhvr>
                                    </p:animEffect>
                                  </p:childTnLst>
                                </p:cTn>
                              </p:par>
                              <p:par>
                                <p:cTn id="17" presetID="22" presetClass="entr" presetSubtype="8" fill="hold" nodeType="with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wipe(left)">
                                      <p:cBhvr>
                                        <p:cTn id="19" dur="3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2" grpId="0" animBg="1"/>
    </p:bldLst>
  </p:timing>
</p:sldLayout>
</file>

<file path=ppt/slideLayouts/slideLayout44.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1809224735"/>
      </p:ext>
    </p:extLst>
  </p:cSld>
  <p:clrMapOvr>
    <a:masterClrMapping/>
  </p:clrMapOvr>
  <p:transition spd="slow" advClick="0" advTm="7000">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273846"/>
            <a:ext cx="7886700" cy="994172"/>
          </a:xfrm>
          <a:prstGeom prst="rect">
            <a:avLst/>
          </a:prstGeom>
        </p:spPr>
        <p:txBody>
          <a:bodyPr/>
          <a:lstStyle/>
          <a:p>
            <a:r>
              <a:rPr lang="zh-CN" altLang="en-US"/>
              <a:t>单击此处编辑母版标题样式</a:t>
            </a:r>
          </a:p>
        </p:txBody>
      </p:sp>
      <p:sp>
        <p:nvSpPr>
          <p:cNvPr id="3" name="文本占位符 2"/>
          <p:cNvSpPr>
            <a:spLocks noGrp="1"/>
          </p:cNvSpPr>
          <p:nvPr>
            <p:ph type="body" idx="1"/>
          </p:nvPr>
        </p:nvSpPr>
        <p:spPr>
          <a:xfrm>
            <a:off x="629842" y="1260872"/>
            <a:ext cx="3868340" cy="617934"/>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629842" y="1878806"/>
            <a:ext cx="3868340" cy="2763441"/>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29153" y="1260872"/>
            <a:ext cx="3887391" cy="617934"/>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29153" y="1878806"/>
            <a:ext cx="3887391" cy="2763441"/>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a:xfrm>
            <a:off x="628650" y="4767264"/>
            <a:ext cx="2057400" cy="273844"/>
          </a:xfrm>
          <a:prstGeom prst="rect">
            <a:avLst/>
          </a:prstGeom>
        </p:spPr>
        <p:txBody>
          <a:bodyPr/>
          <a:lstStyle>
            <a:lvl1pPr eaLnBrk="1" fontAlgn="auto" hangingPunct="1">
              <a:spcBef>
                <a:spcPts val="0"/>
              </a:spcBef>
              <a:spcAft>
                <a:spcPts val="0"/>
              </a:spcAft>
              <a:defRPr b="0">
                <a:latin typeface="+mn-lt"/>
                <a:ea typeface="+mn-ea"/>
                <a:cs typeface="+mn-cs"/>
              </a:defRPr>
            </a:lvl1pPr>
          </a:lstStyle>
          <a:p>
            <a:pPr>
              <a:defRPr/>
            </a:pPr>
            <a:fld id="{CD8A8AB7-2979-47F4-8888-E75457B982F5}" type="datetimeFigureOut">
              <a:rPr lang="zh-CN" altLang="en-US">
                <a:solidFill>
                  <a:prstClr val="black"/>
                </a:solidFill>
              </a:rPr>
              <a:pPr>
                <a:defRPr/>
              </a:pPr>
              <a:t>2019/9/23</a:t>
            </a:fld>
            <a:endParaRPr lang="zh-CN" altLang="en-US">
              <a:solidFill>
                <a:prstClr val="black"/>
              </a:solidFill>
            </a:endParaRPr>
          </a:p>
        </p:txBody>
      </p:sp>
      <p:sp>
        <p:nvSpPr>
          <p:cNvPr id="8" name="页脚占位符 7"/>
          <p:cNvSpPr>
            <a:spLocks noGrp="1"/>
          </p:cNvSpPr>
          <p:nvPr>
            <p:ph type="ftr" sz="quarter" idx="11"/>
          </p:nvPr>
        </p:nvSpPr>
        <p:spPr>
          <a:xfrm>
            <a:off x="3028950" y="4767264"/>
            <a:ext cx="3086100" cy="273844"/>
          </a:xfrm>
          <a:prstGeom prst="rect">
            <a:avLst/>
          </a:prstGeom>
        </p:spPr>
        <p:txBody>
          <a:bodyPr/>
          <a:lstStyle>
            <a:lvl1pPr eaLnBrk="1" fontAlgn="auto" hangingPunct="1">
              <a:spcBef>
                <a:spcPts val="0"/>
              </a:spcBef>
              <a:spcAft>
                <a:spcPts val="0"/>
              </a:spcAft>
              <a:defRPr b="0">
                <a:latin typeface="+mn-lt"/>
                <a:ea typeface="+mn-ea"/>
                <a:cs typeface="+mn-cs"/>
              </a:defRPr>
            </a:lvl1pPr>
          </a:lstStyle>
          <a:p>
            <a:pPr>
              <a:defRPr/>
            </a:pPr>
            <a:endParaRPr lang="zh-CN" altLang="en-US">
              <a:solidFill>
                <a:prstClr val="black"/>
              </a:solidFill>
            </a:endParaRPr>
          </a:p>
        </p:txBody>
      </p:sp>
      <p:sp>
        <p:nvSpPr>
          <p:cNvPr id="9" name="灯片编号占位符 8"/>
          <p:cNvSpPr>
            <a:spLocks noGrp="1"/>
          </p:cNvSpPr>
          <p:nvPr>
            <p:ph type="sldNum" sz="quarter" idx="12"/>
          </p:nvPr>
        </p:nvSpPr>
        <p:spPr>
          <a:xfrm>
            <a:off x="6457950" y="4767264"/>
            <a:ext cx="2057400" cy="273844"/>
          </a:xfrm>
          <a:prstGeom prst="rect">
            <a:avLst/>
          </a:prstGeom>
        </p:spPr>
        <p:txBody>
          <a:bodyPr vert="horz" wrap="square" lIns="91440" tIns="45720" rIns="91440" bIns="45720" numCol="1" anchor="t" anchorCtr="0" compatLnSpc="1">
            <a:prstTxWarp prst="textNoShape">
              <a:avLst/>
            </a:prstTxWarp>
          </a:bodyPr>
          <a:lstStyle>
            <a:lvl1pPr eaLnBrk="1" hangingPunct="1">
              <a:defRPr b="0">
                <a:ea typeface="微软雅黑" pitchFamily="34" charset="-122"/>
                <a:cs typeface="+mn-cs"/>
              </a:defRPr>
            </a:lvl1pPr>
          </a:lstStyle>
          <a:p>
            <a:pPr fontAlgn="base">
              <a:spcBef>
                <a:spcPct val="0"/>
              </a:spcBef>
              <a:spcAft>
                <a:spcPct val="0"/>
              </a:spcAft>
              <a:defRPr/>
            </a:pPr>
            <a:fld id="{3DFB1670-A2DF-4F4F-8F19-1AAC4184F3A3}" type="slidenum">
              <a:rPr lang="zh-CN" altLang="en-US">
                <a:solidFill>
                  <a:prstClr val="black"/>
                </a:solidFill>
              </a:rPr>
              <a:pPr fontAlgn="base">
                <a:spcBef>
                  <a:spcPct val="0"/>
                </a:spcBef>
                <a:spcAft>
                  <a:spcPct val="0"/>
                </a:spcAft>
                <a:defRPr/>
              </a:pPr>
              <a:t>‹#›</a:t>
            </a:fld>
            <a:endParaRPr lang="en-US" altLang="zh-CN">
              <a:solidFill>
                <a:prstClr val="black"/>
              </a:solidFill>
            </a:endParaRPr>
          </a:p>
        </p:txBody>
      </p:sp>
    </p:spTree>
    <p:extLst>
      <p:ext uri="{BB962C8B-B14F-4D97-AF65-F5344CB8AC3E}">
        <p14:creationId xmlns:p14="http://schemas.microsoft.com/office/powerpoint/2010/main" val="338580223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628650" y="273846"/>
            <a:ext cx="7886700" cy="994172"/>
          </a:xfrm>
          <a:prstGeom prst="rect">
            <a:avLst/>
          </a:prstGeom>
        </p:spPr>
        <p:txBody>
          <a:bodyPr/>
          <a:lstStyle/>
          <a:p>
            <a:r>
              <a:rPr lang="zh-CN" altLang="en-US"/>
              <a:t>单击此处编辑母版标题样式</a:t>
            </a:r>
          </a:p>
        </p:txBody>
      </p:sp>
      <p:sp>
        <p:nvSpPr>
          <p:cNvPr id="3" name="日期占位符 2"/>
          <p:cNvSpPr>
            <a:spLocks noGrp="1"/>
          </p:cNvSpPr>
          <p:nvPr>
            <p:ph type="dt" sz="half" idx="10"/>
          </p:nvPr>
        </p:nvSpPr>
        <p:spPr>
          <a:xfrm>
            <a:off x="628650" y="4767264"/>
            <a:ext cx="2057400" cy="273844"/>
          </a:xfrm>
          <a:prstGeom prst="rect">
            <a:avLst/>
          </a:prstGeom>
        </p:spPr>
        <p:txBody>
          <a:bodyPr/>
          <a:lstStyle>
            <a:lvl1pPr eaLnBrk="1" fontAlgn="auto" hangingPunct="1">
              <a:spcBef>
                <a:spcPts val="0"/>
              </a:spcBef>
              <a:spcAft>
                <a:spcPts val="0"/>
              </a:spcAft>
              <a:defRPr b="0">
                <a:latin typeface="+mn-lt"/>
                <a:ea typeface="+mn-ea"/>
                <a:cs typeface="+mn-cs"/>
              </a:defRPr>
            </a:lvl1pPr>
          </a:lstStyle>
          <a:p>
            <a:pPr>
              <a:defRPr/>
            </a:pPr>
            <a:fld id="{7749C2FC-D0A6-4EF1-BE3C-B649D93F35CE}" type="datetimeFigureOut">
              <a:rPr lang="zh-CN" altLang="en-US">
                <a:solidFill>
                  <a:prstClr val="black"/>
                </a:solidFill>
              </a:rPr>
              <a:pPr>
                <a:defRPr/>
              </a:pPr>
              <a:t>2019/9/23</a:t>
            </a:fld>
            <a:endParaRPr lang="zh-CN" altLang="en-US">
              <a:solidFill>
                <a:prstClr val="black"/>
              </a:solidFill>
            </a:endParaRPr>
          </a:p>
        </p:txBody>
      </p:sp>
      <p:sp>
        <p:nvSpPr>
          <p:cNvPr id="4" name="页脚占位符 3"/>
          <p:cNvSpPr>
            <a:spLocks noGrp="1"/>
          </p:cNvSpPr>
          <p:nvPr>
            <p:ph type="ftr" sz="quarter" idx="11"/>
          </p:nvPr>
        </p:nvSpPr>
        <p:spPr>
          <a:xfrm>
            <a:off x="3028950" y="4767264"/>
            <a:ext cx="3086100" cy="273844"/>
          </a:xfrm>
          <a:prstGeom prst="rect">
            <a:avLst/>
          </a:prstGeom>
        </p:spPr>
        <p:txBody>
          <a:bodyPr/>
          <a:lstStyle>
            <a:lvl1pPr eaLnBrk="1" fontAlgn="auto" hangingPunct="1">
              <a:spcBef>
                <a:spcPts val="0"/>
              </a:spcBef>
              <a:spcAft>
                <a:spcPts val="0"/>
              </a:spcAft>
              <a:defRPr b="0">
                <a:latin typeface="+mn-lt"/>
                <a:ea typeface="+mn-ea"/>
                <a:cs typeface="+mn-cs"/>
              </a:defRPr>
            </a:lvl1pPr>
          </a:lstStyle>
          <a:p>
            <a:pPr>
              <a:defRPr/>
            </a:pPr>
            <a:endParaRPr lang="zh-CN" altLang="en-US">
              <a:solidFill>
                <a:prstClr val="black"/>
              </a:solidFill>
            </a:endParaRPr>
          </a:p>
        </p:txBody>
      </p:sp>
      <p:sp>
        <p:nvSpPr>
          <p:cNvPr id="5" name="灯片编号占位符 4"/>
          <p:cNvSpPr>
            <a:spLocks noGrp="1"/>
          </p:cNvSpPr>
          <p:nvPr>
            <p:ph type="sldNum" sz="quarter" idx="12"/>
          </p:nvPr>
        </p:nvSpPr>
        <p:spPr>
          <a:xfrm>
            <a:off x="6457950" y="4767264"/>
            <a:ext cx="2057400" cy="273844"/>
          </a:xfrm>
          <a:prstGeom prst="rect">
            <a:avLst/>
          </a:prstGeom>
        </p:spPr>
        <p:txBody>
          <a:bodyPr vert="horz" wrap="square" lIns="91440" tIns="45720" rIns="91440" bIns="45720" numCol="1" anchor="t" anchorCtr="0" compatLnSpc="1">
            <a:prstTxWarp prst="textNoShape">
              <a:avLst/>
            </a:prstTxWarp>
          </a:bodyPr>
          <a:lstStyle>
            <a:lvl1pPr eaLnBrk="1" hangingPunct="1">
              <a:defRPr b="0">
                <a:ea typeface="微软雅黑" pitchFamily="34" charset="-122"/>
                <a:cs typeface="+mn-cs"/>
              </a:defRPr>
            </a:lvl1pPr>
          </a:lstStyle>
          <a:p>
            <a:pPr fontAlgn="base">
              <a:spcBef>
                <a:spcPct val="0"/>
              </a:spcBef>
              <a:spcAft>
                <a:spcPct val="0"/>
              </a:spcAft>
              <a:defRPr/>
            </a:pPr>
            <a:fld id="{9430A823-3ABF-4EE7-B687-DD91C157C6CE}" type="slidenum">
              <a:rPr lang="zh-CN" altLang="en-US">
                <a:solidFill>
                  <a:prstClr val="black"/>
                </a:solidFill>
              </a:rPr>
              <a:pPr fontAlgn="base">
                <a:spcBef>
                  <a:spcPct val="0"/>
                </a:spcBef>
                <a:spcAft>
                  <a:spcPct val="0"/>
                </a:spcAft>
                <a:defRPr/>
              </a:pPr>
              <a:t>‹#›</a:t>
            </a:fld>
            <a:endParaRPr lang="en-US" altLang="zh-CN">
              <a:solidFill>
                <a:prstClr val="black"/>
              </a:solidFill>
            </a:endParaRPr>
          </a:p>
        </p:txBody>
      </p:sp>
    </p:spTree>
    <p:extLst>
      <p:ext uri="{BB962C8B-B14F-4D97-AF65-F5344CB8AC3E}">
        <p14:creationId xmlns:p14="http://schemas.microsoft.com/office/powerpoint/2010/main" val="286476388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628650" y="4767264"/>
            <a:ext cx="2057400" cy="273844"/>
          </a:xfrm>
          <a:prstGeom prst="rect">
            <a:avLst/>
          </a:prstGeom>
        </p:spPr>
        <p:txBody>
          <a:bodyPr/>
          <a:lstStyle>
            <a:lvl1pPr eaLnBrk="1" fontAlgn="auto" hangingPunct="1">
              <a:spcBef>
                <a:spcPts val="0"/>
              </a:spcBef>
              <a:spcAft>
                <a:spcPts val="0"/>
              </a:spcAft>
              <a:defRPr b="0">
                <a:latin typeface="+mn-lt"/>
                <a:ea typeface="+mn-ea"/>
                <a:cs typeface="+mn-cs"/>
              </a:defRPr>
            </a:lvl1pPr>
          </a:lstStyle>
          <a:p>
            <a:pPr>
              <a:defRPr/>
            </a:pPr>
            <a:fld id="{03047124-735D-49C0-8596-971C1428C66C}" type="datetimeFigureOut">
              <a:rPr lang="zh-CN" altLang="en-US">
                <a:solidFill>
                  <a:prstClr val="black"/>
                </a:solidFill>
              </a:rPr>
              <a:pPr>
                <a:defRPr/>
              </a:pPr>
              <a:t>2019/9/23</a:t>
            </a:fld>
            <a:endParaRPr lang="zh-CN" altLang="en-US">
              <a:solidFill>
                <a:prstClr val="black"/>
              </a:solidFill>
            </a:endParaRPr>
          </a:p>
        </p:txBody>
      </p:sp>
      <p:sp>
        <p:nvSpPr>
          <p:cNvPr id="3" name="页脚占位符 2"/>
          <p:cNvSpPr>
            <a:spLocks noGrp="1"/>
          </p:cNvSpPr>
          <p:nvPr>
            <p:ph type="ftr" sz="quarter" idx="11"/>
          </p:nvPr>
        </p:nvSpPr>
        <p:spPr>
          <a:xfrm>
            <a:off x="3028950" y="4767264"/>
            <a:ext cx="3086100" cy="273844"/>
          </a:xfrm>
          <a:prstGeom prst="rect">
            <a:avLst/>
          </a:prstGeom>
        </p:spPr>
        <p:txBody>
          <a:bodyPr/>
          <a:lstStyle>
            <a:lvl1pPr eaLnBrk="1" fontAlgn="auto" hangingPunct="1">
              <a:spcBef>
                <a:spcPts val="0"/>
              </a:spcBef>
              <a:spcAft>
                <a:spcPts val="0"/>
              </a:spcAft>
              <a:defRPr b="0">
                <a:latin typeface="+mn-lt"/>
                <a:ea typeface="+mn-ea"/>
                <a:cs typeface="+mn-cs"/>
              </a:defRPr>
            </a:lvl1pPr>
          </a:lstStyle>
          <a:p>
            <a:pPr>
              <a:defRPr/>
            </a:pPr>
            <a:endParaRPr lang="zh-CN" altLang="en-US">
              <a:solidFill>
                <a:prstClr val="black"/>
              </a:solidFill>
            </a:endParaRPr>
          </a:p>
        </p:txBody>
      </p:sp>
      <p:sp>
        <p:nvSpPr>
          <p:cNvPr id="4" name="灯片编号占位符 3"/>
          <p:cNvSpPr>
            <a:spLocks noGrp="1"/>
          </p:cNvSpPr>
          <p:nvPr>
            <p:ph type="sldNum" sz="quarter" idx="12"/>
          </p:nvPr>
        </p:nvSpPr>
        <p:spPr>
          <a:xfrm>
            <a:off x="6457950" y="4767264"/>
            <a:ext cx="2057400" cy="273844"/>
          </a:xfrm>
          <a:prstGeom prst="rect">
            <a:avLst/>
          </a:prstGeom>
        </p:spPr>
        <p:txBody>
          <a:bodyPr vert="horz" wrap="square" lIns="91440" tIns="45720" rIns="91440" bIns="45720" numCol="1" anchor="t" anchorCtr="0" compatLnSpc="1">
            <a:prstTxWarp prst="textNoShape">
              <a:avLst/>
            </a:prstTxWarp>
          </a:bodyPr>
          <a:lstStyle>
            <a:lvl1pPr eaLnBrk="1" hangingPunct="1">
              <a:defRPr b="0">
                <a:ea typeface="微软雅黑" pitchFamily="34" charset="-122"/>
                <a:cs typeface="+mn-cs"/>
              </a:defRPr>
            </a:lvl1pPr>
          </a:lstStyle>
          <a:p>
            <a:pPr fontAlgn="base">
              <a:spcBef>
                <a:spcPct val="0"/>
              </a:spcBef>
              <a:spcAft>
                <a:spcPct val="0"/>
              </a:spcAft>
              <a:defRPr/>
            </a:pPr>
            <a:fld id="{499C81B1-23E0-439E-96A8-6EA9AACDA7DF}" type="slidenum">
              <a:rPr lang="zh-CN" altLang="en-US">
                <a:solidFill>
                  <a:prstClr val="black"/>
                </a:solidFill>
              </a:rPr>
              <a:pPr fontAlgn="base">
                <a:spcBef>
                  <a:spcPct val="0"/>
                </a:spcBef>
                <a:spcAft>
                  <a:spcPct val="0"/>
                </a:spcAft>
                <a:defRPr/>
              </a:pPr>
              <a:t>‹#›</a:t>
            </a:fld>
            <a:endParaRPr lang="en-US" altLang="zh-CN">
              <a:solidFill>
                <a:prstClr val="black"/>
              </a:solidFill>
            </a:endParaRPr>
          </a:p>
        </p:txBody>
      </p:sp>
    </p:spTree>
    <p:extLst>
      <p:ext uri="{BB962C8B-B14F-4D97-AF65-F5344CB8AC3E}">
        <p14:creationId xmlns:p14="http://schemas.microsoft.com/office/powerpoint/2010/main" val="401009723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342900"/>
            <a:ext cx="2949178" cy="1200150"/>
          </a:xfrm>
          <a:prstGeom prst="rect">
            <a:avLst/>
          </a:prstGeo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3887391" y="740571"/>
            <a:ext cx="4629150" cy="3655219"/>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629841" y="1543051"/>
            <a:ext cx="2949178" cy="2858691"/>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a:xfrm>
            <a:off x="628650" y="4767264"/>
            <a:ext cx="2057400" cy="273844"/>
          </a:xfrm>
          <a:prstGeom prst="rect">
            <a:avLst/>
          </a:prstGeom>
        </p:spPr>
        <p:txBody>
          <a:bodyPr/>
          <a:lstStyle>
            <a:lvl1pPr eaLnBrk="1" fontAlgn="auto" hangingPunct="1">
              <a:spcBef>
                <a:spcPts val="0"/>
              </a:spcBef>
              <a:spcAft>
                <a:spcPts val="0"/>
              </a:spcAft>
              <a:defRPr b="0">
                <a:latin typeface="+mn-lt"/>
                <a:ea typeface="+mn-ea"/>
                <a:cs typeface="+mn-cs"/>
              </a:defRPr>
            </a:lvl1pPr>
          </a:lstStyle>
          <a:p>
            <a:pPr>
              <a:defRPr/>
            </a:pPr>
            <a:fld id="{288571F7-75A2-425C-B0E6-16591603913D}" type="datetimeFigureOut">
              <a:rPr lang="zh-CN" altLang="en-US">
                <a:solidFill>
                  <a:prstClr val="black"/>
                </a:solidFill>
              </a:rPr>
              <a:pPr>
                <a:defRPr/>
              </a:pPr>
              <a:t>2019/9/23</a:t>
            </a:fld>
            <a:endParaRPr lang="zh-CN" altLang="en-US">
              <a:solidFill>
                <a:prstClr val="black"/>
              </a:solidFill>
            </a:endParaRPr>
          </a:p>
        </p:txBody>
      </p:sp>
      <p:sp>
        <p:nvSpPr>
          <p:cNvPr id="6" name="页脚占位符 5"/>
          <p:cNvSpPr>
            <a:spLocks noGrp="1"/>
          </p:cNvSpPr>
          <p:nvPr>
            <p:ph type="ftr" sz="quarter" idx="11"/>
          </p:nvPr>
        </p:nvSpPr>
        <p:spPr>
          <a:xfrm>
            <a:off x="3028950" y="4767264"/>
            <a:ext cx="3086100" cy="273844"/>
          </a:xfrm>
          <a:prstGeom prst="rect">
            <a:avLst/>
          </a:prstGeom>
        </p:spPr>
        <p:txBody>
          <a:bodyPr/>
          <a:lstStyle>
            <a:lvl1pPr eaLnBrk="1" fontAlgn="auto" hangingPunct="1">
              <a:spcBef>
                <a:spcPts val="0"/>
              </a:spcBef>
              <a:spcAft>
                <a:spcPts val="0"/>
              </a:spcAft>
              <a:defRPr b="0">
                <a:latin typeface="+mn-lt"/>
                <a:ea typeface="+mn-ea"/>
                <a:cs typeface="+mn-cs"/>
              </a:defRPr>
            </a:lvl1pPr>
          </a:lstStyle>
          <a:p>
            <a:pPr>
              <a:defRPr/>
            </a:pPr>
            <a:endParaRPr lang="zh-CN" altLang="en-US">
              <a:solidFill>
                <a:prstClr val="black"/>
              </a:solidFill>
            </a:endParaRPr>
          </a:p>
        </p:txBody>
      </p:sp>
      <p:sp>
        <p:nvSpPr>
          <p:cNvPr id="7" name="灯片编号占位符 6"/>
          <p:cNvSpPr>
            <a:spLocks noGrp="1"/>
          </p:cNvSpPr>
          <p:nvPr>
            <p:ph type="sldNum" sz="quarter" idx="12"/>
          </p:nvPr>
        </p:nvSpPr>
        <p:spPr>
          <a:xfrm>
            <a:off x="6457950" y="4767264"/>
            <a:ext cx="2057400" cy="273844"/>
          </a:xfrm>
          <a:prstGeom prst="rect">
            <a:avLst/>
          </a:prstGeom>
        </p:spPr>
        <p:txBody>
          <a:bodyPr vert="horz" wrap="square" lIns="91440" tIns="45720" rIns="91440" bIns="45720" numCol="1" anchor="t" anchorCtr="0" compatLnSpc="1">
            <a:prstTxWarp prst="textNoShape">
              <a:avLst/>
            </a:prstTxWarp>
          </a:bodyPr>
          <a:lstStyle>
            <a:lvl1pPr eaLnBrk="1" hangingPunct="1">
              <a:defRPr b="0">
                <a:ea typeface="微软雅黑" pitchFamily="34" charset="-122"/>
                <a:cs typeface="+mn-cs"/>
              </a:defRPr>
            </a:lvl1pPr>
          </a:lstStyle>
          <a:p>
            <a:pPr fontAlgn="base">
              <a:spcBef>
                <a:spcPct val="0"/>
              </a:spcBef>
              <a:spcAft>
                <a:spcPct val="0"/>
              </a:spcAft>
              <a:defRPr/>
            </a:pPr>
            <a:fld id="{2E849D3D-AA3F-40FB-9F19-C1050874DD4F}" type="slidenum">
              <a:rPr lang="zh-CN" altLang="en-US">
                <a:solidFill>
                  <a:prstClr val="black"/>
                </a:solidFill>
              </a:rPr>
              <a:pPr fontAlgn="base">
                <a:spcBef>
                  <a:spcPct val="0"/>
                </a:spcBef>
                <a:spcAft>
                  <a:spcPct val="0"/>
                </a:spcAft>
                <a:defRPr/>
              </a:pPr>
              <a:t>‹#›</a:t>
            </a:fld>
            <a:endParaRPr lang="en-US" altLang="zh-CN">
              <a:solidFill>
                <a:prstClr val="black"/>
              </a:solidFill>
            </a:endParaRPr>
          </a:p>
        </p:txBody>
      </p:sp>
    </p:spTree>
    <p:extLst>
      <p:ext uri="{BB962C8B-B14F-4D97-AF65-F5344CB8AC3E}">
        <p14:creationId xmlns:p14="http://schemas.microsoft.com/office/powerpoint/2010/main" val="402355610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342900"/>
            <a:ext cx="2949178" cy="1200150"/>
          </a:xfrm>
          <a:prstGeom prst="rect">
            <a:avLst/>
          </a:prstGeo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3887391" y="740571"/>
            <a:ext cx="4629150" cy="3655219"/>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629841" y="1543051"/>
            <a:ext cx="2949178" cy="2858691"/>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a:xfrm>
            <a:off x="628650" y="4767264"/>
            <a:ext cx="2057400" cy="273844"/>
          </a:xfrm>
          <a:prstGeom prst="rect">
            <a:avLst/>
          </a:prstGeom>
        </p:spPr>
        <p:txBody>
          <a:bodyPr/>
          <a:lstStyle>
            <a:lvl1pPr eaLnBrk="1" fontAlgn="auto" hangingPunct="1">
              <a:spcBef>
                <a:spcPts val="0"/>
              </a:spcBef>
              <a:spcAft>
                <a:spcPts val="0"/>
              </a:spcAft>
              <a:defRPr b="0">
                <a:latin typeface="+mn-lt"/>
                <a:ea typeface="+mn-ea"/>
                <a:cs typeface="+mn-cs"/>
              </a:defRPr>
            </a:lvl1pPr>
          </a:lstStyle>
          <a:p>
            <a:pPr>
              <a:defRPr/>
            </a:pPr>
            <a:fld id="{B8B53E27-6F7C-493C-9E59-070DF367AF7B}" type="datetimeFigureOut">
              <a:rPr lang="zh-CN" altLang="en-US">
                <a:solidFill>
                  <a:prstClr val="black"/>
                </a:solidFill>
              </a:rPr>
              <a:pPr>
                <a:defRPr/>
              </a:pPr>
              <a:t>2019/9/23</a:t>
            </a:fld>
            <a:endParaRPr lang="zh-CN" altLang="en-US">
              <a:solidFill>
                <a:prstClr val="black"/>
              </a:solidFill>
            </a:endParaRPr>
          </a:p>
        </p:txBody>
      </p:sp>
      <p:sp>
        <p:nvSpPr>
          <p:cNvPr id="6" name="页脚占位符 5"/>
          <p:cNvSpPr>
            <a:spLocks noGrp="1"/>
          </p:cNvSpPr>
          <p:nvPr>
            <p:ph type="ftr" sz="quarter" idx="11"/>
          </p:nvPr>
        </p:nvSpPr>
        <p:spPr>
          <a:xfrm>
            <a:off x="3028950" y="4767264"/>
            <a:ext cx="3086100" cy="273844"/>
          </a:xfrm>
          <a:prstGeom prst="rect">
            <a:avLst/>
          </a:prstGeom>
        </p:spPr>
        <p:txBody>
          <a:bodyPr/>
          <a:lstStyle>
            <a:lvl1pPr eaLnBrk="1" fontAlgn="auto" hangingPunct="1">
              <a:spcBef>
                <a:spcPts val="0"/>
              </a:spcBef>
              <a:spcAft>
                <a:spcPts val="0"/>
              </a:spcAft>
              <a:defRPr b="0">
                <a:latin typeface="+mn-lt"/>
                <a:ea typeface="+mn-ea"/>
                <a:cs typeface="+mn-cs"/>
              </a:defRPr>
            </a:lvl1pPr>
          </a:lstStyle>
          <a:p>
            <a:pPr>
              <a:defRPr/>
            </a:pPr>
            <a:endParaRPr lang="zh-CN" altLang="en-US">
              <a:solidFill>
                <a:prstClr val="black"/>
              </a:solidFill>
            </a:endParaRPr>
          </a:p>
        </p:txBody>
      </p:sp>
      <p:sp>
        <p:nvSpPr>
          <p:cNvPr id="7" name="灯片编号占位符 6"/>
          <p:cNvSpPr>
            <a:spLocks noGrp="1"/>
          </p:cNvSpPr>
          <p:nvPr>
            <p:ph type="sldNum" sz="quarter" idx="12"/>
          </p:nvPr>
        </p:nvSpPr>
        <p:spPr>
          <a:xfrm>
            <a:off x="6457950" y="4767264"/>
            <a:ext cx="2057400" cy="273844"/>
          </a:xfrm>
          <a:prstGeom prst="rect">
            <a:avLst/>
          </a:prstGeom>
        </p:spPr>
        <p:txBody>
          <a:bodyPr vert="horz" wrap="square" lIns="91440" tIns="45720" rIns="91440" bIns="45720" numCol="1" anchor="t" anchorCtr="0" compatLnSpc="1">
            <a:prstTxWarp prst="textNoShape">
              <a:avLst/>
            </a:prstTxWarp>
          </a:bodyPr>
          <a:lstStyle>
            <a:lvl1pPr eaLnBrk="1" hangingPunct="1">
              <a:defRPr b="0">
                <a:ea typeface="微软雅黑" pitchFamily="34" charset="-122"/>
                <a:cs typeface="+mn-cs"/>
              </a:defRPr>
            </a:lvl1pPr>
          </a:lstStyle>
          <a:p>
            <a:pPr fontAlgn="base">
              <a:spcBef>
                <a:spcPct val="0"/>
              </a:spcBef>
              <a:spcAft>
                <a:spcPct val="0"/>
              </a:spcAft>
              <a:defRPr/>
            </a:pPr>
            <a:fld id="{5DBCBFBE-8089-4148-8815-4E7794144FC0}" type="slidenum">
              <a:rPr lang="zh-CN" altLang="en-US">
                <a:solidFill>
                  <a:prstClr val="black"/>
                </a:solidFill>
              </a:rPr>
              <a:pPr fontAlgn="base">
                <a:spcBef>
                  <a:spcPct val="0"/>
                </a:spcBef>
                <a:spcAft>
                  <a:spcPct val="0"/>
                </a:spcAft>
                <a:defRPr/>
              </a:pPr>
              <a:t>‹#›</a:t>
            </a:fld>
            <a:endParaRPr lang="en-US" altLang="zh-CN">
              <a:solidFill>
                <a:prstClr val="black"/>
              </a:solidFill>
            </a:endParaRPr>
          </a:p>
        </p:txBody>
      </p:sp>
    </p:spTree>
    <p:extLst>
      <p:ext uri="{BB962C8B-B14F-4D97-AF65-F5344CB8AC3E}">
        <p14:creationId xmlns:p14="http://schemas.microsoft.com/office/powerpoint/2010/main" val="57466755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3.xml"/><Relationship Id="rId13" Type="http://schemas.openxmlformats.org/officeDocument/2006/relationships/slideLayout" Target="../slideLayouts/slideLayout28.xml"/><Relationship Id="rId3" Type="http://schemas.openxmlformats.org/officeDocument/2006/relationships/slideLayout" Target="../slideLayouts/slideLayout18.xml"/><Relationship Id="rId7" Type="http://schemas.openxmlformats.org/officeDocument/2006/relationships/slideLayout" Target="../slideLayouts/slideLayout22.xml"/><Relationship Id="rId12" Type="http://schemas.openxmlformats.org/officeDocument/2006/relationships/slideLayout" Target="../slideLayouts/slideLayout27.xml"/><Relationship Id="rId2" Type="http://schemas.openxmlformats.org/officeDocument/2006/relationships/slideLayout" Target="../slideLayouts/slideLayout17.xml"/><Relationship Id="rId1" Type="http://schemas.openxmlformats.org/officeDocument/2006/relationships/slideLayout" Target="../slideLayouts/slideLayout16.xml"/><Relationship Id="rId6" Type="http://schemas.openxmlformats.org/officeDocument/2006/relationships/slideLayout" Target="../slideLayouts/slideLayout21.xml"/><Relationship Id="rId11" Type="http://schemas.openxmlformats.org/officeDocument/2006/relationships/slideLayout" Target="../slideLayouts/slideLayout26.xml"/><Relationship Id="rId5" Type="http://schemas.openxmlformats.org/officeDocument/2006/relationships/slideLayout" Target="../slideLayouts/slideLayout20.xml"/><Relationship Id="rId15" Type="http://schemas.openxmlformats.org/officeDocument/2006/relationships/theme" Target="../theme/theme2.xml"/><Relationship Id="rId10" Type="http://schemas.openxmlformats.org/officeDocument/2006/relationships/slideLayout" Target="../slideLayouts/slideLayout25.xml"/><Relationship Id="rId4" Type="http://schemas.openxmlformats.org/officeDocument/2006/relationships/slideLayout" Target="../slideLayouts/slideLayout19.xml"/><Relationship Id="rId9" Type="http://schemas.openxmlformats.org/officeDocument/2006/relationships/slideLayout" Target="../slideLayouts/slideLayout24.xml"/><Relationship Id="rId14" Type="http://schemas.openxmlformats.org/officeDocument/2006/relationships/slideLayout" Target="../slideLayouts/slideLayout29.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7.xml"/><Relationship Id="rId13" Type="http://schemas.openxmlformats.org/officeDocument/2006/relationships/slideLayout" Target="../slideLayouts/slideLayout42.xml"/><Relationship Id="rId3" Type="http://schemas.openxmlformats.org/officeDocument/2006/relationships/slideLayout" Target="../slideLayouts/slideLayout32.xml"/><Relationship Id="rId7" Type="http://schemas.openxmlformats.org/officeDocument/2006/relationships/slideLayout" Target="../slideLayouts/slideLayout36.xml"/><Relationship Id="rId12" Type="http://schemas.openxmlformats.org/officeDocument/2006/relationships/slideLayout" Target="../slideLayouts/slideLayout41.xml"/><Relationship Id="rId2" Type="http://schemas.openxmlformats.org/officeDocument/2006/relationships/slideLayout" Target="../slideLayouts/slideLayout31.xml"/><Relationship Id="rId16" Type="http://schemas.openxmlformats.org/officeDocument/2006/relationships/theme" Target="../theme/theme3.xml"/><Relationship Id="rId1" Type="http://schemas.openxmlformats.org/officeDocument/2006/relationships/slideLayout" Target="../slideLayouts/slideLayout30.xml"/><Relationship Id="rId6" Type="http://schemas.openxmlformats.org/officeDocument/2006/relationships/slideLayout" Target="../slideLayouts/slideLayout35.xml"/><Relationship Id="rId11" Type="http://schemas.openxmlformats.org/officeDocument/2006/relationships/slideLayout" Target="../slideLayouts/slideLayout40.xml"/><Relationship Id="rId5" Type="http://schemas.openxmlformats.org/officeDocument/2006/relationships/slideLayout" Target="../slideLayouts/slideLayout34.xml"/><Relationship Id="rId15" Type="http://schemas.openxmlformats.org/officeDocument/2006/relationships/slideLayout" Target="../slideLayouts/slideLayout44.xml"/><Relationship Id="rId10" Type="http://schemas.openxmlformats.org/officeDocument/2006/relationships/slideLayout" Target="../slideLayouts/slideLayout39.xml"/><Relationship Id="rId4" Type="http://schemas.openxmlformats.org/officeDocument/2006/relationships/slideLayout" Target="../slideLayouts/slideLayout33.xml"/><Relationship Id="rId9" Type="http://schemas.openxmlformats.org/officeDocument/2006/relationships/slideLayout" Target="../slideLayouts/slideLayout38.xml"/><Relationship Id="rId14" Type="http://schemas.openxmlformats.org/officeDocument/2006/relationships/slideLayout" Target="../slideLayouts/slideLayout4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2F2F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356639859"/>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Lst>
  <mc:AlternateContent xmlns:mc="http://schemas.openxmlformats.org/markup-compatibility/2006" xmlns:p14="http://schemas.microsoft.com/office/powerpoint/2010/main">
    <mc:Choice Requires="p14">
      <p:transition p14:dur="10"/>
    </mc:Choice>
    <mc:Fallback xmlns="">
      <p:transition/>
    </mc:Fallback>
  </mc:AlternateContent>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Arial Black" pitchFamily="34" charset="0"/>
          <a:ea typeface="微软雅黑" pitchFamily="34" charset="-122"/>
        </a:defRPr>
      </a:lvl2pPr>
      <a:lvl3pPr algn="l" rtl="0" eaLnBrk="0" fontAlgn="base" hangingPunct="0">
        <a:lnSpc>
          <a:spcPct val="90000"/>
        </a:lnSpc>
        <a:spcBef>
          <a:spcPct val="0"/>
        </a:spcBef>
        <a:spcAft>
          <a:spcPct val="0"/>
        </a:spcAft>
        <a:defRPr sz="4400">
          <a:solidFill>
            <a:schemeClr val="tx1"/>
          </a:solidFill>
          <a:latin typeface="Arial Black" pitchFamily="34" charset="0"/>
          <a:ea typeface="微软雅黑" pitchFamily="34" charset="-122"/>
        </a:defRPr>
      </a:lvl3pPr>
      <a:lvl4pPr algn="l" rtl="0" eaLnBrk="0" fontAlgn="base" hangingPunct="0">
        <a:lnSpc>
          <a:spcPct val="90000"/>
        </a:lnSpc>
        <a:spcBef>
          <a:spcPct val="0"/>
        </a:spcBef>
        <a:spcAft>
          <a:spcPct val="0"/>
        </a:spcAft>
        <a:defRPr sz="4400">
          <a:solidFill>
            <a:schemeClr val="tx1"/>
          </a:solidFill>
          <a:latin typeface="Arial Black" pitchFamily="34" charset="0"/>
          <a:ea typeface="微软雅黑" pitchFamily="34" charset="-122"/>
        </a:defRPr>
      </a:lvl4pPr>
      <a:lvl5pPr algn="l" rtl="0" eaLnBrk="0" fontAlgn="base" hangingPunct="0">
        <a:lnSpc>
          <a:spcPct val="90000"/>
        </a:lnSpc>
        <a:spcBef>
          <a:spcPct val="0"/>
        </a:spcBef>
        <a:spcAft>
          <a:spcPct val="0"/>
        </a:spcAft>
        <a:defRPr sz="4400">
          <a:solidFill>
            <a:schemeClr val="tx1"/>
          </a:solidFill>
          <a:latin typeface="Arial Black" pitchFamily="34" charset="0"/>
          <a:ea typeface="微软雅黑" pitchFamily="34" charset="-122"/>
        </a:defRPr>
      </a:lvl5pPr>
      <a:lvl6pPr marL="457200" algn="l" rtl="0" fontAlgn="base">
        <a:lnSpc>
          <a:spcPct val="90000"/>
        </a:lnSpc>
        <a:spcBef>
          <a:spcPct val="0"/>
        </a:spcBef>
        <a:spcAft>
          <a:spcPct val="0"/>
        </a:spcAft>
        <a:defRPr sz="4400">
          <a:solidFill>
            <a:schemeClr val="tx1"/>
          </a:solidFill>
          <a:latin typeface="Arial Black" pitchFamily="34" charset="0"/>
          <a:ea typeface="微软雅黑" pitchFamily="34" charset="-122"/>
        </a:defRPr>
      </a:lvl6pPr>
      <a:lvl7pPr marL="914400" algn="l" rtl="0" fontAlgn="base">
        <a:lnSpc>
          <a:spcPct val="90000"/>
        </a:lnSpc>
        <a:spcBef>
          <a:spcPct val="0"/>
        </a:spcBef>
        <a:spcAft>
          <a:spcPct val="0"/>
        </a:spcAft>
        <a:defRPr sz="4400">
          <a:solidFill>
            <a:schemeClr val="tx1"/>
          </a:solidFill>
          <a:latin typeface="Arial Black" pitchFamily="34" charset="0"/>
          <a:ea typeface="微软雅黑" pitchFamily="34" charset="-122"/>
        </a:defRPr>
      </a:lvl7pPr>
      <a:lvl8pPr marL="1371600" algn="l" rtl="0" fontAlgn="base">
        <a:lnSpc>
          <a:spcPct val="90000"/>
        </a:lnSpc>
        <a:spcBef>
          <a:spcPct val="0"/>
        </a:spcBef>
        <a:spcAft>
          <a:spcPct val="0"/>
        </a:spcAft>
        <a:defRPr sz="4400">
          <a:solidFill>
            <a:schemeClr val="tx1"/>
          </a:solidFill>
          <a:latin typeface="Arial Black" pitchFamily="34" charset="0"/>
          <a:ea typeface="微软雅黑" pitchFamily="34" charset="-122"/>
        </a:defRPr>
      </a:lvl8pPr>
      <a:lvl9pPr marL="1828800" algn="l" rtl="0" fontAlgn="base">
        <a:lnSpc>
          <a:spcPct val="90000"/>
        </a:lnSpc>
        <a:spcBef>
          <a:spcPct val="0"/>
        </a:spcBef>
        <a:spcAft>
          <a:spcPct val="0"/>
        </a:spcAft>
        <a:defRPr sz="4400">
          <a:solidFill>
            <a:schemeClr val="tx1"/>
          </a:solidFill>
          <a:latin typeface="Arial Black" pitchFamily="34" charset="0"/>
          <a:ea typeface="微软雅黑" pitchFamily="34" charset="-122"/>
        </a:defRPr>
      </a:lvl9pPr>
    </p:titleStyle>
    <p:bodyStyle>
      <a:lvl1pPr marL="228600" indent="-228600" algn="l" rtl="0" eaLnBrk="0" fontAlgn="base" hangingPunct="0">
        <a:lnSpc>
          <a:spcPct val="90000"/>
        </a:lnSpc>
        <a:spcBef>
          <a:spcPts val="1000"/>
        </a:spcBef>
        <a:spcAft>
          <a:spcPct val="0"/>
        </a:spcAft>
        <a:buFont typeface="Arial"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F2F2F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074680888"/>
      </p:ext>
    </p:extLst>
  </p:cSld>
  <p:clrMap bg1="lt1" tx1="dk1" bg2="lt2" tx2="dk2" accent1="accent1" accent2="accent2" accent3="accent3" accent4="accent4" accent5="accent5" accent6="accent6" hlink="hlink" folHlink="folHlink"/>
  <p:sldLayoutIdLst>
    <p:sldLayoutId id="2147483677" r:id="rId1"/>
    <p:sldLayoutId id="2147483678" r:id="rId2"/>
    <p:sldLayoutId id="2147483679" r:id="rId3"/>
    <p:sldLayoutId id="2147483680" r:id="rId4"/>
    <p:sldLayoutId id="2147483681" r:id="rId5"/>
    <p:sldLayoutId id="2147483682" r:id="rId6"/>
    <p:sldLayoutId id="2147483683" r:id="rId7"/>
    <p:sldLayoutId id="2147483684" r:id="rId8"/>
    <p:sldLayoutId id="2147483685" r:id="rId9"/>
    <p:sldLayoutId id="2147483686" r:id="rId10"/>
    <p:sldLayoutId id="2147483687" r:id="rId11"/>
    <p:sldLayoutId id="2147483688" r:id="rId12"/>
    <p:sldLayoutId id="2147483689" r:id="rId13"/>
    <p:sldLayoutId id="2147483721" r:id="rId14"/>
  </p:sldLayoutIdLst>
  <mc:AlternateContent xmlns:mc="http://schemas.openxmlformats.org/markup-compatibility/2006" xmlns:p14="http://schemas.microsoft.com/office/powerpoint/2010/main">
    <mc:Choice Requires="p14">
      <p:transition p14:dur="10"/>
    </mc:Choice>
    <mc:Fallback xmlns="">
      <p:transition/>
    </mc:Fallback>
  </mc:AlternateContent>
  <p:txStyles>
    <p:titleStyle>
      <a:lvl1pPr algn="l" rtl="0" eaLnBrk="0" fontAlgn="base" hangingPunct="0">
        <a:lnSpc>
          <a:spcPct val="90000"/>
        </a:lnSpc>
        <a:spcBef>
          <a:spcPct val="0"/>
        </a:spcBef>
        <a:spcAft>
          <a:spcPct val="0"/>
        </a:spcAft>
        <a:defRPr sz="3300" kern="1200">
          <a:solidFill>
            <a:schemeClr val="tx1"/>
          </a:solidFill>
          <a:latin typeface="+mj-lt"/>
          <a:ea typeface="+mj-ea"/>
          <a:cs typeface="+mj-cs"/>
        </a:defRPr>
      </a:lvl1pPr>
      <a:lvl2pPr algn="l" rtl="0" eaLnBrk="0" fontAlgn="base" hangingPunct="0">
        <a:lnSpc>
          <a:spcPct val="90000"/>
        </a:lnSpc>
        <a:spcBef>
          <a:spcPct val="0"/>
        </a:spcBef>
        <a:spcAft>
          <a:spcPct val="0"/>
        </a:spcAft>
        <a:defRPr sz="3300">
          <a:solidFill>
            <a:schemeClr val="tx1"/>
          </a:solidFill>
          <a:latin typeface="Arial Black" pitchFamily="34" charset="0"/>
          <a:ea typeface="微软雅黑" pitchFamily="34" charset="-122"/>
        </a:defRPr>
      </a:lvl2pPr>
      <a:lvl3pPr algn="l" rtl="0" eaLnBrk="0" fontAlgn="base" hangingPunct="0">
        <a:lnSpc>
          <a:spcPct val="90000"/>
        </a:lnSpc>
        <a:spcBef>
          <a:spcPct val="0"/>
        </a:spcBef>
        <a:spcAft>
          <a:spcPct val="0"/>
        </a:spcAft>
        <a:defRPr sz="3300">
          <a:solidFill>
            <a:schemeClr val="tx1"/>
          </a:solidFill>
          <a:latin typeface="Arial Black" pitchFamily="34" charset="0"/>
          <a:ea typeface="微软雅黑" pitchFamily="34" charset="-122"/>
        </a:defRPr>
      </a:lvl3pPr>
      <a:lvl4pPr algn="l" rtl="0" eaLnBrk="0" fontAlgn="base" hangingPunct="0">
        <a:lnSpc>
          <a:spcPct val="90000"/>
        </a:lnSpc>
        <a:spcBef>
          <a:spcPct val="0"/>
        </a:spcBef>
        <a:spcAft>
          <a:spcPct val="0"/>
        </a:spcAft>
        <a:defRPr sz="3300">
          <a:solidFill>
            <a:schemeClr val="tx1"/>
          </a:solidFill>
          <a:latin typeface="Arial Black" pitchFamily="34" charset="0"/>
          <a:ea typeface="微软雅黑" pitchFamily="34" charset="-122"/>
        </a:defRPr>
      </a:lvl4pPr>
      <a:lvl5pPr algn="l" rtl="0" eaLnBrk="0" fontAlgn="base" hangingPunct="0">
        <a:lnSpc>
          <a:spcPct val="90000"/>
        </a:lnSpc>
        <a:spcBef>
          <a:spcPct val="0"/>
        </a:spcBef>
        <a:spcAft>
          <a:spcPct val="0"/>
        </a:spcAft>
        <a:defRPr sz="3300">
          <a:solidFill>
            <a:schemeClr val="tx1"/>
          </a:solidFill>
          <a:latin typeface="Arial Black" pitchFamily="34" charset="0"/>
          <a:ea typeface="微软雅黑" pitchFamily="34" charset="-122"/>
        </a:defRPr>
      </a:lvl5pPr>
      <a:lvl6pPr marL="342900" algn="l" rtl="0" fontAlgn="base">
        <a:lnSpc>
          <a:spcPct val="90000"/>
        </a:lnSpc>
        <a:spcBef>
          <a:spcPct val="0"/>
        </a:spcBef>
        <a:spcAft>
          <a:spcPct val="0"/>
        </a:spcAft>
        <a:defRPr sz="3300">
          <a:solidFill>
            <a:schemeClr val="tx1"/>
          </a:solidFill>
          <a:latin typeface="Arial Black" pitchFamily="34" charset="0"/>
          <a:ea typeface="微软雅黑" pitchFamily="34" charset="-122"/>
        </a:defRPr>
      </a:lvl6pPr>
      <a:lvl7pPr marL="685800" algn="l" rtl="0" fontAlgn="base">
        <a:lnSpc>
          <a:spcPct val="90000"/>
        </a:lnSpc>
        <a:spcBef>
          <a:spcPct val="0"/>
        </a:spcBef>
        <a:spcAft>
          <a:spcPct val="0"/>
        </a:spcAft>
        <a:defRPr sz="3300">
          <a:solidFill>
            <a:schemeClr val="tx1"/>
          </a:solidFill>
          <a:latin typeface="Arial Black" pitchFamily="34" charset="0"/>
          <a:ea typeface="微软雅黑" pitchFamily="34" charset="-122"/>
        </a:defRPr>
      </a:lvl7pPr>
      <a:lvl8pPr marL="1028700" algn="l" rtl="0" fontAlgn="base">
        <a:lnSpc>
          <a:spcPct val="90000"/>
        </a:lnSpc>
        <a:spcBef>
          <a:spcPct val="0"/>
        </a:spcBef>
        <a:spcAft>
          <a:spcPct val="0"/>
        </a:spcAft>
        <a:defRPr sz="3300">
          <a:solidFill>
            <a:schemeClr val="tx1"/>
          </a:solidFill>
          <a:latin typeface="Arial Black" pitchFamily="34" charset="0"/>
          <a:ea typeface="微软雅黑" pitchFamily="34" charset="-122"/>
        </a:defRPr>
      </a:lvl8pPr>
      <a:lvl9pPr marL="1371600" algn="l" rtl="0" fontAlgn="base">
        <a:lnSpc>
          <a:spcPct val="90000"/>
        </a:lnSpc>
        <a:spcBef>
          <a:spcPct val="0"/>
        </a:spcBef>
        <a:spcAft>
          <a:spcPct val="0"/>
        </a:spcAft>
        <a:defRPr sz="3300">
          <a:solidFill>
            <a:schemeClr val="tx1"/>
          </a:solidFill>
          <a:latin typeface="Arial Black" pitchFamily="34" charset="0"/>
          <a:ea typeface="微软雅黑" pitchFamily="34" charset="-122"/>
        </a:defRPr>
      </a:lvl9pPr>
    </p:titleStyle>
    <p:bodyStyle>
      <a:lvl1pPr marL="171450" indent="-171450" algn="l" rtl="0" eaLnBrk="0" fontAlgn="base" hangingPunct="0">
        <a:lnSpc>
          <a:spcPct val="90000"/>
        </a:lnSpc>
        <a:spcBef>
          <a:spcPts val="750"/>
        </a:spcBef>
        <a:spcAft>
          <a:spcPct val="0"/>
        </a:spcAft>
        <a:buFont typeface="Arial" panose="020B0604020202020204" pitchFamily="34" charset="0"/>
        <a:buChar char="•"/>
        <a:defRPr sz="2100" kern="1200">
          <a:solidFill>
            <a:schemeClr val="tx1"/>
          </a:solidFill>
          <a:latin typeface="+mn-lt"/>
          <a:ea typeface="+mn-ea"/>
          <a:cs typeface="+mn-cs"/>
        </a:defRPr>
      </a:lvl1pPr>
      <a:lvl2pPr marL="514350" indent="-171450" algn="l" rtl="0" eaLnBrk="0" fontAlgn="base" hangingPunct="0">
        <a:lnSpc>
          <a:spcPct val="90000"/>
        </a:lnSpc>
        <a:spcBef>
          <a:spcPts val="375"/>
        </a:spcBef>
        <a:spcAft>
          <a:spcPct val="0"/>
        </a:spcAft>
        <a:buFont typeface="Arial" panose="020B0604020202020204" pitchFamily="34" charset="0"/>
        <a:buChar char="•"/>
        <a:defRPr sz="1800" kern="1200">
          <a:solidFill>
            <a:schemeClr val="tx1"/>
          </a:solidFill>
          <a:latin typeface="+mn-lt"/>
          <a:ea typeface="+mn-ea"/>
          <a:cs typeface="+mn-cs"/>
        </a:defRPr>
      </a:lvl2pPr>
      <a:lvl3pPr marL="857250" indent="-171450" algn="l" rtl="0" eaLnBrk="0" fontAlgn="base" hangingPunct="0">
        <a:lnSpc>
          <a:spcPct val="90000"/>
        </a:lnSpc>
        <a:spcBef>
          <a:spcPts val="375"/>
        </a:spcBef>
        <a:spcAft>
          <a:spcPct val="0"/>
        </a:spcAft>
        <a:buFont typeface="Arial" panose="020B0604020202020204" pitchFamily="34" charset="0"/>
        <a:buChar char="•"/>
        <a:defRPr sz="1500" kern="1200">
          <a:solidFill>
            <a:schemeClr val="tx1"/>
          </a:solidFill>
          <a:latin typeface="+mn-lt"/>
          <a:ea typeface="+mn-ea"/>
          <a:cs typeface="+mn-cs"/>
        </a:defRPr>
      </a:lvl3pPr>
      <a:lvl4pPr marL="1200150" indent="-171450" algn="l" rtl="0" eaLnBrk="0" fontAlgn="base" hangingPunct="0">
        <a:lnSpc>
          <a:spcPct val="90000"/>
        </a:lnSpc>
        <a:spcBef>
          <a:spcPts val="375"/>
        </a:spcBef>
        <a:spcAft>
          <a:spcPct val="0"/>
        </a:spcAft>
        <a:buFont typeface="Arial" panose="020B0604020202020204" pitchFamily="34" charset="0"/>
        <a:buChar char="•"/>
        <a:defRPr kern="1200">
          <a:solidFill>
            <a:schemeClr val="tx1"/>
          </a:solidFill>
          <a:latin typeface="+mn-lt"/>
          <a:ea typeface="+mn-ea"/>
          <a:cs typeface="+mn-cs"/>
        </a:defRPr>
      </a:lvl4pPr>
      <a:lvl5pPr marL="1543050" indent="-171450" algn="l" rtl="0" eaLnBrk="0" fontAlgn="base" hangingPunct="0">
        <a:lnSpc>
          <a:spcPct val="90000"/>
        </a:lnSpc>
        <a:spcBef>
          <a:spcPts val="375"/>
        </a:spcBef>
        <a:spcAft>
          <a:spcPct val="0"/>
        </a:spcAft>
        <a:buFont typeface="Arial" panose="020B0604020202020204" pitchFamily="34" charset="0"/>
        <a:buChar char="•"/>
        <a:defRPr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rgbClr val="F2F2F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242558028"/>
      </p:ext>
    </p:extLst>
  </p:cSld>
  <p:clrMap bg1="lt1" tx1="dk1" bg2="lt2" tx2="dk2" accent1="accent1" accent2="accent2" accent3="accent3" accent4="accent4" accent5="accent5" accent6="accent6" hlink="hlink" folHlink="folHlink"/>
  <p:sldLayoutIdLst>
    <p:sldLayoutId id="2147483706" r:id="rId1"/>
    <p:sldLayoutId id="2147483707" r:id="rId2"/>
    <p:sldLayoutId id="2147483708" r:id="rId3"/>
    <p:sldLayoutId id="2147483709" r:id="rId4"/>
    <p:sldLayoutId id="2147483710" r:id="rId5"/>
    <p:sldLayoutId id="2147483711" r:id="rId6"/>
    <p:sldLayoutId id="2147483712" r:id="rId7"/>
    <p:sldLayoutId id="2147483713" r:id="rId8"/>
    <p:sldLayoutId id="2147483714" r:id="rId9"/>
    <p:sldLayoutId id="2147483715" r:id="rId10"/>
    <p:sldLayoutId id="2147483716" r:id="rId11"/>
    <p:sldLayoutId id="2147483717" r:id="rId12"/>
    <p:sldLayoutId id="2147483718" r:id="rId13"/>
    <p:sldLayoutId id="2147483719" r:id="rId14"/>
    <p:sldLayoutId id="2147483720" r:id="rId15"/>
  </p:sldLayoutIdLst>
  <p:txStyles>
    <p:titleStyle>
      <a:lvl1pPr algn="l" rtl="0" eaLnBrk="0" fontAlgn="base" hangingPunct="0">
        <a:lnSpc>
          <a:spcPct val="90000"/>
        </a:lnSpc>
        <a:spcBef>
          <a:spcPct val="0"/>
        </a:spcBef>
        <a:spcAft>
          <a:spcPct val="0"/>
        </a:spcAft>
        <a:defRPr sz="3300" kern="1200">
          <a:solidFill>
            <a:schemeClr val="tx1"/>
          </a:solidFill>
          <a:latin typeface="+mj-lt"/>
          <a:ea typeface="+mj-ea"/>
          <a:cs typeface="+mj-cs"/>
        </a:defRPr>
      </a:lvl1pPr>
      <a:lvl2pPr algn="l" rtl="0" eaLnBrk="0" fontAlgn="base" hangingPunct="0">
        <a:lnSpc>
          <a:spcPct val="90000"/>
        </a:lnSpc>
        <a:spcBef>
          <a:spcPct val="0"/>
        </a:spcBef>
        <a:spcAft>
          <a:spcPct val="0"/>
        </a:spcAft>
        <a:defRPr sz="3300">
          <a:solidFill>
            <a:schemeClr val="tx1"/>
          </a:solidFill>
          <a:latin typeface="Arial Black" panose="020B0A04020102090204" pitchFamily="34" charset="0"/>
          <a:ea typeface="微软雅黑" panose="020B0503020204020204" pitchFamily="34" charset="-122"/>
        </a:defRPr>
      </a:lvl2pPr>
      <a:lvl3pPr algn="l" rtl="0" eaLnBrk="0" fontAlgn="base" hangingPunct="0">
        <a:lnSpc>
          <a:spcPct val="90000"/>
        </a:lnSpc>
        <a:spcBef>
          <a:spcPct val="0"/>
        </a:spcBef>
        <a:spcAft>
          <a:spcPct val="0"/>
        </a:spcAft>
        <a:defRPr sz="3300">
          <a:solidFill>
            <a:schemeClr val="tx1"/>
          </a:solidFill>
          <a:latin typeface="Arial Black" panose="020B0A04020102090204" pitchFamily="34" charset="0"/>
          <a:ea typeface="微软雅黑" panose="020B0503020204020204" pitchFamily="34" charset="-122"/>
        </a:defRPr>
      </a:lvl3pPr>
      <a:lvl4pPr algn="l" rtl="0" eaLnBrk="0" fontAlgn="base" hangingPunct="0">
        <a:lnSpc>
          <a:spcPct val="90000"/>
        </a:lnSpc>
        <a:spcBef>
          <a:spcPct val="0"/>
        </a:spcBef>
        <a:spcAft>
          <a:spcPct val="0"/>
        </a:spcAft>
        <a:defRPr sz="3300">
          <a:solidFill>
            <a:schemeClr val="tx1"/>
          </a:solidFill>
          <a:latin typeface="Arial Black" panose="020B0A04020102090204" pitchFamily="34" charset="0"/>
          <a:ea typeface="微软雅黑" panose="020B0503020204020204" pitchFamily="34" charset="-122"/>
        </a:defRPr>
      </a:lvl4pPr>
      <a:lvl5pPr algn="l" rtl="0" eaLnBrk="0" fontAlgn="base" hangingPunct="0">
        <a:lnSpc>
          <a:spcPct val="90000"/>
        </a:lnSpc>
        <a:spcBef>
          <a:spcPct val="0"/>
        </a:spcBef>
        <a:spcAft>
          <a:spcPct val="0"/>
        </a:spcAft>
        <a:defRPr sz="3300">
          <a:solidFill>
            <a:schemeClr val="tx1"/>
          </a:solidFill>
          <a:latin typeface="Arial Black" panose="020B0A04020102090204" pitchFamily="34" charset="0"/>
          <a:ea typeface="微软雅黑" panose="020B0503020204020204" pitchFamily="34" charset="-122"/>
        </a:defRPr>
      </a:lvl5pPr>
      <a:lvl6pPr marL="342900" algn="l" rtl="0" fontAlgn="base">
        <a:lnSpc>
          <a:spcPct val="90000"/>
        </a:lnSpc>
        <a:spcBef>
          <a:spcPct val="0"/>
        </a:spcBef>
        <a:spcAft>
          <a:spcPct val="0"/>
        </a:spcAft>
        <a:defRPr sz="3300">
          <a:solidFill>
            <a:schemeClr val="tx1"/>
          </a:solidFill>
          <a:latin typeface="Arial Black" panose="020B0A04020102090204" pitchFamily="34" charset="0"/>
          <a:ea typeface="微软雅黑" panose="020B0503020204020204" pitchFamily="34" charset="-122"/>
        </a:defRPr>
      </a:lvl6pPr>
      <a:lvl7pPr marL="685800" algn="l" rtl="0" fontAlgn="base">
        <a:lnSpc>
          <a:spcPct val="90000"/>
        </a:lnSpc>
        <a:spcBef>
          <a:spcPct val="0"/>
        </a:spcBef>
        <a:spcAft>
          <a:spcPct val="0"/>
        </a:spcAft>
        <a:defRPr sz="3300">
          <a:solidFill>
            <a:schemeClr val="tx1"/>
          </a:solidFill>
          <a:latin typeface="Arial Black" panose="020B0A04020102090204" pitchFamily="34" charset="0"/>
          <a:ea typeface="微软雅黑" panose="020B0503020204020204" pitchFamily="34" charset="-122"/>
        </a:defRPr>
      </a:lvl7pPr>
      <a:lvl8pPr marL="1028700" algn="l" rtl="0" fontAlgn="base">
        <a:lnSpc>
          <a:spcPct val="90000"/>
        </a:lnSpc>
        <a:spcBef>
          <a:spcPct val="0"/>
        </a:spcBef>
        <a:spcAft>
          <a:spcPct val="0"/>
        </a:spcAft>
        <a:defRPr sz="3300">
          <a:solidFill>
            <a:schemeClr val="tx1"/>
          </a:solidFill>
          <a:latin typeface="Arial Black" panose="020B0A04020102090204" pitchFamily="34" charset="0"/>
          <a:ea typeface="微软雅黑" panose="020B0503020204020204" pitchFamily="34" charset="-122"/>
        </a:defRPr>
      </a:lvl8pPr>
      <a:lvl9pPr marL="1371600" algn="l" rtl="0" fontAlgn="base">
        <a:lnSpc>
          <a:spcPct val="90000"/>
        </a:lnSpc>
        <a:spcBef>
          <a:spcPct val="0"/>
        </a:spcBef>
        <a:spcAft>
          <a:spcPct val="0"/>
        </a:spcAft>
        <a:defRPr sz="3300">
          <a:solidFill>
            <a:schemeClr val="tx1"/>
          </a:solidFill>
          <a:latin typeface="Arial Black" panose="020B0A04020102090204" pitchFamily="34" charset="0"/>
          <a:ea typeface="微软雅黑" panose="020B0503020204020204" pitchFamily="34" charset="-122"/>
        </a:defRPr>
      </a:lvl9pPr>
    </p:titleStyle>
    <p:bodyStyle>
      <a:lvl1pPr marL="171450" indent="-171450" algn="l" rtl="0" eaLnBrk="0" fontAlgn="base" hangingPunct="0">
        <a:lnSpc>
          <a:spcPct val="90000"/>
        </a:lnSpc>
        <a:spcBef>
          <a:spcPts val="750"/>
        </a:spcBef>
        <a:spcAft>
          <a:spcPct val="0"/>
        </a:spcAft>
        <a:buFont typeface="Arial" panose="020B0604020202020204" pitchFamily="34" charset="0"/>
        <a:buChar char="•"/>
        <a:defRPr sz="2100" kern="1200">
          <a:solidFill>
            <a:schemeClr val="tx1"/>
          </a:solidFill>
          <a:latin typeface="+mn-lt"/>
          <a:ea typeface="+mn-ea"/>
          <a:cs typeface="+mn-cs"/>
        </a:defRPr>
      </a:lvl1pPr>
      <a:lvl2pPr marL="514350" indent="-171450" algn="l" rtl="0" eaLnBrk="0" fontAlgn="base" hangingPunct="0">
        <a:lnSpc>
          <a:spcPct val="90000"/>
        </a:lnSpc>
        <a:spcBef>
          <a:spcPts val="375"/>
        </a:spcBef>
        <a:spcAft>
          <a:spcPct val="0"/>
        </a:spcAft>
        <a:buFont typeface="Arial" panose="020B0604020202020204" pitchFamily="34" charset="0"/>
        <a:buChar char="•"/>
        <a:defRPr sz="1800" kern="1200">
          <a:solidFill>
            <a:schemeClr val="tx1"/>
          </a:solidFill>
          <a:latin typeface="+mn-lt"/>
          <a:ea typeface="+mn-ea"/>
          <a:cs typeface="+mn-cs"/>
        </a:defRPr>
      </a:lvl2pPr>
      <a:lvl3pPr marL="857250" indent="-171450" algn="l" rtl="0" eaLnBrk="0" fontAlgn="base" hangingPunct="0">
        <a:lnSpc>
          <a:spcPct val="90000"/>
        </a:lnSpc>
        <a:spcBef>
          <a:spcPts val="375"/>
        </a:spcBef>
        <a:spcAft>
          <a:spcPct val="0"/>
        </a:spcAft>
        <a:buFont typeface="Arial" panose="020B0604020202020204" pitchFamily="34" charset="0"/>
        <a:buChar char="•"/>
        <a:defRPr sz="1500" kern="1200">
          <a:solidFill>
            <a:schemeClr val="tx1"/>
          </a:solidFill>
          <a:latin typeface="+mn-lt"/>
          <a:ea typeface="+mn-ea"/>
          <a:cs typeface="+mn-cs"/>
        </a:defRPr>
      </a:lvl3pPr>
      <a:lvl4pPr marL="1200150" indent="-171450" algn="l" rtl="0" eaLnBrk="0" fontAlgn="base" hangingPunct="0">
        <a:lnSpc>
          <a:spcPct val="90000"/>
        </a:lnSpc>
        <a:spcBef>
          <a:spcPts val="375"/>
        </a:spcBef>
        <a:spcAft>
          <a:spcPct val="0"/>
        </a:spcAft>
        <a:buFont typeface="Arial" panose="020B0604020202020204" pitchFamily="34" charset="0"/>
        <a:buChar char="•"/>
        <a:defRPr sz="1500" kern="1200">
          <a:solidFill>
            <a:schemeClr val="tx1"/>
          </a:solidFill>
          <a:latin typeface="+mn-lt"/>
          <a:ea typeface="+mn-ea"/>
          <a:cs typeface="+mn-cs"/>
        </a:defRPr>
      </a:lvl4pPr>
      <a:lvl5pPr marL="1543050" indent="-171450" algn="l" rtl="0" eaLnBrk="0" fontAlgn="base" hangingPunct="0">
        <a:lnSpc>
          <a:spcPct val="90000"/>
        </a:lnSpc>
        <a:spcBef>
          <a:spcPts val="375"/>
        </a:spcBef>
        <a:spcAft>
          <a:spcPct val="0"/>
        </a:spcAft>
        <a:buFont typeface="Arial" panose="020B0604020202020204" pitchFamily="34" charset="0"/>
        <a:buChar char="•"/>
        <a:defRPr sz="15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slideLayout" Target="../slideLayouts/slideLayout36.xml"/><Relationship Id="rId1" Type="http://schemas.openxmlformats.org/officeDocument/2006/relationships/tags" Target="../tags/tag8.xml"/><Relationship Id="rId4" Type="http://schemas.openxmlformats.org/officeDocument/2006/relationships/image" Target="../media/image3.png"/></Relationships>
</file>

<file path=ppt/slides/_rels/slide11.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slideLayout" Target="../slideLayouts/slideLayout36.xml"/><Relationship Id="rId1" Type="http://schemas.openxmlformats.org/officeDocument/2006/relationships/tags" Target="../tags/tag9.xml"/><Relationship Id="rId4" Type="http://schemas.openxmlformats.org/officeDocument/2006/relationships/image" Target="../media/image3.png"/></Relationships>
</file>

<file path=ppt/slides/_rels/slide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6.jpeg"/><Relationship Id="rId1" Type="http://schemas.openxmlformats.org/officeDocument/2006/relationships/slideLayout" Target="../slideLayouts/slideLayout36.xml"/></Relationships>
</file>

<file path=ppt/slides/_rels/slide13.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7.png"/><Relationship Id="rId7" Type="http://schemas.openxmlformats.org/officeDocument/2006/relationships/image" Target="../media/image19.png"/><Relationship Id="rId2" Type="http://schemas.openxmlformats.org/officeDocument/2006/relationships/notesSlide" Target="../notesSlides/notesSlide8.xml"/><Relationship Id="rId1" Type="http://schemas.openxmlformats.org/officeDocument/2006/relationships/slideLayout" Target="../slideLayouts/slideLayout36.xml"/><Relationship Id="rId6" Type="http://schemas.openxmlformats.org/officeDocument/2006/relationships/image" Target="../media/image8.png"/><Relationship Id="rId5" Type="http://schemas.openxmlformats.org/officeDocument/2006/relationships/image" Target="../media/image7.png"/><Relationship Id="rId10" Type="http://schemas.openxmlformats.org/officeDocument/2006/relationships/image" Target="../media/image3.png"/><Relationship Id="rId4" Type="http://schemas.openxmlformats.org/officeDocument/2006/relationships/image" Target="../media/image18.png"/><Relationship Id="rId9" Type="http://schemas.openxmlformats.org/officeDocument/2006/relationships/image" Target="../media/image21.png"/></Relationships>
</file>

<file path=ppt/slides/_rels/slide14.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9.xml"/><Relationship Id="rId1" Type="http://schemas.openxmlformats.org/officeDocument/2006/relationships/slideLayout" Target="../slideLayouts/slideLayout17.xml"/><Relationship Id="rId5" Type="http://schemas.openxmlformats.org/officeDocument/2006/relationships/image" Target="../media/image3.png"/><Relationship Id="rId4" Type="http://schemas.openxmlformats.org/officeDocument/2006/relationships/image" Target="../media/image23.png"/></Relationships>
</file>

<file path=ppt/slides/_rels/slide15.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image" Target="../media/image24.jpg"/><Relationship Id="rId1" Type="http://schemas.openxmlformats.org/officeDocument/2006/relationships/slideLayout" Target="../slideLayouts/slideLayout17.xml"/><Relationship Id="rId4" Type="http://schemas.openxmlformats.org/officeDocument/2006/relationships/image" Target="../media/image3.png"/></Relationships>
</file>

<file path=ppt/slides/_rels/slide16.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26.jpg"/><Relationship Id="rId1" Type="http://schemas.openxmlformats.org/officeDocument/2006/relationships/slideLayout" Target="../slideLayouts/slideLayout17.xml"/><Relationship Id="rId5" Type="http://schemas.openxmlformats.org/officeDocument/2006/relationships/image" Target="../media/image3.png"/><Relationship Id="rId4" Type="http://schemas.openxmlformats.org/officeDocument/2006/relationships/image" Target="../media/image28.jpg"/></Relationships>
</file>

<file path=ppt/slides/_rels/slide1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9.jpg"/><Relationship Id="rId1" Type="http://schemas.openxmlformats.org/officeDocument/2006/relationships/slideLayout" Target="../slideLayouts/slideLayout17.xml"/></Relationships>
</file>

<file path=ppt/slides/_rels/slide18.xml.rels><?xml version="1.0" encoding="UTF-8" standalone="yes"?>
<Relationships xmlns="http://schemas.openxmlformats.org/package/2006/relationships"><Relationship Id="rId3" Type="http://schemas.openxmlformats.org/officeDocument/2006/relationships/image" Target="../media/image31.tiff"/><Relationship Id="rId2" Type="http://schemas.openxmlformats.org/officeDocument/2006/relationships/image" Target="../media/image30.tiff"/><Relationship Id="rId1" Type="http://schemas.openxmlformats.org/officeDocument/2006/relationships/slideLayout" Target="../slideLayouts/slideLayout17.xml"/><Relationship Id="rId4" Type="http://schemas.openxmlformats.org/officeDocument/2006/relationships/image" Target="../media/image3.png"/></Relationships>
</file>

<file path=ppt/slides/_rels/slide19.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image" Target="../media/image32.png"/><Relationship Id="rId1" Type="http://schemas.openxmlformats.org/officeDocument/2006/relationships/slideLayout" Target="../slideLayouts/slideLayout17.xml"/><Relationship Id="rId4" Type="http://schemas.openxmlformats.org/officeDocument/2006/relationships/image" Target="../media/image3.png"/></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17.xml"/></Relationships>
</file>

<file path=ppt/slides/_rels/slide20.xml.rels><?xml version="1.0" encoding="UTF-8" standalone="yes"?>
<Relationships xmlns="http://schemas.openxmlformats.org/package/2006/relationships"><Relationship Id="rId3" Type="http://schemas.openxmlformats.org/officeDocument/2006/relationships/image" Target="../media/image35.jpg"/><Relationship Id="rId2" Type="http://schemas.openxmlformats.org/officeDocument/2006/relationships/image" Target="../media/image34.jpg"/><Relationship Id="rId1" Type="http://schemas.openxmlformats.org/officeDocument/2006/relationships/slideLayout" Target="../slideLayouts/slideLayout17.xml"/><Relationship Id="rId5" Type="http://schemas.openxmlformats.org/officeDocument/2006/relationships/image" Target="../media/image3.png"/><Relationship Id="rId4" Type="http://schemas.openxmlformats.org/officeDocument/2006/relationships/image" Target="../media/image36.jpg"/></Relationships>
</file>

<file path=ppt/slides/_rels/slide21.xml.rels><?xml version="1.0" encoding="UTF-8" standalone="yes"?>
<Relationships xmlns="http://schemas.openxmlformats.org/package/2006/relationships"><Relationship Id="rId8" Type="http://schemas.openxmlformats.org/officeDocument/2006/relationships/image" Target="../media/image40.tiff"/><Relationship Id="rId3" Type="http://schemas.openxmlformats.org/officeDocument/2006/relationships/image" Target="../media/image36.svg"/><Relationship Id="rId7" Type="http://schemas.openxmlformats.org/officeDocument/2006/relationships/image" Target="../media/image40.svg"/><Relationship Id="rId2" Type="http://schemas.openxmlformats.org/officeDocument/2006/relationships/image" Target="../media/image37.png"/><Relationship Id="rId1" Type="http://schemas.openxmlformats.org/officeDocument/2006/relationships/slideLayout" Target="../slideLayouts/slideLayout17.xml"/><Relationship Id="rId6" Type="http://schemas.openxmlformats.org/officeDocument/2006/relationships/image" Target="../media/image39.png"/><Relationship Id="rId5" Type="http://schemas.openxmlformats.org/officeDocument/2006/relationships/image" Target="../media/image38.svg"/><Relationship Id="rId4" Type="http://schemas.openxmlformats.org/officeDocument/2006/relationships/image" Target="../media/image38.png"/><Relationship Id="rId9" Type="http://schemas.openxmlformats.org/officeDocument/2006/relationships/image" Target="../media/image3.png"/></Relationships>
</file>

<file path=ppt/slides/_rels/slide22.xml.rels><?xml version="1.0" encoding="UTF-8" standalone="yes"?>
<Relationships xmlns="http://schemas.openxmlformats.org/package/2006/relationships"><Relationship Id="rId3" Type="http://schemas.openxmlformats.org/officeDocument/2006/relationships/image" Target="../media/image42.jpg"/><Relationship Id="rId2" Type="http://schemas.openxmlformats.org/officeDocument/2006/relationships/image" Target="../media/image41.png"/><Relationship Id="rId1" Type="http://schemas.openxmlformats.org/officeDocument/2006/relationships/slideLayout" Target="../slideLayouts/slideLayout17.xml"/><Relationship Id="rId4" Type="http://schemas.openxmlformats.org/officeDocument/2006/relationships/image" Target="../media/image3.png"/></Relationships>
</file>

<file path=ppt/slides/_rels/slide23.xml.rels><?xml version="1.0" encoding="UTF-8" standalone="yes"?>
<Relationships xmlns="http://schemas.openxmlformats.org/package/2006/relationships"><Relationship Id="rId3" Type="http://schemas.openxmlformats.org/officeDocument/2006/relationships/image" Target="../media/image44.jpg"/><Relationship Id="rId2" Type="http://schemas.openxmlformats.org/officeDocument/2006/relationships/image" Target="../media/image43.jpg"/><Relationship Id="rId1" Type="http://schemas.openxmlformats.org/officeDocument/2006/relationships/slideLayout" Target="../slideLayouts/slideLayout17.xml"/><Relationship Id="rId4" Type="http://schemas.openxmlformats.org/officeDocument/2006/relationships/image" Target="../media/image3.png"/></Relationships>
</file>

<file path=ppt/slides/_rels/slide24.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image" Target="../media/image45.png"/><Relationship Id="rId1" Type="http://schemas.openxmlformats.org/officeDocument/2006/relationships/slideLayout" Target="../slideLayouts/slideLayout17.xml"/><Relationship Id="rId4" Type="http://schemas.openxmlformats.org/officeDocument/2006/relationships/image" Target="../media/image3.png"/></Relationships>
</file>

<file path=ppt/slides/_rels/slide2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7.jpg"/><Relationship Id="rId1" Type="http://schemas.openxmlformats.org/officeDocument/2006/relationships/slideLayout" Target="../slideLayouts/slideLayout17.xml"/></Relationships>
</file>

<file path=ppt/slides/_rels/slide26.xml.rels><?xml version="1.0" encoding="UTF-8" standalone="yes"?>
<Relationships xmlns="http://schemas.openxmlformats.org/package/2006/relationships"><Relationship Id="rId8" Type="http://schemas.openxmlformats.org/officeDocument/2006/relationships/image" Target="../media/image51.png"/><Relationship Id="rId3" Type="http://schemas.openxmlformats.org/officeDocument/2006/relationships/image" Target="../media/image50.svg"/><Relationship Id="rId7" Type="http://schemas.openxmlformats.org/officeDocument/2006/relationships/image" Target="../media/image54.svg"/><Relationship Id="rId2" Type="http://schemas.openxmlformats.org/officeDocument/2006/relationships/image" Target="../media/image48.png"/><Relationship Id="rId1" Type="http://schemas.openxmlformats.org/officeDocument/2006/relationships/slideLayout" Target="../slideLayouts/slideLayout17.xml"/><Relationship Id="rId6" Type="http://schemas.openxmlformats.org/officeDocument/2006/relationships/image" Target="../media/image50.png"/><Relationship Id="rId5" Type="http://schemas.openxmlformats.org/officeDocument/2006/relationships/image" Target="../media/image52.svg"/><Relationship Id="rId10" Type="http://schemas.openxmlformats.org/officeDocument/2006/relationships/image" Target="../media/image3.png"/><Relationship Id="rId4" Type="http://schemas.openxmlformats.org/officeDocument/2006/relationships/image" Target="../media/image49.png"/><Relationship Id="rId9" Type="http://schemas.openxmlformats.org/officeDocument/2006/relationships/image" Target="../media/image56.svg"/></Relationships>
</file>

<file path=ppt/slides/_rels/slide27.xml.rels><?xml version="1.0" encoding="UTF-8" standalone="yes"?>
<Relationships xmlns="http://schemas.openxmlformats.org/package/2006/relationships"><Relationship Id="rId3" Type="http://schemas.openxmlformats.org/officeDocument/2006/relationships/hyperlink" Target="https://baike.baidu.com/item/%E7%BD%97%E5%BE%B7%E5%AD%A6%E8%80%85/12649143" TargetMode="External"/><Relationship Id="rId2" Type="http://schemas.openxmlformats.org/officeDocument/2006/relationships/hyperlink" Target="https://baike.baidu.com/item/%E8%AF%BA%E8%B4%9D%E5%B0%94%E5%A5%96/187878" TargetMode="External"/><Relationship Id="rId1" Type="http://schemas.openxmlformats.org/officeDocument/2006/relationships/slideLayout" Target="../slideLayouts/slideLayout17.xml"/><Relationship Id="rId4" Type="http://schemas.openxmlformats.org/officeDocument/2006/relationships/image" Target="../media/image3.png"/></Relationships>
</file>

<file path=ppt/slides/_rels/slide28.xml.rels><?xml version="1.0" encoding="UTF-8" standalone="yes"?>
<Relationships xmlns="http://schemas.openxmlformats.org/package/2006/relationships"><Relationship Id="rId3" Type="http://schemas.openxmlformats.org/officeDocument/2006/relationships/image" Target="../media/image52.jpg"/><Relationship Id="rId2" Type="http://schemas.openxmlformats.org/officeDocument/2006/relationships/notesSlide" Target="../notesSlides/notesSlide10.xml"/><Relationship Id="rId1" Type="http://schemas.openxmlformats.org/officeDocument/2006/relationships/slideLayout" Target="../slideLayouts/slideLayout17.xml"/><Relationship Id="rId4" Type="http://schemas.openxmlformats.org/officeDocument/2006/relationships/image" Target="../media/image3.png"/></Relationships>
</file>

<file path=ppt/slides/_rels/slide29.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image" Target="../media/image53.png"/><Relationship Id="rId1" Type="http://schemas.openxmlformats.org/officeDocument/2006/relationships/slideLayout" Target="../slideLayouts/slideLayout17.xml"/><Relationship Id="rId5" Type="http://schemas.openxmlformats.org/officeDocument/2006/relationships/image" Target="../media/image3.png"/><Relationship Id="rId4" Type="http://schemas.openxmlformats.org/officeDocument/2006/relationships/image" Target="../media/image55.jpeg"/></Relationships>
</file>

<file path=ppt/slides/_rels/slide3.xml.rels><?xml version="1.0" encoding="UTF-8" standalone="yes"?>
<Relationships xmlns="http://schemas.openxmlformats.org/package/2006/relationships"><Relationship Id="rId8" Type="http://schemas.openxmlformats.org/officeDocument/2006/relationships/slideLayout" Target="../slideLayouts/slideLayout31.xml"/><Relationship Id="rId3" Type="http://schemas.openxmlformats.org/officeDocument/2006/relationships/tags" Target="../tags/tag3.xml"/><Relationship Id="rId7" Type="http://schemas.openxmlformats.org/officeDocument/2006/relationships/tags" Target="../tags/tag7.xml"/><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tags" Target="../tags/tag6.xml"/><Relationship Id="rId5" Type="http://schemas.openxmlformats.org/officeDocument/2006/relationships/tags" Target="../tags/tag5.xml"/><Relationship Id="rId10" Type="http://schemas.openxmlformats.org/officeDocument/2006/relationships/image" Target="../media/image3.png"/><Relationship Id="rId4" Type="http://schemas.openxmlformats.org/officeDocument/2006/relationships/tags" Target="../tags/tag4.xml"/><Relationship Id="rId9"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image" Target="../media/image56.jpeg"/><Relationship Id="rId1" Type="http://schemas.openxmlformats.org/officeDocument/2006/relationships/slideLayout" Target="../slideLayouts/slideLayout17.xml"/><Relationship Id="rId4" Type="http://schemas.openxmlformats.org/officeDocument/2006/relationships/image" Target="../media/image3.png"/></Relationships>
</file>

<file path=ppt/slides/_rels/slide31.xml.rels><?xml version="1.0" encoding="UTF-8" standalone="yes"?>
<Relationships xmlns="http://schemas.openxmlformats.org/package/2006/relationships"><Relationship Id="rId8" Type="http://schemas.openxmlformats.org/officeDocument/2006/relationships/image" Target="../media/image58.png"/><Relationship Id="rId3" Type="http://schemas.openxmlformats.org/officeDocument/2006/relationships/tags" Target="../tags/tag12.xml"/><Relationship Id="rId7" Type="http://schemas.openxmlformats.org/officeDocument/2006/relationships/notesSlide" Target="../notesSlides/notesSlide11.xml"/><Relationship Id="rId2" Type="http://schemas.openxmlformats.org/officeDocument/2006/relationships/tags" Target="../tags/tag11.xml"/><Relationship Id="rId1" Type="http://schemas.openxmlformats.org/officeDocument/2006/relationships/tags" Target="../tags/tag10.xml"/><Relationship Id="rId6" Type="http://schemas.openxmlformats.org/officeDocument/2006/relationships/slideLayout" Target="../slideLayouts/slideLayout29.xml"/><Relationship Id="rId5" Type="http://schemas.openxmlformats.org/officeDocument/2006/relationships/tags" Target="../tags/tag14.xml"/><Relationship Id="rId4" Type="http://schemas.openxmlformats.org/officeDocument/2006/relationships/tags" Target="../tags/tag13.xml"/><Relationship Id="rId9" Type="http://schemas.openxmlformats.org/officeDocument/2006/relationships/image" Target="../media/image3.png"/></Relationships>
</file>

<file path=ppt/slides/_rels/slide32.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image" Target="../media/image59.png"/><Relationship Id="rId1" Type="http://schemas.openxmlformats.org/officeDocument/2006/relationships/slideLayout" Target="../slideLayouts/slideLayout29.xml"/><Relationship Id="rId5" Type="http://schemas.openxmlformats.org/officeDocument/2006/relationships/image" Target="../media/image3.png"/><Relationship Id="rId4" Type="http://schemas.openxmlformats.org/officeDocument/2006/relationships/image" Target="../media/image61.png"/></Relationships>
</file>

<file path=ppt/slides/_rels/slide33.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12.xml"/><Relationship Id="rId1" Type="http://schemas.openxmlformats.org/officeDocument/2006/relationships/slideLayout" Target="../slideLayouts/slideLayout29.xml"/><Relationship Id="rId4" Type="http://schemas.openxmlformats.org/officeDocument/2006/relationships/image" Target="../media/image3.png"/></Relationships>
</file>

<file path=ppt/slides/_rels/slide34.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13.xml"/><Relationship Id="rId1" Type="http://schemas.openxmlformats.org/officeDocument/2006/relationships/slideLayout" Target="../slideLayouts/slideLayout29.xml"/><Relationship Id="rId4" Type="http://schemas.openxmlformats.org/officeDocument/2006/relationships/image" Target="../media/image3.png"/></Relationships>
</file>

<file path=ppt/slides/_rels/slide35.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image" Target="../media/image64.png"/><Relationship Id="rId7" Type="http://schemas.openxmlformats.org/officeDocument/2006/relationships/image" Target="../media/image68.png"/><Relationship Id="rId2" Type="http://schemas.openxmlformats.org/officeDocument/2006/relationships/notesSlide" Target="../notesSlides/notesSlide14.xml"/><Relationship Id="rId1" Type="http://schemas.openxmlformats.org/officeDocument/2006/relationships/slideLayout" Target="../slideLayouts/slideLayout29.xml"/><Relationship Id="rId6" Type="http://schemas.openxmlformats.org/officeDocument/2006/relationships/image" Target="../media/image67.png"/><Relationship Id="rId5" Type="http://schemas.openxmlformats.org/officeDocument/2006/relationships/image" Target="../media/image66.png"/><Relationship Id="rId4" Type="http://schemas.openxmlformats.org/officeDocument/2006/relationships/image" Target="../media/image65.png"/></Relationships>
</file>

<file path=ppt/slides/_rels/slide36.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15.xml"/><Relationship Id="rId1" Type="http://schemas.openxmlformats.org/officeDocument/2006/relationships/slideLayout" Target="../slideLayouts/slideLayout29.xml"/><Relationship Id="rId6" Type="http://schemas.openxmlformats.org/officeDocument/2006/relationships/image" Target="../media/image3.png"/><Relationship Id="rId5" Type="http://schemas.openxmlformats.org/officeDocument/2006/relationships/image" Target="../media/image70.jpeg"/><Relationship Id="rId4" Type="http://schemas.openxmlformats.org/officeDocument/2006/relationships/image" Target="../media/image69.jpeg"/></Relationships>
</file>

<file path=ppt/slides/_rels/slide37.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16.xml"/><Relationship Id="rId1" Type="http://schemas.openxmlformats.org/officeDocument/2006/relationships/slideLayout" Target="../slideLayouts/slideLayout29.xml"/><Relationship Id="rId6" Type="http://schemas.openxmlformats.org/officeDocument/2006/relationships/image" Target="../media/image3.png"/><Relationship Id="rId5" Type="http://schemas.openxmlformats.org/officeDocument/2006/relationships/image" Target="../media/image6.jpeg"/><Relationship Id="rId4" Type="http://schemas.openxmlformats.org/officeDocument/2006/relationships/image" Target="../media/image71.jpeg"/></Relationships>
</file>

<file path=ppt/slides/_rels/slide38.xml.rels><?xml version="1.0" encoding="UTF-8" standalone="yes"?>
<Relationships xmlns="http://schemas.openxmlformats.org/package/2006/relationships"><Relationship Id="rId3" Type="http://schemas.openxmlformats.org/officeDocument/2006/relationships/image" Target="../media/image73.jpeg"/><Relationship Id="rId2" Type="http://schemas.openxmlformats.org/officeDocument/2006/relationships/image" Target="../media/image72.jpeg"/><Relationship Id="rId1" Type="http://schemas.openxmlformats.org/officeDocument/2006/relationships/slideLayout" Target="../slideLayouts/slideLayout29.xml"/><Relationship Id="rId4" Type="http://schemas.openxmlformats.org/officeDocument/2006/relationships/image" Target="../media/image3.png"/></Relationships>
</file>

<file path=ppt/slides/_rels/slide39.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image" Target="../media/image74.jpeg"/><Relationship Id="rId1" Type="http://schemas.openxmlformats.org/officeDocument/2006/relationships/slideLayout" Target="../slideLayouts/slideLayout29.xml"/><Relationship Id="rId5" Type="http://schemas.openxmlformats.org/officeDocument/2006/relationships/image" Target="../media/image3.png"/><Relationship Id="rId4" Type="http://schemas.openxmlformats.org/officeDocument/2006/relationships/image" Target="../media/image76.jpeg"/></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43.xml"/><Relationship Id="rId5" Type="http://schemas.openxmlformats.org/officeDocument/2006/relationships/image" Target="../media/image3.png"/><Relationship Id="rId4" Type="http://schemas.openxmlformats.org/officeDocument/2006/relationships/image" Target="../media/image5.jpg"/></Relationships>
</file>

<file path=ppt/slides/_rels/slide40.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image" Target="../media/image64.png"/><Relationship Id="rId7" Type="http://schemas.openxmlformats.org/officeDocument/2006/relationships/image" Target="../media/image78.jpg"/><Relationship Id="rId2" Type="http://schemas.openxmlformats.org/officeDocument/2006/relationships/notesSlide" Target="../notesSlides/notesSlide17.xml"/><Relationship Id="rId1" Type="http://schemas.openxmlformats.org/officeDocument/2006/relationships/slideLayout" Target="../slideLayouts/slideLayout29.xml"/><Relationship Id="rId6" Type="http://schemas.openxmlformats.org/officeDocument/2006/relationships/image" Target="../media/image77.jpeg"/><Relationship Id="rId5" Type="http://schemas.openxmlformats.org/officeDocument/2006/relationships/image" Target="../media/image66.png"/><Relationship Id="rId4" Type="http://schemas.openxmlformats.org/officeDocument/2006/relationships/image" Target="../media/image65.png"/></Relationships>
</file>

<file path=ppt/slides/_rels/slide41.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18.xml"/><Relationship Id="rId1" Type="http://schemas.openxmlformats.org/officeDocument/2006/relationships/slideLayout" Target="../slideLayouts/slideLayout29.xml"/><Relationship Id="rId4" Type="http://schemas.openxmlformats.org/officeDocument/2006/relationships/image" Target="../media/image3.png"/></Relationships>
</file>

<file path=ppt/slides/_rels/slide42.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19.xml"/><Relationship Id="rId1" Type="http://schemas.openxmlformats.org/officeDocument/2006/relationships/slideLayout" Target="../slideLayouts/slideLayout29.xml"/><Relationship Id="rId4" Type="http://schemas.openxmlformats.org/officeDocument/2006/relationships/image" Target="../media/image3.png"/></Relationships>
</file>

<file path=ppt/slides/_rels/slide43.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hyperlink" Target="http://www.hnuc.edu.cn/" TargetMode="External"/><Relationship Id="rId1" Type="http://schemas.openxmlformats.org/officeDocument/2006/relationships/slideLayout" Target="../slideLayouts/slideLayout29.xml"/><Relationship Id="rId6" Type="http://schemas.openxmlformats.org/officeDocument/2006/relationships/image" Target="../media/image3.png"/><Relationship Id="rId5" Type="http://schemas.openxmlformats.org/officeDocument/2006/relationships/image" Target="../media/image80.png"/><Relationship Id="rId4" Type="http://schemas.openxmlformats.org/officeDocument/2006/relationships/image" Target="../media/image79.png"/></Relationships>
</file>

<file path=ppt/slides/_rels/slide4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81.png"/><Relationship Id="rId1" Type="http://schemas.openxmlformats.org/officeDocument/2006/relationships/slideLayout" Target="../slideLayouts/slideLayout29.xml"/></Relationships>
</file>

<file path=ppt/slides/_rels/slide4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82.png"/><Relationship Id="rId1" Type="http://schemas.openxmlformats.org/officeDocument/2006/relationships/slideLayout" Target="../slideLayouts/slideLayout29.xml"/></Relationships>
</file>

<file path=ppt/slides/_rels/slide4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83.png"/><Relationship Id="rId1" Type="http://schemas.openxmlformats.org/officeDocument/2006/relationships/slideLayout" Target="../slideLayouts/slideLayout29.xml"/></Relationships>
</file>

<file path=ppt/slides/_rels/slide47.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20.xml"/><Relationship Id="rId1" Type="http://schemas.openxmlformats.org/officeDocument/2006/relationships/slideLayout" Target="../slideLayouts/slideLayout29.xml"/><Relationship Id="rId4" Type="http://schemas.openxmlformats.org/officeDocument/2006/relationships/image" Target="../media/image3.png"/></Relationships>
</file>

<file path=ppt/slides/_rels/slide48.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21.xml"/><Relationship Id="rId1" Type="http://schemas.openxmlformats.org/officeDocument/2006/relationships/slideLayout" Target="../slideLayouts/slideLayout29.xml"/><Relationship Id="rId6" Type="http://schemas.openxmlformats.org/officeDocument/2006/relationships/image" Target="../media/image3.png"/><Relationship Id="rId5" Type="http://schemas.openxmlformats.org/officeDocument/2006/relationships/image" Target="../media/image85.jpeg"/><Relationship Id="rId4" Type="http://schemas.openxmlformats.org/officeDocument/2006/relationships/image" Target="../media/image84.jpeg"/></Relationships>
</file>

<file path=ppt/slides/_rels/slide49.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22.xml"/><Relationship Id="rId1" Type="http://schemas.openxmlformats.org/officeDocument/2006/relationships/slideLayout" Target="../slideLayouts/slideLayout29.xml"/><Relationship Id="rId4" Type="http://schemas.openxmlformats.org/officeDocument/2006/relationships/image" Target="../media/image3.png"/></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5.xml"/><Relationship Id="rId1" Type="http://schemas.openxmlformats.org/officeDocument/2006/relationships/slideLayout" Target="../slideLayouts/slideLayout43.xml"/><Relationship Id="rId4" Type="http://schemas.openxmlformats.org/officeDocument/2006/relationships/image" Target="../media/image3.png"/></Relationships>
</file>

<file path=ppt/slides/_rels/slide5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64.png"/><Relationship Id="rId1" Type="http://schemas.openxmlformats.org/officeDocument/2006/relationships/slideLayout" Target="../slideLayouts/slideLayout29.xml"/></Relationships>
</file>

<file path=ppt/slides/_rels/slide51.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image" Target="../media/image64.png"/><Relationship Id="rId7" Type="http://schemas.openxmlformats.org/officeDocument/2006/relationships/image" Target="../media/image89.jpeg"/><Relationship Id="rId2" Type="http://schemas.openxmlformats.org/officeDocument/2006/relationships/notesSlide" Target="../notesSlides/notesSlide23.xml"/><Relationship Id="rId1" Type="http://schemas.openxmlformats.org/officeDocument/2006/relationships/slideLayout" Target="../slideLayouts/slideLayout29.xml"/><Relationship Id="rId6" Type="http://schemas.openxmlformats.org/officeDocument/2006/relationships/image" Target="../media/image88.jpeg"/><Relationship Id="rId5" Type="http://schemas.openxmlformats.org/officeDocument/2006/relationships/image" Target="../media/image87.jpeg"/><Relationship Id="rId4" Type="http://schemas.openxmlformats.org/officeDocument/2006/relationships/image" Target="../media/image86.jpeg"/></Relationships>
</file>

<file path=ppt/slides/_rels/slide52.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24.xml"/><Relationship Id="rId1" Type="http://schemas.openxmlformats.org/officeDocument/2006/relationships/slideLayout" Target="../slideLayouts/slideLayout29.xml"/><Relationship Id="rId4" Type="http://schemas.openxmlformats.org/officeDocument/2006/relationships/image" Target="../media/image3.png"/></Relationships>
</file>

<file path=ppt/slides/_rels/slide53.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25.xml"/><Relationship Id="rId1" Type="http://schemas.openxmlformats.org/officeDocument/2006/relationships/slideLayout" Target="../slideLayouts/slideLayout29.xml"/><Relationship Id="rId4" Type="http://schemas.openxmlformats.org/officeDocument/2006/relationships/image" Target="../media/image3.png"/></Relationships>
</file>

<file path=ppt/slides/_rels/slide54.xml.rels><?xml version="1.0" encoding="UTF-8" standalone="yes"?>
<Relationships xmlns="http://schemas.openxmlformats.org/package/2006/relationships"><Relationship Id="rId3" Type="http://schemas.openxmlformats.org/officeDocument/2006/relationships/image" Target="../media/image91.png"/><Relationship Id="rId2" Type="http://schemas.openxmlformats.org/officeDocument/2006/relationships/image" Target="../media/image90.png"/><Relationship Id="rId1" Type="http://schemas.openxmlformats.org/officeDocument/2006/relationships/slideLayout" Target="../slideLayouts/slideLayout29.xml"/><Relationship Id="rId4" Type="http://schemas.openxmlformats.org/officeDocument/2006/relationships/image" Target="../media/image3.png"/></Relationships>
</file>

<file path=ppt/slides/_rels/slide55.xml.rels><?xml version="1.0" encoding="UTF-8" standalone="yes"?>
<Relationships xmlns="http://schemas.openxmlformats.org/package/2006/relationships"><Relationship Id="rId3" Type="http://schemas.openxmlformats.org/officeDocument/2006/relationships/image" Target="../media/image92.png"/><Relationship Id="rId2" Type="http://schemas.openxmlformats.org/officeDocument/2006/relationships/notesSlide" Target="../notesSlides/notesSlide26.xml"/><Relationship Id="rId1" Type="http://schemas.openxmlformats.org/officeDocument/2006/relationships/slideLayout" Target="../slideLayouts/slideLayout29.xml"/><Relationship Id="rId4" Type="http://schemas.openxmlformats.org/officeDocument/2006/relationships/image" Target="../media/image3.png"/></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36.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7.xml"/><Relationship Id="rId1" Type="http://schemas.openxmlformats.org/officeDocument/2006/relationships/slideLayout" Target="../slideLayouts/slideLayout36.xml"/><Relationship Id="rId6" Type="http://schemas.openxmlformats.org/officeDocument/2006/relationships/image" Target="../media/image3.png"/><Relationship Id="rId5" Type="http://schemas.openxmlformats.org/officeDocument/2006/relationships/image" Target="../media/image8.png"/><Relationship Id="rId4" Type="http://schemas.openxmlformats.org/officeDocument/2006/relationships/image" Target="../media/image7.png"/></Relationships>
</file>

<file path=ppt/slides/_rels/slide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31.xml"/><Relationship Id="rId4" Type="http://schemas.openxmlformats.org/officeDocument/2006/relationships/image" Target="../media/image3.png"/></Relationships>
</file>

<file path=ppt/slides/_rels/slide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31.xml"/><Relationship Id="rId4"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1"/>
            <a:ext cx="1524000" cy="271105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5" name="矩形 4"/>
          <p:cNvSpPr/>
          <p:nvPr/>
        </p:nvSpPr>
        <p:spPr>
          <a:xfrm>
            <a:off x="1524000" y="1"/>
            <a:ext cx="1524000" cy="271105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6" name="矩形 5"/>
          <p:cNvSpPr/>
          <p:nvPr/>
        </p:nvSpPr>
        <p:spPr>
          <a:xfrm>
            <a:off x="3048000" y="1"/>
            <a:ext cx="1524000" cy="2711054"/>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7" name="矩形 6"/>
          <p:cNvSpPr/>
          <p:nvPr/>
        </p:nvSpPr>
        <p:spPr>
          <a:xfrm>
            <a:off x="4572000" y="1"/>
            <a:ext cx="1524000" cy="2711054"/>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8" name="矩形 7"/>
          <p:cNvSpPr/>
          <p:nvPr/>
        </p:nvSpPr>
        <p:spPr>
          <a:xfrm>
            <a:off x="6096000" y="1"/>
            <a:ext cx="1524000" cy="2711054"/>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9" name="矩形 8"/>
          <p:cNvSpPr/>
          <p:nvPr/>
        </p:nvSpPr>
        <p:spPr>
          <a:xfrm>
            <a:off x="7620000" y="1"/>
            <a:ext cx="1524000" cy="2711054"/>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0" name="文本框 9"/>
          <p:cNvSpPr txBox="1"/>
          <p:nvPr/>
        </p:nvSpPr>
        <p:spPr>
          <a:xfrm>
            <a:off x="2483768" y="4019574"/>
            <a:ext cx="4248472" cy="458908"/>
          </a:xfrm>
          <a:prstGeom prst="rect">
            <a:avLst/>
          </a:prstGeom>
          <a:noFill/>
        </p:spPr>
        <p:txBody>
          <a:bodyPr wrap="square" rtlCol="0">
            <a:spAutoFit/>
          </a:bodyPr>
          <a:lstStyle/>
          <a:p>
            <a:pPr algn="ctr">
              <a:lnSpc>
                <a:spcPct val="150000"/>
              </a:lnSpc>
            </a:pPr>
            <a:r>
              <a:rPr lang="zh-CN" altLang="en-US" dirty="0">
                <a:solidFill>
                  <a:srgbClr val="002060"/>
                </a:solidFill>
                <a:latin typeface="+mn-ea"/>
              </a:rPr>
              <a:t>大学生心理健康</a:t>
            </a:r>
            <a:r>
              <a:rPr lang="zh-CN" altLang="en-US">
                <a:solidFill>
                  <a:srgbClr val="002060"/>
                </a:solidFill>
                <a:latin typeface="+mn-ea"/>
              </a:rPr>
              <a:t>教育</a:t>
            </a:r>
            <a:r>
              <a:rPr lang="zh-CN" altLang="en-US" smtClean="0">
                <a:solidFill>
                  <a:srgbClr val="002060"/>
                </a:solidFill>
                <a:latin typeface="+mn-ea"/>
              </a:rPr>
              <a:t>中心</a:t>
            </a:r>
            <a:endParaRPr lang="en-US" altLang="zh-CN" dirty="0">
              <a:solidFill>
                <a:srgbClr val="002060"/>
              </a:solidFill>
              <a:latin typeface="+mn-ea"/>
            </a:endParaRPr>
          </a:p>
        </p:txBody>
      </p:sp>
      <p:pic>
        <p:nvPicPr>
          <p:cNvPr id="2" name="图片 1"/>
          <p:cNvPicPr>
            <a:picLocks noChangeAspect="1"/>
          </p:cNvPicPr>
          <p:nvPr/>
        </p:nvPicPr>
        <p:blipFill>
          <a:blip r:embed="rId3"/>
          <a:stretch>
            <a:fillRect/>
          </a:stretch>
        </p:blipFill>
        <p:spPr>
          <a:xfrm>
            <a:off x="2194354" y="3284435"/>
            <a:ext cx="4755292" cy="749873"/>
          </a:xfrm>
          <a:prstGeom prst="rect">
            <a:avLst/>
          </a:prstGeom>
        </p:spPr>
      </p:pic>
      <p:pic>
        <p:nvPicPr>
          <p:cNvPr id="13" name="图片 13" descr="logo带字横板.png"/>
          <p:cNvPicPr>
            <a:picLocks noChangeAspect="1"/>
          </p:cNvPicPr>
          <p:nvPr/>
        </p:nvPicPr>
        <p:blipFill>
          <a:blip r:embed="rId4"/>
          <a:stretch>
            <a:fillRect/>
          </a:stretch>
        </p:blipFill>
        <p:spPr>
          <a:xfrm>
            <a:off x="6352792" y="-22448"/>
            <a:ext cx="2699792" cy="625820"/>
          </a:xfrm>
          <a:prstGeom prst="rect">
            <a:avLst/>
          </a:prstGeom>
          <a:noFill/>
          <a:ln w="9525">
            <a:noFill/>
          </a:ln>
        </p:spPr>
      </p:pic>
    </p:spTree>
    <p:extLst>
      <p:ext uri="{BB962C8B-B14F-4D97-AF65-F5344CB8AC3E}">
        <p14:creationId xmlns:p14="http://schemas.microsoft.com/office/powerpoint/2010/main" val="140160374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Oval 5"/>
          <p:cNvSpPr>
            <a:spLocks noChangeArrowheads="1"/>
          </p:cNvSpPr>
          <p:nvPr/>
        </p:nvSpPr>
        <p:spPr bwMode="auto">
          <a:xfrm>
            <a:off x="967132" y="1741382"/>
            <a:ext cx="1968104" cy="1966913"/>
          </a:xfrm>
          <a:prstGeom prst="ellipse">
            <a:avLst/>
          </a:prstGeom>
          <a:solidFill>
            <a:srgbClr val="7FC3D6"/>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b="1">
                <a:solidFill>
                  <a:schemeClr val="tx1"/>
                </a:solidFill>
                <a:latin typeface="Calibri" panose="020F0502020204030204" pitchFamily="34" charset="0"/>
                <a:ea typeface="字体管家娜娜体"/>
                <a:cs typeface="字体管家娜娜体"/>
              </a:defRPr>
            </a:lvl1pPr>
            <a:lvl2pPr marL="742950" indent="-285750" eaLnBrk="0" hangingPunct="0">
              <a:defRPr b="1">
                <a:solidFill>
                  <a:schemeClr val="tx1"/>
                </a:solidFill>
                <a:latin typeface="Calibri" panose="020F0502020204030204" pitchFamily="34" charset="0"/>
                <a:ea typeface="字体管家娜娜体"/>
                <a:cs typeface="字体管家娜娜体"/>
              </a:defRPr>
            </a:lvl2pPr>
            <a:lvl3pPr marL="1143000" indent="-228600" eaLnBrk="0" hangingPunct="0">
              <a:defRPr b="1">
                <a:solidFill>
                  <a:schemeClr val="tx1"/>
                </a:solidFill>
                <a:latin typeface="Calibri" panose="020F0502020204030204" pitchFamily="34" charset="0"/>
                <a:ea typeface="字体管家娜娜体"/>
                <a:cs typeface="字体管家娜娜体"/>
              </a:defRPr>
            </a:lvl3pPr>
            <a:lvl4pPr marL="1600200" indent="-228600" eaLnBrk="0" hangingPunct="0">
              <a:defRPr b="1">
                <a:solidFill>
                  <a:schemeClr val="tx1"/>
                </a:solidFill>
                <a:latin typeface="Calibri" panose="020F0502020204030204" pitchFamily="34" charset="0"/>
                <a:ea typeface="字体管家娜娜体"/>
                <a:cs typeface="字体管家娜娜体"/>
              </a:defRPr>
            </a:lvl4pPr>
            <a:lvl5pPr marL="2057400" indent="-228600" eaLnBrk="0" hangingPunct="0">
              <a:defRPr b="1">
                <a:solidFill>
                  <a:schemeClr val="tx1"/>
                </a:solidFill>
                <a:latin typeface="Calibri" panose="020F0502020204030204" pitchFamily="34" charset="0"/>
                <a:ea typeface="字体管家娜娜体"/>
                <a:cs typeface="字体管家娜娜体"/>
              </a:defRPr>
            </a:lvl5pPr>
            <a:lvl6pPr marL="2514600" indent="-228600" eaLnBrk="0" fontAlgn="base" hangingPunct="0">
              <a:spcBef>
                <a:spcPct val="0"/>
              </a:spcBef>
              <a:spcAft>
                <a:spcPct val="0"/>
              </a:spcAft>
              <a:defRPr b="1">
                <a:solidFill>
                  <a:schemeClr val="tx1"/>
                </a:solidFill>
                <a:latin typeface="Calibri" panose="020F0502020204030204" pitchFamily="34" charset="0"/>
                <a:ea typeface="字体管家娜娜体"/>
                <a:cs typeface="字体管家娜娜体"/>
              </a:defRPr>
            </a:lvl6pPr>
            <a:lvl7pPr marL="2971800" indent="-228600" eaLnBrk="0" fontAlgn="base" hangingPunct="0">
              <a:spcBef>
                <a:spcPct val="0"/>
              </a:spcBef>
              <a:spcAft>
                <a:spcPct val="0"/>
              </a:spcAft>
              <a:defRPr b="1">
                <a:solidFill>
                  <a:schemeClr val="tx1"/>
                </a:solidFill>
                <a:latin typeface="Calibri" panose="020F0502020204030204" pitchFamily="34" charset="0"/>
                <a:ea typeface="字体管家娜娜体"/>
                <a:cs typeface="字体管家娜娜体"/>
              </a:defRPr>
            </a:lvl7pPr>
            <a:lvl8pPr marL="3429000" indent="-228600" eaLnBrk="0" fontAlgn="base" hangingPunct="0">
              <a:spcBef>
                <a:spcPct val="0"/>
              </a:spcBef>
              <a:spcAft>
                <a:spcPct val="0"/>
              </a:spcAft>
              <a:defRPr b="1">
                <a:solidFill>
                  <a:schemeClr val="tx1"/>
                </a:solidFill>
                <a:latin typeface="Calibri" panose="020F0502020204030204" pitchFamily="34" charset="0"/>
                <a:ea typeface="字体管家娜娜体"/>
                <a:cs typeface="字体管家娜娜体"/>
              </a:defRPr>
            </a:lvl8pPr>
            <a:lvl9pPr marL="3886200" indent="-228600" eaLnBrk="0" fontAlgn="base" hangingPunct="0">
              <a:spcBef>
                <a:spcPct val="0"/>
              </a:spcBef>
              <a:spcAft>
                <a:spcPct val="0"/>
              </a:spcAft>
              <a:defRPr b="1">
                <a:solidFill>
                  <a:schemeClr val="tx1"/>
                </a:solidFill>
                <a:latin typeface="Calibri" panose="020F0502020204030204" pitchFamily="34" charset="0"/>
                <a:ea typeface="字体管家娜娜体"/>
                <a:cs typeface="字体管家娜娜体"/>
              </a:defRPr>
            </a:lvl9pPr>
          </a:lstStyle>
          <a:p>
            <a:pPr eaLnBrk="1" fontAlgn="base" hangingPunct="1">
              <a:spcBef>
                <a:spcPct val="0"/>
              </a:spcBef>
              <a:spcAft>
                <a:spcPct val="0"/>
              </a:spcAft>
            </a:pPr>
            <a:endParaRPr lang="zh-CN" altLang="en-US" b="0">
              <a:solidFill>
                <a:prstClr val="black"/>
              </a:solidFill>
              <a:ea typeface="微软雅黑" panose="020B0503020204020204" pitchFamily="34" charset="-122"/>
            </a:endParaRPr>
          </a:p>
        </p:txBody>
      </p:sp>
      <p:sp>
        <p:nvSpPr>
          <p:cNvPr id="6150" name="Oval 6"/>
          <p:cNvSpPr>
            <a:spLocks noChangeArrowheads="1"/>
          </p:cNvSpPr>
          <p:nvPr/>
        </p:nvSpPr>
        <p:spPr bwMode="auto">
          <a:xfrm>
            <a:off x="1738657" y="1917595"/>
            <a:ext cx="238125" cy="238125"/>
          </a:xfrm>
          <a:prstGeom prst="ellipse">
            <a:avLst/>
          </a:prstGeom>
          <a:solidFill>
            <a:srgbClr val="C09CC2"/>
          </a:solidFill>
          <a:ln>
            <a:noFill/>
          </a:ln>
          <a:effectLst>
            <a:outerShdw blurRad="63500" dist="63500" dir="2700000" algn="tl" rotWithShape="0">
              <a:prstClr val="black">
                <a:alpha val="10000"/>
              </a:prstClr>
            </a:outerShdw>
          </a:effectLst>
        </p:spPr>
        <p:txBody>
          <a:bodyPr/>
          <a:lstStyle/>
          <a:p>
            <a:pPr algn="ctr">
              <a:defRPr/>
            </a:pPr>
            <a:endParaRPr lang="zh-CN" altLang="en-US">
              <a:solidFill>
                <a:prstClr val="white"/>
              </a:solidFill>
              <a:latin typeface="Impact" panose="020B0806030902050204" pitchFamily="34" charset="0"/>
            </a:endParaRPr>
          </a:p>
        </p:txBody>
      </p:sp>
      <p:sp>
        <p:nvSpPr>
          <p:cNvPr id="6151" name="Oval 7"/>
          <p:cNvSpPr>
            <a:spLocks noChangeArrowheads="1"/>
          </p:cNvSpPr>
          <p:nvPr/>
        </p:nvSpPr>
        <p:spPr bwMode="auto">
          <a:xfrm>
            <a:off x="2089892" y="1622320"/>
            <a:ext cx="238125" cy="238125"/>
          </a:xfrm>
          <a:prstGeom prst="ellipse">
            <a:avLst/>
          </a:prstGeom>
          <a:solidFill>
            <a:srgbClr val="594D7B"/>
          </a:solidFill>
          <a:ln>
            <a:noFill/>
          </a:ln>
          <a:effectLst>
            <a:outerShdw blurRad="63500" dist="63500" dir="2700000" algn="tl" rotWithShape="0">
              <a:prstClr val="black">
                <a:alpha val="10000"/>
              </a:prstClr>
            </a:outerShdw>
          </a:effectLst>
        </p:spPr>
        <p:txBody>
          <a:bodyPr/>
          <a:lstStyle/>
          <a:p>
            <a:pPr algn="ctr">
              <a:defRPr/>
            </a:pPr>
            <a:endParaRPr lang="zh-CN" altLang="en-US">
              <a:solidFill>
                <a:prstClr val="white"/>
              </a:solidFill>
              <a:latin typeface="Impact" panose="020B0806030902050204" pitchFamily="34" charset="0"/>
            </a:endParaRPr>
          </a:p>
        </p:txBody>
      </p:sp>
      <p:sp>
        <p:nvSpPr>
          <p:cNvPr id="6152" name="Oval 8"/>
          <p:cNvSpPr>
            <a:spLocks noChangeArrowheads="1"/>
          </p:cNvSpPr>
          <p:nvPr/>
        </p:nvSpPr>
        <p:spPr bwMode="auto">
          <a:xfrm>
            <a:off x="1438619" y="1946170"/>
            <a:ext cx="142875" cy="142875"/>
          </a:xfrm>
          <a:prstGeom prst="ellipse">
            <a:avLst/>
          </a:prstGeom>
          <a:solidFill>
            <a:srgbClr val="594D7B"/>
          </a:solidFill>
          <a:ln>
            <a:noFill/>
          </a:ln>
          <a:effectLst>
            <a:outerShdw blurRad="63500" dist="63500" dir="2700000" algn="tl" rotWithShape="0">
              <a:prstClr val="black">
                <a:alpha val="10000"/>
              </a:prstClr>
            </a:outerShdw>
          </a:effectLst>
        </p:spPr>
        <p:txBody>
          <a:bodyPr/>
          <a:lstStyle/>
          <a:p>
            <a:pPr algn="ctr">
              <a:defRPr/>
            </a:pPr>
            <a:endParaRPr lang="zh-CN" altLang="en-US">
              <a:solidFill>
                <a:prstClr val="white"/>
              </a:solidFill>
              <a:latin typeface="Impact" panose="020B0806030902050204" pitchFamily="34" charset="0"/>
            </a:endParaRPr>
          </a:p>
        </p:txBody>
      </p:sp>
      <p:sp>
        <p:nvSpPr>
          <p:cNvPr id="6153" name="Oval 9"/>
          <p:cNvSpPr>
            <a:spLocks noChangeArrowheads="1"/>
          </p:cNvSpPr>
          <p:nvPr/>
        </p:nvSpPr>
        <p:spPr bwMode="auto">
          <a:xfrm>
            <a:off x="2785217" y="2258114"/>
            <a:ext cx="238125" cy="238125"/>
          </a:xfrm>
          <a:prstGeom prst="ellipse">
            <a:avLst/>
          </a:prstGeom>
          <a:solidFill>
            <a:srgbClr val="C09CC2"/>
          </a:solidFill>
          <a:ln>
            <a:noFill/>
          </a:ln>
          <a:effectLst>
            <a:outerShdw blurRad="63500" dist="63500" dir="2700000" algn="tl" rotWithShape="0">
              <a:prstClr val="black">
                <a:alpha val="10000"/>
              </a:prstClr>
            </a:outerShdw>
          </a:effectLst>
        </p:spPr>
        <p:txBody>
          <a:bodyPr/>
          <a:lstStyle/>
          <a:p>
            <a:pPr algn="ctr">
              <a:defRPr/>
            </a:pPr>
            <a:endParaRPr lang="zh-CN" altLang="en-US">
              <a:solidFill>
                <a:prstClr val="white"/>
              </a:solidFill>
              <a:latin typeface="Impact" panose="020B0806030902050204" pitchFamily="34" charset="0"/>
            </a:endParaRPr>
          </a:p>
        </p:txBody>
      </p:sp>
      <p:sp>
        <p:nvSpPr>
          <p:cNvPr id="6154" name="Oval 10"/>
          <p:cNvSpPr>
            <a:spLocks noChangeArrowheads="1"/>
          </p:cNvSpPr>
          <p:nvPr/>
        </p:nvSpPr>
        <p:spPr bwMode="auto">
          <a:xfrm>
            <a:off x="3067395" y="2527195"/>
            <a:ext cx="165497" cy="166688"/>
          </a:xfrm>
          <a:prstGeom prst="ellipse">
            <a:avLst/>
          </a:prstGeom>
          <a:solidFill>
            <a:srgbClr val="594D7B"/>
          </a:solidFill>
          <a:ln>
            <a:noFill/>
          </a:ln>
          <a:effectLst>
            <a:outerShdw blurRad="63500" dist="63500" dir="2700000" algn="tl" rotWithShape="0">
              <a:prstClr val="black">
                <a:alpha val="10000"/>
              </a:prstClr>
            </a:outerShdw>
          </a:effectLst>
        </p:spPr>
        <p:txBody>
          <a:bodyPr/>
          <a:lstStyle/>
          <a:p>
            <a:pPr algn="ctr">
              <a:defRPr/>
            </a:pPr>
            <a:endParaRPr lang="zh-CN" altLang="en-US">
              <a:solidFill>
                <a:prstClr val="white"/>
              </a:solidFill>
              <a:latin typeface="Impact" panose="020B0806030902050204" pitchFamily="34" charset="0"/>
            </a:endParaRPr>
          </a:p>
        </p:txBody>
      </p:sp>
      <p:sp>
        <p:nvSpPr>
          <p:cNvPr id="6155" name="Oval 11"/>
          <p:cNvSpPr>
            <a:spLocks noChangeArrowheads="1"/>
          </p:cNvSpPr>
          <p:nvPr/>
        </p:nvSpPr>
        <p:spPr bwMode="auto">
          <a:xfrm>
            <a:off x="3294805" y="3079645"/>
            <a:ext cx="163115" cy="161925"/>
          </a:xfrm>
          <a:prstGeom prst="ellipse">
            <a:avLst/>
          </a:prstGeom>
          <a:solidFill>
            <a:srgbClr val="C09CC2"/>
          </a:solidFill>
          <a:ln>
            <a:noFill/>
          </a:ln>
          <a:effectLst>
            <a:outerShdw blurRad="63500" dist="63500" dir="2700000" algn="tl" rotWithShape="0">
              <a:prstClr val="black">
                <a:alpha val="10000"/>
              </a:prstClr>
            </a:outerShdw>
          </a:effectLst>
        </p:spPr>
        <p:txBody>
          <a:bodyPr/>
          <a:lstStyle/>
          <a:p>
            <a:pPr algn="ctr">
              <a:defRPr/>
            </a:pPr>
            <a:endParaRPr lang="zh-CN" altLang="en-US">
              <a:solidFill>
                <a:prstClr val="white"/>
              </a:solidFill>
              <a:latin typeface="Impact" panose="020B0806030902050204" pitchFamily="34" charset="0"/>
            </a:endParaRPr>
          </a:p>
        </p:txBody>
      </p:sp>
      <p:sp>
        <p:nvSpPr>
          <p:cNvPr id="6156" name="Oval 12"/>
          <p:cNvSpPr>
            <a:spLocks noChangeArrowheads="1"/>
          </p:cNvSpPr>
          <p:nvPr/>
        </p:nvSpPr>
        <p:spPr bwMode="auto">
          <a:xfrm>
            <a:off x="2554236" y="3145129"/>
            <a:ext cx="435769" cy="432197"/>
          </a:xfrm>
          <a:prstGeom prst="ellipse">
            <a:avLst/>
          </a:prstGeom>
          <a:solidFill>
            <a:srgbClr val="FFC000"/>
          </a:solidFill>
          <a:ln>
            <a:noFill/>
          </a:ln>
          <a:effectLst>
            <a:outerShdw blurRad="63500" dist="63500" dir="2700000" algn="tl" rotWithShape="0">
              <a:prstClr val="black">
                <a:alpha val="10000"/>
              </a:prstClr>
            </a:outerShdw>
          </a:effectLst>
        </p:spPr>
        <p:txBody>
          <a:bodyPr/>
          <a:lstStyle/>
          <a:p>
            <a:pPr algn="ctr">
              <a:defRPr/>
            </a:pPr>
            <a:endParaRPr lang="zh-CN" altLang="en-US">
              <a:solidFill>
                <a:prstClr val="white"/>
              </a:solidFill>
              <a:latin typeface="Impact" panose="020B0806030902050204" pitchFamily="34" charset="0"/>
            </a:endParaRPr>
          </a:p>
        </p:txBody>
      </p:sp>
      <p:sp>
        <p:nvSpPr>
          <p:cNvPr id="6157" name="Oval 13"/>
          <p:cNvSpPr>
            <a:spLocks noChangeArrowheads="1"/>
          </p:cNvSpPr>
          <p:nvPr/>
        </p:nvSpPr>
        <p:spPr bwMode="auto">
          <a:xfrm>
            <a:off x="1414807" y="3522558"/>
            <a:ext cx="147638" cy="146447"/>
          </a:xfrm>
          <a:prstGeom prst="ellipse">
            <a:avLst/>
          </a:prstGeom>
          <a:solidFill>
            <a:srgbClr val="594D7B"/>
          </a:solidFill>
          <a:ln>
            <a:noFill/>
          </a:ln>
          <a:effectLst>
            <a:outerShdw blurRad="63500" dist="63500" dir="2700000" algn="tl" rotWithShape="0">
              <a:prstClr val="black">
                <a:alpha val="10000"/>
              </a:prstClr>
            </a:outerShdw>
          </a:effectLst>
        </p:spPr>
        <p:txBody>
          <a:bodyPr/>
          <a:lstStyle/>
          <a:p>
            <a:pPr algn="ctr">
              <a:defRPr/>
            </a:pPr>
            <a:endParaRPr lang="zh-CN" altLang="en-US">
              <a:solidFill>
                <a:prstClr val="white"/>
              </a:solidFill>
              <a:latin typeface="Impact" panose="020B0806030902050204" pitchFamily="34" charset="0"/>
            </a:endParaRPr>
          </a:p>
        </p:txBody>
      </p:sp>
      <p:sp>
        <p:nvSpPr>
          <p:cNvPr id="6158" name="Oval 14"/>
          <p:cNvSpPr>
            <a:spLocks noChangeArrowheads="1"/>
          </p:cNvSpPr>
          <p:nvPr/>
        </p:nvSpPr>
        <p:spPr bwMode="auto">
          <a:xfrm>
            <a:off x="1835098" y="3448739"/>
            <a:ext cx="154781" cy="152400"/>
          </a:xfrm>
          <a:prstGeom prst="ellipse">
            <a:avLst/>
          </a:prstGeom>
          <a:solidFill>
            <a:srgbClr val="C09CC2"/>
          </a:solidFill>
          <a:ln>
            <a:noFill/>
          </a:ln>
          <a:effectLst>
            <a:outerShdw blurRad="63500" dist="63500" dir="2700000" algn="tl" rotWithShape="0">
              <a:prstClr val="black">
                <a:alpha val="10000"/>
              </a:prstClr>
            </a:outerShdw>
          </a:effectLst>
        </p:spPr>
        <p:txBody>
          <a:bodyPr/>
          <a:lstStyle/>
          <a:p>
            <a:pPr algn="ctr">
              <a:defRPr/>
            </a:pPr>
            <a:endParaRPr lang="zh-CN" altLang="en-US">
              <a:solidFill>
                <a:prstClr val="white"/>
              </a:solidFill>
              <a:latin typeface="Impact" panose="020B0806030902050204" pitchFamily="34" charset="0"/>
            </a:endParaRPr>
          </a:p>
        </p:txBody>
      </p:sp>
      <p:sp>
        <p:nvSpPr>
          <p:cNvPr id="6159" name="Oval 15"/>
          <p:cNvSpPr>
            <a:spLocks noChangeArrowheads="1"/>
          </p:cNvSpPr>
          <p:nvPr/>
        </p:nvSpPr>
        <p:spPr bwMode="auto">
          <a:xfrm>
            <a:off x="2308967" y="3739251"/>
            <a:ext cx="211931" cy="214313"/>
          </a:xfrm>
          <a:prstGeom prst="ellipse">
            <a:avLst/>
          </a:prstGeom>
          <a:solidFill>
            <a:srgbClr val="594D7B"/>
          </a:solidFill>
          <a:ln>
            <a:noFill/>
          </a:ln>
          <a:effectLst>
            <a:outerShdw blurRad="63500" dist="63500" dir="2700000" algn="tl" rotWithShape="0">
              <a:prstClr val="black">
                <a:alpha val="10000"/>
              </a:prstClr>
            </a:outerShdw>
          </a:effectLst>
        </p:spPr>
        <p:txBody>
          <a:bodyPr/>
          <a:lstStyle/>
          <a:p>
            <a:pPr algn="ctr">
              <a:defRPr/>
            </a:pPr>
            <a:endParaRPr lang="zh-CN" altLang="en-US">
              <a:solidFill>
                <a:prstClr val="white"/>
              </a:solidFill>
              <a:latin typeface="Impact" panose="020B0806030902050204" pitchFamily="34" charset="0"/>
            </a:endParaRPr>
          </a:p>
        </p:txBody>
      </p:sp>
      <p:sp>
        <p:nvSpPr>
          <p:cNvPr id="6160" name="Oval 16"/>
          <p:cNvSpPr>
            <a:spLocks noChangeArrowheads="1"/>
          </p:cNvSpPr>
          <p:nvPr/>
        </p:nvSpPr>
        <p:spPr bwMode="auto">
          <a:xfrm>
            <a:off x="423017" y="3129651"/>
            <a:ext cx="402431" cy="404813"/>
          </a:xfrm>
          <a:prstGeom prst="ellipse">
            <a:avLst/>
          </a:prstGeom>
          <a:solidFill>
            <a:srgbClr val="9DD53E"/>
          </a:solidFill>
          <a:ln>
            <a:noFill/>
          </a:ln>
          <a:effectLst>
            <a:outerShdw blurRad="63500" dist="63500" dir="2700000" algn="tl" rotWithShape="0">
              <a:prstClr val="black">
                <a:alpha val="10000"/>
              </a:prstClr>
            </a:outerShdw>
          </a:effectLst>
        </p:spPr>
        <p:txBody>
          <a:bodyPr/>
          <a:lstStyle/>
          <a:p>
            <a:pPr algn="ctr">
              <a:defRPr/>
            </a:pPr>
            <a:endParaRPr lang="zh-CN" altLang="en-US">
              <a:solidFill>
                <a:prstClr val="white"/>
              </a:solidFill>
              <a:latin typeface="Impact" panose="020B0806030902050204" pitchFamily="34" charset="0"/>
            </a:endParaRPr>
          </a:p>
        </p:txBody>
      </p:sp>
      <p:sp>
        <p:nvSpPr>
          <p:cNvPr id="6161" name="Oval 17"/>
          <p:cNvSpPr>
            <a:spLocks noChangeArrowheads="1"/>
          </p:cNvSpPr>
          <p:nvPr/>
        </p:nvSpPr>
        <p:spPr bwMode="auto">
          <a:xfrm>
            <a:off x="262282" y="3598757"/>
            <a:ext cx="176213" cy="176213"/>
          </a:xfrm>
          <a:prstGeom prst="ellipse">
            <a:avLst/>
          </a:prstGeom>
          <a:solidFill>
            <a:srgbClr val="594D7B"/>
          </a:solidFill>
          <a:ln>
            <a:noFill/>
          </a:ln>
          <a:effectLst>
            <a:outerShdw blurRad="63500" dist="63500" dir="2700000" algn="tl" rotWithShape="0">
              <a:prstClr val="black">
                <a:alpha val="10000"/>
              </a:prstClr>
            </a:outerShdw>
          </a:effectLst>
        </p:spPr>
        <p:txBody>
          <a:bodyPr/>
          <a:lstStyle/>
          <a:p>
            <a:pPr algn="ctr">
              <a:defRPr/>
            </a:pPr>
            <a:endParaRPr lang="zh-CN" altLang="en-US">
              <a:solidFill>
                <a:prstClr val="white"/>
              </a:solidFill>
              <a:latin typeface="Impact" panose="020B0806030902050204" pitchFamily="34" charset="0"/>
            </a:endParaRPr>
          </a:p>
        </p:txBody>
      </p:sp>
      <p:sp>
        <p:nvSpPr>
          <p:cNvPr id="6162" name="Oval 18"/>
          <p:cNvSpPr>
            <a:spLocks noChangeArrowheads="1"/>
          </p:cNvSpPr>
          <p:nvPr/>
        </p:nvSpPr>
        <p:spPr bwMode="auto">
          <a:xfrm>
            <a:off x="339673" y="2112857"/>
            <a:ext cx="802481" cy="800100"/>
          </a:xfrm>
          <a:prstGeom prst="ellipse">
            <a:avLst/>
          </a:prstGeom>
          <a:solidFill>
            <a:srgbClr val="FFC000"/>
          </a:solidFill>
          <a:ln>
            <a:noFill/>
          </a:ln>
          <a:effectLst>
            <a:outerShdw blurRad="63500" dist="63500" dir="2700000" algn="tl" rotWithShape="0">
              <a:prstClr val="black">
                <a:alpha val="10000"/>
              </a:prstClr>
            </a:outerShdw>
          </a:effectLst>
        </p:spPr>
        <p:txBody>
          <a:bodyPr/>
          <a:lstStyle/>
          <a:p>
            <a:pPr algn="ctr">
              <a:defRPr/>
            </a:pPr>
            <a:endParaRPr lang="zh-CN" altLang="en-US">
              <a:solidFill>
                <a:prstClr val="white"/>
              </a:solidFill>
              <a:latin typeface="Impact" panose="020B0806030902050204" pitchFamily="34" charset="0"/>
            </a:endParaRPr>
          </a:p>
        </p:txBody>
      </p:sp>
      <p:sp>
        <p:nvSpPr>
          <p:cNvPr id="6163" name="Oval 19"/>
          <p:cNvSpPr>
            <a:spLocks noChangeArrowheads="1"/>
          </p:cNvSpPr>
          <p:nvPr/>
        </p:nvSpPr>
        <p:spPr bwMode="auto">
          <a:xfrm>
            <a:off x="3182885" y="1703282"/>
            <a:ext cx="809625" cy="809625"/>
          </a:xfrm>
          <a:prstGeom prst="ellipse">
            <a:avLst/>
          </a:prstGeom>
          <a:solidFill>
            <a:srgbClr val="9DD53E"/>
          </a:solidFill>
          <a:ln>
            <a:noFill/>
          </a:ln>
          <a:effectLst>
            <a:outerShdw blurRad="63500" dist="63500" dir="2700000" algn="tl" rotWithShape="0">
              <a:prstClr val="black">
                <a:alpha val="10000"/>
              </a:prstClr>
            </a:outerShdw>
          </a:effectLst>
        </p:spPr>
        <p:txBody>
          <a:bodyPr/>
          <a:lstStyle/>
          <a:p>
            <a:pPr algn="ctr">
              <a:defRPr/>
            </a:pPr>
            <a:endParaRPr lang="zh-CN" altLang="en-US">
              <a:solidFill>
                <a:prstClr val="white"/>
              </a:solidFill>
              <a:latin typeface="Impact" panose="020B0806030902050204" pitchFamily="34" charset="0"/>
            </a:endParaRPr>
          </a:p>
        </p:txBody>
      </p:sp>
      <p:sp>
        <p:nvSpPr>
          <p:cNvPr id="54289" name="Freeform 20"/>
          <p:cNvSpPr>
            <a:spLocks noEditPoints="1"/>
          </p:cNvSpPr>
          <p:nvPr/>
        </p:nvSpPr>
        <p:spPr bwMode="auto">
          <a:xfrm>
            <a:off x="600420" y="2260495"/>
            <a:ext cx="294085" cy="471488"/>
          </a:xfrm>
          <a:custGeom>
            <a:avLst/>
            <a:gdLst>
              <a:gd name="T0" fmla="*/ 2147483647 w 123"/>
              <a:gd name="T1" fmla="*/ 2147483647 h 198"/>
              <a:gd name="T2" fmla="*/ 2147483647 w 123"/>
              <a:gd name="T3" fmla="*/ 2147483647 h 198"/>
              <a:gd name="T4" fmla="*/ 2147483647 w 123"/>
              <a:gd name="T5" fmla="*/ 2147483647 h 198"/>
              <a:gd name="T6" fmla="*/ 2147483647 w 123"/>
              <a:gd name="T7" fmla="*/ 2147483647 h 198"/>
              <a:gd name="T8" fmla="*/ 2147483647 w 123"/>
              <a:gd name="T9" fmla="*/ 2147483647 h 198"/>
              <a:gd name="T10" fmla="*/ 2147483647 w 123"/>
              <a:gd name="T11" fmla="*/ 2147483647 h 198"/>
              <a:gd name="T12" fmla="*/ 2147483647 w 123"/>
              <a:gd name="T13" fmla="*/ 2147483647 h 198"/>
              <a:gd name="T14" fmla="*/ 2147483647 w 123"/>
              <a:gd name="T15" fmla="*/ 2147483647 h 198"/>
              <a:gd name="T16" fmla="*/ 2147483647 w 123"/>
              <a:gd name="T17" fmla="*/ 2147483647 h 198"/>
              <a:gd name="T18" fmla="*/ 2147483647 w 123"/>
              <a:gd name="T19" fmla="*/ 0 h 198"/>
              <a:gd name="T20" fmla="*/ 2147483647 w 123"/>
              <a:gd name="T21" fmla="*/ 2147483647 h 198"/>
              <a:gd name="T22" fmla="*/ 2147483647 w 123"/>
              <a:gd name="T23" fmla="*/ 2147483647 h 198"/>
              <a:gd name="T24" fmla="*/ 2147483647 w 123"/>
              <a:gd name="T25" fmla="*/ 2147483647 h 198"/>
              <a:gd name="T26" fmla="*/ 2147483647 w 123"/>
              <a:gd name="T27" fmla="*/ 2147483647 h 198"/>
              <a:gd name="T28" fmla="*/ 2147483647 w 123"/>
              <a:gd name="T29" fmla="*/ 2147483647 h 198"/>
              <a:gd name="T30" fmla="*/ 2147483647 w 123"/>
              <a:gd name="T31" fmla="*/ 2147483647 h 198"/>
              <a:gd name="T32" fmla="*/ 2147483647 w 123"/>
              <a:gd name="T33" fmla="*/ 2147483647 h 198"/>
              <a:gd name="T34" fmla="*/ 2147483647 w 123"/>
              <a:gd name="T35" fmla="*/ 2147483647 h 198"/>
              <a:gd name="T36" fmla="*/ 2147483647 w 123"/>
              <a:gd name="T37" fmla="*/ 2147483647 h 198"/>
              <a:gd name="T38" fmla="*/ 2147483647 w 123"/>
              <a:gd name="T39" fmla="*/ 2147483647 h 198"/>
              <a:gd name="T40" fmla="*/ 2147483647 w 123"/>
              <a:gd name="T41" fmla="*/ 2147483647 h 198"/>
              <a:gd name="T42" fmla="*/ 2147483647 w 123"/>
              <a:gd name="T43" fmla="*/ 2147483647 h 198"/>
              <a:gd name="T44" fmla="*/ 2147483647 w 123"/>
              <a:gd name="T45" fmla="*/ 2147483647 h 198"/>
              <a:gd name="T46" fmla="*/ 2147483647 w 123"/>
              <a:gd name="T47" fmla="*/ 2147483647 h 198"/>
              <a:gd name="T48" fmla="*/ 2147483647 w 123"/>
              <a:gd name="T49" fmla="*/ 2147483647 h 198"/>
              <a:gd name="T50" fmla="*/ 2147483647 w 123"/>
              <a:gd name="T51" fmla="*/ 2147483647 h 198"/>
              <a:gd name="T52" fmla="*/ 2147483647 w 123"/>
              <a:gd name="T53" fmla="*/ 2147483647 h 198"/>
              <a:gd name="T54" fmla="*/ 2147483647 w 123"/>
              <a:gd name="T55" fmla="*/ 2147483647 h 198"/>
              <a:gd name="T56" fmla="*/ 2147483647 w 123"/>
              <a:gd name="T57" fmla="*/ 2147483647 h 198"/>
              <a:gd name="T58" fmla="*/ 2147483647 w 123"/>
              <a:gd name="T59" fmla="*/ 2147483647 h 198"/>
              <a:gd name="T60" fmla="*/ 2147483647 w 123"/>
              <a:gd name="T61" fmla="*/ 2147483647 h 198"/>
              <a:gd name="T62" fmla="*/ 0 w 123"/>
              <a:gd name="T63" fmla="*/ 2147483647 h 198"/>
              <a:gd name="T64" fmla="*/ 2147483647 w 123"/>
              <a:gd name="T65" fmla="*/ 2147483647 h 198"/>
              <a:gd name="T66" fmla="*/ 2147483647 w 123"/>
              <a:gd name="T67" fmla="*/ 2147483647 h 198"/>
              <a:gd name="T68" fmla="*/ 2147483647 w 123"/>
              <a:gd name="T69" fmla="*/ 2147483647 h 198"/>
              <a:gd name="T70" fmla="*/ 2147483647 w 123"/>
              <a:gd name="T71" fmla="*/ 2147483647 h 198"/>
              <a:gd name="T72" fmla="*/ 2147483647 w 123"/>
              <a:gd name="T73" fmla="*/ 2147483647 h 198"/>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123"/>
              <a:gd name="T112" fmla="*/ 0 h 198"/>
              <a:gd name="T113" fmla="*/ 123 w 123"/>
              <a:gd name="T114" fmla="*/ 198 h 198"/>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123" h="198">
                <a:moveTo>
                  <a:pt x="111" y="187"/>
                </a:moveTo>
                <a:cubicBezTo>
                  <a:pt x="100" y="187"/>
                  <a:pt x="100" y="187"/>
                  <a:pt x="100" y="187"/>
                </a:cubicBezTo>
                <a:cubicBezTo>
                  <a:pt x="98" y="187"/>
                  <a:pt x="96" y="186"/>
                  <a:pt x="96" y="184"/>
                </a:cubicBezTo>
                <a:cubicBezTo>
                  <a:pt x="96" y="156"/>
                  <a:pt x="96" y="156"/>
                  <a:pt x="96" y="156"/>
                </a:cubicBezTo>
                <a:cubicBezTo>
                  <a:pt x="96" y="154"/>
                  <a:pt x="97" y="152"/>
                  <a:pt x="99" y="150"/>
                </a:cubicBezTo>
                <a:cubicBezTo>
                  <a:pt x="120" y="131"/>
                  <a:pt x="123" y="101"/>
                  <a:pt x="111" y="78"/>
                </a:cubicBezTo>
                <a:cubicBezTo>
                  <a:pt x="105" y="65"/>
                  <a:pt x="93" y="55"/>
                  <a:pt x="78" y="50"/>
                </a:cubicBezTo>
                <a:cubicBezTo>
                  <a:pt x="76" y="50"/>
                  <a:pt x="75" y="49"/>
                  <a:pt x="74" y="48"/>
                </a:cubicBezTo>
                <a:cubicBezTo>
                  <a:pt x="71" y="44"/>
                  <a:pt x="67" y="42"/>
                  <a:pt x="62" y="41"/>
                </a:cubicBezTo>
                <a:cubicBezTo>
                  <a:pt x="60" y="41"/>
                  <a:pt x="59" y="39"/>
                  <a:pt x="59" y="38"/>
                </a:cubicBezTo>
                <a:cubicBezTo>
                  <a:pt x="59" y="23"/>
                  <a:pt x="59" y="23"/>
                  <a:pt x="59" y="23"/>
                </a:cubicBezTo>
                <a:cubicBezTo>
                  <a:pt x="59" y="21"/>
                  <a:pt x="58" y="20"/>
                  <a:pt x="56" y="20"/>
                </a:cubicBezTo>
                <a:cubicBezTo>
                  <a:pt x="55" y="20"/>
                  <a:pt x="55" y="20"/>
                  <a:pt x="55" y="20"/>
                </a:cubicBezTo>
                <a:cubicBezTo>
                  <a:pt x="54" y="20"/>
                  <a:pt x="52" y="18"/>
                  <a:pt x="52" y="16"/>
                </a:cubicBezTo>
                <a:cubicBezTo>
                  <a:pt x="52" y="12"/>
                  <a:pt x="52" y="12"/>
                  <a:pt x="52" y="12"/>
                </a:cubicBezTo>
                <a:cubicBezTo>
                  <a:pt x="52" y="11"/>
                  <a:pt x="51" y="10"/>
                  <a:pt x="50" y="10"/>
                </a:cubicBezTo>
                <a:cubicBezTo>
                  <a:pt x="49" y="10"/>
                  <a:pt x="49" y="10"/>
                  <a:pt x="49" y="10"/>
                </a:cubicBezTo>
                <a:cubicBezTo>
                  <a:pt x="48" y="10"/>
                  <a:pt x="47" y="9"/>
                  <a:pt x="47" y="7"/>
                </a:cubicBezTo>
                <a:cubicBezTo>
                  <a:pt x="47" y="2"/>
                  <a:pt x="47" y="2"/>
                  <a:pt x="47" y="2"/>
                </a:cubicBezTo>
                <a:cubicBezTo>
                  <a:pt x="47" y="1"/>
                  <a:pt x="46" y="0"/>
                  <a:pt x="44" y="0"/>
                </a:cubicBezTo>
                <a:cubicBezTo>
                  <a:pt x="38" y="0"/>
                  <a:pt x="38" y="0"/>
                  <a:pt x="38" y="0"/>
                </a:cubicBezTo>
                <a:cubicBezTo>
                  <a:pt x="37" y="0"/>
                  <a:pt x="36" y="1"/>
                  <a:pt x="36" y="2"/>
                </a:cubicBezTo>
                <a:cubicBezTo>
                  <a:pt x="36" y="7"/>
                  <a:pt x="36" y="7"/>
                  <a:pt x="36" y="7"/>
                </a:cubicBezTo>
                <a:cubicBezTo>
                  <a:pt x="36" y="9"/>
                  <a:pt x="35" y="10"/>
                  <a:pt x="33" y="10"/>
                </a:cubicBezTo>
                <a:cubicBezTo>
                  <a:pt x="33" y="10"/>
                  <a:pt x="33" y="10"/>
                  <a:pt x="33" y="10"/>
                </a:cubicBezTo>
                <a:cubicBezTo>
                  <a:pt x="31" y="10"/>
                  <a:pt x="30" y="11"/>
                  <a:pt x="30" y="12"/>
                </a:cubicBezTo>
                <a:cubicBezTo>
                  <a:pt x="30" y="16"/>
                  <a:pt x="30" y="16"/>
                  <a:pt x="30" y="16"/>
                </a:cubicBezTo>
                <a:cubicBezTo>
                  <a:pt x="30" y="18"/>
                  <a:pt x="29" y="20"/>
                  <a:pt x="27" y="20"/>
                </a:cubicBezTo>
                <a:cubicBezTo>
                  <a:pt x="27" y="20"/>
                  <a:pt x="27" y="20"/>
                  <a:pt x="27" y="20"/>
                </a:cubicBezTo>
                <a:cubicBezTo>
                  <a:pt x="25" y="20"/>
                  <a:pt x="23" y="21"/>
                  <a:pt x="23" y="23"/>
                </a:cubicBezTo>
                <a:cubicBezTo>
                  <a:pt x="23" y="95"/>
                  <a:pt x="23" y="95"/>
                  <a:pt x="23" y="95"/>
                </a:cubicBezTo>
                <a:cubicBezTo>
                  <a:pt x="23" y="96"/>
                  <a:pt x="24" y="97"/>
                  <a:pt x="26" y="97"/>
                </a:cubicBezTo>
                <a:cubicBezTo>
                  <a:pt x="28" y="97"/>
                  <a:pt x="28" y="97"/>
                  <a:pt x="28" y="97"/>
                </a:cubicBezTo>
                <a:cubicBezTo>
                  <a:pt x="29" y="97"/>
                  <a:pt x="30" y="98"/>
                  <a:pt x="30" y="99"/>
                </a:cubicBezTo>
                <a:cubicBezTo>
                  <a:pt x="30" y="110"/>
                  <a:pt x="30" y="110"/>
                  <a:pt x="30" y="110"/>
                </a:cubicBezTo>
                <a:cubicBezTo>
                  <a:pt x="30" y="114"/>
                  <a:pt x="33" y="117"/>
                  <a:pt x="37" y="117"/>
                </a:cubicBezTo>
                <a:cubicBezTo>
                  <a:pt x="45" y="117"/>
                  <a:pt x="45" y="117"/>
                  <a:pt x="45" y="117"/>
                </a:cubicBezTo>
                <a:cubicBezTo>
                  <a:pt x="49" y="117"/>
                  <a:pt x="52" y="114"/>
                  <a:pt x="52" y="110"/>
                </a:cubicBezTo>
                <a:cubicBezTo>
                  <a:pt x="52" y="99"/>
                  <a:pt x="52" y="99"/>
                  <a:pt x="52" y="99"/>
                </a:cubicBezTo>
                <a:cubicBezTo>
                  <a:pt x="52" y="98"/>
                  <a:pt x="53" y="97"/>
                  <a:pt x="54" y="97"/>
                </a:cubicBezTo>
                <a:cubicBezTo>
                  <a:pt x="57" y="97"/>
                  <a:pt x="57" y="97"/>
                  <a:pt x="57" y="97"/>
                </a:cubicBezTo>
                <a:cubicBezTo>
                  <a:pt x="58" y="97"/>
                  <a:pt x="59" y="96"/>
                  <a:pt x="59" y="95"/>
                </a:cubicBezTo>
                <a:cubicBezTo>
                  <a:pt x="59" y="83"/>
                  <a:pt x="59" y="83"/>
                  <a:pt x="59" y="83"/>
                </a:cubicBezTo>
                <a:cubicBezTo>
                  <a:pt x="59" y="81"/>
                  <a:pt x="60" y="80"/>
                  <a:pt x="62" y="79"/>
                </a:cubicBezTo>
                <a:cubicBezTo>
                  <a:pt x="64" y="79"/>
                  <a:pt x="66" y="78"/>
                  <a:pt x="68" y="77"/>
                </a:cubicBezTo>
                <a:cubicBezTo>
                  <a:pt x="71" y="76"/>
                  <a:pt x="73" y="76"/>
                  <a:pt x="76" y="78"/>
                </a:cubicBezTo>
                <a:cubicBezTo>
                  <a:pt x="84" y="82"/>
                  <a:pt x="89" y="90"/>
                  <a:pt x="91" y="98"/>
                </a:cubicBezTo>
                <a:cubicBezTo>
                  <a:pt x="96" y="117"/>
                  <a:pt x="84" y="140"/>
                  <a:pt x="59" y="140"/>
                </a:cubicBezTo>
                <a:cubicBezTo>
                  <a:pt x="50" y="140"/>
                  <a:pt x="50" y="140"/>
                  <a:pt x="50" y="140"/>
                </a:cubicBezTo>
                <a:cubicBezTo>
                  <a:pt x="10" y="140"/>
                  <a:pt x="10" y="140"/>
                  <a:pt x="10" y="140"/>
                </a:cubicBezTo>
                <a:cubicBezTo>
                  <a:pt x="9" y="140"/>
                  <a:pt x="8" y="141"/>
                  <a:pt x="8" y="142"/>
                </a:cubicBezTo>
                <a:cubicBezTo>
                  <a:pt x="8" y="147"/>
                  <a:pt x="8" y="147"/>
                  <a:pt x="8" y="147"/>
                </a:cubicBezTo>
                <a:cubicBezTo>
                  <a:pt x="8" y="148"/>
                  <a:pt x="9" y="149"/>
                  <a:pt x="10" y="149"/>
                </a:cubicBezTo>
                <a:cubicBezTo>
                  <a:pt x="15" y="149"/>
                  <a:pt x="15" y="149"/>
                  <a:pt x="15" y="149"/>
                </a:cubicBezTo>
                <a:cubicBezTo>
                  <a:pt x="17" y="149"/>
                  <a:pt x="18" y="150"/>
                  <a:pt x="20" y="151"/>
                </a:cubicBezTo>
                <a:cubicBezTo>
                  <a:pt x="23" y="154"/>
                  <a:pt x="27" y="156"/>
                  <a:pt x="31" y="159"/>
                </a:cubicBezTo>
                <a:cubicBezTo>
                  <a:pt x="37" y="162"/>
                  <a:pt x="44" y="164"/>
                  <a:pt x="51" y="165"/>
                </a:cubicBezTo>
                <a:cubicBezTo>
                  <a:pt x="53" y="166"/>
                  <a:pt x="54" y="167"/>
                  <a:pt x="54" y="169"/>
                </a:cubicBezTo>
                <a:cubicBezTo>
                  <a:pt x="54" y="184"/>
                  <a:pt x="54" y="184"/>
                  <a:pt x="54" y="184"/>
                </a:cubicBezTo>
                <a:cubicBezTo>
                  <a:pt x="54" y="186"/>
                  <a:pt x="53" y="187"/>
                  <a:pt x="51" y="187"/>
                </a:cubicBezTo>
                <a:cubicBezTo>
                  <a:pt x="3" y="187"/>
                  <a:pt x="3" y="187"/>
                  <a:pt x="3" y="187"/>
                </a:cubicBezTo>
                <a:cubicBezTo>
                  <a:pt x="3" y="187"/>
                  <a:pt x="2" y="187"/>
                  <a:pt x="2" y="187"/>
                </a:cubicBezTo>
                <a:cubicBezTo>
                  <a:pt x="1" y="187"/>
                  <a:pt x="0" y="188"/>
                  <a:pt x="0" y="190"/>
                </a:cubicBezTo>
                <a:cubicBezTo>
                  <a:pt x="0" y="190"/>
                  <a:pt x="0" y="190"/>
                  <a:pt x="0" y="190"/>
                </a:cubicBezTo>
                <a:cubicBezTo>
                  <a:pt x="0" y="195"/>
                  <a:pt x="0" y="195"/>
                  <a:pt x="0" y="195"/>
                </a:cubicBezTo>
                <a:cubicBezTo>
                  <a:pt x="0" y="197"/>
                  <a:pt x="1" y="198"/>
                  <a:pt x="3" y="198"/>
                </a:cubicBezTo>
                <a:cubicBezTo>
                  <a:pt x="111" y="198"/>
                  <a:pt x="111" y="198"/>
                  <a:pt x="111" y="198"/>
                </a:cubicBezTo>
                <a:cubicBezTo>
                  <a:pt x="112" y="198"/>
                  <a:pt x="114" y="197"/>
                  <a:pt x="114" y="195"/>
                </a:cubicBezTo>
                <a:cubicBezTo>
                  <a:pt x="114" y="190"/>
                  <a:pt x="114" y="190"/>
                  <a:pt x="114" y="190"/>
                </a:cubicBezTo>
                <a:cubicBezTo>
                  <a:pt x="114" y="189"/>
                  <a:pt x="112" y="187"/>
                  <a:pt x="111" y="187"/>
                </a:cubicBezTo>
                <a:close/>
                <a:moveTo>
                  <a:pt x="59" y="68"/>
                </a:moveTo>
                <a:cubicBezTo>
                  <a:pt x="55" y="68"/>
                  <a:pt x="51" y="65"/>
                  <a:pt x="51" y="60"/>
                </a:cubicBezTo>
                <a:cubicBezTo>
                  <a:pt x="51" y="56"/>
                  <a:pt x="55" y="52"/>
                  <a:pt x="59" y="52"/>
                </a:cubicBezTo>
                <a:cubicBezTo>
                  <a:pt x="64" y="52"/>
                  <a:pt x="67" y="56"/>
                  <a:pt x="67" y="60"/>
                </a:cubicBezTo>
                <a:cubicBezTo>
                  <a:pt x="67" y="65"/>
                  <a:pt x="64" y="68"/>
                  <a:pt x="59" y="6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base">
              <a:spcBef>
                <a:spcPct val="0"/>
              </a:spcBef>
              <a:spcAft>
                <a:spcPct val="0"/>
              </a:spcAft>
            </a:pPr>
            <a:endParaRPr lang="zh-CN" altLang="en-US" sz="1350" b="1">
              <a:solidFill>
                <a:prstClr val="black"/>
              </a:solidFill>
            </a:endParaRPr>
          </a:p>
        </p:txBody>
      </p:sp>
      <p:sp>
        <p:nvSpPr>
          <p:cNvPr id="54290" name="Freeform 21"/>
          <p:cNvSpPr>
            <a:spLocks noEditPoints="1"/>
          </p:cNvSpPr>
          <p:nvPr/>
        </p:nvSpPr>
        <p:spPr bwMode="auto">
          <a:xfrm>
            <a:off x="3448394" y="1941407"/>
            <a:ext cx="282179" cy="333375"/>
          </a:xfrm>
          <a:custGeom>
            <a:avLst/>
            <a:gdLst>
              <a:gd name="T0" fmla="*/ 2147483647 w 119"/>
              <a:gd name="T1" fmla="*/ 2147483647 h 140"/>
              <a:gd name="T2" fmla="*/ 2147483647 w 119"/>
              <a:gd name="T3" fmla="*/ 2147483647 h 140"/>
              <a:gd name="T4" fmla="*/ 2147483647 w 119"/>
              <a:gd name="T5" fmla="*/ 2147483647 h 140"/>
              <a:gd name="T6" fmla="*/ 2147483647 w 119"/>
              <a:gd name="T7" fmla="*/ 2147483647 h 140"/>
              <a:gd name="T8" fmla="*/ 2147483647 w 119"/>
              <a:gd name="T9" fmla="*/ 2147483647 h 140"/>
              <a:gd name="T10" fmla="*/ 2147483647 w 119"/>
              <a:gd name="T11" fmla="*/ 2147483647 h 140"/>
              <a:gd name="T12" fmla="*/ 2147483647 w 119"/>
              <a:gd name="T13" fmla="*/ 2147483647 h 140"/>
              <a:gd name="T14" fmla="*/ 2147483647 w 119"/>
              <a:gd name="T15" fmla="*/ 2147483647 h 140"/>
              <a:gd name="T16" fmla="*/ 2147483647 w 119"/>
              <a:gd name="T17" fmla="*/ 2147483647 h 140"/>
              <a:gd name="T18" fmla="*/ 2147483647 w 119"/>
              <a:gd name="T19" fmla="*/ 2147483647 h 140"/>
              <a:gd name="T20" fmla="*/ 2147483647 w 119"/>
              <a:gd name="T21" fmla="*/ 2147483647 h 140"/>
              <a:gd name="T22" fmla="*/ 2147483647 w 119"/>
              <a:gd name="T23" fmla="*/ 2147483647 h 140"/>
              <a:gd name="T24" fmla="*/ 2147483647 w 119"/>
              <a:gd name="T25" fmla="*/ 2147483647 h 140"/>
              <a:gd name="T26" fmla="*/ 2147483647 w 119"/>
              <a:gd name="T27" fmla="*/ 2147483647 h 140"/>
              <a:gd name="T28" fmla="*/ 2147483647 w 119"/>
              <a:gd name="T29" fmla="*/ 2147483647 h 140"/>
              <a:gd name="T30" fmla="*/ 2147483647 w 119"/>
              <a:gd name="T31" fmla="*/ 2147483647 h 140"/>
              <a:gd name="T32" fmla="*/ 2147483647 w 119"/>
              <a:gd name="T33" fmla="*/ 2147483647 h 140"/>
              <a:gd name="T34" fmla="*/ 2147483647 w 119"/>
              <a:gd name="T35" fmla="*/ 2147483647 h 140"/>
              <a:gd name="T36" fmla="*/ 2147483647 w 119"/>
              <a:gd name="T37" fmla="*/ 2147483647 h 140"/>
              <a:gd name="T38" fmla="*/ 2147483647 w 119"/>
              <a:gd name="T39" fmla="*/ 2147483647 h 140"/>
              <a:gd name="T40" fmla="*/ 2147483647 w 119"/>
              <a:gd name="T41" fmla="*/ 2147483647 h 140"/>
              <a:gd name="T42" fmla="*/ 2147483647 w 119"/>
              <a:gd name="T43" fmla="*/ 2147483647 h 140"/>
              <a:gd name="T44" fmla="*/ 2147483647 w 119"/>
              <a:gd name="T45" fmla="*/ 2147483647 h 140"/>
              <a:gd name="T46" fmla="*/ 2147483647 w 119"/>
              <a:gd name="T47" fmla="*/ 2147483647 h 140"/>
              <a:gd name="T48" fmla="*/ 2147483647 w 119"/>
              <a:gd name="T49" fmla="*/ 2147483647 h 140"/>
              <a:gd name="T50" fmla="*/ 2147483647 w 119"/>
              <a:gd name="T51" fmla="*/ 2147483647 h 140"/>
              <a:gd name="T52" fmla="*/ 2147483647 w 119"/>
              <a:gd name="T53" fmla="*/ 2147483647 h 140"/>
              <a:gd name="T54" fmla="*/ 2147483647 w 119"/>
              <a:gd name="T55" fmla="*/ 2147483647 h 140"/>
              <a:gd name="T56" fmla="*/ 2147483647 w 119"/>
              <a:gd name="T57" fmla="*/ 2147483647 h 140"/>
              <a:gd name="T58" fmla="*/ 2147483647 w 119"/>
              <a:gd name="T59" fmla="*/ 2147483647 h 140"/>
              <a:gd name="T60" fmla="*/ 2147483647 w 119"/>
              <a:gd name="T61" fmla="*/ 2147483647 h 140"/>
              <a:gd name="T62" fmla="*/ 2147483647 w 119"/>
              <a:gd name="T63" fmla="*/ 2147483647 h 140"/>
              <a:gd name="T64" fmla="*/ 2147483647 w 119"/>
              <a:gd name="T65" fmla="*/ 2147483647 h 140"/>
              <a:gd name="T66" fmla="*/ 2147483647 w 119"/>
              <a:gd name="T67" fmla="*/ 2147483647 h 140"/>
              <a:gd name="T68" fmla="*/ 2147483647 w 119"/>
              <a:gd name="T69" fmla="*/ 2147483647 h 140"/>
              <a:gd name="T70" fmla="*/ 2147483647 w 119"/>
              <a:gd name="T71" fmla="*/ 2147483647 h 140"/>
              <a:gd name="T72" fmla="*/ 2147483647 w 119"/>
              <a:gd name="T73" fmla="*/ 2147483647 h 140"/>
              <a:gd name="T74" fmla="*/ 2147483647 w 119"/>
              <a:gd name="T75" fmla="*/ 2147483647 h 140"/>
              <a:gd name="T76" fmla="*/ 2147483647 w 119"/>
              <a:gd name="T77" fmla="*/ 2147483647 h 140"/>
              <a:gd name="T78" fmla="*/ 2147483647 w 119"/>
              <a:gd name="T79" fmla="*/ 2147483647 h 140"/>
              <a:gd name="T80" fmla="*/ 2147483647 w 119"/>
              <a:gd name="T81" fmla="*/ 2147483647 h 140"/>
              <a:gd name="T82" fmla="*/ 2147483647 w 119"/>
              <a:gd name="T83" fmla="*/ 2147483647 h 140"/>
              <a:gd name="T84" fmla="*/ 2147483647 w 119"/>
              <a:gd name="T85" fmla="*/ 2147483647 h 140"/>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119"/>
              <a:gd name="T130" fmla="*/ 0 h 140"/>
              <a:gd name="T131" fmla="*/ 119 w 119"/>
              <a:gd name="T132" fmla="*/ 140 h 140"/>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119" h="140">
                <a:moveTo>
                  <a:pt x="52" y="5"/>
                </a:moveTo>
                <a:cubicBezTo>
                  <a:pt x="60" y="5"/>
                  <a:pt x="68" y="7"/>
                  <a:pt x="75" y="10"/>
                </a:cubicBezTo>
                <a:cubicBezTo>
                  <a:pt x="76" y="11"/>
                  <a:pt x="78" y="10"/>
                  <a:pt x="78" y="9"/>
                </a:cubicBezTo>
                <a:cubicBezTo>
                  <a:pt x="80" y="6"/>
                  <a:pt x="80" y="6"/>
                  <a:pt x="80" y="6"/>
                </a:cubicBezTo>
                <a:cubicBezTo>
                  <a:pt x="82" y="2"/>
                  <a:pt x="82" y="2"/>
                  <a:pt x="82" y="2"/>
                </a:cubicBezTo>
                <a:cubicBezTo>
                  <a:pt x="83" y="1"/>
                  <a:pt x="84" y="0"/>
                  <a:pt x="86" y="1"/>
                </a:cubicBezTo>
                <a:cubicBezTo>
                  <a:pt x="105" y="12"/>
                  <a:pt x="119" y="34"/>
                  <a:pt x="119" y="58"/>
                </a:cubicBezTo>
                <a:cubicBezTo>
                  <a:pt x="119" y="92"/>
                  <a:pt x="92" y="121"/>
                  <a:pt x="59" y="124"/>
                </a:cubicBezTo>
                <a:cubicBezTo>
                  <a:pt x="57" y="124"/>
                  <a:pt x="56" y="125"/>
                  <a:pt x="56" y="127"/>
                </a:cubicBezTo>
                <a:cubicBezTo>
                  <a:pt x="56" y="129"/>
                  <a:pt x="56" y="129"/>
                  <a:pt x="56" y="129"/>
                </a:cubicBezTo>
                <a:cubicBezTo>
                  <a:pt x="56" y="131"/>
                  <a:pt x="57" y="132"/>
                  <a:pt x="59" y="132"/>
                </a:cubicBezTo>
                <a:cubicBezTo>
                  <a:pt x="89" y="132"/>
                  <a:pt x="89" y="132"/>
                  <a:pt x="89" y="132"/>
                </a:cubicBezTo>
                <a:cubicBezTo>
                  <a:pt x="90" y="132"/>
                  <a:pt x="91" y="133"/>
                  <a:pt x="91" y="134"/>
                </a:cubicBezTo>
                <a:cubicBezTo>
                  <a:pt x="91" y="137"/>
                  <a:pt x="91" y="137"/>
                  <a:pt x="91" y="137"/>
                </a:cubicBezTo>
                <a:cubicBezTo>
                  <a:pt x="91" y="139"/>
                  <a:pt x="90" y="140"/>
                  <a:pt x="89" y="140"/>
                </a:cubicBezTo>
                <a:cubicBezTo>
                  <a:pt x="16" y="140"/>
                  <a:pt x="16" y="140"/>
                  <a:pt x="16" y="140"/>
                </a:cubicBezTo>
                <a:cubicBezTo>
                  <a:pt x="15" y="140"/>
                  <a:pt x="14" y="139"/>
                  <a:pt x="14" y="137"/>
                </a:cubicBezTo>
                <a:cubicBezTo>
                  <a:pt x="14" y="134"/>
                  <a:pt x="14" y="134"/>
                  <a:pt x="14" y="134"/>
                </a:cubicBezTo>
                <a:cubicBezTo>
                  <a:pt x="14" y="133"/>
                  <a:pt x="15" y="132"/>
                  <a:pt x="16" y="132"/>
                </a:cubicBezTo>
                <a:cubicBezTo>
                  <a:pt x="46" y="132"/>
                  <a:pt x="46" y="132"/>
                  <a:pt x="46" y="132"/>
                </a:cubicBezTo>
                <a:cubicBezTo>
                  <a:pt x="48" y="132"/>
                  <a:pt x="49" y="131"/>
                  <a:pt x="49" y="129"/>
                </a:cubicBezTo>
                <a:cubicBezTo>
                  <a:pt x="49" y="127"/>
                  <a:pt x="49" y="127"/>
                  <a:pt x="49" y="127"/>
                </a:cubicBezTo>
                <a:cubicBezTo>
                  <a:pt x="49" y="125"/>
                  <a:pt x="48" y="124"/>
                  <a:pt x="46" y="124"/>
                </a:cubicBezTo>
                <a:cubicBezTo>
                  <a:pt x="39" y="123"/>
                  <a:pt x="31" y="121"/>
                  <a:pt x="24" y="118"/>
                </a:cubicBezTo>
                <a:cubicBezTo>
                  <a:pt x="23" y="117"/>
                  <a:pt x="22" y="115"/>
                  <a:pt x="23" y="114"/>
                </a:cubicBezTo>
                <a:cubicBezTo>
                  <a:pt x="27" y="107"/>
                  <a:pt x="27" y="107"/>
                  <a:pt x="27" y="107"/>
                </a:cubicBezTo>
                <a:cubicBezTo>
                  <a:pt x="27" y="105"/>
                  <a:pt x="27" y="104"/>
                  <a:pt x="26" y="103"/>
                </a:cubicBezTo>
                <a:cubicBezTo>
                  <a:pt x="10" y="94"/>
                  <a:pt x="0" y="77"/>
                  <a:pt x="0" y="58"/>
                </a:cubicBezTo>
                <a:cubicBezTo>
                  <a:pt x="0" y="29"/>
                  <a:pt x="24" y="5"/>
                  <a:pt x="52" y="5"/>
                </a:cubicBezTo>
                <a:close/>
                <a:moveTo>
                  <a:pt x="84" y="16"/>
                </a:moveTo>
                <a:cubicBezTo>
                  <a:pt x="97" y="25"/>
                  <a:pt x="105" y="41"/>
                  <a:pt x="105" y="58"/>
                </a:cubicBezTo>
                <a:cubicBezTo>
                  <a:pt x="105" y="87"/>
                  <a:pt x="81" y="110"/>
                  <a:pt x="52" y="110"/>
                </a:cubicBezTo>
                <a:cubicBezTo>
                  <a:pt x="46" y="110"/>
                  <a:pt x="41" y="109"/>
                  <a:pt x="35" y="107"/>
                </a:cubicBezTo>
                <a:cubicBezTo>
                  <a:pt x="34" y="107"/>
                  <a:pt x="33" y="108"/>
                  <a:pt x="33" y="109"/>
                </a:cubicBezTo>
                <a:cubicBezTo>
                  <a:pt x="32" y="111"/>
                  <a:pt x="32" y="111"/>
                  <a:pt x="32" y="111"/>
                </a:cubicBezTo>
                <a:cubicBezTo>
                  <a:pt x="31" y="111"/>
                  <a:pt x="31" y="112"/>
                  <a:pt x="31" y="112"/>
                </a:cubicBezTo>
                <a:cubicBezTo>
                  <a:pt x="32" y="113"/>
                  <a:pt x="32" y="113"/>
                  <a:pt x="33" y="114"/>
                </a:cubicBezTo>
                <a:cubicBezTo>
                  <a:pt x="39" y="116"/>
                  <a:pt x="46" y="117"/>
                  <a:pt x="52" y="117"/>
                </a:cubicBezTo>
                <a:cubicBezTo>
                  <a:pt x="85" y="117"/>
                  <a:pt x="111" y="91"/>
                  <a:pt x="111" y="58"/>
                </a:cubicBezTo>
                <a:cubicBezTo>
                  <a:pt x="111" y="38"/>
                  <a:pt x="102" y="21"/>
                  <a:pt x="87" y="10"/>
                </a:cubicBezTo>
                <a:cubicBezTo>
                  <a:pt x="87" y="10"/>
                  <a:pt x="86" y="10"/>
                  <a:pt x="85" y="10"/>
                </a:cubicBezTo>
                <a:cubicBezTo>
                  <a:pt x="85" y="10"/>
                  <a:pt x="84" y="10"/>
                  <a:pt x="84" y="11"/>
                </a:cubicBezTo>
                <a:cubicBezTo>
                  <a:pt x="83" y="13"/>
                  <a:pt x="83" y="13"/>
                  <a:pt x="83" y="13"/>
                </a:cubicBezTo>
                <a:cubicBezTo>
                  <a:pt x="82" y="14"/>
                  <a:pt x="83" y="15"/>
                  <a:pt x="84" y="16"/>
                </a:cubicBezTo>
                <a:close/>
                <a:moveTo>
                  <a:pt x="81" y="61"/>
                </a:moveTo>
                <a:cubicBezTo>
                  <a:pt x="81" y="57"/>
                  <a:pt x="82" y="54"/>
                  <a:pt x="83" y="51"/>
                </a:cubicBezTo>
                <a:cubicBezTo>
                  <a:pt x="83" y="49"/>
                  <a:pt x="84" y="49"/>
                  <a:pt x="85" y="51"/>
                </a:cubicBezTo>
                <a:cubicBezTo>
                  <a:pt x="87" y="53"/>
                  <a:pt x="90" y="54"/>
                  <a:pt x="92" y="56"/>
                </a:cubicBezTo>
                <a:cubicBezTo>
                  <a:pt x="94" y="58"/>
                  <a:pt x="94" y="58"/>
                  <a:pt x="94" y="55"/>
                </a:cubicBezTo>
                <a:cubicBezTo>
                  <a:pt x="94" y="53"/>
                  <a:pt x="95" y="51"/>
                  <a:pt x="95" y="49"/>
                </a:cubicBezTo>
                <a:cubicBezTo>
                  <a:pt x="96" y="48"/>
                  <a:pt x="97" y="48"/>
                  <a:pt x="97" y="49"/>
                </a:cubicBezTo>
                <a:cubicBezTo>
                  <a:pt x="97" y="52"/>
                  <a:pt x="98" y="55"/>
                  <a:pt x="98" y="58"/>
                </a:cubicBezTo>
                <a:cubicBezTo>
                  <a:pt x="98" y="58"/>
                  <a:pt x="98" y="58"/>
                  <a:pt x="98" y="58"/>
                </a:cubicBezTo>
                <a:cubicBezTo>
                  <a:pt x="98" y="58"/>
                  <a:pt x="98" y="58"/>
                  <a:pt x="98" y="59"/>
                </a:cubicBezTo>
                <a:cubicBezTo>
                  <a:pt x="96" y="61"/>
                  <a:pt x="96" y="61"/>
                  <a:pt x="96" y="61"/>
                </a:cubicBezTo>
                <a:cubicBezTo>
                  <a:pt x="96" y="62"/>
                  <a:pt x="96" y="62"/>
                  <a:pt x="97" y="63"/>
                </a:cubicBezTo>
                <a:cubicBezTo>
                  <a:pt x="97" y="63"/>
                  <a:pt x="97" y="63"/>
                  <a:pt x="97" y="63"/>
                </a:cubicBezTo>
                <a:cubicBezTo>
                  <a:pt x="97" y="63"/>
                  <a:pt x="98" y="63"/>
                  <a:pt x="97" y="63"/>
                </a:cubicBezTo>
                <a:cubicBezTo>
                  <a:pt x="97" y="64"/>
                  <a:pt x="97" y="64"/>
                  <a:pt x="97" y="65"/>
                </a:cubicBezTo>
                <a:cubicBezTo>
                  <a:pt x="97" y="65"/>
                  <a:pt x="97" y="65"/>
                  <a:pt x="97" y="65"/>
                </a:cubicBezTo>
                <a:cubicBezTo>
                  <a:pt x="96" y="65"/>
                  <a:pt x="96" y="65"/>
                  <a:pt x="96" y="65"/>
                </a:cubicBezTo>
                <a:cubicBezTo>
                  <a:pt x="94" y="65"/>
                  <a:pt x="94" y="65"/>
                  <a:pt x="93" y="64"/>
                </a:cubicBezTo>
                <a:cubicBezTo>
                  <a:pt x="93" y="63"/>
                  <a:pt x="93" y="63"/>
                  <a:pt x="92" y="62"/>
                </a:cubicBezTo>
                <a:cubicBezTo>
                  <a:pt x="89" y="56"/>
                  <a:pt x="89" y="55"/>
                  <a:pt x="91" y="63"/>
                </a:cubicBezTo>
                <a:cubicBezTo>
                  <a:pt x="92" y="64"/>
                  <a:pt x="92" y="66"/>
                  <a:pt x="92" y="66"/>
                </a:cubicBezTo>
                <a:cubicBezTo>
                  <a:pt x="93" y="68"/>
                  <a:pt x="93" y="68"/>
                  <a:pt x="94" y="68"/>
                </a:cubicBezTo>
                <a:cubicBezTo>
                  <a:pt x="95" y="68"/>
                  <a:pt x="95" y="68"/>
                  <a:pt x="96" y="68"/>
                </a:cubicBezTo>
                <a:cubicBezTo>
                  <a:pt x="96" y="68"/>
                  <a:pt x="97" y="68"/>
                  <a:pt x="96" y="69"/>
                </a:cubicBezTo>
                <a:cubicBezTo>
                  <a:pt x="92" y="89"/>
                  <a:pt x="74" y="103"/>
                  <a:pt x="52" y="103"/>
                </a:cubicBezTo>
                <a:cubicBezTo>
                  <a:pt x="27" y="103"/>
                  <a:pt x="7" y="83"/>
                  <a:pt x="7" y="58"/>
                </a:cubicBezTo>
                <a:cubicBezTo>
                  <a:pt x="7" y="33"/>
                  <a:pt x="27" y="13"/>
                  <a:pt x="52" y="13"/>
                </a:cubicBezTo>
                <a:cubicBezTo>
                  <a:pt x="57" y="13"/>
                  <a:pt x="62" y="13"/>
                  <a:pt x="66" y="15"/>
                </a:cubicBezTo>
                <a:cubicBezTo>
                  <a:pt x="67" y="15"/>
                  <a:pt x="67" y="16"/>
                  <a:pt x="66" y="16"/>
                </a:cubicBezTo>
                <a:cubicBezTo>
                  <a:pt x="62" y="19"/>
                  <a:pt x="57" y="21"/>
                  <a:pt x="52" y="24"/>
                </a:cubicBezTo>
                <a:cubicBezTo>
                  <a:pt x="50" y="25"/>
                  <a:pt x="50" y="25"/>
                  <a:pt x="48" y="25"/>
                </a:cubicBezTo>
                <a:cubicBezTo>
                  <a:pt x="46" y="25"/>
                  <a:pt x="43" y="26"/>
                  <a:pt x="41" y="26"/>
                </a:cubicBezTo>
                <a:cubicBezTo>
                  <a:pt x="39" y="26"/>
                  <a:pt x="39" y="26"/>
                  <a:pt x="39" y="27"/>
                </a:cubicBezTo>
                <a:cubicBezTo>
                  <a:pt x="39" y="30"/>
                  <a:pt x="38" y="32"/>
                  <a:pt x="38" y="34"/>
                </a:cubicBezTo>
                <a:cubicBezTo>
                  <a:pt x="38" y="35"/>
                  <a:pt x="38" y="36"/>
                  <a:pt x="37" y="37"/>
                </a:cubicBezTo>
                <a:cubicBezTo>
                  <a:pt x="36" y="38"/>
                  <a:pt x="36" y="40"/>
                  <a:pt x="35" y="42"/>
                </a:cubicBezTo>
                <a:cubicBezTo>
                  <a:pt x="34" y="43"/>
                  <a:pt x="34" y="43"/>
                  <a:pt x="33" y="43"/>
                </a:cubicBezTo>
                <a:cubicBezTo>
                  <a:pt x="33" y="43"/>
                  <a:pt x="33" y="44"/>
                  <a:pt x="32" y="44"/>
                </a:cubicBezTo>
                <a:cubicBezTo>
                  <a:pt x="31" y="44"/>
                  <a:pt x="31" y="44"/>
                  <a:pt x="31" y="45"/>
                </a:cubicBezTo>
                <a:cubicBezTo>
                  <a:pt x="31" y="46"/>
                  <a:pt x="31" y="47"/>
                  <a:pt x="31" y="47"/>
                </a:cubicBezTo>
                <a:cubicBezTo>
                  <a:pt x="32" y="48"/>
                  <a:pt x="32" y="48"/>
                  <a:pt x="33" y="48"/>
                </a:cubicBezTo>
                <a:cubicBezTo>
                  <a:pt x="33" y="48"/>
                  <a:pt x="34" y="48"/>
                  <a:pt x="34" y="48"/>
                </a:cubicBezTo>
                <a:cubicBezTo>
                  <a:pt x="36" y="48"/>
                  <a:pt x="36" y="48"/>
                  <a:pt x="37" y="47"/>
                </a:cubicBezTo>
                <a:cubicBezTo>
                  <a:pt x="38" y="46"/>
                  <a:pt x="39" y="44"/>
                  <a:pt x="40" y="43"/>
                </a:cubicBezTo>
                <a:cubicBezTo>
                  <a:pt x="40" y="42"/>
                  <a:pt x="40" y="42"/>
                  <a:pt x="42" y="42"/>
                </a:cubicBezTo>
                <a:cubicBezTo>
                  <a:pt x="43" y="43"/>
                  <a:pt x="45" y="43"/>
                  <a:pt x="47" y="43"/>
                </a:cubicBezTo>
                <a:cubicBezTo>
                  <a:pt x="48" y="44"/>
                  <a:pt x="48" y="44"/>
                  <a:pt x="49" y="44"/>
                </a:cubicBezTo>
                <a:cubicBezTo>
                  <a:pt x="50" y="46"/>
                  <a:pt x="51" y="47"/>
                  <a:pt x="52" y="48"/>
                </a:cubicBezTo>
                <a:cubicBezTo>
                  <a:pt x="53" y="49"/>
                  <a:pt x="53" y="49"/>
                  <a:pt x="52" y="49"/>
                </a:cubicBezTo>
                <a:cubicBezTo>
                  <a:pt x="50" y="49"/>
                  <a:pt x="49" y="49"/>
                  <a:pt x="47" y="50"/>
                </a:cubicBezTo>
                <a:cubicBezTo>
                  <a:pt x="46" y="50"/>
                  <a:pt x="46" y="50"/>
                  <a:pt x="45" y="49"/>
                </a:cubicBezTo>
                <a:cubicBezTo>
                  <a:pt x="44" y="49"/>
                  <a:pt x="43" y="48"/>
                  <a:pt x="42" y="47"/>
                </a:cubicBezTo>
                <a:cubicBezTo>
                  <a:pt x="42" y="47"/>
                  <a:pt x="41" y="47"/>
                  <a:pt x="40" y="47"/>
                </a:cubicBezTo>
                <a:cubicBezTo>
                  <a:pt x="38" y="48"/>
                  <a:pt x="36" y="49"/>
                  <a:pt x="34" y="50"/>
                </a:cubicBezTo>
                <a:cubicBezTo>
                  <a:pt x="33" y="51"/>
                  <a:pt x="32" y="51"/>
                  <a:pt x="32" y="53"/>
                </a:cubicBezTo>
                <a:cubicBezTo>
                  <a:pt x="31" y="56"/>
                  <a:pt x="30" y="59"/>
                  <a:pt x="29" y="62"/>
                </a:cubicBezTo>
                <a:cubicBezTo>
                  <a:pt x="29" y="64"/>
                  <a:pt x="29" y="64"/>
                  <a:pt x="30" y="65"/>
                </a:cubicBezTo>
                <a:cubicBezTo>
                  <a:pt x="31" y="67"/>
                  <a:pt x="32" y="69"/>
                  <a:pt x="33" y="71"/>
                </a:cubicBezTo>
                <a:cubicBezTo>
                  <a:pt x="34" y="72"/>
                  <a:pt x="34" y="72"/>
                  <a:pt x="36" y="71"/>
                </a:cubicBezTo>
                <a:cubicBezTo>
                  <a:pt x="38" y="71"/>
                  <a:pt x="40" y="70"/>
                  <a:pt x="43" y="70"/>
                </a:cubicBezTo>
                <a:cubicBezTo>
                  <a:pt x="44" y="70"/>
                  <a:pt x="44" y="70"/>
                  <a:pt x="45" y="71"/>
                </a:cubicBezTo>
                <a:cubicBezTo>
                  <a:pt x="48" y="79"/>
                  <a:pt x="50" y="87"/>
                  <a:pt x="53" y="95"/>
                </a:cubicBezTo>
                <a:cubicBezTo>
                  <a:pt x="54" y="97"/>
                  <a:pt x="54" y="97"/>
                  <a:pt x="55" y="95"/>
                </a:cubicBezTo>
                <a:cubicBezTo>
                  <a:pt x="57" y="91"/>
                  <a:pt x="59" y="87"/>
                  <a:pt x="61" y="83"/>
                </a:cubicBezTo>
                <a:cubicBezTo>
                  <a:pt x="63" y="82"/>
                  <a:pt x="63" y="81"/>
                  <a:pt x="63" y="79"/>
                </a:cubicBezTo>
                <a:cubicBezTo>
                  <a:pt x="64" y="74"/>
                  <a:pt x="64" y="69"/>
                  <a:pt x="65" y="65"/>
                </a:cubicBezTo>
                <a:cubicBezTo>
                  <a:pt x="65" y="62"/>
                  <a:pt x="65" y="62"/>
                  <a:pt x="63" y="62"/>
                </a:cubicBezTo>
                <a:cubicBezTo>
                  <a:pt x="61" y="63"/>
                  <a:pt x="61" y="63"/>
                  <a:pt x="60" y="61"/>
                </a:cubicBezTo>
                <a:cubicBezTo>
                  <a:pt x="59" y="58"/>
                  <a:pt x="57" y="56"/>
                  <a:pt x="56" y="54"/>
                </a:cubicBezTo>
                <a:cubicBezTo>
                  <a:pt x="55" y="51"/>
                  <a:pt x="55" y="51"/>
                  <a:pt x="56" y="53"/>
                </a:cubicBezTo>
                <a:cubicBezTo>
                  <a:pt x="58" y="55"/>
                  <a:pt x="59" y="56"/>
                  <a:pt x="61" y="58"/>
                </a:cubicBezTo>
                <a:cubicBezTo>
                  <a:pt x="62" y="60"/>
                  <a:pt x="62" y="60"/>
                  <a:pt x="64" y="58"/>
                </a:cubicBezTo>
                <a:cubicBezTo>
                  <a:pt x="65" y="57"/>
                  <a:pt x="66" y="55"/>
                  <a:pt x="68" y="53"/>
                </a:cubicBezTo>
                <a:cubicBezTo>
                  <a:pt x="69" y="52"/>
                  <a:pt x="69" y="51"/>
                  <a:pt x="67" y="51"/>
                </a:cubicBezTo>
                <a:cubicBezTo>
                  <a:pt x="66" y="50"/>
                  <a:pt x="65" y="50"/>
                  <a:pt x="64" y="49"/>
                </a:cubicBezTo>
                <a:cubicBezTo>
                  <a:pt x="62" y="49"/>
                  <a:pt x="62" y="48"/>
                  <a:pt x="64" y="49"/>
                </a:cubicBezTo>
                <a:cubicBezTo>
                  <a:pt x="66" y="49"/>
                  <a:pt x="68" y="49"/>
                  <a:pt x="70" y="50"/>
                </a:cubicBezTo>
                <a:cubicBezTo>
                  <a:pt x="73" y="50"/>
                  <a:pt x="73" y="50"/>
                  <a:pt x="74" y="52"/>
                </a:cubicBezTo>
                <a:cubicBezTo>
                  <a:pt x="76" y="55"/>
                  <a:pt x="77" y="58"/>
                  <a:pt x="79" y="61"/>
                </a:cubicBezTo>
                <a:cubicBezTo>
                  <a:pt x="80" y="63"/>
                  <a:pt x="80" y="63"/>
                  <a:pt x="81" y="61"/>
                </a:cubicBezTo>
                <a:close/>
                <a:moveTo>
                  <a:pt x="65" y="79"/>
                </a:moveTo>
                <a:cubicBezTo>
                  <a:pt x="65" y="80"/>
                  <a:pt x="64" y="81"/>
                  <a:pt x="64" y="82"/>
                </a:cubicBezTo>
                <a:cubicBezTo>
                  <a:pt x="63" y="83"/>
                  <a:pt x="63" y="84"/>
                  <a:pt x="63" y="86"/>
                </a:cubicBezTo>
                <a:cubicBezTo>
                  <a:pt x="64" y="90"/>
                  <a:pt x="64" y="90"/>
                  <a:pt x="65" y="86"/>
                </a:cubicBezTo>
                <a:cubicBezTo>
                  <a:pt x="65" y="84"/>
                  <a:pt x="66" y="82"/>
                  <a:pt x="67" y="80"/>
                </a:cubicBezTo>
                <a:cubicBezTo>
                  <a:pt x="68" y="76"/>
                  <a:pt x="67" y="76"/>
                  <a:pt x="65" y="7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base">
              <a:spcBef>
                <a:spcPct val="0"/>
              </a:spcBef>
              <a:spcAft>
                <a:spcPct val="0"/>
              </a:spcAft>
            </a:pPr>
            <a:endParaRPr lang="zh-CN" altLang="en-US" sz="1350" b="1">
              <a:solidFill>
                <a:prstClr val="black"/>
              </a:solidFill>
            </a:endParaRPr>
          </a:p>
        </p:txBody>
      </p:sp>
      <p:sp>
        <p:nvSpPr>
          <p:cNvPr id="6166" name="Rectangle 22"/>
          <p:cNvSpPr>
            <a:spLocks noChangeArrowheads="1"/>
          </p:cNvSpPr>
          <p:nvPr/>
        </p:nvSpPr>
        <p:spPr bwMode="auto">
          <a:xfrm>
            <a:off x="4765486" y="970416"/>
            <a:ext cx="3511154" cy="123825"/>
          </a:xfrm>
          <a:prstGeom prst="rect">
            <a:avLst/>
          </a:prstGeom>
          <a:solidFill>
            <a:schemeClr val="bg1">
              <a:lumMod val="85000"/>
            </a:schemeClr>
          </a:solidFill>
          <a:ln>
            <a:noFill/>
          </a:ln>
        </p:spPr>
        <p:txBody>
          <a:bodyPr/>
          <a:lstStyle/>
          <a:p>
            <a:pPr>
              <a:defRPr/>
            </a:pPr>
            <a:endParaRPr lang="zh-CN" altLang="en-US">
              <a:solidFill>
                <a:prstClr val="black"/>
              </a:solidFill>
            </a:endParaRPr>
          </a:p>
        </p:txBody>
      </p:sp>
      <p:sp>
        <p:nvSpPr>
          <p:cNvPr id="54292" name="Rectangle 23"/>
          <p:cNvSpPr>
            <a:spLocks noChangeArrowheads="1"/>
          </p:cNvSpPr>
          <p:nvPr/>
        </p:nvSpPr>
        <p:spPr bwMode="auto">
          <a:xfrm>
            <a:off x="4764297" y="973988"/>
            <a:ext cx="2402681" cy="123825"/>
          </a:xfrm>
          <a:prstGeom prst="rect">
            <a:avLst/>
          </a:prstGeom>
          <a:solidFill>
            <a:srgbClr val="C09CC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b="1">
                <a:solidFill>
                  <a:schemeClr val="tx1"/>
                </a:solidFill>
                <a:latin typeface="Calibri" panose="020F0502020204030204" pitchFamily="34" charset="0"/>
                <a:ea typeface="字体管家娜娜体"/>
                <a:cs typeface="字体管家娜娜体"/>
              </a:defRPr>
            </a:lvl1pPr>
            <a:lvl2pPr marL="742950" indent="-285750" eaLnBrk="0" hangingPunct="0">
              <a:defRPr b="1">
                <a:solidFill>
                  <a:schemeClr val="tx1"/>
                </a:solidFill>
                <a:latin typeface="Calibri" panose="020F0502020204030204" pitchFamily="34" charset="0"/>
                <a:ea typeface="字体管家娜娜体"/>
                <a:cs typeface="字体管家娜娜体"/>
              </a:defRPr>
            </a:lvl2pPr>
            <a:lvl3pPr marL="1143000" indent="-228600" eaLnBrk="0" hangingPunct="0">
              <a:defRPr b="1">
                <a:solidFill>
                  <a:schemeClr val="tx1"/>
                </a:solidFill>
                <a:latin typeface="Calibri" panose="020F0502020204030204" pitchFamily="34" charset="0"/>
                <a:ea typeface="字体管家娜娜体"/>
                <a:cs typeface="字体管家娜娜体"/>
              </a:defRPr>
            </a:lvl3pPr>
            <a:lvl4pPr marL="1600200" indent="-228600" eaLnBrk="0" hangingPunct="0">
              <a:defRPr b="1">
                <a:solidFill>
                  <a:schemeClr val="tx1"/>
                </a:solidFill>
                <a:latin typeface="Calibri" panose="020F0502020204030204" pitchFamily="34" charset="0"/>
                <a:ea typeface="字体管家娜娜体"/>
                <a:cs typeface="字体管家娜娜体"/>
              </a:defRPr>
            </a:lvl4pPr>
            <a:lvl5pPr marL="2057400" indent="-228600" eaLnBrk="0" hangingPunct="0">
              <a:defRPr b="1">
                <a:solidFill>
                  <a:schemeClr val="tx1"/>
                </a:solidFill>
                <a:latin typeface="Calibri" panose="020F0502020204030204" pitchFamily="34" charset="0"/>
                <a:ea typeface="字体管家娜娜体"/>
                <a:cs typeface="字体管家娜娜体"/>
              </a:defRPr>
            </a:lvl5pPr>
            <a:lvl6pPr marL="2514600" indent="-228600" eaLnBrk="0" fontAlgn="base" hangingPunct="0">
              <a:spcBef>
                <a:spcPct val="0"/>
              </a:spcBef>
              <a:spcAft>
                <a:spcPct val="0"/>
              </a:spcAft>
              <a:defRPr b="1">
                <a:solidFill>
                  <a:schemeClr val="tx1"/>
                </a:solidFill>
                <a:latin typeface="Calibri" panose="020F0502020204030204" pitchFamily="34" charset="0"/>
                <a:ea typeface="字体管家娜娜体"/>
                <a:cs typeface="字体管家娜娜体"/>
              </a:defRPr>
            </a:lvl6pPr>
            <a:lvl7pPr marL="2971800" indent="-228600" eaLnBrk="0" fontAlgn="base" hangingPunct="0">
              <a:spcBef>
                <a:spcPct val="0"/>
              </a:spcBef>
              <a:spcAft>
                <a:spcPct val="0"/>
              </a:spcAft>
              <a:defRPr b="1">
                <a:solidFill>
                  <a:schemeClr val="tx1"/>
                </a:solidFill>
                <a:latin typeface="Calibri" panose="020F0502020204030204" pitchFamily="34" charset="0"/>
                <a:ea typeface="字体管家娜娜体"/>
                <a:cs typeface="字体管家娜娜体"/>
              </a:defRPr>
            </a:lvl7pPr>
            <a:lvl8pPr marL="3429000" indent="-228600" eaLnBrk="0" fontAlgn="base" hangingPunct="0">
              <a:spcBef>
                <a:spcPct val="0"/>
              </a:spcBef>
              <a:spcAft>
                <a:spcPct val="0"/>
              </a:spcAft>
              <a:defRPr b="1">
                <a:solidFill>
                  <a:schemeClr val="tx1"/>
                </a:solidFill>
                <a:latin typeface="Calibri" panose="020F0502020204030204" pitchFamily="34" charset="0"/>
                <a:ea typeface="字体管家娜娜体"/>
                <a:cs typeface="字体管家娜娜体"/>
              </a:defRPr>
            </a:lvl8pPr>
            <a:lvl9pPr marL="3886200" indent="-228600" eaLnBrk="0" fontAlgn="base" hangingPunct="0">
              <a:spcBef>
                <a:spcPct val="0"/>
              </a:spcBef>
              <a:spcAft>
                <a:spcPct val="0"/>
              </a:spcAft>
              <a:defRPr b="1">
                <a:solidFill>
                  <a:schemeClr val="tx1"/>
                </a:solidFill>
                <a:latin typeface="Calibri" panose="020F0502020204030204" pitchFamily="34" charset="0"/>
                <a:ea typeface="字体管家娜娜体"/>
                <a:cs typeface="字体管家娜娜体"/>
              </a:defRPr>
            </a:lvl9pPr>
          </a:lstStyle>
          <a:p>
            <a:pPr eaLnBrk="1" fontAlgn="base" hangingPunct="1">
              <a:spcBef>
                <a:spcPct val="0"/>
              </a:spcBef>
              <a:spcAft>
                <a:spcPct val="0"/>
              </a:spcAft>
            </a:pPr>
            <a:endParaRPr lang="zh-CN" altLang="en-US" b="0">
              <a:solidFill>
                <a:prstClr val="black"/>
              </a:solidFill>
              <a:ea typeface="微软雅黑" panose="020B0503020204020204" pitchFamily="34" charset="-122"/>
            </a:endParaRPr>
          </a:p>
        </p:txBody>
      </p:sp>
      <p:sp>
        <p:nvSpPr>
          <p:cNvPr id="6169" name="Rectangle 25"/>
          <p:cNvSpPr>
            <a:spLocks noChangeArrowheads="1"/>
          </p:cNvSpPr>
          <p:nvPr/>
        </p:nvSpPr>
        <p:spPr bwMode="auto">
          <a:xfrm>
            <a:off x="4718792" y="2873667"/>
            <a:ext cx="3511153" cy="123825"/>
          </a:xfrm>
          <a:prstGeom prst="rect">
            <a:avLst/>
          </a:prstGeom>
          <a:solidFill>
            <a:schemeClr val="bg1">
              <a:lumMod val="85000"/>
            </a:schemeClr>
          </a:solidFill>
          <a:ln>
            <a:noFill/>
          </a:ln>
        </p:spPr>
        <p:txBody>
          <a:bodyPr/>
          <a:lstStyle/>
          <a:p>
            <a:pPr>
              <a:defRPr/>
            </a:pPr>
            <a:endParaRPr lang="zh-CN" altLang="en-US">
              <a:solidFill>
                <a:prstClr val="black"/>
              </a:solidFill>
            </a:endParaRPr>
          </a:p>
        </p:txBody>
      </p:sp>
      <p:sp>
        <p:nvSpPr>
          <p:cNvPr id="54294" name="Rectangle 26"/>
          <p:cNvSpPr>
            <a:spLocks noChangeArrowheads="1"/>
          </p:cNvSpPr>
          <p:nvPr/>
        </p:nvSpPr>
        <p:spPr bwMode="auto">
          <a:xfrm>
            <a:off x="4718792" y="2873667"/>
            <a:ext cx="2950369" cy="123825"/>
          </a:xfrm>
          <a:prstGeom prst="rect">
            <a:avLst/>
          </a:prstGeom>
          <a:solidFill>
            <a:srgbClr val="594D7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b="1">
                <a:solidFill>
                  <a:schemeClr val="tx1"/>
                </a:solidFill>
                <a:latin typeface="Calibri" panose="020F0502020204030204" pitchFamily="34" charset="0"/>
                <a:ea typeface="字体管家娜娜体"/>
                <a:cs typeface="字体管家娜娜体"/>
              </a:defRPr>
            </a:lvl1pPr>
            <a:lvl2pPr marL="742950" indent="-285750" eaLnBrk="0" hangingPunct="0">
              <a:defRPr b="1">
                <a:solidFill>
                  <a:schemeClr val="tx1"/>
                </a:solidFill>
                <a:latin typeface="Calibri" panose="020F0502020204030204" pitchFamily="34" charset="0"/>
                <a:ea typeface="字体管家娜娜体"/>
                <a:cs typeface="字体管家娜娜体"/>
              </a:defRPr>
            </a:lvl2pPr>
            <a:lvl3pPr marL="1143000" indent="-228600" eaLnBrk="0" hangingPunct="0">
              <a:defRPr b="1">
                <a:solidFill>
                  <a:schemeClr val="tx1"/>
                </a:solidFill>
                <a:latin typeface="Calibri" panose="020F0502020204030204" pitchFamily="34" charset="0"/>
                <a:ea typeface="字体管家娜娜体"/>
                <a:cs typeface="字体管家娜娜体"/>
              </a:defRPr>
            </a:lvl3pPr>
            <a:lvl4pPr marL="1600200" indent="-228600" eaLnBrk="0" hangingPunct="0">
              <a:defRPr b="1">
                <a:solidFill>
                  <a:schemeClr val="tx1"/>
                </a:solidFill>
                <a:latin typeface="Calibri" panose="020F0502020204030204" pitchFamily="34" charset="0"/>
                <a:ea typeface="字体管家娜娜体"/>
                <a:cs typeface="字体管家娜娜体"/>
              </a:defRPr>
            </a:lvl4pPr>
            <a:lvl5pPr marL="2057400" indent="-228600" eaLnBrk="0" hangingPunct="0">
              <a:defRPr b="1">
                <a:solidFill>
                  <a:schemeClr val="tx1"/>
                </a:solidFill>
                <a:latin typeface="Calibri" panose="020F0502020204030204" pitchFamily="34" charset="0"/>
                <a:ea typeface="字体管家娜娜体"/>
                <a:cs typeface="字体管家娜娜体"/>
              </a:defRPr>
            </a:lvl5pPr>
            <a:lvl6pPr marL="2514600" indent="-228600" eaLnBrk="0" fontAlgn="base" hangingPunct="0">
              <a:spcBef>
                <a:spcPct val="0"/>
              </a:spcBef>
              <a:spcAft>
                <a:spcPct val="0"/>
              </a:spcAft>
              <a:defRPr b="1">
                <a:solidFill>
                  <a:schemeClr val="tx1"/>
                </a:solidFill>
                <a:latin typeface="Calibri" panose="020F0502020204030204" pitchFamily="34" charset="0"/>
                <a:ea typeface="字体管家娜娜体"/>
                <a:cs typeface="字体管家娜娜体"/>
              </a:defRPr>
            </a:lvl6pPr>
            <a:lvl7pPr marL="2971800" indent="-228600" eaLnBrk="0" fontAlgn="base" hangingPunct="0">
              <a:spcBef>
                <a:spcPct val="0"/>
              </a:spcBef>
              <a:spcAft>
                <a:spcPct val="0"/>
              </a:spcAft>
              <a:defRPr b="1">
                <a:solidFill>
                  <a:schemeClr val="tx1"/>
                </a:solidFill>
                <a:latin typeface="Calibri" panose="020F0502020204030204" pitchFamily="34" charset="0"/>
                <a:ea typeface="字体管家娜娜体"/>
                <a:cs typeface="字体管家娜娜体"/>
              </a:defRPr>
            </a:lvl7pPr>
            <a:lvl8pPr marL="3429000" indent="-228600" eaLnBrk="0" fontAlgn="base" hangingPunct="0">
              <a:spcBef>
                <a:spcPct val="0"/>
              </a:spcBef>
              <a:spcAft>
                <a:spcPct val="0"/>
              </a:spcAft>
              <a:defRPr b="1">
                <a:solidFill>
                  <a:schemeClr val="tx1"/>
                </a:solidFill>
                <a:latin typeface="Calibri" panose="020F0502020204030204" pitchFamily="34" charset="0"/>
                <a:ea typeface="字体管家娜娜体"/>
                <a:cs typeface="字体管家娜娜体"/>
              </a:defRPr>
            </a:lvl8pPr>
            <a:lvl9pPr marL="3886200" indent="-228600" eaLnBrk="0" fontAlgn="base" hangingPunct="0">
              <a:spcBef>
                <a:spcPct val="0"/>
              </a:spcBef>
              <a:spcAft>
                <a:spcPct val="0"/>
              </a:spcAft>
              <a:defRPr b="1">
                <a:solidFill>
                  <a:schemeClr val="tx1"/>
                </a:solidFill>
                <a:latin typeface="Calibri" panose="020F0502020204030204" pitchFamily="34" charset="0"/>
                <a:ea typeface="字体管家娜娜体"/>
                <a:cs typeface="字体管家娜娜体"/>
              </a:defRPr>
            </a:lvl9pPr>
          </a:lstStyle>
          <a:p>
            <a:pPr eaLnBrk="1" fontAlgn="base" hangingPunct="1">
              <a:spcBef>
                <a:spcPct val="0"/>
              </a:spcBef>
              <a:spcAft>
                <a:spcPct val="0"/>
              </a:spcAft>
            </a:pPr>
            <a:endParaRPr lang="zh-CN" altLang="en-US" b="0">
              <a:solidFill>
                <a:prstClr val="black"/>
              </a:solidFill>
              <a:ea typeface="微软雅黑" panose="020B0503020204020204" pitchFamily="34" charset="-122"/>
            </a:endParaRPr>
          </a:p>
        </p:txBody>
      </p:sp>
      <p:sp>
        <p:nvSpPr>
          <p:cNvPr id="6178" name="Rectangle 34"/>
          <p:cNvSpPr>
            <a:spLocks noChangeArrowheads="1"/>
          </p:cNvSpPr>
          <p:nvPr/>
        </p:nvSpPr>
        <p:spPr bwMode="auto">
          <a:xfrm>
            <a:off x="4625923" y="1752099"/>
            <a:ext cx="638316" cy="215315"/>
          </a:xfrm>
          <a:prstGeom prst="rect">
            <a:avLst/>
          </a:prstGeom>
          <a:noFill/>
          <a:ln>
            <a:noFill/>
          </a:ln>
          <a:effectLst/>
        </p:spPr>
        <p:txBody>
          <a:bodyPr wrap="none">
            <a:spAutoFit/>
          </a:bodyPr>
          <a:lstStyle/>
          <a:p>
            <a:pPr>
              <a:buFont typeface="Arial" panose="020B0604020202020204" pitchFamily="34" charset="0"/>
              <a:buNone/>
              <a:defRPr/>
            </a:pPr>
            <a:r>
              <a:rPr lang="en-US" altLang="zh-CN" sz="799">
                <a:solidFill>
                  <a:srgbClr val="EEECE1"/>
                </a:solidFill>
              </a:rPr>
              <a:t>Developer </a:t>
            </a:r>
          </a:p>
        </p:txBody>
      </p:sp>
      <p:sp>
        <p:nvSpPr>
          <p:cNvPr id="6179" name="Rectangle 35"/>
          <p:cNvSpPr>
            <a:spLocks noChangeArrowheads="1"/>
          </p:cNvSpPr>
          <p:nvPr/>
        </p:nvSpPr>
        <p:spPr bwMode="auto">
          <a:xfrm>
            <a:off x="4625923" y="2306930"/>
            <a:ext cx="574196" cy="215315"/>
          </a:xfrm>
          <a:prstGeom prst="rect">
            <a:avLst/>
          </a:prstGeom>
          <a:noFill/>
          <a:ln>
            <a:noFill/>
          </a:ln>
          <a:effectLst/>
        </p:spPr>
        <p:txBody>
          <a:bodyPr wrap="none">
            <a:spAutoFit/>
          </a:bodyPr>
          <a:lstStyle/>
          <a:p>
            <a:pPr>
              <a:buFont typeface="Arial" panose="020B0604020202020204" pitchFamily="34" charset="0"/>
              <a:buNone/>
              <a:defRPr/>
            </a:pPr>
            <a:r>
              <a:rPr lang="en-US" altLang="zh-CN" sz="799">
                <a:solidFill>
                  <a:srgbClr val="EEECE1"/>
                </a:solidFill>
              </a:rPr>
              <a:t>Designer </a:t>
            </a:r>
          </a:p>
        </p:txBody>
      </p:sp>
      <p:sp>
        <p:nvSpPr>
          <p:cNvPr id="54297" name="Line 37"/>
          <p:cNvSpPr>
            <a:spLocks noChangeShapeType="1"/>
          </p:cNvSpPr>
          <p:nvPr/>
        </p:nvSpPr>
        <p:spPr bwMode="auto">
          <a:xfrm>
            <a:off x="4361604" y="1708045"/>
            <a:ext cx="0" cy="2088356"/>
          </a:xfrm>
          <a:prstGeom prst="line">
            <a:avLst/>
          </a:prstGeom>
          <a:noFill/>
          <a:ln w="6350">
            <a:solidFill>
              <a:schemeClr val="bg2"/>
            </a:solidFill>
            <a:round/>
            <a:headEnd/>
            <a:tailEn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zh-CN" altLang="en-US" sz="1350" b="1">
              <a:solidFill>
                <a:prstClr val="black"/>
              </a:solidFill>
            </a:endParaRPr>
          </a:p>
        </p:txBody>
      </p:sp>
      <p:sp>
        <p:nvSpPr>
          <p:cNvPr id="54298" name="文本框 2"/>
          <p:cNvSpPr txBox="1">
            <a:spLocks noChangeArrowheads="1"/>
          </p:cNvSpPr>
          <p:nvPr/>
        </p:nvSpPr>
        <p:spPr bwMode="auto">
          <a:xfrm>
            <a:off x="4718792" y="1230010"/>
            <a:ext cx="3665935" cy="16158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b="1">
                <a:solidFill>
                  <a:schemeClr val="tx1"/>
                </a:solidFill>
                <a:latin typeface="Calibri" panose="020F0502020204030204" pitchFamily="34" charset="0"/>
                <a:ea typeface="字体管家娜娜体"/>
                <a:cs typeface="字体管家娜娜体"/>
              </a:defRPr>
            </a:lvl1pPr>
            <a:lvl2pPr marL="742950" indent="-285750" eaLnBrk="0" hangingPunct="0">
              <a:defRPr b="1">
                <a:solidFill>
                  <a:schemeClr val="tx1"/>
                </a:solidFill>
                <a:latin typeface="Calibri" panose="020F0502020204030204" pitchFamily="34" charset="0"/>
                <a:ea typeface="字体管家娜娜体"/>
                <a:cs typeface="字体管家娜娜体"/>
              </a:defRPr>
            </a:lvl2pPr>
            <a:lvl3pPr marL="1143000" indent="-228600" eaLnBrk="0" hangingPunct="0">
              <a:defRPr b="1">
                <a:solidFill>
                  <a:schemeClr val="tx1"/>
                </a:solidFill>
                <a:latin typeface="Calibri" panose="020F0502020204030204" pitchFamily="34" charset="0"/>
                <a:ea typeface="字体管家娜娜体"/>
                <a:cs typeface="字体管家娜娜体"/>
              </a:defRPr>
            </a:lvl3pPr>
            <a:lvl4pPr marL="1600200" indent="-228600" eaLnBrk="0" hangingPunct="0">
              <a:defRPr b="1">
                <a:solidFill>
                  <a:schemeClr val="tx1"/>
                </a:solidFill>
                <a:latin typeface="Calibri" panose="020F0502020204030204" pitchFamily="34" charset="0"/>
                <a:ea typeface="字体管家娜娜体"/>
                <a:cs typeface="字体管家娜娜体"/>
              </a:defRPr>
            </a:lvl4pPr>
            <a:lvl5pPr marL="2057400" indent="-228600" eaLnBrk="0" hangingPunct="0">
              <a:defRPr b="1">
                <a:solidFill>
                  <a:schemeClr val="tx1"/>
                </a:solidFill>
                <a:latin typeface="Calibri" panose="020F0502020204030204" pitchFamily="34" charset="0"/>
                <a:ea typeface="字体管家娜娜体"/>
                <a:cs typeface="字体管家娜娜体"/>
              </a:defRPr>
            </a:lvl5pPr>
            <a:lvl6pPr marL="2514600" indent="-228600" eaLnBrk="0" fontAlgn="base" hangingPunct="0">
              <a:spcBef>
                <a:spcPct val="0"/>
              </a:spcBef>
              <a:spcAft>
                <a:spcPct val="0"/>
              </a:spcAft>
              <a:defRPr b="1">
                <a:solidFill>
                  <a:schemeClr val="tx1"/>
                </a:solidFill>
                <a:latin typeface="Calibri" panose="020F0502020204030204" pitchFamily="34" charset="0"/>
                <a:ea typeface="字体管家娜娜体"/>
                <a:cs typeface="字体管家娜娜体"/>
              </a:defRPr>
            </a:lvl6pPr>
            <a:lvl7pPr marL="2971800" indent="-228600" eaLnBrk="0" fontAlgn="base" hangingPunct="0">
              <a:spcBef>
                <a:spcPct val="0"/>
              </a:spcBef>
              <a:spcAft>
                <a:spcPct val="0"/>
              </a:spcAft>
              <a:defRPr b="1">
                <a:solidFill>
                  <a:schemeClr val="tx1"/>
                </a:solidFill>
                <a:latin typeface="Calibri" panose="020F0502020204030204" pitchFamily="34" charset="0"/>
                <a:ea typeface="字体管家娜娜体"/>
                <a:cs typeface="字体管家娜娜体"/>
              </a:defRPr>
            </a:lvl7pPr>
            <a:lvl8pPr marL="3429000" indent="-228600" eaLnBrk="0" fontAlgn="base" hangingPunct="0">
              <a:spcBef>
                <a:spcPct val="0"/>
              </a:spcBef>
              <a:spcAft>
                <a:spcPct val="0"/>
              </a:spcAft>
              <a:defRPr b="1">
                <a:solidFill>
                  <a:schemeClr val="tx1"/>
                </a:solidFill>
                <a:latin typeface="Calibri" panose="020F0502020204030204" pitchFamily="34" charset="0"/>
                <a:ea typeface="字体管家娜娜体"/>
                <a:cs typeface="字体管家娜娜体"/>
              </a:defRPr>
            </a:lvl8pPr>
            <a:lvl9pPr marL="3886200" indent="-228600" eaLnBrk="0" fontAlgn="base" hangingPunct="0">
              <a:spcBef>
                <a:spcPct val="0"/>
              </a:spcBef>
              <a:spcAft>
                <a:spcPct val="0"/>
              </a:spcAft>
              <a:defRPr b="1">
                <a:solidFill>
                  <a:schemeClr val="tx1"/>
                </a:solidFill>
                <a:latin typeface="Calibri" panose="020F0502020204030204" pitchFamily="34" charset="0"/>
                <a:ea typeface="字体管家娜娜体"/>
                <a:cs typeface="字体管家娜娜体"/>
              </a:defRPr>
            </a:lvl9pPr>
          </a:lstStyle>
          <a:p>
            <a:pPr eaLnBrk="1" fontAlgn="base" hangingPunct="1">
              <a:spcBef>
                <a:spcPct val="0"/>
              </a:spcBef>
              <a:spcAft>
                <a:spcPct val="0"/>
              </a:spcAft>
            </a:pPr>
            <a:r>
              <a:rPr lang="zh-CN" altLang="en-US" b="0" dirty="0">
                <a:solidFill>
                  <a:srgbClr val="002060"/>
                </a:solidFill>
                <a:latin typeface="微软雅黑" panose="020B0503020204020204" pitchFamily="34" charset="-122"/>
                <a:ea typeface="微软雅黑" panose="020B0503020204020204" pitchFamily="34" charset="-122"/>
              </a:rPr>
              <a:t>抑郁相：</a:t>
            </a:r>
          </a:p>
          <a:p>
            <a:pPr eaLnBrk="1" fontAlgn="base" hangingPunct="1">
              <a:lnSpc>
                <a:spcPct val="150000"/>
              </a:lnSpc>
              <a:spcBef>
                <a:spcPct val="0"/>
              </a:spcBef>
              <a:spcAft>
                <a:spcPct val="0"/>
              </a:spcAft>
            </a:pPr>
            <a:r>
              <a:rPr lang="zh-CN" altLang="en-US" b="0" dirty="0">
                <a:solidFill>
                  <a:srgbClr val="002060"/>
                </a:solidFill>
                <a:latin typeface="微软雅黑" panose="020B0503020204020204" pitchFamily="34" charset="-122"/>
                <a:ea typeface="微软雅黑" panose="020B0503020204020204" pitchFamily="34" charset="-122"/>
                <a:sym typeface="方正兰亭黑_GBK"/>
              </a:rPr>
              <a:t>情感低落</a:t>
            </a:r>
          </a:p>
          <a:p>
            <a:pPr eaLnBrk="1" fontAlgn="base" hangingPunct="1">
              <a:lnSpc>
                <a:spcPct val="150000"/>
              </a:lnSpc>
              <a:spcBef>
                <a:spcPct val="0"/>
              </a:spcBef>
              <a:spcAft>
                <a:spcPct val="0"/>
              </a:spcAft>
            </a:pPr>
            <a:r>
              <a:rPr lang="zh-CN" altLang="en-US" b="0" dirty="0">
                <a:solidFill>
                  <a:srgbClr val="002060"/>
                </a:solidFill>
                <a:latin typeface="微软雅黑" panose="020B0503020204020204" pitchFamily="34" charset="-122"/>
                <a:ea typeface="微软雅黑" panose="020B0503020204020204" pitchFamily="34" charset="-122"/>
                <a:sym typeface="方正兰亭黑_GBK"/>
              </a:rPr>
              <a:t>思维迟缓</a:t>
            </a:r>
          </a:p>
          <a:p>
            <a:pPr eaLnBrk="1" fontAlgn="base" hangingPunct="1">
              <a:lnSpc>
                <a:spcPct val="150000"/>
              </a:lnSpc>
              <a:spcBef>
                <a:spcPct val="0"/>
              </a:spcBef>
              <a:spcAft>
                <a:spcPct val="0"/>
              </a:spcAft>
            </a:pPr>
            <a:r>
              <a:rPr lang="zh-CN" altLang="en-US" b="0" dirty="0">
                <a:solidFill>
                  <a:srgbClr val="002060"/>
                </a:solidFill>
                <a:latin typeface="微软雅黑" panose="020B0503020204020204" pitchFamily="34" charset="-122"/>
                <a:ea typeface="微软雅黑" panose="020B0503020204020204" pitchFamily="34" charset="-122"/>
                <a:sym typeface="方正兰亭黑_GBK"/>
              </a:rPr>
              <a:t>意志活动减退</a:t>
            </a:r>
          </a:p>
        </p:txBody>
      </p:sp>
      <p:pic>
        <p:nvPicPr>
          <p:cNvPr id="54299" name="Picture 29"/>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414807" y="1918786"/>
            <a:ext cx="1146572" cy="1590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54300" name="组合 2"/>
          <p:cNvGrpSpPr>
            <a:grpSpLocks/>
          </p:cNvGrpSpPr>
          <p:nvPr/>
        </p:nvGrpSpPr>
        <p:grpSpPr bwMode="auto">
          <a:xfrm>
            <a:off x="805207" y="289807"/>
            <a:ext cx="757238" cy="450056"/>
            <a:chOff x="2300288" y="1400174"/>
            <a:chExt cx="1009650" cy="600076"/>
          </a:xfrm>
        </p:grpSpPr>
        <p:sp>
          <p:nvSpPr>
            <p:cNvPr id="30" name="菱形 29"/>
            <p:cNvSpPr/>
            <p:nvPr/>
          </p:nvSpPr>
          <p:spPr>
            <a:xfrm>
              <a:off x="2300288" y="1400174"/>
              <a:ext cx="600075" cy="600076"/>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a:solidFill>
                  <a:prstClr val="white"/>
                </a:solidFill>
              </a:endParaRPr>
            </a:p>
          </p:txBody>
        </p:sp>
        <p:sp>
          <p:nvSpPr>
            <p:cNvPr id="68" name="菱形 67"/>
            <p:cNvSpPr/>
            <p:nvPr/>
          </p:nvSpPr>
          <p:spPr>
            <a:xfrm>
              <a:off x="2709863" y="1400174"/>
              <a:ext cx="600075" cy="600076"/>
            </a:xfrm>
            <a:prstGeom prst="diamond">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a:solidFill>
                  <a:prstClr val="white"/>
                </a:solidFill>
              </a:endParaRPr>
            </a:p>
          </p:txBody>
        </p:sp>
      </p:grpSp>
      <p:sp>
        <p:nvSpPr>
          <p:cNvPr id="54302" name="文本框 2"/>
          <p:cNvSpPr txBox="1">
            <a:spLocks noChangeArrowheads="1"/>
          </p:cNvSpPr>
          <p:nvPr/>
        </p:nvSpPr>
        <p:spPr bwMode="auto">
          <a:xfrm>
            <a:off x="4769988" y="3126080"/>
            <a:ext cx="3665935" cy="16158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b="1">
                <a:solidFill>
                  <a:schemeClr val="tx1"/>
                </a:solidFill>
                <a:latin typeface="Calibri" panose="020F0502020204030204" pitchFamily="34" charset="0"/>
                <a:ea typeface="字体管家娜娜体"/>
                <a:cs typeface="字体管家娜娜体"/>
              </a:defRPr>
            </a:lvl1pPr>
            <a:lvl2pPr marL="742950" indent="-285750" eaLnBrk="0" hangingPunct="0">
              <a:defRPr b="1">
                <a:solidFill>
                  <a:schemeClr val="tx1"/>
                </a:solidFill>
                <a:latin typeface="Calibri" panose="020F0502020204030204" pitchFamily="34" charset="0"/>
                <a:ea typeface="字体管家娜娜体"/>
                <a:cs typeface="字体管家娜娜体"/>
              </a:defRPr>
            </a:lvl2pPr>
            <a:lvl3pPr marL="1143000" indent="-228600" eaLnBrk="0" hangingPunct="0">
              <a:defRPr b="1">
                <a:solidFill>
                  <a:schemeClr val="tx1"/>
                </a:solidFill>
                <a:latin typeface="Calibri" panose="020F0502020204030204" pitchFamily="34" charset="0"/>
                <a:ea typeface="字体管家娜娜体"/>
                <a:cs typeface="字体管家娜娜体"/>
              </a:defRPr>
            </a:lvl3pPr>
            <a:lvl4pPr marL="1600200" indent="-228600" eaLnBrk="0" hangingPunct="0">
              <a:defRPr b="1">
                <a:solidFill>
                  <a:schemeClr val="tx1"/>
                </a:solidFill>
                <a:latin typeface="Calibri" panose="020F0502020204030204" pitchFamily="34" charset="0"/>
                <a:ea typeface="字体管家娜娜体"/>
                <a:cs typeface="字体管家娜娜体"/>
              </a:defRPr>
            </a:lvl4pPr>
            <a:lvl5pPr marL="2057400" indent="-228600" eaLnBrk="0" hangingPunct="0">
              <a:defRPr b="1">
                <a:solidFill>
                  <a:schemeClr val="tx1"/>
                </a:solidFill>
                <a:latin typeface="Calibri" panose="020F0502020204030204" pitchFamily="34" charset="0"/>
                <a:ea typeface="字体管家娜娜体"/>
                <a:cs typeface="字体管家娜娜体"/>
              </a:defRPr>
            </a:lvl5pPr>
            <a:lvl6pPr marL="2514600" indent="-228600" eaLnBrk="0" fontAlgn="base" hangingPunct="0">
              <a:spcBef>
                <a:spcPct val="0"/>
              </a:spcBef>
              <a:spcAft>
                <a:spcPct val="0"/>
              </a:spcAft>
              <a:defRPr b="1">
                <a:solidFill>
                  <a:schemeClr val="tx1"/>
                </a:solidFill>
                <a:latin typeface="Calibri" panose="020F0502020204030204" pitchFamily="34" charset="0"/>
                <a:ea typeface="字体管家娜娜体"/>
                <a:cs typeface="字体管家娜娜体"/>
              </a:defRPr>
            </a:lvl6pPr>
            <a:lvl7pPr marL="2971800" indent="-228600" eaLnBrk="0" fontAlgn="base" hangingPunct="0">
              <a:spcBef>
                <a:spcPct val="0"/>
              </a:spcBef>
              <a:spcAft>
                <a:spcPct val="0"/>
              </a:spcAft>
              <a:defRPr b="1">
                <a:solidFill>
                  <a:schemeClr val="tx1"/>
                </a:solidFill>
                <a:latin typeface="Calibri" panose="020F0502020204030204" pitchFamily="34" charset="0"/>
                <a:ea typeface="字体管家娜娜体"/>
                <a:cs typeface="字体管家娜娜体"/>
              </a:defRPr>
            </a:lvl7pPr>
            <a:lvl8pPr marL="3429000" indent="-228600" eaLnBrk="0" fontAlgn="base" hangingPunct="0">
              <a:spcBef>
                <a:spcPct val="0"/>
              </a:spcBef>
              <a:spcAft>
                <a:spcPct val="0"/>
              </a:spcAft>
              <a:defRPr b="1">
                <a:solidFill>
                  <a:schemeClr val="tx1"/>
                </a:solidFill>
                <a:latin typeface="Calibri" panose="020F0502020204030204" pitchFamily="34" charset="0"/>
                <a:ea typeface="字体管家娜娜体"/>
                <a:cs typeface="字体管家娜娜体"/>
              </a:defRPr>
            </a:lvl8pPr>
            <a:lvl9pPr marL="3886200" indent="-228600" eaLnBrk="0" fontAlgn="base" hangingPunct="0">
              <a:spcBef>
                <a:spcPct val="0"/>
              </a:spcBef>
              <a:spcAft>
                <a:spcPct val="0"/>
              </a:spcAft>
              <a:defRPr b="1">
                <a:solidFill>
                  <a:schemeClr val="tx1"/>
                </a:solidFill>
                <a:latin typeface="Calibri" panose="020F0502020204030204" pitchFamily="34" charset="0"/>
                <a:ea typeface="字体管家娜娜体"/>
                <a:cs typeface="字体管家娜娜体"/>
              </a:defRPr>
            </a:lvl9pPr>
          </a:lstStyle>
          <a:p>
            <a:pPr eaLnBrk="1" fontAlgn="base" hangingPunct="1">
              <a:spcBef>
                <a:spcPct val="0"/>
              </a:spcBef>
              <a:spcAft>
                <a:spcPct val="0"/>
              </a:spcAft>
            </a:pPr>
            <a:r>
              <a:rPr lang="zh-CN" altLang="en-US" b="0">
                <a:solidFill>
                  <a:srgbClr val="002060"/>
                </a:solidFill>
                <a:latin typeface="微软雅黑" panose="020B0503020204020204" pitchFamily="34" charset="-122"/>
                <a:ea typeface="微软雅黑" panose="020B0503020204020204" pitchFamily="34" charset="-122"/>
              </a:rPr>
              <a:t>躁狂相：</a:t>
            </a:r>
          </a:p>
          <a:p>
            <a:pPr eaLnBrk="1" fontAlgn="base" hangingPunct="1">
              <a:lnSpc>
                <a:spcPct val="150000"/>
              </a:lnSpc>
              <a:spcBef>
                <a:spcPct val="0"/>
              </a:spcBef>
              <a:spcAft>
                <a:spcPct val="0"/>
              </a:spcAft>
            </a:pPr>
            <a:r>
              <a:rPr lang="zh-CN" altLang="en-US" b="0">
                <a:solidFill>
                  <a:srgbClr val="002060"/>
                </a:solidFill>
                <a:latin typeface="微软雅黑" panose="020B0503020204020204" pitchFamily="34" charset="-122"/>
                <a:ea typeface="微软雅黑" panose="020B0503020204020204" pitchFamily="34" charset="-122"/>
                <a:sym typeface="方正兰亭黑_GBK"/>
              </a:rPr>
              <a:t>情感高涨</a:t>
            </a:r>
          </a:p>
          <a:p>
            <a:pPr eaLnBrk="1" fontAlgn="base" hangingPunct="1">
              <a:lnSpc>
                <a:spcPct val="150000"/>
              </a:lnSpc>
              <a:spcBef>
                <a:spcPct val="0"/>
              </a:spcBef>
              <a:spcAft>
                <a:spcPct val="0"/>
              </a:spcAft>
            </a:pPr>
            <a:r>
              <a:rPr lang="zh-CN" altLang="en-US" b="0">
                <a:solidFill>
                  <a:srgbClr val="002060"/>
                </a:solidFill>
                <a:latin typeface="微软雅黑" panose="020B0503020204020204" pitchFamily="34" charset="-122"/>
                <a:ea typeface="微软雅黑" panose="020B0503020204020204" pitchFamily="34" charset="-122"/>
                <a:sym typeface="方正兰亭黑_GBK"/>
              </a:rPr>
              <a:t>思维奔逸</a:t>
            </a:r>
          </a:p>
          <a:p>
            <a:pPr eaLnBrk="1" fontAlgn="base" hangingPunct="1">
              <a:lnSpc>
                <a:spcPct val="150000"/>
              </a:lnSpc>
              <a:spcBef>
                <a:spcPct val="0"/>
              </a:spcBef>
              <a:spcAft>
                <a:spcPct val="0"/>
              </a:spcAft>
            </a:pPr>
            <a:r>
              <a:rPr lang="zh-CN" altLang="en-US" b="0">
                <a:solidFill>
                  <a:srgbClr val="002060"/>
                </a:solidFill>
                <a:latin typeface="微软雅黑" panose="020B0503020204020204" pitchFamily="34" charset="-122"/>
                <a:ea typeface="微软雅黑" panose="020B0503020204020204" pitchFamily="34" charset="-122"/>
                <a:sym typeface="方正兰亭黑_GBK"/>
              </a:rPr>
              <a:t>意志活动增强</a:t>
            </a:r>
          </a:p>
        </p:txBody>
      </p:sp>
      <p:sp>
        <p:nvSpPr>
          <p:cNvPr id="33" name="文本框 32"/>
          <p:cNvSpPr txBox="1">
            <a:spLocks noChangeArrowheads="1"/>
          </p:cNvSpPr>
          <p:nvPr/>
        </p:nvSpPr>
        <p:spPr bwMode="auto">
          <a:xfrm>
            <a:off x="1632690" y="293430"/>
            <a:ext cx="6711553" cy="6924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b="1">
                <a:solidFill>
                  <a:schemeClr val="tx1"/>
                </a:solidFill>
                <a:latin typeface="Calibri" panose="020F0502020204030204" pitchFamily="34" charset="0"/>
                <a:ea typeface="字体管家娜娜体"/>
                <a:cs typeface="字体管家娜娜体"/>
              </a:defRPr>
            </a:lvl1pPr>
            <a:lvl2pPr marL="742950" indent="-285750" eaLnBrk="0" hangingPunct="0">
              <a:defRPr b="1">
                <a:solidFill>
                  <a:schemeClr val="tx1"/>
                </a:solidFill>
                <a:latin typeface="Calibri" panose="020F0502020204030204" pitchFamily="34" charset="0"/>
                <a:ea typeface="字体管家娜娜体"/>
                <a:cs typeface="字体管家娜娜体"/>
              </a:defRPr>
            </a:lvl2pPr>
            <a:lvl3pPr marL="1143000" indent="-228600" eaLnBrk="0" hangingPunct="0">
              <a:defRPr b="1">
                <a:solidFill>
                  <a:schemeClr val="tx1"/>
                </a:solidFill>
                <a:latin typeface="Calibri" panose="020F0502020204030204" pitchFamily="34" charset="0"/>
                <a:ea typeface="字体管家娜娜体"/>
                <a:cs typeface="字体管家娜娜体"/>
              </a:defRPr>
            </a:lvl3pPr>
            <a:lvl4pPr marL="1600200" indent="-228600" eaLnBrk="0" hangingPunct="0">
              <a:defRPr b="1">
                <a:solidFill>
                  <a:schemeClr val="tx1"/>
                </a:solidFill>
                <a:latin typeface="Calibri" panose="020F0502020204030204" pitchFamily="34" charset="0"/>
                <a:ea typeface="字体管家娜娜体"/>
                <a:cs typeface="字体管家娜娜体"/>
              </a:defRPr>
            </a:lvl4pPr>
            <a:lvl5pPr marL="2057400" indent="-228600" eaLnBrk="0" hangingPunct="0">
              <a:defRPr b="1">
                <a:solidFill>
                  <a:schemeClr val="tx1"/>
                </a:solidFill>
                <a:latin typeface="Calibri" panose="020F0502020204030204" pitchFamily="34" charset="0"/>
                <a:ea typeface="字体管家娜娜体"/>
                <a:cs typeface="字体管家娜娜体"/>
              </a:defRPr>
            </a:lvl5pPr>
            <a:lvl6pPr marL="2514600" indent="-228600" eaLnBrk="0" fontAlgn="base" hangingPunct="0">
              <a:spcBef>
                <a:spcPct val="0"/>
              </a:spcBef>
              <a:spcAft>
                <a:spcPct val="0"/>
              </a:spcAft>
              <a:defRPr b="1">
                <a:solidFill>
                  <a:schemeClr val="tx1"/>
                </a:solidFill>
                <a:latin typeface="Calibri" panose="020F0502020204030204" pitchFamily="34" charset="0"/>
                <a:ea typeface="字体管家娜娜体"/>
                <a:cs typeface="字体管家娜娜体"/>
              </a:defRPr>
            </a:lvl6pPr>
            <a:lvl7pPr marL="2971800" indent="-228600" eaLnBrk="0" fontAlgn="base" hangingPunct="0">
              <a:spcBef>
                <a:spcPct val="0"/>
              </a:spcBef>
              <a:spcAft>
                <a:spcPct val="0"/>
              </a:spcAft>
              <a:defRPr b="1">
                <a:solidFill>
                  <a:schemeClr val="tx1"/>
                </a:solidFill>
                <a:latin typeface="Calibri" panose="020F0502020204030204" pitchFamily="34" charset="0"/>
                <a:ea typeface="字体管家娜娜体"/>
                <a:cs typeface="字体管家娜娜体"/>
              </a:defRPr>
            </a:lvl7pPr>
            <a:lvl8pPr marL="3429000" indent="-228600" eaLnBrk="0" fontAlgn="base" hangingPunct="0">
              <a:spcBef>
                <a:spcPct val="0"/>
              </a:spcBef>
              <a:spcAft>
                <a:spcPct val="0"/>
              </a:spcAft>
              <a:defRPr b="1">
                <a:solidFill>
                  <a:schemeClr val="tx1"/>
                </a:solidFill>
                <a:latin typeface="Calibri" panose="020F0502020204030204" pitchFamily="34" charset="0"/>
                <a:ea typeface="字体管家娜娜体"/>
                <a:cs typeface="字体管家娜娜体"/>
              </a:defRPr>
            </a:lvl8pPr>
            <a:lvl9pPr marL="3886200" indent="-228600" eaLnBrk="0" fontAlgn="base" hangingPunct="0">
              <a:spcBef>
                <a:spcPct val="0"/>
              </a:spcBef>
              <a:spcAft>
                <a:spcPct val="0"/>
              </a:spcAft>
              <a:defRPr b="1">
                <a:solidFill>
                  <a:schemeClr val="tx1"/>
                </a:solidFill>
                <a:latin typeface="Calibri" panose="020F0502020204030204" pitchFamily="34" charset="0"/>
                <a:ea typeface="字体管家娜娜体"/>
                <a:cs typeface="字体管家娜娜体"/>
              </a:defRPr>
            </a:lvl9pPr>
          </a:lstStyle>
          <a:p>
            <a:pPr eaLnBrk="1" fontAlgn="base" hangingPunct="1">
              <a:spcBef>
                <a:spcPct val="0"/>
              </a:spcBef>
              <a:spcAft>
                <a:spcPct val="0"/>
              </a:spcAft>
            </a:pPr>
            <a:r>
              <a:rPr lang="zh-CN" altLang="en-US" sz="2100">
                <a:solidFill>
                  <a:srgbClr val="002060"/>
                </a:solidFill>
                <a:latin typeface="微软雅黑" panose="020B0503020204020204" pitchFamily="34" charset="-122"/>
                <a:ea typeface="微软雅黑" panose="020B0503020204020204" pitchFamily="34" charset="-122"/>
              </a:rPr>
              <a:t>黑色区</a:t>
            </a:r>
            <a:r>
              <a:rPr lang="en-US" altLang="zh-CN" sz="2100">
                <a:solidFill>
                  <a:srgbClr val="002060"/>
                </a:solidFill>
                <a:latin typeface="微软雅黑" panose="020B0503020204020204" pitchFamily="34" charset="-122"/>
                <a:ea typeface="微软雅黑" panose="020B0503020204020204" pitchFamily="34" charset="-122"/>
              </a:rPr>
              <a:t>—</a:t>
            </a:r>
            <a:r>
              <a:rPr lang="zh-CN" altLang="en-US" sz="2100">
                <a:solidFill>
                  <a:srgbClr val="002060"/>
                </a:solidFill>
                <a:latin typeface="微软雅黑" panose="020B0503020204020204" pitchFamily="34" charset="-122"/>
                <a:ea typeface="微软雅黑" panose="020B0503020204020204" pitchFamily="34" charset="-122"/>
              </a:rPr>
              <a:t>双</a:t>
            </a:r>
            <a:r>
              <a:rPr lang="zh-CN" altLang="en-US" sz="2100" dirty="0">
                <a:solidFill>
                  <a:srgbClr val="002060"/>
                </a:solidFill>
                <a:latin typeface="微软雅黑" panose="020B0503020204020204" pitchFamily="34" charset="-122"/>
                <a:ea typeface="微软雅黑" panose="020B0503020204020204" pitchFamily="34" charset="-122"/>
              </a:rPr>
              <a:t>相障碍</a:t>
            </a:r>
          </a:p>
          <a:p>
            <a:pPr eaLnBrk="1" fontAlgn="base" hangingPunct="1">
              <a:spcBef>
                <a:spcPct val="0"/>
              </a:spcBef>
              <a:spcAft>
                <a:spcPct val="0"/>
              </a:spcAft>
            </a:pPr>
            <a:endParaRPr lang="en-US" altLang="zh-CN" dirty="0">
              <a:solidFill>
                <a:srgbClr val="002060"/>
              </a:solidFill>
              <a:latin typeface="微软雅黑" panose="020B0503020204020204" pitchFamily="34" charset="-122"/>
              <a:ea typeface="微软雅黑" panose="020B0503020204020204" pitchFamily="34" charset="-122"/>
            </a:endParaRPr>
          </a:p>
        </p:txBody>
      </p:sp>
      <p:pic>
        <p:nvPicPr>
          <p:cNvPr id="34" name="图片 13" descr="logo带字横板.png"/>
          <p:cNvPicPr>
            <a:picLocks noChangeAspect="1"/>
          </p:cNvPicPr>
          <p:nvPr/>
        </p:nvPicPr>
        <p:blipFill>
          <a:blip r:embed="rId4"/>
          <a:stretch>
            <a:fillRect/>
          </a:stretch>
        </p:blipFill>
        <p:spPr>
          <a:xfrm>
            <a:off x="6352792" y="-22448"/>
            <a:ext cx="2699792" cy="625820"/>
          </a:xfrm>
          <a:prstGeom prst="rect">
            <a:avLst/>
          </a:prstGeom>
          <a:noFill/>
          <a:ln w="9525">
            <a:noFill/>
          </a:ln>
        </p:spPr>
      </p:pic>
    </p:spTree>
    <p:custDataLst>
      <p:tags r:id="rId1"/>
    </p:custDataLst>
    <p:extLst>
      <p:ext uri="{BB962C8B-B14F-4D97-AF65-F5344CB8AC3E}">
        <p14:creationId xmlns:p14="http://schemas.microsoft.com/office/powerpoint/2010/main" val="1392747620"/>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六边形 11"/>
          <p:cNvSpPr/>
          <p:nvPr/>
        </p:nvSpPr>
        <p:spPr>
          <a:xfrm>
            <a:off x="812006" y="1456135"/>
            <a:ext cx="3514725" cy="2807494"/>
          </a:xfrm>
          <a:prstGeom prst="hexagon">
            <a:avLst/>
          </a:prstGeom>
          <a:blipFill dpi="0" rotWithShape="1">
            <a:blip r:embed="rId3" cstate="print"/>
            <a:srcRect/>
            <a:stretch>
              <a:fillRect/>
            </a:stretch>
          </a:blipFill>
          <a:ln w="15875" cap="rnd">
            <a:solidFill>
              <a:srgbClr val="DDDDD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3" name="六边形 12"/>
          <p:cNvSpPr/>
          <p:nvPr/>
        </p:nvSpPr>
        <p:spPr>
          <a:xfrm rot="16200000">
            <a:off x="3605808" y="1311474"/>
            <a:ext cx="796529" cy="750094"/>
          </a:xfrm>
          <a:prstGeom prst="hexagon">
            <a:avLst/>
          </a:prstGeom>
          <a:solidFill>
            <a:srgbClr val="01458E"/>
          </a:solidFill>
          <a:ln w="15875" cap="rnd">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4" name="TextBox 13"/>
          <p:cNvSpPr txBox="1"/>
          <p:nvPr/>
        </p:nvSpPr>
        <p:spPr>
          <a:xfrm>
            <a:off x="3733801" y="1410892"/>
            <a:ext cx="665567" cy="584647"/>
          </a:xfrm>
          <a:prstGeom prst="rect">
            <a:avLst/>
          </a:prstGeom>
          <a:noFill/>
        </p:spPr>
        <p:txBody>
          <a:bodyPr wrap="none">
            <a:spAutoFit/>
          </a:bodyPr>
          <a:lstStyle/>
          <a:p>
            <a:pPr>
              <a:defRPr/>
            </a:pPr>
            <a:r>
              <a:rPr lang="en-US" altLang="zh-CN" sz="3199" dirty="0">
                <a:solidFill>
                  <a:prstClr val="white"/>
                </a:solidFill>
                <a:latin typeface="微软雅黑" panose="020B0503020204020204" pitchFamily="34" charset="-122"/>
              </a:rPr>
              <a:t>01</a:t>
            </a:r>
            <a:endParaRPr lang="zh-CN" altLang="en-US" sz="3199" dirty="0">
              <a:solidFill>
                <a:prstClr val="white"/>
              </a:solidFill>
              <a:latin typeface="微软雅黑" panose="020B0503020204020204" pitchFamily="34" charset="-122"/>
            </a:endParaRPr>
          </a:p>
        </p:txBody>
      </p:sp>
      <p:sp>
        <p:nvSpPr>
          <p:cNvPr id="15" name="六边形 14"/>
          <p:cNvSpPr/>
          <p:nvPr/>
        </p:nvSpPr>
        <p:spPr>
          <a:xfrm rot="16200000">
            <a:off x="4068961" y="2504480"/>
            <a:ext cx="796529" cy="750094"/>
          </a:xfrm>
          <a:prstGeom prst="hexagon">
            <a:avLst/>
          </a:prstGeom>
          <a:solidFill>
            <a:srgbClr val="01458E"/>
          </a:solidFill>
          <a:ln w="15875" cap="rnd">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6" name="TextBox 15"/>
          <p:cNvSpPr txBox="1"/>
          <p:nvPr/>
        </p:nvSpPr>
        <p:spPr>
          <a:xfrm>
            <a:off x="4156473" y="2588419"/>
            <a:ext cx="665567" cy="584647"/>
          </a:xfrm>
          <a:prstGeom prst="rect">
            <a:avLst/>
          </a:prstGeom>
          <a:noFill/>
        </p:spPr>
        <p:txBody>
          <a:bodyPr wrap="none">
            <a:spAutoFit/>
          </a:bodyPr>
          <a:lstStyle/>
          <a:p>
            <a:pPr>
              <a:defRPr/>
            </a:pPr>
            <a:r>
              <a:rPr lang="en-US" altLang="zh-CN" sz="3199" dirty="0">
                <a:solidFill>
                  <a:prstClr val="white"/>
                </a:solidFill>
                <a:latin typeface="微软雅黑" panose="020B0503020204020204" pitchFamily="34" charset="-122"/>
              </a:rPr>
              <a:t>02</a:t>
            </a:r>
            <a:endParaRPr lang="zh-CN" altLang="en-US" sz="3199" dirty="0">
              <a:solidFill>
                <a:prstClr val="white"/>
              </a:solidFill>
              <a:latin typeface="微软雅黑" panose="020B0503020204020204" pitchFamily="34" charset="-122"/>
            </a:endParaRPr>
          </a:p>
        </p:txBody>
      </p:sp>
      <p:sp>
        <p:nvSpPr>
          <p:cNvPr id="17" name="六边形 16"/>
          <p:cNvSpPr/>
          <p:nvPr/>
        </p:nvSpPr>
        <p:spPr>
          <a:xfrm rot="16200000">
            <a:off x="3605213" y="3661173"/>
            <a:ext cx="797719" cy="750094"/>
          </a:xfrm>
          <a:prstGeom prst="hexagon">
            <a:avLst/>
          </a:prstGeom>
          <a:solidFill>
            <a:srgbClr val="01458E"/>
          </a:solidFill>
          <a:ln w="15875" cap="rnd">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8" name="TextBox 17"/>
          <p:cNvSpPr txBox="1"/>
          <p:nvPr/>
        </p:nvSpPr>
        <p:spPr>
          <a:xfrm>
            <a:off x="3696892" y="3758804"/>
            <a:ext cx="665567" cy="584647"/>
          </a:xfrm>
          <a:prstGeom prst="rect">
            <a:avLst/>
          </a:prstGeom>
          <a:noFill/>
        </p:spPr>
        <p:txBody>
          <a:bodyPr wrap="none">
            <a:spAutoFit/>
          </a:bodyPr>
          <a:lstStyle/>
          <a:p>
            <a:pPr>
              <a:defRPr/>
            </a:pPr>
            <a:r>
              <a:rPr lang="en-US" altLang="zh-CN" sz="3199" dirty="0">
                <a:solidFill>
                  <a:prstClr val="white"/>
                </a:solidFill>
                <a:latin typeface="微软雅黑" panose="020B0503020204020204" pitchFamily="34" charset="-122"/>
              </a:rPr>
              <a:t>03</a:t>
            </a:r>
            <a:endParaRPr lang="zh-CN" altLang="en-US" sz="3199" dirty="0">
              <a:solidFill>
                <a:prstClr val="white"/>
              </a:solidFill>
              <a:latin typeface="微软雅黑" panose="020B0503020204020204" pitchFamily="34" charset="-122"/>
            </a:endParaRPr>
          </a:p>
        </p:txBody>
      </p:sp>
      <p:sp>
        <p:nvSpPr>
          <p:cNvPr id="19" name="TextBox 18"/>
          <p:cNvSpPr txBox="1">
            <a:spLocks noChangeArrowheads="1"/>
          </p:cNvSpPr>
          <p:nvPr/>
        </p:nvSpPr>
        <p:spPr bwMode="auto">
          <a:xfrm>
            <a:off x="4524375" y="1353741"/>
            <a:ext cx="4386263" cy="5770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b="1">
                <a:solidFill>
                  <a:schemeClr val="tx1"/>
                </a:solidFill>
                <a:latin typeface="Calibri" panose="020F0502020204030204" pitchFamily="34" charset="0"/>
                <a:ea typeface="字体管家娜娜体"/>
                <a:cs typeface="字体管家娜娜体"/>
              </a:defRPr>
            </a:lvl1pPr>
            <a:lvl2pPr marL="742950" indent="-285750" eaLnBrk="0" hangingPunct="0">
              <a:defRPr b="1">
                <a:solidFill>
                  <a:schemeClr val="tx1"/>
                </a:solidFill>
                <a:latin typeface="Calibri" panose="020F0502020204030204" pitchFamily="34" charset="0"/>
                <a:ea typeface="字体管家娜娜体"/>
                <a:cs typeface="字体管家娜娜体"/>
              </a:defRPr>
            </a:lvl2pPr>
            <a:lvl3pPr marL="1143000" indent="-228600" eaLnBrk="0" hangingPunct="0">
              <a:defRPr b="1">
                <a:solidFill>
                  <a:schemeClr val="tx1"/>
                </a:solidFill>
                <a:latin typeface="Calibri" panose="020F0502020204030204" pitchFamily="34" charset="0"/>
                <a:ea typeface="字体管家娜娜体"/>
                <a:cs typeface="字体管家娜娜体"/>
              </a:defRPr>
            </a:lvl3pPr>
            <a:lvl4pPr marL="1600200" indent="-228600" eaLnBrk="0" hangingPunct="0">
              <a:defRPr b="1">
                <a:solidFill>
                  <a:schemeClr val="tx1"/>
                </a:solidFill>
                <a:latin typeface="Calibri" panose="020F0502020204030204" pitchFamily="34" charset="0"/>
                <a:ea typeface="字体管家娜娜体"/>
                <a:cs typeface="字体管家娜娜体"/>
              </a:defRPr>
            </a:lvl4pPr>
            <a:lvl5pPr marL="2057400" indent="-228600" eaLnBrk="0" hangingPunct="0">
              <a:defRPr b="1">
                <a:solidFill>
                  <a:schemeClr val="tx1"/>
                </a:solidFill>
                <a:latin typeface="Calibri" panose="020F0502020204030204" pitchFamily="34" charset="0"/>
                <a:ea typeface="字体管家娜娜体"/>
                <a:cs typeface="字体管家娜娜体"/>
              </a:defRPr>
            </a:lvl5pPr>
            <a:lvl6pPr marL="2514600" indent="-228600" eaLnBrk="0" fontAlgn="base" hangingPunct="0">
              <a:spcBef>
                <a:spcPct val="0"/>
              </a:spcBef>
              <a:spcAft>
                <a:spcPct val="0"/>
              </a:spcAft>
              <a:defRPr b="1">
                <a:solidFill>
                  <a:schemeClr val="tx1"/>
                </a:solidFill>
                <a:latin typeface="Calibri" panose="020F0502020204030204" pitchFamily="34" charset="0"/>
                <a:ea typeface="字体管家娜娜体"/>
                <a:cs typeface="字体管家娜娜体"/>
              </a:defRPr>
            </a:lvl6pPr>
            <a:lvl7pPr marL="2971800" indent="-228600" eaLnBrk="0" fontAlgn="base" hangingPunct="0">
              <a:spcBef>
                <a:spcPct val="0"/>
              </a:spcBef>
              <a:spcAft>
                <a:spcPct val="0"/>
              </a:spcAft>
              <a:defRPr b="1">
                <a:solidFill>
                  <a:schemeClr val="tx1"/>
                </a:solidFill>
                <a:latin typeface="Calibri" panose="020F0502020204030204" pitchFamily="34" charset="0"/>
                <a:ea typeface="字体管家娜娜体"/>
                <a:cs typeface="字体管家娜娜体"/>
              </a:defRPr>
            </a:lvl7pPr>
            <a:lvl8pPr marL="3429000" indent="-228600" eaLnBrk="0" fontAlgn="base" hangingPunct="0">
              <a:spcBef>
                <a:spcPct val="0"/>
              </a:spcBef>
              <a:spcAft>
                <a:spcPct val="0"/>
              </a:spcAft>
              <a:defRPr b="1">
                <a:solidFill>
                  <a:schemeClr val="tx1"/>
                </a:solidFill>
                <a:latin typeface="Calibri" panose="020F0502020204030204" pitchFamily="34" charset="0"/>
                <a:ea typeface="字体管家娜娜体"/>
                <a:cs typeface="字体管家娜娜体"/>
              </a:defRPr>
            </a:lvl8pPr>
            <a:lvl9pPr marL="3886200" indent="-228600" eaLnBrk="0" fontAlgn="base" hangingPunct="0">
              <a:spcBef>
                <a:spcPct val="0"/>
              </a:spcBef>
              <a:spcAft>
                <a:spcPct val="0"/>
              </a:spcAft>
              <a:defRPr b="1">
                <a:solidFill>
                  <a:schemeClr val="tx1"/>
                </a:solidFill>
                <a:latin typeface="Calibri" panose="020F0502020204030204" pitchFamily="34" charset="0"/>
                <a:ea typeface="字体管家娜娜体"/>
                <a:cs typeface="字体管家娜娜体"/>
              </a:defRPr>
            </a:lvl9pPr>
          </a:lstStyle>
          <a:p>
            <a:pPr eaLnBrk="1" fontAlgn="base" hangingPunct="1">
              <a:lnSpc>
                <a:spcPct val="150000"/>
              </a:lnSpc>
              <a:spcBef>
                <a:spcPct val="0"/>
              </a:spcBef>
              <a:spcAft>
                <a:spcPct val="0"/>
              </a:spcAft>
            </a:pPr>
            <a:r>
              <a:rPr lang="zh-CN" altLang="id-ID" sz="2100" b="0">
                <a:solidFill>
                  <a:srgbClr val="002060"/>
                </a:solidFill>
                <a:latin typeface="微软雅黑" panose="020B0503020204020204" pitchFamily="34" charset="-122"/>
                <a:ea typeface="微软雅黑" panose="020B0503020204020204" pitchFamily="34" charset="-122"/>
              </a:rPr>
              <a:t>感知觉障碍：幻觉</a:t>
            </a:r>
          </a:p>
        </p:txBody>
      </p:sp>
      <p:sp>
        <p:nvSpPr>
          <p:cNvPr id="20" name="TextBox 19"/>
          <p:cNvSpPr txBox="1">
            <a:spLocks noChangeArrowheads="1"/>
          </p:cNvSpPr>
          <p:nvPr/>
        </p:nvSpPr>
        <p:spPr bwMode="auto">
          <a:xfrm>
            <a:off x="5058966" y="2636044"/>
            <a:ext cx="4085034" cy="5770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b="1">
                <a:solidFill>
                  <a:schemeClr val="tx1"/>
                </a:solidFill>
                <a:latin typeface="Calibri" panose="020F0502020204030204" pitchFamily="34" charset="0"/>
                <a:ea typeface="字体管家娜娜体"/>
                <a:cs typeface="字体管家娜娜体"/>
              </a:defRPr>
            </a:lvl1pPr>
            <a:lvl2pPr marL="742950" indent="-285750" eaLnBrk="0" hangingPunct="0">
              <a:defRPr b="1">
                <a:solidFill>
                  <a:schemeClr val="tx1"/>
                </a:solidFill>
                <a:latin typeface="Calibri" panose="020F0502020204030204" pitchFamily="34" charset="0"/>
                <a:ea typeface="字体管家娜娜体"/>
                <a:cs typeface="字体管家娜娜体"/>
              </a:defRPr>
            </a:lvl2pPr>
            <a:lvl3pPr marL="1143000" indent="-228600" eaLnBrk="0" hangingPunct="0">
              <a:defRPr b="1">
                <a:solidFill>
                  <a:schemeClr val="tx1"/>
                </a:solidFill>
                <a:latin typeface="Calibri" panose="020F0502020204030204" pitchFamily="34" charset="0"/>
                <a:ea typeface="字体管家娜娜体"/>
                <a:cs typeface="字体管家娜娜体"/>
              </a:defRPr>
            </a:lvl3pPr>
            <a:lvl4pPr marL="1600200" indent="-228600" eaLnBrk="0" hangingPunct="0">
              <a:defRPr b="1">
                <a:solidFill>
                  <a:schemeClr val="tx1"/>
                </a:solidFill>
                <a:latin typeface="Calibri" panose="020F0502020204030204" pitchFamily="34" charset="0"/>
                <a:ea typeface="字体管家娜娜体"/>
                <a:cs typeface="字体管家娜娜体"/>
              </a:defRPr>
            </a:lvl4pPr>
            <a:lvl5pPr marL="2057400" indent="-228600" eaLnBrk="0" hangingPunct="0">
              <a:defRPr b="1">
                <a:solidFill>
                  <a:schemeClr val="tx1"/>
                </a:solidFill>
                <a:latin typeface="Calibri" panose="020F0502020204030204" pitchFamily="34" charset="0"/>
                <a:ea typeface="字体管家娜娜体"/>
                <a:cs typeface="字体管家娜娜体"/>
              </a:defRPr>
            </a:lvl5pPr>
            <a:lvl6pPr marL="2514600" indent="-228600" eaLnBrk="0" fontAlgn="base" hangingPunct="0">
              <a:spcBef>
                <a:spcPct val="0"/>
              </a:spcBef>
              <a:spcAft>
                <a:spcPct val="0"/>
              </a:spcAft>
              <a:defRPr b="1">
                <a:solidFill>
                  <a:schemeClr val="tx1"/>
                </a:solidFill>
                <a:latin typeface="Calibri" panose="020F0502020204030204" pitchFamily="34" charset="0"/>
                <a:ea typeface="字体管家娜娜体"/>
                <a:cs typeface="字体管家娜娜体"/>
              </a:defRPr>
            </a:lvl6pPr>
            <a:lvl7pPr marL="2971800" indent="-228600" eaLnBrk="0" fontAlgn="base" hangingPunct="0">
              <a:spcBef>
                <a:spcPct val="0"/>
              </a:spcBef>
              <a:spcAft>
                <a:spcPct val="0"/>
              </a:spcAft>
              <a:defRPr b="1">
                <a:solidFill>
                  <a:schemeClr val="tx1"/>
                </a:solidFill>
                <a:latin typeface="Calibri" panose="020F0502020204030204" pitchFamily="34" charset="0"/>
                <a:ea typeface="字体管家娜娜体"/>
                <a:cs typeface="字体管家娜娜体"/>
              </a:defRPr>
            </a:lvl7pPr>
            <a:lvl8pPr marL="3429000" indent="-228600" eaLnBrk="0" fontAlgn="base" hangingPunct="0">
              <a:spcBef>
                <a:spcPct val="0"/>
              </a:spcBef>
              <a:spcAft>
                <a:spcPct val="0"/>
              </a:spcAft>
              <a:defRPr b="1">
                <a:solidFill>
                  <a:schemeClr val="tx1"/>
                </a:solidFill>
                <a:latin typeface="Calibri" panose="020F0502020204030204" pitchFamily="34" charset="0"/>
                <a:ea typeface="字体管家娜娜体"/>
                <a:cs typeface="字体管家娜娜体"/>
              </a:defRPr>
            </a:lvl8pPr>
            <a:lvl9pPr marL="3886200" indent="-228600" eaLnBrk="0" fontAlgn="base" hangingPunct="0">
              <a:spcBef>
                <a:spcPct val="0"/>
              </a:spcBef>
              <a:spcAft>
                <a:spcPct val="0"/>
              </a:spcAft>
              <a:defRPr b="1">
                <a:solidFill>
                  <a:schemeClr val="tx1"/>
                </a:solidFill>
                <a:latin typeface="Calibri" panose="020F0502020204030204" pitchFamily="34" charset="0"/>
                <a:ea typeface="字体管家娜娜体"/>
                <a:cs typeface="字体管家娜娜体"/>
              </a:defRPr>
            </a:lvl9pPr>
          </a:lstStyle>
          <a:p>
            <a:pPr eaLnBrk="1" fontAlgn="base" hangingPunct="1">
              <a:lnSpc>
                <a:spcPct val="150000"/>
              </a:lnSpc>
              <a:spcBef>
                <a:spcPct val="0"/>
              </a:spcBef>
              <a:spcAft>
                <a:spcPct val="0"/>
              </a:spcAft>
            </a:pPr>
            <a:r>
              <a:rPr lang="zh-CN" altLang="en-US" sz="2100" b="0">
                <a:solidFill>
                  <a:srgbClr val="002060"/>
                </a:solidFill>
                <a:latin typeface="微软雅黑" panose="020B0503020204020204" pitchFamily="34" charset="-122"/>
                <a:ea typeface="微软雅黑" panose="020B0503020204020204" pitchFamily="34" charset="-122"/>
              </a:rPr>
              <a:t>思维障碍：妄想</a:t>
            </a:r>
            <a:endParaRPr lang="en-US" altLang="en-US" sz="2100" b="0">
              <a:solidFill>
                <a:srgbClr val="002060"/>
              </a:solidFill>
              <a:latin typeface="微软雅黑" panose="020B0503020204020204" pitchFamily="34" charset="-122"/>
              <a:ea typeface="微软雅黑" panose="020B0503020204020204" pitchFamily="34" charset="-122"/>
            </a:endParaRPr>
          </a:p>
        </p:txBody>
      </p:sp>
      <p:sp>
        <p:nvSpPr>
          <p:cNvPr id="21" name="TextBox 20"/>
          <p:cNvSpPr txBox="1">
            <a:spLocks noChangeArrowheads="1"/>
          </p:cNvSpPr>
          <p:nvPr/>
        </p:nvSpPr>
        <p:spPr bwMode="auto">
          <a:xfrm>
            <a:off x="4605338" y="3473054"/>
            <a:ext cx="4275535" cy="15465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b="1">
                <a:solidFill>
                  <a:schemeClr val="tx1"/>
                </a:solidFill>
                <a:latin typeface="Calibri" panose="020F0502020204030204" pitchFamily="34" charset="0"/>
                <a:ea typeface="字体管家娜娜体"/>
                <a:cs typeface="字体管家娜娜体"/>
              </a:defRPr>
            </a:lvl1pPr>
            <a:lvl2pPr marL="742950" indent="-285750" eaLnBrk="0" hangingPunct="0">
              <a:defRPr b="1">
                <a:solidFill>
                  <a:schemeClr val="tx1"/>
                </a:solidFill>
                <a:latin typeface="Calibri" panose="020F0502020204030204" pitchFamily="34" charset="0"/>
                <a:ea typeface="字体管家娜娜体"/>
                <a:cs typeface="字体管家娜娜体"/>
              </a:defRPr>
            </a:lvl2pPr>
            <a:lvl3pPr marL="1143000" indent="-228600" eaLnBrk="0" hangingPunct="0">
              <a:defRPr b="1">
                <a:solidFill>
                  <a:schemeClr val="tx1"/>
                </a:solidFill>
                <a:latin typeface="Calibri" panose="020F0502020204030204" pitchFamily="34" charset="0"/>
                <a:ea typeface="字体管家娜娜体"/>
                <a:cs typeface="字体管家娜娜体"/>
              </a:defRPr>
            </a:lvl3pPr>
            <a:lvl4pPr marL="1600200" indent="-228600" eaLnBrk="0" hangingPunct="0">
              <a:defRPr b="1">
                <a:solidFill>
                  <a:schemeClr val="tx1"/>
                </a:solidFill>
                <a:latin typeface="Calibri" panose="020F0502020204030204" pitchFamily="34" charset="0"/>
                <a:ea typeface="字体管家娜娜体"/>
                <a:cs typeface="字体管家娜娜体"/>
              </a:defRPr>
            </a:lvl4pPr>
            <a:lvl5pPr marL="2057400" indent="-228600" eaLnBrk="0" hangingPunct="0">
              <a:defRPr b="1">
                <a:solidFill>
                  <a:schemeClr val="tx1"/>
                </a:solidFill>
                <a:latin typeface="Calibri" panose="020F0502020204030204" pitchFamily="34" charset="0"/>
                <a:ea typeface="字体管家娜娜体"/>
                <a:cs typeface="字体管家娜娜体"/>
              </a:defRPr>
            </a:lvl5pPr>
            <a:lvl6pPr marL="2514600" indent="-228600" eaLnBrk="0" fontAlgn="base" hangingPunct="0">
              <a:spcBef>
                <a:spcPct val="0"/>
              </a:spcBef>
              <a:spcAft>
                <a:spcPct val="0"/>
              </a:spcAft>
              <a:defRPr b="1">
                <a:solidFill>
                  <a:schemeClr val="tx1"/>
                </a:solidFill>
                <a:latin typeface="Calibri" panose="020F0502020204030204" pitchFamily="34" charset="0"/>
                <a:ea typeface="字体管家娜娜体"/>
                <a:cs typeface="字体管家娜娜体"/>
              </a:defRPr>
            </a:lvl6pPr>
            <a:lvl7pPr marL="2971800" indent="-228600" eaLnBrk="0" fontAlgn="base" hangingPunct="0">
              <a:spcBef>
                <a:spcPct val="0"/>
              </a:spcBef>
              <a:spcAft>
                <a:spcPct val="0"/>
              </a:spcAft>
              <a:defRPr b="1">
                <a:solidFill>
                  <a:schemeClr val="tx1"/>
                </a:solidFill>
                <a:latin typeface="Calibri" panose="020F0502020204030204" pitchFamily="34" charset="0"/>
                <a:ea typeface="字体管家娜娜体"/>
                <a:cs typeface="字体管家娜娜体"/>
              </a:defRPr>
            </a:lvl7pPr>
            <a:lvl8pPr marL="3429000" indent="-228600" eaLnBrk="0" fontAlgn="base" hangingPunct="0">
              <a:spcBef>
                <a:spcPct val="0"/>
              </a:spcBef>
              <a:spcAft>
                <a:spcPct val="0"/>
              </a:spcAft>
              <a:defRPr b="1">
                <a:solidFill>
                  <a:schemeClr val="tx1"/>
                </a:solidFill>
                <a:latin typeface="Calibri" panose="020F0502020204030204" pitchFamily="34" charset="0"/>
                <a:ea typeface="字体管家娜娜体"/>
                <a:cs typeface="字体管家娜娜体"/>
              </a:defRPr>
            </a:lvl8pPr>
            <a:lvl9pPr marL="3886200" indent="-228600" eaLnBrk="0" fontAlgn="base" hangingPunct="0">
              <a:spcBef>
                <a:spcPct val="0"/>
              </a:spcBef>
              <a:spcAft>
                <a:spcPct val="0"/>
              </a:spcAft>
              <a:defRPr b="1">
                <a:solidFill>
                  <a:schemeClr val="tx1"/>
                </a:solidFill>
                <a:latin typeface="Calibri" panose="020F0502020204030204" pitchFamily="34" charset="0"/>
                <a:ea typeface="字体管家娜娜体"/>
                <a:cs typeface="字体管家娜娜体"/>
              </a:defRPr>
            </a:lvl9pPr>
          </a:lstStyle>
          <a:p>
            <a:pPr eaLnBrk="1" fontAlgn="base" hangingPunct="1">
              <a:lnSpc>
                <a:spcPct val="150000"/>
              </a:lnSpc>
              <a:spcBef>
                <a:spcPct val="0"/>
              </a:spcBef>
              <a:spcAft>
                <a:spcPct val="0"/>
              </a:spcAft>
            </a:pPr>
            <a:r>
              <a:rPr lang="zh-CN" altLang="en-US" sz="2100" b="0">
                <a:solidFill>
                  <a:srgbClr val="002060"/>
                </a:solidFill>
                <a:latin typeface="微软雅黑" panose="020B0503020204020204" pitchFamily="34" charset="-122"/>
                <a:ea typeface="微软雅黑" panose="020B0503020204020204" pitchFamily="34" charset="-122"/>
              </a:rPr>
              <a:t>情感障碍</a:t>
            </a:r>
          </a:p>
          <a:p>
            <a:pPr eaLnBrk="1" fontAlgn="base" hangingPunct="1">
              <a:lnSpc>
                <a:spcPct val="150000"/>
              </a:lnSpc>
              <a:spcBef>
                <a:spcPct val="0"/>
              </a:spcBef>
              <a:spcAft>
                <a:spcPct val="0"/>
              </a:spcAft>
            </a:pPr>
            <a:r>
              <a:rPr lang="zh-CN" altLang="en-US" sz="2100" b="0">
                <a:solidFill>
                  <a:srgbClr val="002060"/>
                </a:solidFill>
                <a:latin typeface="微软雅黑" panose="020B0503020204020204" pitchFamily="34" charset="-122"/>
                <a:ea typeface="微软雅黑" panose="020B0503020204020204" pitchFamily="34" charset="-122"/>
              </a:rPr>
              <a:t>意志和行为障碍</a:t>
            </a:r>
          </a:p>
          <a:p>
            <a:pPr eaLnBrk="1" fontAlgn="base" hangingPunct="1">
              <a:lnSpc>
                <a:spcPct val="150000"/>
              </a:lnSpc>
              <a:spcBef>
                <a:spcPct val="0"/>
              </a:spcBef>
              <a:spcAft>
                <a:spcPct val="0"/>
              </a:spcAft>
            </a:pPr>
            <a:r>
              <a:rPr lang="zh-CN" altLang="en-US" sz="2100" b="0">
                <a:solidFill>
                  <a:srgbClr val="002060"/>
                </a:solidFill>
                <a:latin typeface="微软雅黑" panose="020B0503020204020204" pitchFamily="34" charset="-122"/>
                <a:ea typeface="微软雅黑" panose="020B0503020204020204" pitchFamily="34" charset="-122"/>
              </a:rPr>
              <a:t>认知功能障碍</a:t>
            </a:r>
          </a:p>
        </p:txBody>
      </p:sp>
      <p:cxnSp>
        <p:nvCxnSpPr>
          <p:cNvPr id="22" name="直接连接符 21"/>
          <p:cNvCxnSpPr/>
          <p:nvPr/>
        </p:nvCxnSpPr>
        <p:spPr>
          <a:xfrm>
            <a:off x="0" y="5143500"/>
            <a:ext cx="9141619" cy="0"/>
          </a:xfrm>
          <a:prstGeom prst="line">
            <a:avLst/>
          </a:prstGeom>
          <a:ln w="101600">
            <a:solidFill>
              <a:srgbClr val="005490"/>
            </a:solidFill>
          </a:ln>
        </p:spPr>
        <p:style>
          <a:lnRef idx="1">
            <a:schemeClr val="accent1"/>
          </a:lnRef>
          <a:fillRef idx="0">
            <a:schemeClr val="accent1"/>
          </a:fillRef>
          <a:effectRef idx="0">
            <a:schemeClr val="accent1"/>
          </a:effectRef>
          <a:fontRef idx="minor">
            <a:schemeClr val="tx1"/>
          </a:fontRef>
        </p:style>
      </p:cxnSp>
      <p:sp>
        <p:nvSpPr>
          <p:cNvPr id="99" name="Line 2"/>
          <p:cNvSpPr>
            <a:spLocks noChangeShapeType="1"/>
          </p:cNvSpPr>
          <p:nvPr/>
        </p:nvSpPr>
        <p:spPr bwMode="auto">
          <a:xfrm>
            <a:off x="937022" y="891779"/>
            <a:ext cx="7053263" cy="0"/>
          </a:xfrm>
          <a:prstGeom prst="line">
            <a:avLst/>
          </a:prstGeom>
          <a:noFill/>
          <a:ln w="25400" cap="flat" cmpd="sng">
            <a:solidFill>
              <a:schemeClr val="bg2">
                <a:lumMod val="75000"/>
              </a:schemeClr>
            </a:solidFill>
            <a:prstDash val="sysDot"/>
            <a:round/>
          </a:ln>
          <a:effectLst/>
        </p:spPr>
        <p:txBody>
          <a:bodyPr lIns="0" tIns="0" rIns="0" bIns="0" anchor="ctr"/>
          <a:lstStyle/>
          <a:p>
            <a:pPr>
              <a:defRPr/>
            </a:pPr>
            <a:endParaRPr lang="es-ES" sz="2100">
              <a:solidFill>
                <a:prstClr val="black"/>
              </a:solidFill>
              <a:effectLst>
                <a:outerShdw blurRad="38100" dist="38100" dir="2700000" algn="tl">
                  <a:srgbClr val="DDDDDD"/>
                </a:outerShdw>
              </a:effectLst>
              <a:latin typeface="Gill Sans" charset="0"/>
              <a:ea typeface="MS PGothic" panose="020B0600070205080204" charset="-128"/>
              <a:sym typeface="Gill Sans" charset="0"/>
            </a:endParaRPr>
          </a:p>
        </p:txBody>
      </p:sp>
      <p:grpSp>
        <p:nvGrpSpPr>
          <p:cNvPr id="55310" name="组合 2"/>
          <p:cNvGrpSpPr/>
          <p:nvPr/>
        </p:nvGrpSpPr>
        <p:grpSpPr bwMode="auto">
          <a:xfrm>
            <a:off x="1076325" y="386954"/>
            <a:ext cx="757238" cy="450056"/>
            <a:chOff x="2300288" y="1400174"/>
            <a:chExt cx="1009650" cy="600076"/>
          </a:xfrm>
        </p:grpSpPr>
        <p:sp>
          <p:nvSpPr>
            <p:cNvPr id="30" name="菱形 29"/>
            <p:cNvSpPr/>
            <p:nvPr/>
          </p:nvSpPr>
          <p:spPr>
            <a:xfrm>
              <a:off x="2300288" y="1400174"/>
              <a:ext cx="600075" cy="600076"/>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a:solidFill>
                  <a:prstClr val="white"/>
                </a:solidFill>
              </a:endParaRPr>
            </a:p>
          </p:txBody>
        </p:sp>
        <p:sp>
          <p:nvSpPr>
            <p:cNvPr id="68" name="菱形 67"/>
            <p:cNvSpPr/>
            <p:nvPr/>
          </p:nvSpPr>
          <p:spPr>
            <a:xfrm>
              <a:off x="2709863" y="1400174"/>
              <a:ext cx="600075" cy="600076"/>
            </a:xfrm>
            <a:prstGeom prst="diamond">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a:solidFill>
                  <a:prstClr val="white"/>
                </a:solidFill>
              </a:endParaRPr>
            </a:p>
          </p:txBody>
        </p:sp>
      </p:grpSp>
      <p:sp>
        <p:nvSpPr>
          <p:cNvPr id="55311" name="文本框 32"/>
          <p:cNvSpPr txBox="1">
            <a:spLocks noChangeArrowheads="1"/>
          </p:cNvSpPr>
          <p:nvPr/>
        </p:nvSpPr>
        <p:spPr bwMode="auto">
          <a:xfrm>
            <a:off x="1833562" y="400788"/>
            <a:ext cx="6711554" cy="415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b="1">
                <a:solidFill>
                  <a:schemeClr val="tx1"/>
                </a:solidFill>
                <a:latin typeface="Calibri" panose="020F0502020204030204" pitchFamily="34" charset="0"/>
                <a:ea typeface="字体管家娜娜体"/>
                <a:cs typeface="字体管家娜娜体"/>
              </a:defRPr>
            </a:lvl1pPr>
            <a:lvl2pPr marL="742950" indent="-285750" eaLnBrk="0" hangingPunct="0">
              <a:defRPr b="1">
                <a:solidFill>
                  <a:schemeClr val="tx1"/>
                </a:solidFill>
                <a:latin typeface="Calibri" panose="020F0502020204030204" pitchFamily="34" charset="0"/>
                <a:ea typeface="字体管家娜娜体"/>
                <a:cs typeface="字体管家娜娜体"/>
              </a:defRPr>
            </a:lvl2pPr>
            <a:lvl3pPr marL="1143000" indent="-228600" eaLnBrk="0" hangingPunct="0">
              <a:defRPr b="1">
                <a:solidFill>
                  <a:schemeClr val="tx1"/>
                </a:solidFill>
                <a:latin typeface="Calibri" panose="020F0502020204030204" pitchFamily="34" charset="0"/>
                <a:ea typeface="字体管家娜娜体"/>
                <a:cs typeface="字体管家娜娜体"/>
              </a:defRPr>
            </a:lvl3pPr>
            <a:lvl4pPr marL="1600200" indent="-228600" eaLnBrk="0" hangingPunct="0">
              <a:defRPr b="1">
                <a:solidFill>
                  <a:schemeClr val="tx1"/>
                </a:solidFill>
                <a:latin typeface="Calibri" panose="020F0502020204030204" pitchFamily="34" charset="0"/>
                <a:ea typeface="字体管家娜娜体"/>
                <a:cs typeface="字体管家娜娜体"/>
              </a:defRPr>
            </a:lvl4pPr>
            <a:lvl5pPr marL="2057400" indent="-228600" eaLnBrk="0" hangingPunct="0">
              <a:defRPr b="1">
                <a:solidFill>
                  <a:schemeClr val="tx1"/>
                </a:solidFill>
                <a:latin typeface="Calibri" panose="020F0502020204030204" pitchFamily="34" charset="0"/>
                <a:ea typeface="字体管家娜娜体"/>
                <a:cs typeface="字体管家娜娜体"/>
              </a:defRPr>
            </a:lvl5pPr>
            <a:lvl6pPr marL="2514600" indent="-228600" eaLnBrk="0" fontAlgn="base" hangingPunct="0">
              <a:spcBef>
                <a:spcPct val="0"/>
              </a:spcBef>
              <a:spcAft>
                <a:spcPct val="0"/>
              </a:spcAft>
              <a:defRPr b="1">
                <a:solidFill>
                  <a:schemeClr val="tx1"/>
                </a:solidFill>
                <a:latin typeface="Calibri" panose="020F0502020204030204" pitchFamily="34" charset="0"/>
                <a:ea typeface="字体管家娜娜体"/>
                <a:cs typeface="字体管家娜娜体"/>
              </a:defRPr>
            </a:lvl6pPr>
            <a:lvl7pPr marL="2971800" indent="-228600" eaLnBrk="0" fontAlgn="base" hangingPunct="0">
              <a:spcBef>
                <a:spcPct val="0"/>
              </a:spcBef>
              <a:spcAft>
                <a:spcPct val="0"/>
              </a:spcAft>
              <a:defRPr b="1">
                <a:solidFill>
                  <a:schemeClr val="tx1"/>
                </a:solidFill>
                <a:latin typeface="Calibri" panose="020F0502020204030204" pitchFamily="34" charset="0"/>
                <a:ea typeface="字体管家娜娜体"/>
                <a:cs typeface="字体管家娜娜体"/>
              </a:defRPr>
            </a:lvl7pPr>
            <a:lvl8pPr marL="3429000" indent="-228600" eaLnBrk="0" fontAlgn="base" hangingPunct="0">
              <a:spcBef>
                <a:spcPct val="0"/>
              </a:spcBef>
              <a:spcAft>
                <a:spcPct val="0"/>
              </a:spcAft>
              <a:defRPr b="1">
                <a:solidFill>
                  <a:schemeClr val="tx1"/>
                </a:solidFill>
                <a:latin typeface="Calibri" panose="020F0502020204030204" pitchFamily="34" charset="0"/>
                <a:ea typeface="字体管家娜娜体"/>
                <a:cs typeface="字体管家娜娜体"/>
              </a:defRPr>
            </a:lvl8pPr>
            <a:lvl9pPr marL="3886200" indent="-228600" eaLnBrk="0" fontAlgn="base" hangingPunct="0">
              <a:spcBef>
                <a:spcPct val="0"/>
              </a:spcBef>
              <a:spcAft>
                <a:spcPct val="0"/>
              </a:spcAft>
              <a:defRPr b="1">
                <a:solidFill>
                  <a:schemeClr val="tx1"/>
                </a:solidFill>
                <a:latin typeface="Calibri" panose="020F0502020204030204" pitchFamily="34" charset="0"/>
                <a:ea typeface="字体管家娜娜体"/>
                <a:cs typeface="字体管家娜娜体"/>
              </a:defRPr>
            </a:lvl9pPr>
          </a:lstStyle>
          <a:p>
            <a:pPr eaLnBrk="1" fontAlgn="base" hangingPunct="1">
              <a:spcBef>
                <a:spcPct val="0"/>
              </a:spcBef>
              <a:spcAft>
                <a:spcPct val="0"/>
              </a:spcAft>
            </a:pPr>
            <a:r>
              <a:rPr lang="zh-CN" altLang="en-US" sz="2100">
                <a:solidFill>
                  <a:srgbClr val="002060"/>
                </a:solidFill>
                <a:latin typeface="微软雅黑" panose="020B0503020204020204" pitchFamily="34" charset="-122"/>
                <a:ea typeface="微软雅黑" panose="020B0503020204020204" pitchFamily="34" charset="-122"/>
              </a:rPr>
              <a:t>黑色区</a:t>
            </a:r>
            <a:r>
              <a:rPr lang="en-US" altLang="zh-CN" sz="2100">
                <a:solidFill>
                  <a:srgbClr val="002060"/>
                </a:solidFill>
                <a:latin typeface="微软雅黑" panose="020B0503020204020204" pitchFamily="34" charset="-122"/>
                <a:ea typeface="微软雅黑" panose="020B0503020204020204" pitchFamily="34" charset="-122"/>
              </a:rPr>
              <a:t>——</a:t>
            </a:r>
            <a:r>
              <a:rPr lang="zh-CN" altLang="en-US" sz="2100" dirty="0">
                <a:solidFill>
                  <a:srgbClr val="002060"/>
                </a:solidFill>
                <a:latin typeface="微软雅黑" panose="020B0503020204020204" pitchFamily="34" charset="-122"/>
                <a:ea typeface="微软雅黑" panose="020B0503020204020204" pitchFamily="34" charset="-122"/>
              </a:rPr>
              <a:t>精神分裂症</a:t>
            </a:r>
          </a:p>
        </p:txBody>
      </p:sp>
      <p:pic>
        <p:nvPicPr>
          <p:cNvPr id="23" name="图片 13" descr="logo带字横板.png"/>
          <p:cNvPicPr>
            <a:picLocks noChangeAspect="1"/>
          </p:cNvPicPr>
          <p:nvPr/>
        </p:nvPicPr>
        <p:blipFill>
          <a:blip r:embed="rId4"/>
          <a:stretch>
            <a:fillRect/>
          </a:stretch>
        </p:blipFill>
        <p:spPr>
          <a:xfrm>
            <a:off x="6352792" y="-22448"/>
            <a:ext cx="2699792" cy="625820"/>
          </a:xfrm>
          <a:prstGeom prst="rect">
            <a:avLst/>
          </a:prstGeom>
          <a:noFill/>
          <a:ln w="9525">
            <a:noFill/>
          </a:ln>
        </p:spPr>
      </p:pic>
    </p:spTree>
    <p:custDataLst>
      <p:tags r:id="rId1"/>
    </p:custDataLst>
    <p:extLst>
      <p:ext uri="{BB962C8B-B14F-4D97-AF65-F5344CB8AC3E}">
        <p14:creationId xmlns:p14="http://schemas.microsoft.com/office/powerpoint/2010/main" val="25097604"/>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六边形 1">
            <a:extLst>
              <a:ext uri="{FF2B5EF4-FFF2-40B4-BE49-F238E27FC236}">
                <a16:creationId xmlns="" xmlns:a16="http://schemas.microsoft.com/office/drawing/2014/main" id="{3E72F443-5D18-E74E-83F6-299D1EA1CC86}"/>
              </a:ext>
            </a:extLst>
          </p:cNvPr>
          <p:cNvSpPr/>
          <p:nvPr/>
        </p:nvSpPr>
        <p:spPr>
          <a:xfrm>
            <a:off x="755576" y="1338420"/>
            <a:ext cx="2654021" cy="2192357"/>
          </a:xfrm>
          <a:prstGeom prst="hexagon">
            <a:avLst/>
          </a:prstGeom>
          <a:blipFill dpi="0" rotWithShape="1">
            <a:blip r:embed="rId2" cstate="print"/>
            <a:srcRect/>
            <a:stretch>
              <a:fillRect/>
            </a:stretch>
          </a:blipFill>
          <a:ln w="15875" cap="rnd">
            <a:solidFill>
              <a:srgbClr val="DDDDD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sp>
        <p:nvSpPr>
          <p:cNvPr id="3" name="Text Box 11">
            <a:extLst>
              <a:ext uri="{FF2B5EF4-FFF2-40B4-BE49-F238E27FC236}">
                <a16:creationId xmlns="" xmlns:a16="http://schemas.microsoft.com/office/drawing/2014/main" id="{3E06AAB8-3A1D-AB4C-B725-C8C763107E47}"/>
              </a:ext>
            </a:extLst>
          </p:cNvPr>
          <p:cNvSpPr txBox="1">
            <a:spLocks noChangeArrowheads="1"/>
          </p:cNvSpPr>
          <p:nvPr/>
        </p:nvSpPr>
        <p:spPr bwMode="auto">
          <a:xfrm>
            <a:off x="3707904" y="1338420"/>
            <a:ext cx="4968552" cy="26395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b="1">
                <a:solidFill>
                  <a:schemeClr val="tx1"/>
                </a:solidFill>
                <a:latin typeface="Calibri" panose="020F0502020204030204" pitchFamily="34" charset="0"/>
                <a:ea typeface="字体管家娜娜体"/>
                <a:cs typeface="字体管家娜娜体"/>
              </a:defRPr>
            </a:lvl1pPr>
            <a:lvl2pPr marL="742950" indent="-285750" eaLnBrk="0" hangingPunct="0">
              <a:defRPr b="1">
                <a:solidFill>
                  <a:schemeClr val="tx1"/>
                </a:solidFill>
                <a:latin typeface="Calibri" panose="020F0502020204030204" pitchFamily="34" charset="0"/>
                <a:ea typeface="字体管家娜娜体"/>
                <a:cs typeface="字体管家娜娜体"/>
              </a:defRPr>
            </a:lvl2pPr>
            <a:lvl3pPr marL="1143000" indent="-228600" eaLnBrk="0" hangingPunct="0">
              <a:defRPr b="1">
                <a:solidFill>
                  <a:schemeClr val="tx1"/>
                </a:solidFill>
                <a:latin typeface="Calibri" panose="020F0502020204030204" pitchFamily="34" charset="0"/>
                <a:ea typeface="字体管家娜娜体"/>
                <a:cs typeface="字体管家娜娜体"/>
              </a:defRPr>
            </a:lvl3pPr>
            <a:lvl4pPr marL="1600200" indent="-228600" eaLnBrk="0" hangingPunct="0">
              <a:defRPr b="1">
                <a:solidFill>
                  <a:schemeClr val="tx1"/>
                </a:solidFill>
                <a:latin typeface="Calibri" panose="020F0502020204030204" pitchFamily="34" charset="0"/>
                <a:ea typeface="字体管家娜娜体"/>
                <a:cs typeface="字体管家娜娜体"/>
              </a:defRPr>
            </a:lvl4pPr>
            <a:lvl5pPr marL="2057400" indent="-228600" eaLnBrk="0" hangingPunct="0">
              <a:defRPr b="1">
                <a:solidFill>
                  <a:schemeClr val="tx1"/>
                </a:solidFill>
                <a:latin typeface="Calibri" panose="020F0502020204030204" pitchFamily="34" charset="0"/>
                <a:ea typeface="字体管家娜娜体"/>
                <a:cs typeface="字体管家娜娜体"/>
              </a:defRPr>
            </a:lvl5pPr>
            <a:lvl6pPr marL="2514600" indent="-228600" eaLnBrk="0" fontAlgn="base" hangingPunct="0">
              <a:spcBef>
                <a:spcPct val="0"/>
              </a:spcBef>
              <a:spcAft>
                <a:spcPct val="0"/>
              </a:spcAft>
              <a:defRPr b="1">
                <a:solidFill>
                  <a:schemeClr val="tx1"/>
                </a:solidFill>
                <a:latin typeface="Calibri" panose="020F0502020204030204" pitchFamily="34" charset="0"/>
                <a:ea typeface="字体管家娜娜体"/>
                <a:cs typeface="字体管家娜娜体"/>
              </a:defRPr>
            </a:lvl6pPr>
            <a:lvl7pPr marL="2971800" indent="-228600" eaLnBrk="0" fontAlgn="base" hangingPunct="0">
              <a:spcBef>
                <a:spcPct val="0"/>
              </a:spcBef>
              <a:spcAft>
                <a:spcPct val="0"/>
              </a:spcAft>
              <a:defRPr b="1">
                <a:solidFill>
                  <a:schemeClr val="tx1"/>
                </a:solidFill>
                <a:latin typeface="Calibri" panose="020F0502020204030204" pitchFamily="34" charset="0"/>
                <a:ea typeface="字体管家娜娜体"/>
                <a:cs typeface="字体管家娜娜体"/>
              </a:defRPr>
            </a:lvl7pPr>
            <a:lvl8pPr marL="3429000" indent="-228600" eaLnBrk="0" fontAlgn="base" hangingPunct="0">
              <a:spcBef>
                <a:spcPct val="0"/>
              </a:spcBef>
              <a:spcAft>
                <a:spcPct val="0"/>
              </a:spcAft>
              <a:defRPr b="1">
                <a:solidFill>
                  <a:schemeClr val="tx1"/>
                </a:solidFill>
                <a:latin typeface="Calibri" panose="020F0502020204030204" pitchFamily="34" charset="0"/>
                <a:ea typeface="字体管家娜娜体"/>
                <a:cs typeface="字体管家娜娜体"/>
              </a:defRPr>
            </a:lvl8pPr>
            <a:lvl9pPr marL="3886200" indent="-228600" eaLnBrk="0" fontAlgn="base" hangingPunct="0">
              <a:spcBef>
                <a:spcPct val="0"/>
              </a:spcBef>
              <a:spcAft>
                <a:spcPct val="0"/>
              </a:spcAft>
              <a:defRPr b="1">
                <a:solidFill>
                  <a:schemeClr val="tx1"/>
                </a:solidFill>
                <a:latin typeface="Calibri" panose="020F0502020204030204" pitchFamily="34" charset="0"/>
                <a:ea typeface="字体管家娜娜体"/>
                <a:cs typeface="字体管家娜娜体"/>
              </a:defRPr>
            </a:lvl9pPr>
          </a:lstStyle>
          <a:p>
            <a:pPr eaLnBrk="1" fontAlgn="base" hangingPunct="1">
              <a:lnSpc>
                <a:spcPct val="150000"/>
              </a:lnSpc>
              <a:spcBef>
                <a:spcPct val="0"/>
              </a:spcBef>
              <a:spcAft>
                <a:spcPct val="0"/>
              </a:spcAft>
            </a:pPr>
            <a:r>
              <a:rPr lang="zh-CN" altLang="en-US" sz="1400" b="0" dirty="0">
                <a:solidFill>
                  <a:prstClr val="black"/>
                </a:solidFill>
                <a:latin typeface="微软雅黑" panose="020B0503020204020204" pitchFamily="34" charset="-122"/>
                <a:ea typeface="微软雅黑" panose="020B0503020204020204" pitchFamily="34" charset="-122"/>
              </a:rPr>
              <a:t>案例： 某男，</a:t>
            </a:r>
            <a:r>
              <a:rPr lang="en-US" altLang="zh-CN" sz="1400" b="0" dirty="0">
                <a:solidFill>
                  <a:prstClr val="black"/>
                </a:solidFill>
                <a:latin typeface="微软雅黑" panose="020B0503020204020204" pitchFamily="34" charset="-122"/>
                <a:ea typeface="微软雅黑" panose="020B0503020204020204" pitchFamily="34" charset="-122"/>
              </a:rPr>
              <a:t>19</a:t>
            </a:r>
            <a:r>
              <a:rPr lang="zh-CN" altLang="en-US" sz="1400" b="0" dirty="0">
                <a:solidFill>
                  <a:prstClr val="black"/>
                </a:solidFill>
                <a:latin typeface="微软雅黑" panose="020B0503020204020204" pitchFamily="34" charset="-122"/>
                <a:ea typeface="微软雅黑" panose="020B0503020204020204" pitchFamily="34" charset="-122"/>
              </a:rPr>
              <a:t>岁，性格内向，胆小，孤僻不合群。以前经常疑神疑鬼，最近又严重了，外出时总觉得有人在后面跟踪监视自己，在自己身后吹口哨。在家里时会听到有人在说自己的坏话，虽然找不到人，却对此坚信不疑。</a:t>
            </a:r>
            <a:endParaRPr lang="en-US" altLang="zh-CN" sz="1400" b="0" dirty="0">
              <a:solidFill>
                <a:prstClr val="black"/>
              </a:solidFill>
              <a:latin typeface="微软雅黑" panose="020B0503020204020204" pitchFamily="34" charset="-122"/>
              <a:ea typeface="微软雅黑" panose="020B0503020204020204" pitchFamily="34" charset="-122"/>
            </a:endParaRPr>
          </a:p>
          <a:p>
            <a:pPr eaLnBrk="1" fontAlgn="base" hangingPunct="1">
              <a:lnSpc>
                <a:spcPct val="150000"/>
              </a:lnSpc>
              <a:spcBef>
                <a:spcPct val="0"/>
              </a:spcBef>
              <a:spcAft>
                <a:spcPct val="0"/>
              </a:spcAft>
            </a:pPr>
            <a:r>
              <a:rPr lang="zh-CN" altLang="en-US" sz="1400" b="0" dirty="0">
                <a:solidFill>
                  <a:prstClr val="black"/>
                </a:solidFill>
                <a:latin typeface="微软雅黑" panose="020B0503020204020204" pitchFamily="34" charset="-122"/>
                <a:ea typeface="微软雅黑" panose="020B0503020204020204" pitchFamily="34" charset="-122"/>
              </a:rPr>
              <a:t>     吃饭时有时会说闻到一股怪味道，怀疑有人下毒，因此把饭菜都倒掉。看电视时认为电视里面的事都在讲他家里的事情，都跟他有关系。家人要带他去医院精神科检查，每次都会遭其拒绝，并称：“我又没有精神病，去那里干什么。”</a:t>
            </a:r>
          </a:p>
        </p:txBody>
      </p:sp>
      <p:grpSp>
        <p:nvGrpSpPr>
          <p:cNvPr id="4" name="组合 2">
            <a:extLst>
              <a:ext uri="{FF2B5EF4-FFF2-40B4-BE49-F238E27FC236}">
                <a16:creationId xmlns="" xmlns:a16="http://schemas.microsoft.com/office/drawing/2014/main" id="{7D218D1A-2815-7444-84BF-B289E959BC24}"/>
              </a:ext>
            </a:extLst>
          </p:cNvPr>
          <p:cNvGrpSpPr>
            <a:grpSpLocks/>
          </p:cNvGrpSpPr>
          <p:nvPr/>
        </p:nvGrpSpPr>
        <p:grpSpPr bwMode="auto">
          <a:xfrm>
            <a:off x="1206500" y="500063"/>
            <a:ext cx="1009650" cy="600075"/>
            <a:chOff x="2300288" y="1400174"/>
            <a:chExt cx="1009650" cy="600076"/>
          </a:xfrm>
        </p:grpSpPr>
        <p:sp>
          <p:nvSpPr>
            <p:cNvPr id="5" name="菱形 4">
              <a:extLst>
                <a:ext uri="{FF2B5EF4-FFF2-40B4-BE49-F238E27FC236}">
                  <a16:creationId xmlns="" xmlns:a16="http://schemas.microsoft.com/office/drawing/2014/main" id="{4EF18CCF-83FA-1C40-8393-25474F0F1D22}"/>
                </a:ext>
              </a:extLst>
            </p:cNvPr>
            <p:cNvSpPr/>
            <p:nvPr/>
          </p:nvSpPr>
          <p:spPr>
            <a:xfrm>
              <a:off x="2300288" y="1400174"/>
              <a:ext cx="600075" cy="600076"/>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6" name="菱形 5">
              <a:extLst>
                <a:ext uri="{FF2B5EF4-FFF2-40B4-BE49-F238E27FC236}">
                  <a16:creationId xmlns="" xmlns:a16="http://schemas.microsoft.com/office/drawing/2014/main" id="{EE4C924E-585F-6746-8229-4AC09451F2E8}"/>
                </a:ext>
              </a:extLst>
            </p:cNvPr>
            <p:cNvSpPr/>
            <p:nvPr/>
          </p:nvSpPr>
          <p:spPr>
            <a:xfrm>
              <a:off x="2709863" y="1400174"/>
              <a:ext cx="600075" cy="600076"/>
            </a:xfrm>
            <a:prstGeom prst="diamond">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grpSp>
      <p:sp>
        <p:nvSpPr>
          <p:cNvPr id="7" name="文本框 32">
            <a:extLst>
              <a:ext uri="{FF2B5EF4-FFF2-40B4-BE49-F238E27FC236}">
                <a16:creationId xmlns="" xmlns:a16="http://schemas.microsoft.com/office/drawing/2014/main" id="{2F6AE6F4-F50C-C243-9B20-BA40E79E4279}"/>
              </a:ext>
            </a:extLst>
          </p:cNvPr>
          <p:cNvSpPr txBox="1">
            <a:spLocks noChangeArrowheads="1"/>
          </p:cNvSpPr>
          <p:nvPr/>
        </p:nvSpPr>
        <p:spPr bwMode="auto">
          <a:xfrm>
            <a:off x="2239278" y="531071"/>
            <a:ext cx="8948738"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b="1">
                <a:solidFill>
                  <a:schemeClr val="tx1"/>
                </a:solidFill>
                <a:latin typeface="Calibri" panose="020F0502020204030204" pitchFamily="34" charset="0"/>
                <a:ea typeface="字体管家娜娜体"/>
                <a:cs typeface="字体管家娜娜体"/>
              </a:defRPr>
            </a:lvl1pPr>
            <a:lvl2pPr marL="742950" indent="-285750" eaLnBrk="0" hangingPunct="0">
              <a:defRPr b="1">
                <a:solidFill>
                  <a:schemeClr val="tx1"/>
                </a:solidFill>
                <a:latin typeface="Calibri" panose="020F0502020204030204" pitchFamily="34" charset="0"/>
                <a:ea typeface="字体管家娜娜体"/>
                <a:cs typeface="字体管家娜娜体"/>
              </a:defRPr>
            </a:lvl2pPr>
            <a:lvl3pPr marL="1143000" indent="-228600" eaLnBrk="0" hangingPunct="0">
              <a:defRPr b="1">
                <a:solidFill>
                  <a:schemeClr val="tx1"/>
                </a:solidFill>
                <a:latin typeface="Calibri" panose="020F0502020204030204" pitchFamily="34" charset="0"/>
                <a:ea typeface="字体管家娜娜体"/>
                <a:cs typeface="字体管家娜娜体"/>
              </a:defRPr>
            </a:lvl3pPr>
            <a:lvl4pPr marL="1600200" indent="-228600" eaLnBrk="0" hangingPunct="0">
              <a:defRPr b="1">
                <a:solidFill>
                  <a:schemeClr val="tx1"/>
                </a:solidFill>
                <a:latin typeface="Calibri" panose="020F0502020204030204" pitchFamily="34" charset="0"/>
                <a:ea typeface="字体管家娜娜体"/>
                <a:cs typeface="字体管家娜娜体"/>
              </a:defRPr>
            </a:lvl4pPr>
            <a:lvl5pPr marL="2057400" indent="-228600" eaLnBrk="0" hangingPunct="0">
              <a:defRPr b="1">
                <a:solidFill>
                  <a:schemeClr val="tx1"/>
                </a:solidFill>
                <a:latin typeface="Calibri" panose="020F0502020204030204" pitchFamily="34" charset="0"/>
                <a:ea typeface="字体管家娜娜体"/>
                <a:cs typeface="字体管家娜娜体"/>
              </a:defRPr>
            </a:lvl5pPr>
            <a:lvl6pPr marL="2514600" indent="-228600" eaLnBrk="0" fontAlgn="base" hangingPunct="0">
              <a:spcBef>
                <a:spcPct val="0"/>
              </a:spcBef>
              <a:spcAft>
                <a:spcPct val="0"/>
              </a:spcAft>
              <a:defRPr b="1">
                <a:solidFill>
                  <a:schemeClr val="tx1"/>
                </a:solidFill>
                <a:latin typeface="Calibri" panose="020F0502020204030204" pitchFamily="34" charset="0"/>
                <a:ea typeface="字体管家娜娜体"/>
                <a:cs typeface="字体管家娜娜体"/>
              </a:defRPr>
            </a:lvl6pPr>
            <a:lvl7pPr marL="2971800" indent="-228600" eaLnBrk="0" fontAlgn="base" hangingPunct="0">
              <a:spcBef>
                <a:spcPct val="0"/>
              </a:spcBef>
              <a:spcAft>
                <a:spcPct val="0"/>
              </a:spcAft>
              <a:defRPr b="1">
                <a:solidFill>
                  <a:schemeClr val="tx1"/>
                </a:solidFill>
                <a:latin typeface="Calibri" panose="020F0502020204030204" pitchFamily="34" charset="0"/>
                <a:ea typeface="字体管家娜娜体"/>
                <a:cs typeface="字体管家娜娜体"/>
              </a:defRPr>
            </a:lvl7pPr>
            <a:lvl8pPr marL="3429000" indent="-228600" eaLnBrk="0" fontAlgn="base" hangingPunct="0">
              <a:spcBef>
                <a:spcPct val="0"/>
              </a:spcBef>
              <a:spcAft>
                <a:spcPct val="0"/>
              </a:spcAft>
              <a:defRPr b="1">
                <a:solidFill>
                  <a:schemeClr val="tx1"/>
                </a:solidFill>
                <a:latin typeface="Calibri" panose="020F0502020204030204" pitchFamily="34" charset="0"/>
                <a:ea typeface="字体管家娜娜体"/>
                <a:cs typeface="字体管家娜娜体"/>
              </a:defRPr>
            </a:lvl8pPr>
            <a:lvl9pPr marL="3886200" indent="-228600" eaLnBrk="0" fontAlgn="base" hangingPunct="0">
              <a:spcBef>
                <a:spcPct val="0"/>
              </a:spcBef>
              <a:spcAft>
                <a:spcPct val="0"/>
              </a:spcAft>
              <a:defRPr b="1">
                <a:solidFill>
                  <a:schemeClr val="tx1"/>
                </a:solidFill>
                <a:latin typeface="Calibri" panose="020F0502020204030204" pitchFamily="34" charset="0"/>
                <a:ea typeface="字体管家娜娜体"/>
                <a:cs typeface="字体管家娜娜体"/>
              </a:defRPr>
            </a:lvl9pPr>
          </a:lstStyle>
          <a:p>
            <a:pPr eaLnBrk="1" fontAlgn="base" hangingPunct="1">
              <a:spcBef>
                <a:spcPct val="0"/>
              </a:spcBef>
              <a:spcAft>
                <a:spcPct val="0"/>
              </a:spcAft>
            </a:pPr>
            <a:r>
              <a:rPr lang="zh-CN" altLang="en-US" sz="2800">
                <a:solidFill>
                  <a:srgbClr val="002060"/>
                </a:solidFill>
                <a:latin typeface="微软雅黑" panose="020B0503020204020204" pitchFamily="34" charset="-122"/>
                <a:ea typeface="微软雅黑" panose="020B0503020204020204" pitchFamily="34" charset="-122"/>
              </a:rPr>
              <a:t>精神分裂症</a:t>
            </a:r>
            <a:endParaRPr lang="zh-CN" altLang="en-US" sz="2800" dirty="0">
              <a:solidFill>
                <a:srgbClr val="002060"/>
              </a:solidFill>
              <a:latin typeface="微软雅黑" panose="020B0503020204020204" pitchFamily="34" charset="-122"/>
              <a:ea typeface="微软雅黑" panose="020B0503020204020204" pitchFamily="34" charset="-122"/>
            </a:endParaRPr>
          </a:p>
        </p:txBody>
      </p:sp>
      <p:grpSp>
        <p:nvGrpSpPr>
          <p:cNvPr id="8" name="组合 45">
            <a:extLst>
              <a:ext uri="{FF2B5EF4-FFF2-40B4-BE49-F238E27FC236}">
                <a16:creationId xmlns="" xmlns:a16="http://schemas.microsoft.com/office/drawing/2014/main" id="{A70EB865-AC5A-EC46-8D36-E3F7C4F455F4}"/>
              </a:ext>
            </a:extLst>
          </p:cNvPr>
          <p:cNvGrpSpPr>
            <a:grpSpLocks/>
          </p:cNvGrpSpPr>
          <p:nvPr/>
        </p:nvGrpSpPr>
        <p:grpSpPr bwMode="auto">
          <a:xfrm>
            <a:off x="755576" y="3723213"/>
            <a:ext cx="2736304" cy="1132254"/>
            <a:chOff x="0" y="0"/>
            <a:chExt cx="5162992" cy="1584176"/>
          </a:xfrm>
        </p:grpSpPr>
        <p:sp>
          <p:nvSpPr>
            <p:cNvPr id="9" name="矩形 46">
              <a:extLst>
                <a:ext uri="{FF2B5EF4-FFF2-40B4-BE49-F238E27FC236}">
                  <a16:creationId xmlns="" xmlns:a16="http://schemas.microsoft.com/office/drawing/2014/main" id="{90091D60-1821-4242-99E2-8D46C4338A36}"/>
                </a:ext>
              </a:extLst>
            </p:cNvPr>
            <p:cNvSpPr>
              <a:spLocks noChangeArrowheads="1"/>
            </p:cNvSpPr>
            <p:nvPr/>
          </p:nvSpPr>
          <p:spPr bwMode="auto">
            <a:xfrm>
              <a:off x="0" y="0"/>
              <a:ext cx="5118259" cy="1584176"/>
            </a:xfrm>
            <a:prstGeom prst="rect">
              <a:avLst/>
            </a:prstGeom>
            <a:solidFill>
              <a:srgbClr val="7FC3D6"/>
            </a:solidFill>
            <a:ln w="10795">
              <a:solidFill>
                <a:schemeClr val="bg1"/>
              </a:solidFill>
              <a:miter lim="800000"/>
              <a:headEnd/>
              <a:tailEnd/>
            </a:ln>
            <a:effectLst>
              <a:outerShdw dist="38100" dir="2700000" algn="ctr" rotWithShape="0">
                <a:srgbClr val="000000">
                  <a:alpha val="39000"/>
                </a:srgbClr>
              </a:outerShdw>
            </a:effectLst>
          </p:spPr>
          <p:txBody>
            <a:bodyPr anchor="ctr"/>
            <a:lstStyle>
              <a:lvl1pPr eaLnBrk="0" hangingPunct="0">
                <a:defRPr b="1">
                  <a:solidFill>
                    <a:schemeClr val="tx1"/>
                  </a:solidFill>
                  <a:latin typeface="Calibri" panose="020F0502020204030204" pitchFamily="34" charset="0"/>
                  <a:ea typeface="字体管家娜娜体"/>
                  <a:cs typeface="字体管家娜娜体"/>
                </a:defRPr>
              </a:lvl1pPr>
              <a:lvl2pPr marL="742950" indent="-285750" eaLnBrk="0" hangingPunct="0">
                <a:defRPr b="1">
                  <a:solidFill>
                    <a:schemeClr val="tx1"/>
                  </a:solidFill>
                  <a:latin typeface="Calibri" panose="020F0502020204030204" pitchFamily="34" charset="0"/>
                  <a:ea typeface="字体管家娜娜体"/>
                  <a:cs typeface="字体管家娜娜体"/>
                </a:defRPr>
              </a:lvl2pPr>
              <a:lvl3pPr marL="1143000" indent="-228600" eaLnBrk="0" hangingPunct="0">
                <a:defRPr b="1">
                  <a:solidFill>
                    <a:schemeClr val="tx1"/>
                  </a:solidFill>
                  <a:latin typeface="Calibri" panose="020F0502020204030204" pitchFamily="34" charset="0"/>
                  <a:ea typeface="字体管家娜娜体"/>
                  <a:cs typeface="字体管家娜娜体"/>
                </a:defRPr>
              </a:lvl3pPr>
              <a:lvl4pPr marL="1600200" indent="-228600" eaLnBrk="0" hangingPunct="0">
                <a:defRPr b="1">
                  <a:solidFill>
                    <a:schemeClr val="tx1"/>
                  </a:solidFill>
                  <a:latin typeface="Calibri" panose="020F0502020204030204" pitchFamily="34" charset="0"/>
                  <a:ea typeface="字体管家娜娜体"/>
                  <a:cs typeface="字体管家娜娜体"/>
                </a:defRPr>
              </a:lvl4pPr>
              <a:lvl5pPr marL="2057400" indent="-228600" eaLnBrk="0" hangingPunct="0">
                <a:defRPr b="1">
                  <a:solidFill>
                    <a:schemeClr val="tx1"/>
                  </a:solidFill>
                  <a:latin typeface="Calibri" panose="020F0502020204030204" pitchFamily="34" charset="0"/>
                  <a:ea typeface="字体管家娜娜体"/>
                  <a:cs typeface="字体管家娜娜体"/>
                </a:defRPr>
              </a:lvl5pPr>
              <a:lvl6pPr marL="2514600" indent="-228600" eaLnBrk="0" fontAlgn="base" hangingPunct="0">
                <a:spcBef>
                  <a:spcPct val="0"/>
                </a:spcBef>
                <a:spcAft>
                  <a:spcPct val="0"/>
                </a:spcAft>
                <a:defRPr b="1">
                  <a:solidFill>
                    <a:schemeClr val="tx1"/>
                  </a:solidFill>
                  <a:latin typeface="Calibri" panose="020F0502020204030204" pitchFamily="34" charset="0"/>
                  <a:ea typeface="字体管家娜娜体"/>
                  <a:cs typeface="字体管家娜娜体"/>
                </a:defRPr>
              </a:lvl6pPr>
              <a:lvl7pPr marL="2971800" indent="-228600" eaLnBrk="0" fontAlgn="base" hangingPunct="0">
                <a:spcBef>
                  <a:spcPct val="0"/>
                </a:spcBef>
                <a:spcAft>
                  <a:spcPct val="0"/>
                </a:spcAft>
                <a:defRPr b="1">
                  <a:solidFill>
                    <a:schemeClr val="tx1"/>
                  </a:solidFill>
                  <a:latin typeface="Calibri" panose="020F0502020204030204" pitchFamily="34" charset="0"/>
                  <a:ea typeface="字体管家娜娜体"/>
                  <a:cs typeface="字体管家娜娜体"/>
                </a:defRPr>
              </a:lvl7pPr>
              <a:lvl8pPr marL="3429000" indent="-228600" eaLnBrk="0" fontAlgn="base" hangingPunct="0">
                <a:spcBef>
                  <a:spcPct val="0"/>
                </a:spcBef>
                <a:spcAft>
                  <a:spcPct val="0"/>
                </a:spcAft>
                <a:defRPr b="1">
                  <a:solidFill>
                    <a:schemeClr val="tx1"/>
                  </a:solidFill>
                  <a:latin typeface="Calibri" panose="020F0502020204030204" pitchFamily="34" charset="0"/>
                  <a:ea typeface="字体管家娜娜体"/>
                  <a:cs typeface="字体管家娜娜体"/>
                </a:defRPr>
              </a:lvl8pPr>
              <a:lvl9pPr marL="3886200" indent="-228600" eaLnBrk="0" fontAlgn="base" hangingPunct="0">
                <a:spcBef>
                  <a:spcPct val="0"/>
                </a:spcBef>
                <a:spcAft>
                  <a:spcPct val="0"/>
                </a:spcAft>
                <a:defRPr b="1">
                  <a:solidFill>
                    <a:schemeClr val="tx1"/>
                  </a:solidFill>
                  <a:latin typeface="Calibri" panose="020F0502020204030204" pitchFamily="34" charset="0"/>
                  <a:ea typeface="字体管家娜娜体"/>
                  <a:cs typeface="字体管家娜娜体"/>
                </a:defRPr>
              </a:lvl9pPr>
            </a:lstStyle>
            <a:p>
              <a:pPr algn="ctr" eaLnBrk="1" fontAlgn="base" hangingPunct="1">
                <a:spcBef>
                  <a:spcPct val="0"/>
                </a:spcBef>
                <a:spcAft>
                  <a:spcPct val="0"/>
                </a:spcAft>
              </a:pPr>
              <a:endParaRPr lang="zh-CN" altLang="en-US" sz="2400" b="0">
                <a:solidFill>
                  <a:srgbClr val="FFFFFF"/>
                </a:solidFill>
                <a:ea typeface="宋体" panose="02010600030101010101" pitchFamily="2" charset="-122"/>
              </a:endParaRPr>
            </a:p>
          </p:txBody>
        </p:sp>
        <p:sp>
          <p:nvSpPr>
            <p:cNvPr id="10" name="矩形 37">
              <a:extLst>
                <a:ext uri="{FF2B5EF4-FFF2-40B4-BE49-F238E27FC236}">
                  <a16:creationId xmlns="" xmlns:a16="http://schemas.microsoft.com/office/drawing/2014/main" id="{59F8D940-37FB-304E-9390-5F9541CD2181}"/>
                </a:ext>
              </a:extLst>
            </p:cNvPr>
            <p:cNvSpPr>
              <a:spLocks/>
            </p:cNvSpPr>
            <p:nvPr/>
          </p:nvSpPr>
          <p:spPr bwMode="auto">
            <a:xfrm>
              <a:off x="44733" y="178611"/>
              <a:ext cx="5118259" cy="1295270"/>
            </a:xfrm>
            <a:custGeom>
              <a:avLst/>
              <a:gdLst>
                <a:gd name="T0" fmla="*/ 0 w 4963465"/>
                <a:gd name="T1" fmla="*/ 0 h 1584176"/>
                <a:gd name="T2" fmla="*/ 5787236 w 4963465"/>
                <a:gd name="T3" fmla="*/ 0 h 1584176"/>
                <a:gd name="T4" fmla="*/ 1605616 w 4963465"/>
                <a:gd name="T5" fmla="*/ 1584176 h 1584176"/>
                <a:gd name="T6" fmla="*/ 0 w 4963465"/>
                <a:gd name="T7" fmla="*/ 1584176 h 1584176"/>
                <a:gd name="T8" fmla="*/ 0 w 4963465"/>
                <a:gd name="T9" fmla="*/ 0 h 1584176"/>
                <a:gd name="T10" fmla="*/ 0 60000 65536"/>
                <a:gd name="T11" fmla="*/ 0 60000 65536"/>
                <a:gd name="T12" fmla="*/ 0 60000 65536"/>
                <a:gd name="T13" fmla="*/ 0 60000 65536"/>
                <a:gd name="T14" fmla="*/ 0 60000 65536"/>
                <a:gd name="T15" fmla="*/ 0 w 4963465"/>
                <a:gd name="T16" fmla="*/ 0 h 1584176"/>
                <a:gd name="T17" fmla="*/ 4963465 w 4963465"/>
                <a:gd name="T18" fmla="*/ 1584176 h 1584176"/>
              </a:gdLst>
              <a:ahLst/>
              <a:cxnLst>
                <a:cxn ang="T10">
                  <a:pos x="T0" y="T1"/>
                </a:cxn>
                <a:cxn ang="T11">
                  <a:pos x="T2" y="T3"/>
                </a:cxn>
                <a:cxn ang="T12">
                  <a:pos x="T4" y="T5"/>
                </a:cxn>
                <a:cxn ang="T13">
                  <a:pos x="T6" y="T7"/>
                </a:cxn>
                <a:cxn ang="T14">
                  <a:pos x="T8" y="T9"/>
                </a:cxn>
              </a:cxnLst>
              <a:rect l="T15" t="T16" r="T17" b="T18"/>
              <a:pathLst>
                <a:path w="4963465" h="1584176">
                  <a:moveTo>
                    <a:pt x="0" y="0"/>
                  </a:moveTo>
                  <a:lnTo>
                    <a:pt x="4963465" y="0"/>
                  </a:lnTo>
                  <a:lnTo>
                    <a:pt x="1377067" y="1584176"/>
                  </a:lnTo>
                  <a:lnTo>
                    <a:pt x="0" y="1584176"/>
                  </a:lnTo>
                  <a:lnTo>
                    <a:pt x="0" y="0"/>
                  </a:lnTo>
                  <a:close/>
                </a:path>
              </a:pathLst>
            </a:custGeom>
            <a:solidFill>
              <a:srgbClr val="7FC3D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eaLnBrk="0" hangingPunct="0">
                <a:defRPr b="1">
                  <a:solidFill>
                    <a:schemeClr val="tx1"/>
                  </a:solidFill>
                  <a:latin typeface="Calibri" panose="020F0502020204030204" pitchFamily="34" charset="0"/>
                  <a:ea typeface="字体管家娜娜体"/>
                  <a:cs typeface="字体管家娜娜体"/>
                </a:defRPr>
              </a:lvl1pPr>
              <a:lvl2pPr marL="742950" indent="-285750" eaLnBrk="0" hangingPunct="0">
                <a:defRPr b="1">
                  <a:solidFill>
                    <a:schemeClr val="tx1"/>
                  </a:solidFill>
                  <a:latin typeface="Calibri" panose="020F0502020204030204" pitchFamily="34" charset="0"/>
                  <a:ea typeface="字体管家娜娜体"/>
                  <a:cs typeface="字体管家娜娜体"/>
                </a:defRPr>
              </a:lvl2pPr>
              <a:lvl3pPr marL="1143000" indent="-228600" eaLnBrk="0" hangingPunct="0">
                <a:defRPr b="1">
                  <a:solidFill>
                    <a:schemeClr val="tx1"/>
                  </a:solidFill>
                  <a:latin typeface="Calibri" panose="020F0502020204030204" pitchFamily="34" charset="0"/>
                  <a:ea typeface="字体管家娜娜体"/>
                  <a:cs typeface="字体管家娜娜体"/>
                </a:defRPr>
              </a:lvl3pPr>
              <a:lvl4pPr marL="1600200" indent="-228600" eaLnBrk="0" hangingPunct="0">
                <a:defRPr b="1">
                  <a:solidFill>
                    <a:schemeClr val="tx1"/>
                  </a:solidFill>
                  <a:latin typeface="Calibri" panose="020F0502020204030204" pitchFamily="34" charset="0"/>
                  <a:ea typeface="字体管家娜娜体"/>
                  <a:cs typeface="字体管家娜娜体"/>
                </a:defRPr>
              </a:lvl4pPr>
              <a:lvl5pPr marL="2057400" indent="-228600" eaLnBrk="0" hangingPunct="0">
                <a:defRPr b="1">
                  <a:solidFill>
                    <a:schemeClr val="tx1"/>
                  </a:solidFill>
                  <a:latin typeface="Calibri" panose="020F0502020204030204" pitchFamily="34" charset="0"/>
                  <a:ea typeface="字体管家娜娜体"/>
                  <a:cs typeface="字体管家娜娜体"/>
                </a:defRPr>
              </a:lvl5pPr>
              <a:lvl6pPr marL="2514600" indent="-228600" eaLnBrk="0" fontAlgn="base" hangingPunct="0">
                <a:spcBef>
                  <a:spcPct val="0"/>
                </a:spcBef>
                <a:spcAft>
                  <a:spcPct val="0"/>
                </a:spcAft>
                <a:defRPr b="1">
                  <a:solidFill>
                    <a:schemeClr val="tx1"/>
                  </a:solidFill>
                  <a:latin typeface="Calibri" panose="020F0502020204030204" pitchFamily="34" charset="0"/>
                  <a:ea typeface="字体管家娜娜体"/>
                  <a:cs typeface="字体管家娜娜体"/>
                </a:defRPr>
              </a:lvl6pPr>
              <a:lvl7pPr marL="2971800" indent="-228600" eaLnBrk="0" fontAlgn="base" hangingPunct="0">
                <a:spcBef>
                  <a:spcPct val="0"/>
                </a:spcBef>
                <a:spcAft>
                  <a:spcPct val="0"/>
                </a:spcAft>
                <a:defRPr b="1">
                  <a:solidFill>
                    <a:schemeClr val="tx1"/>
                  </a:solidFill>
                  <a:latin typeface="Calibri" panose="020F0502020204030204" pitchFamily="34" charset="0"/>
                  <a:ea typeface="字体管家娜娜体"/>
                  <a:cs typeface="字体管家娜娜体"/>
                </a:defRPr>
              </a:lvl7pPr>
              <a:lvl8pPr marL="3429000" indent="-228600" eaLnBrk="0" fontAlgn="base" hangingPunct="0">
                <a:spcBef>
                  <a:spcPct val="0"/>
                </a:spcBef>
                <a:spcAft>
                  <a:spcPct val="0"/>
                </a:spcAft>
                <a:defRPr b="1">
                  <a:solidFill>
                    <a:schemeClr val="tx1"/>
                  </a:solidFill>
                  <a:latin typeface="Calibri" panose="020F0502020204030204" pitchFamily="34" charset="0"/>
                  <a:ea typeface="字体管家娜娜体"/>
                  <a:cs typeface="字体管家娜娜体"/>
                </a:defRPr>
              </a:lvl8pPr>
              <a:lvl9pPr marL="3886200" indent="-228600" eaLnBrk="0" fontAlgn="base" hangingPunct="0">
                <a:spcBef>
                  <a:spcPct val="0"/>
                </a:spcBef>
                <a:spcAft>
                  <a:spcPct val="0"/>
                </a:spcAft>
                <a:defRPr b="1">
                  <a:solidFill>
                    <a:schemeClr val="tx1"/>
                  </a:solidFill>
                  <a:latin typeface="Calibri" panose="020F0502020204030204" pitchFamily="34" charset="0"/>
                  <a:ea typeface="字体管家娜娜体"/>
                  <a:cs typeface="字体管家娜娜体"/>
                </a:defRPr>
              </a:lvl9pPr>
            </a:lstStyle>
            <a:p>
              <a:pPr eaLnBrk="1" fontAlgn="base" hangingPunct="1">
                <a:lnSpc>
                  <a:spcPct val="150000"/>
                </a:lnSpc>
                <a:spcBef>
                  <a:spcPct val="0"/>
                </a:spcBef>
                <a:spcAft>
                  <a:spcPct val="0"/>
                </a:spcAft>
                <a:buFont typeface="Wingdings" panose="05000000000000000000" pitchFamily="2" charset="2"/>
                <a:buChar char="Ø"/>
              </a:pPr>
              <a:r>
                <a:rPr lang="zh-CN" altLang="en-US" b="0" dirty="0">
                  <a:solidFill>
                    <a:srgbClr val="002060"/>
                  </a:solidFill>
                  <a:latin typeface="微软雅黑" panose="020B0503020204020204" pitchFamily="34" charset="-122"/>
                  <a:ea typeface="微软雅黑" panose="020B0503020204020204" pitchFamily="34" charset="-122"/>
                  <a:sym typeface="方正兰亭黑_GBK"/>
                </a:rPr>
                <a:t>首选药物治疗</a:t>
              </a:r>
            </a:p>
            <a:p>
              <a:pPr eaLnBrk="1" fontAlgn="base" hangingPunct="1">
                <a:lnSpc>
                  <a:spcPct val="150000"/>
                </a:lnSpc>
                <a:spcBef>
                  <a:spcPct val="0"/>
                </a:spcBef>
                <a:spcAft>
                  <a:spcPct val="0"/>
                </a:spcAft>
                <a:buFont typeface="Wingdings" panose="05000000000000000000" pitchFamily="2" charset="2"/>
                <a:buChar char="Ø"/>
              </a:pPr>
              <a:r>
                <a:rPr lang="zh-CN" altLang="en-US" b="0" dirty="0">
                  <a:solidFill>
                    <a:srgbClr val="002060"/>
                  </a:solidFill>
                  <a:latin typeface="微软雅黑" panose="020B0503020204020204" pitchFamily="34" charset="-122"/>
                  <a:ea typeface="微软雅黑" panose="020B0503020204020204" pitchFamily="34" charset="-122"/>
                  <a:sym typeface="方正兰亭黑_GBK"/>
                </a:rPr>
                <a:t>辅以心理治疗</a:t>
              </a:r>
            </a:p>
          </p:txBody>
        </p:sp>
      </p:grpSp>
      <p:pic>
        <p:nvPicPr>
          <p:cNvPr id="11" name="图片 13" descr="logo带字横板.png"/>
          <p:cNvPicPr>
            <a:picLocks noChangeAspect="1"/>
          </p:cNvPicPr>
          <p:nvPr/>
        </p:nvPicPr>
        <p:blipFill>
          <a:blip r:embed="rId3"/>
          <a:stretch>
            <a:fillRect/>
          </a:stretch>
        </p:blipFill>
        <p:spPr>
          <a:xfrm>
            <a:off x="6352792" y="-22448"/>
            <a:ext cx="2699792" cy="625820"/>
          </a:xfrm>
          <a:prstGeom prst="rect">
            <a:avLst/>
          </a:prstGeom>
          <a:noFill/>
          <a:ln w="9525">
            <a:noFill/>
          </a:ln>
        </p:spPr>
      </p:pic>
    </p:spTree>
    <p:extLst>
      <p:ext uri="{BB962C8B-B14F-4D97-AF65-F5344CB8AC3E}">
        <p14:creationId xmlns:p14="http://schemas.microsoft.com/office/powerpoint/2010/main" val="21478164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4210" name="组合 14"/>
          <p:cNvGrpSpPr/>
          <p:nvPr/>
        </p:nvGrpSpPr>
        <p:grpSpPr bwMode="auto">
          <a:xfrm>
            <a:off x="2331718" y="1527329"/>
            <a:ext cx="3803316" cy="1512094"/>
            <a:chOff x="0" y="0"/>
            <a:chExt cx="5117724" cy="1584176"/>
          </a:xfrm>
        </p:grpSpPr>
        <p:sp>
          <p:nvSpPr>
            <p:cNvPr id="94259" name="矩形 33"/>
            <p:cNvSpPr>
              <a:spLocks noChangeArrowheads="1"/>
            </p:cNvSpPr>
            <p:nvPr/>
          </p:nvSpPr>
          <p:spPr bwMode="auto">
            <a:xfrm>
              <a:off x="0" y="0"/>
              <a:ext cx="5117724" cy="1584176"/>
            </a:xfrm>
            <a:prstGeom prst="rect">
              <a:avLst/>
            </a:prstGeom>
            <a:solidFill>
              <a:srgbClr val="0070C0"/>
            </a:solidFill>
            <a:ln w="10795">
              <a:solidFill>
                <a:schemeClr val="bg1"/>
              </a:solidFill>
              <a:miter lim="800000"/>
            </a:ln>
            <a:effectLst>
              <a:outerShdw dist="38100" dir="2700000" algn="ctr" rotWithShape="0">
                <a:srgbClr val="000000">
                  <a:alpha val="39000"/>
                </a:srgbClr>
              </a:outerShdw>
            </a:effectLst>
          </p:spPr>
          <p:txBody>
            <a:bodyPr anchor="ctr"/>
            <a:lstStyle>
              <a:lvl1pPr>
                <a:defRPr>
                  <a:solidFill>
                    <a:schemeClr val="tx1"/>
                  </a:solidFill>
                  <a:latin typeface="Calibri" panose="020F0502020204030204" pitchFamily="34" charset="0"/>
                  <a:ea typeface="字体管家娜娜体" charset="-122"/>
                </a:defRPr>
              </a:lvl1pPr>
              <a:lvl2pPr marL="742950" indent="-285750">
                <a:defRPr>
                  <a:solidFill>
                    <a:schemeClr val="tx1"/>
                  </a:solidFill>
                  <a:latin typeface="Calibri" panose="020F0502020204030204" pitchFamily="34" charset="0"/>
                  <a:ea typeface="字体管家娜娜体" charset="-122"/>
                </a:defRPr>
              </a:lvl2pPr>
              <a:lvl3pPr marL="1143000" indent="-228600">
                <a:defRPr>
                  <a:solidFill>
                    <a:schemeClr val="tx1"/>
                  </a:solidFill>
                  <a:latin typeface="Calibri" panose="020F0502020204030204" pitchFamily="34" charset="0"/>
                  <a:ea typeface="字体管家娜娜体" charset="-122"/>
                </a:defRPr>
              </a:lvl3pPr>
              <a:lvl4pPr marL="1600200" indent="-228600">
                <a:defRPr>
                  <a:solidFill>
                    <a:schemeClr val="tx1"/>
                  </a:solidFill>
                  <a:latin typeface="Calibri" panose="020F0502020204030204" pitchFamily="34" charset="0"/>
                  <a:ea typeface="字体管家娜娜体" charset="-122"/>
                </a:defRPr>
              </a:lvl4pPr>
              <a:lvl5pPr marL="2057400" indent="-228600">
                <a:defRPr>
                  <a:solidFill>
                    <a:schemeClr val="tx1"/>
                  </a:solidFill>
                  <a:latin typeface="Calibri" panose="020F0502020204030204" pitchFamily="34" charset="0"/>
                  <a:ea typeface="字体管家娜娜体"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字体管家娜娜体"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字体管家娜娜体"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字体管家娜娜体"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字体管家娜娜体" charset="-122"/>
                </a:defRPr>
              </a:lvl9pPr>
            </a:lstStyle>
            <a:p>
              <a:pPr algn="ctr"/>
              <a:endParaRPr lang="zh-CN" altLang="en-US">
                <a:solidFill>
                  <a:srgbClr val="FFFFFF"/>
                </a:solidFill>
                <a:ea typeface="宋体" panose="02010600030101010101" pitchFamily="2" charset="-122"/>
              </a:endParaRPr>
            </a:p>
          </p:txBody>
        </p:sp>
        <p:sp>
          <p:nvSpPr>
            <p:cNvPr id="94260" name="矩形 37"/>
            <p:cNvSpPr/>
            <p:nvPr/>
          </p:nvSpPr>
          <p:spPr bwMode="auto">
            <a:xfrm>
              <a:off x="4813" y="0"/>
              <a:ext cx="4963465" cy="1584176"/>
            </a:xfrm>
            <a:custGeom>
              <a:avLst/>
              <a:gdLst>
                <a:gd name="T0" fmla="*/ 0 w 4963465"/>
                <a:gd name="T1" fmla="*/ 0 h 1584176"/>
                <a:gd name="T2" fmla="*/ 4963465 w 4963465"/>
                <a:gd name="T3" fmla="*/ 0 h 1584176"/>
                <a:gd name="T4" fmla="*/ 1377067 w 4963465"/>
                <a:gd name="T5" fmla="*/ 1584176 h 1584176"/>
                <a:gd name="T6" fmla="*/ 0 w 4963465"/>
                <a:gd name="T7" fmla="*/ 1584176 h 1584176"/>
                <a:gd name="T8" fmla="*/ 0 w 4963465"/>
                <a:gd name="T9" fmla="*/ 0 h 158417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963465" h="1584176">
                  <a:moveTo>
                    <a:pt x="0" y="0"/>
                  </a:moveTo>
                  <a:lnTo>
                    <a:pt x="4963465" y="0"/>
                  </a:lnTo>
                  <a:lnTo>
                    <a:pt x="1377067" y="1584176"/>
                  </a:lnTo>
                  <a:lnTo>
                    <a:pt x="0" y="1584176"/>
                  </a:lnTo>
                  <a:lnTo>
                    <a:pt x="0" y="0"/>
                  </a:lnTo>
                  <a:close/>
                </a:path>
              </a:pathLst>
            </a:custGeom>
            <a:solidFill>
              <a:schemeClr val="bg1">
                <a:alpha val="14902"/>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sz="1350">
                <a:solidFill>
                  <a:prstClr val="black"/>
                </a:solidFill>
              </a:endParaRPr>
            </a:p>
          </p:txBody>
        </p:sp>
      </p:grpSp>
      <p:sp>
        <p:nvSpPr>
          <p:cNvPr id="94211" name="矩形 1"/>
          <p:cNvSpPr>
            <a:spLocks noChangeArrowheads="1"/>
          </p:cNvSpPr>
          <p:nvPr/>
        </p:nvSpPr>
        <p:spPr bwMode="auto">
          <a:xfrm>
            <a:off x="243361" y="1588051"/>
            <a:ext cx="1795463" cy="1512094"/>
          </a:xfrm>
          <a:prstGeom prst="rect">
            <a:avLst/>
          </a:prstGeom>
          <a:solidFill>
            <a:srgbClr val="D6BFD7"/>
          </a:solidFill>
          <a:ln>
            <a:noFill/>
          </a:ln>
          <a:effectLst>
            <a:outerShdw dist="38100" dir="2700000" algn="ctr" rotWithShape="0">
              <a:srgbClr val="000000">
                <a:alpha val="39000"/>
              </a:srgbClr>
            </a:outerShdw>
          </a:effectLst>
          <a:extLst>
            <a:ext uri="{91240B29-F687-4F45-9708-019B960494DF}">
              <a14:hiddenLine xmlns:a14="http://schemas.microsoft.com/office/drawing/2010/main" w="10795">
                <a:solidFill>
                  <a:schemeClr val="tx1"/>
                </a:solidFill>
                <a:miter lim="800000"/>
                <a:headEnd/>
                <a:tailEnd/>
              </a14:hiddenLine>
            </a:ext>
          </a:extLst>
        </p:spPr>
        <p:txBody>
          <a:bodyPr anchor="ctr"/>
          <a:lstStyle>
            <a:lvl1pPr>
              <a:defRPr>
                <a:solidFill>
                  <a:schemeClr val="tx1"/>
                </a:solidFill>
                <a:latin typeface="Calibri" panose="020F0502020204030204" pitchFamily="34" charset="0"/>
                <a:ea typeface="字体管家娜娜体" charset="-122"/>
              </a:defRPr>
            </a:lvl1pPr>
            <a:lvl2pPr marL="742950" indent="-285750">
              <a:defRPr>
                <a:solidFill>
                  <a:schemeClr val="tx1"/>
                </a:solidFill>
                <a:latin typeface="Calibri" panose="020F0502020204030204" pitchFamily="34" charset="0"/>
                <a:ea typeface="字体管家娜娜体" charset="-122"/>
              </a:defRPr>
            </a:lvl2pPr>
            <a:lvl3pPr marL="1143000" indent="-228600">
              <a:defRPr>
                <a:solidFill>
                  <a:schemeClr val="tx1"/>
                </a:solidFill>
                <a:latin typeface="Calibri" panose="020F0502020204030204" pitchFamily="34" charset="0"/>
                <a:ea typeface="字体管家娜娜体" charset="-122"/>
              </a:defRPr>
            </a:lvl3pPr>
            <a:lvl4pPr marL="1600200" indent="-228600">
              <a:defRPr>
                <a:solidFill>
                  <a:schemeClr val="tx1"/>
                </a:solidFill>
                <a:latin typeface="Calibri" panose="020F0502020204030204" pitchFamily="34" charset="0"/>
                <a:ea typeface="字体管家娜娜体" charset="-122"/>
              </a:defRPr>
            </a:lvl4pPr>
            <a:lvl5pPr marL="2057400" indent="-228600">
              <a:defRPr>
                <a:solidFill>
                  <a:schemeClr val="tx1"/>
                </a:solidFill>
                <a:latin typeface="Calibri" panose="020F0502020204030204" pitchFamily="34" charset="0"/>
                <a:ea typeface="字体管家娜娜体"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字体管家娜娜体"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字体管家娜娜体"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字体管家娜娜体"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字体管家娜娜体" charset="-122"/>
              </a:defRPr>
            </a:lvl9pPr>
          </a:lstStyle>
          <a:p>
            <a:pPr algn="ctr"/>
            <a:endParaRPr lang="zh-CN" altLang="en-US">
              <a:solidFill>
                <a:srgbClr val="FFFFFF"/>
              </a:solidFill>
              <a:ea typeface="宋体" panose="02010600030101010101" pitchFamily="2" charset="-122"/>
            </a:endParaRPr>
          </a:p>
        </p:txBody>
      </p:sp>
      <p:grpSp>
        <p:nvGrpSpPr>
          <p:cNvPr id="94212" name="그룹 119"/>
          <p:cNvGrpSpPr/>
          <p:nvPr/>
        </p:nvGrpSpPr>
        <p:grpSpPr bwMode="auto">
          <a:xfrm>
            <a:off x="2134074" y="1960716"/>
            <a:ext cx="342900" cy="653654"/>
            <a:chOff x="0" y="0"/>
            <a:chExt cx="419802" cy="800732"/>
          </a:xfrm>
        </p:grpSpPr>
        <p:grpSp>
          <p:nvGrpSpPr>
            <p:cNvPr id="94247" name="그룹 17"/>
            <p:cNvGrpSpPr/>
            <p:nvPr/>
          </p:nvGrpSpPr>
          <p:grpSpPr bwMode="auto">
            <a:xfrm>
              <a:off x="0" y="0"/>
              <a:ext cx="419802" cy="125248"/>
              <a:chOff x="0" y="0"/>
              <a:chExt cx="550862" cy="165204"/>
            </a:xfrm>
          </p:grpSpPr>
          <p:sp>
            <p:nvSpPr>
              <p:cNvPr id="94254" name="타원 131"/>
              <p:cNvSpPr>
                <a:spLocks noChangeArrowheads="1"/>
              </p:cNvSpPr>
              <p:nvPr/>
            </p:nvSpPr>
            <p:spPr bwMode="auto">
              <a:xfrm>
                <a:off x="0" y="0"/>
                <a:ext cx="180647" cy="165939"/>
              </a:xfrm>
              <a:prstGeom prst="ellipse">
                <a:avLst/>
              </a:prstGeom>
              <a:solidFill>
                <a:srgbClr val="0D0D0D">
                  <a:alpha val="50980"/>
                </a:srgbClr>
              </a:solidFill>
              <a:ln>
                <a:noFill/>
              </a:ln>
              <a:extLst>
                <a:ext uri="{91240B29-F687-4F45-9708-019B960494DF}">
                  <a14:hiddenLine xmlns:a14="http://schemas.microsoft.com/office/drawing/2010/main" w="9525">
                    <a:solidFill>
                      <a:srgbClr val="000000"/>
                    </a:solidFill>
                    <a:round/>
                  </a14:hiddenLine>
                </a:ext>
              </a:extLst>
            </p:spPr>
            <p:txBody>
              <a:bodyPr anchor="ctr"/>
              <a:lstStyle>
                <a:lvl1pPr>
                  <a:defRPr>
                    <a:solidFill>
                      <a:schemeClr val="tx1"/>
                    </a:solidFill>
                    <a:latin typeface="Calibri" panose="020F0502020204030204" pitchFamily="34" charset="0"/>
                    <a:ea typeface="字体管家娜娜体" charset="-122"/>
                  </a:defRPr>
                </a:lvl1pPr>
                <a:lvl2pPr marL="742950" indent="-285750">
                  <a:defRPr>
                    <a:solidFill>
                      <a:schemeClr val="tx1"/>
                    </a:solidFill>
                    <a:latin typeface="Calibri" panose="020F0502020204030204" pitchFamily="34" charset="0"/>
                    <a:ea typeface="字体管家娜娜体" charset="-122"/>
                  </a:defRPr>
                </a:lvl2pPr>
                <a:lvl3pPr marL="1143000" indent="-228600">
                  <a:defRPr>
                    <a:solidFill>
                      <a:schemeClr val="tx1"/>
                    </a:solidFill>
                    <a:latin typeface="Calibri" panose="020F0502020204030204" pitchFamily="34" charset="0"/>
                    <a:ea typeface="字体管家娜娜体" charset="-122"/>
                  </a:defRPr>
                </a:lvl3pPr>
                <a:lvl4pPr marL="1600200" indent="-228600">
                  <a:defRPr>
                    <a:solidFill>
                      <a:schemeClr val="tx1"/>
                    </a:solidFill>
                    <a:latin typeface="Calibri" panose="020F0502020204030204" pitchFamily="34" charset="0"/>
                    <a:ea typeface="字体管家娜娜体" charset="-122"/>
                  </a:defRPr>
                </a:lvl4pPr>
                <a:lvl5pPr marL="2057400" indent="-228600">
                  <a:defRPr>
                    <a:solidFill>
                      <a:schemeClr val="tx1"/>
                    </a:solidFill>
                    <a:latin typeface="Calibri" panose="020F0502020204030204" pitchFamily="34" charset="0"/>
                    <a:ea typeface="字体管家娜娜体"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字体管家娜娜体"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字体管家娜娜体"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字体管家娜娜体"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字体管家娜娜体" charset="-122"/>
                  </a:defRPr>
                </a:lvl9pPr>
              </a:lstStyle>
              <a:p>
                <a:pPr algn="ctr"/>
                <a:endParaRPr lang="ko-KR" altLang="en-US">
                  <a:solidFill>
                    <a:srgbClr val="FFFFFF"/>
                  </a:solidFill>
                  <a:ea typeface="Malgun Gothic" panose="020B0503020000020004" pitchFamily="34" charset="-127"/>
                </a:endParaRPr>
              </a:p>
            </p:txBody>
          </p:sp>
          <p:sp>
            <p:nvSpPr>
              <p:cNvPr id="94255" name="타원 132"/>
              <p:cNvSpPr>
                <a:spLocks noChangeArrowheads="1"/>
              </p:cNvSpPr>
              <p:nvPr/>
            </p:nvSpPr>
            <p:spPr bwMode="auto">
              <a:xfrm>
                <a:off x="370215" y="0"/>
                <a:ext cx="180647" cy="165939"/>
              </a:xfrm>
              <a:prstGeom prst="ellipse">
                <a:avLst/>
              </a:prstGeom>
              <a:solidFill>
                <a:srgbClr val="0D0D0D">
                  <a:alpha val="50980"/>
                </a:srgbClr>
              </a:solidFill>
              <a:ln>
                <a:noFill/>
              </a:ln>
              <a:extLst>
                <a:ext uri="{91240B29-F687-4F45-9708-019B960494DF}">
                  <a14:hiddenLine xmlns:a14="http://schemas.microsoft.com/office/drawing/2010/main" w="9525">
                    <a:solidFill>
                      <a:srgbClr val="000000"/>
                    </a:solidFill>
                    <a:round/>
                  </a14:hiddenLine>
                </a:ext>
              </a:extLst>
            </p:spPr>
            <p:txBody>
              <a:bodyPr anchor="ctr"/>
              <a:lstStyle>
                <a:lvl1pPr>
                  <a:defRPr>
                    <a:solidFill>
                      <a:schemeClr val="tx1"/>
                    </a:solidFill>
                    <a:latin typeface="Calibri" panose="020F0502020204030204" pitchFamily="34" charset="0"/>
                    <a:ea typeface="字体管家娜娜体" charset="-122"/>
                  </a:defRPr>
                </a:lvl1pPr>
                <a:lvl2pPr marL="742950" indent="-285750">
                  <a:defRPr>
                    <a:solidFill>
                      <a:schemeClr val="tx1"/>
                    </a:solidFill>
                    <a:latin typeface="Calibri" panose="020F0502020204030204" pitchFamily="34" charset="0"/>
                    <a:ea typeface="字体管家娜娜体" charset="-122"/>
                  </a:defRPr>
                </a:lvl2pPr>
                <a:lvl3pPr marL="1143000" indent="-228600">
                  <a:defRPr>
                    <a:solidFill>
                      <a:schemeClr val="tx1"/>
                    </a:solidFill>
                    <a:latin typeface="Calibri" panose="020F0502020204030204" pitchFamily="34" charset="0"/>
                    <a:ea typeface="字体管家娜娜体" charset="-122"/>
                  </a:defRPr>
                </a:lvl3pPr>
                <a:lvl4pPr marL="1600200" indent="-228600">
                  <a:defRPr>
                    <a:solidFill>
                      <a:schemeClr val="tx1"/>
                    </a:solidFill>
                    <a:latin typeface="Calibri" panose="020F0502020204030204" pitchFamily="34" charset="0"/>
                    <a:ea typeface="字体管家娜娜体" charset="-122"/>
                  </a:defRPr>
                </a:lvl4pPr>
                <a:lvl5pPr marL="2057400" indent="-228600">
                  <a:defRPr>
                    <a:solidFill>
                      <a:schemeClr val="tx1"/>
                    </a:solidFill>
                    <a:latin typeface="Calibri" panose="020F0502020204030204" pitchFamily="34" charset="0"/>
                    <a:ea typeface="字体管家娜娜体"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字体管家娜娜体"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字体管家娜娜体"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字体管家娜娜体"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字体管家娜娜体" charset="-122"/>
                  </a:defRPr>
                </a:lvl9pPr>
              </a:lstStyle>
              <a:p>
                <a:pPr algn="ctr"/>
                <a:endParaRPr lang="ko-KR" altLang="en-US">
                  <a:solidFill>
                    <a:srgbClr val="FFFFFF"/>
                  </a:solidFill>
                  <a:ea typeface="Malgun Gothic" panose="020B0503020000020004" pitchFamily="34" charset="-127"/>
                </a:endParaRPr>
              </a:p>
            </p:txBody>
          </p:sp>
          <p:grpSp>
            <p:nvGrpSpPr>
              <p:cNvPr id="94256" name="모서리가 둥근 직사각형 25"/>
              <p:cNvGrpSpPr/>
              <p:nvPr/>
            </p:nvGrpSpPr>
            <p:grpSpPr bwMode="auto">
              <a:xfrm>
                <a:off x="-13252" y="-19558"/>
                <a:ext cx="597034" cy="314910"/>
                <a:chOff x="0" y="0"/>
                <a:chExt cx="371856" cy="195072"/>
              </a:xfrm>
            </p:grpSpPr>
            <p:pic>
              <p:nvPicPr>
                <p:cNvPr id="94257" name="모서리가 둥근 직사각형 25"/>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371856" cy="1950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4258" name="Text Box 18"/>
                <p:cNvSpPr txBox="1">
                  <a:spLocks noChangeArrowheads="1"/>
                </p:cNvSpPr>
                <p:nvPr/>
              </p:nvSpPr>
              <p:spPr bwMode="auto">
                <a:xfrm>
                  <a:off x="76377" y="52549"/>
                  <a:ext cx="218148" cy="415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a:solidFill>
                        <a:schemeClr val="tx1"/>
                      </a:solidFill>
                      <a:latin typeface="Calibri" panose="020F0502020204030204" pitchFamily="34" charset="0"/>
                      <a:ea typeface="字体管家娜娜体" charset="-122"/>
                    </a:defRPr>
                  </a:lvl1pPr>
                  <a:lvl2pPr marL="742950" indent="-285750">
                    <a:defRPr>
                      <a:solidFill>
                        <a:schemeClr val="tx1"/>
                      </a:solidFill>
                      <a:latin typeface="Calibri" panose="020F0502020204030204" pitchFamily="34" charset="0"/>
                      <a:ea typeface="字体管家娜娜体" charset="-122"/>
                    </a:defRPr>
                  </a:lvl2pPr>
                  <a:lvl3pPr marL="1143000" indent="-228600">
                    <a:defRPr>
                      <a:solidFill>
                        <a:schemeClr val="tx1"/>
                      </a:solidFill>
                      <a:latin typeface="Calibri" panose="020F0502020204030204" pitchFamily="34" charset="0"/>
                      <a:ea typeface="字体管家娜娜体" charset="-122"/>
                    </a:defRPr>
                  </a:lvl3pPr>
                  <a:lvl4pPr marL="1600200" indent="-228600">
                    <a:defRPr>
                      <a:solidFill>
                        <a:schemeClr val="tx1"/>
                      </a:solidFill>
                      <a:latin typeface="Calibri" panose="020F0502020204030204" pitchFamily="34" charset="0"/>
                      <a:ea typeface="字体管家娜娜体" charset="-122"/>
                    </a:defRPr>
                  </a:lvl4pPr>
                  <a:lvl5pPr marL="2057400" indent="-228600">
                    <a:defRPr>
                      <a:solidFill>
                        <a:schemeClr val="tx1"/>
                      </a:solidFill>
                      <a:latin typeface="Calibri" panose="020F0502020204030204" pitchFamily="34" charset="0"/>
                      <a:ea typeface="字体管家娜娜体"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字体管家娜娜体"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字体管家娜娜体"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字体管家娜娜体"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字体管家娜娜体" charset="-122"/>
                    </a:defRPr>
                  </a:lvl9pPr>
                </a:lstStyle>
                <a:p>
                  <a:pPr algn="ctr"/>
                  <a:endParaRPr lang="ko-KR" altLang="en-US">
                    <a:solidFill>
                      <a:prstClr val="black"/>
                    </a:solidFill>
                    <a:ea typeface="Malgun Gothic" panose="020B0503020000020004" pitchFamily="34" charset="-127"/>
                  </a:endParaRPr>
                </a:p>
              </p:txBody>
            </p:sp>
          </p:grpSp>
        </p:grpSp>
        <p:grpSp>
          <p:nvGrpSpPr>
            <p:cNvPr id="94248" name="그룹 17"/>
            <p:cNvGrpSpPr/>
            <p:nvPr/>
          </p:nvGrpSpPr>
          <p:grpSpPr bwMode="auto">
            <a:xfrm>
              <a:off x="0" y="675484"/>
              <a:ext cx="419802" cy="125248"/>
              <a:chOff x="0" y="0"/>
              <a:chExt cx="550862" cy="165204"/>
            </a:xfrm>
          </p:grpSpPr>
          <p:sp>
            <p:nvSpPr>
              <p:cNvPr id="94249" name="타원 128"/>
              <p:cNvSpPr>
                <a:spLocks noChangeArrowheads="1"/>
              </p:cNvSpPr>
              <p:nvPr/>
            </p:nvSpPr>
            <p:spPr bwMode="auto">
              <a:xfrm>
                <a:off x="0" y="-735"/>
                <a:ext cx="180647" cy="165939"/>
              </a:xfrm>
              <a:prstGeom prst="ellipse">
                <a:avLst/>
              </a:prstGeom>
              <a:solidFill>
                <a:srgbClr val="0D0D0D">
                  <a:alpha val="50980"/>
                </a:srgbClr>
              </a:solidFill>
              <a:ln>
                <a:noFill/>
              </a:ln>
              <a:extLst>
                <a:ext uri="{91240B29-F687-4F45-9708-019B960494DF}">
                  <a14:hiddenLine xmlns:a14="http://schemas.microsoft.com/office/drawing/2010/main" w="9525">
                    <a:solidFill>
                      <a:srgbClr val="000000"/>
                    </a:solidFill>
                    <a:round/>
                  </a14:hiddenLine>
                </a:ext>
              </a:extLst>
            </p:spPr>
            <p:txBody>
              <a:bodyPr anchor="ctr"/>
              <a:lstStyle>
                <a:lvl1pPr>
                  <a:defRPr>
                    <a:solidFill>
                      <a:schemeClr val="tx1"/>
                    </a:solidFill>
                    <a:latin typeface="Calibri" panose="020F0502020204030204" pitchFamily="34" charset="0"/>
                    <a:ea typeface="字体管家娜娜体" charset="-122"/>
                  </a:defRPr>
                </a:lvl1pPr>
                <a:lvl2pPr marL="742950" indent="-285750">
                  <a:defRPr>
                    <a:solidFill>
                      <a:schemeClr val="tx1"/>
                    </a:solidFill>
                    <a:latin typeface="Calibri" panose="020F0502020204030204" pitchFamily="34" charset="0"/>
                    <a:ea typeface="字体管家娜娜体" charset="-122"/>
                  </a:defRPr>
                </a:lvl2pPr>
                <a:lvl3pPr marL="1143000" indent="-228600">
                  <a:defRPr>
                    <a:solidFill>
                      <a:schemeClr val="tx1"/>
                    </a:solidFill>
                    <a:latin typeface="Calibri" panose="020F0502020204030204" pitchFamily="34" charset="0"/>
                    <a:ea typeface="字体管家娜娜体" charset="-122"/>
                  </a:defRPr>
                </a:lvl3pPr>
                <a:lvl4pPr marL="1600200" indent="-228600">
                  <a:defRPr>
                    <a:solidFill>
                      <a:schemeClr val="tx1"/>
                    </a:solidFill>
                    <a:latin typeface="Calibri" panose="020F0502020204030204" pitchFamily="34" charset="0"/>
                    <a:ea typeface="字体管家娜娜体" charset="-122"/>
                  </a:defRPr>
                </a:lvl4pPr>
                <a:lvl5pPr marL="2057400" indent="-228600">
                  <a:defRPr>
                    <a:solidFill>
                      <a:schemeClr val="tx1"/>
                    </a:solidFill>
                    <a:latin typeface="Calibri" panose="020F0502020204030204" pitchFamily="34" charset="0"/>
                    <a:ea typeface="字体管家娜娜体"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字体管家娜娜体"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字体管家娜娜体"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字体管家娜娜体"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字体管家娜娜体" charset="-122"/>
                  </a:defRPr>
                </a:lvl9pPr>
              </a:lstStyle>
              <a:p>
                <a:pPr algn="ctr"/>
                <a:endParaRPr lang="ko-KR" altLang="en-US">
                  <a:solidFill>
                    <a:srgbClr val="FFFFFF"/>
                  </a:solidFill>
                  <a:ea typeface="Malgun Gothic" panose="020B0503020000020004" pitchFamily="34" charset="-127"/>
                </a:endParaRPr>
              </a:p>
            </p:txBody>
          </p:sp>
          <p:sp>
            <p:nvSpPr>
              <p:cNvPr id="94250" name="타원 129"/>
              <p:cNvSpPr>
                <a:spLocks noChangeArrowheads="1"/>
              </p:cNvSpPr>
              <p:nvPr/>
            </p:nvSpPr>
            <p:spPr bwMode="auto">
              <a:xfrm>
                <a:off x="370215" y="-735"/>
                <a:ext cx="180647" cy="165939"/>
              </a:xfrm>
              <a:prstGeom prst="ellipse">
                <a:avLst/>
              </a:prstGeom>
              <a:solidFill>
                <a:srgbClr val="0D0D0D">
                  <a:alpha val="50980"/>
                </a:srgbClr>
              </a:solidFill>
              <a:ln>
                <a:noFill/>
              </a:ln>
              <a:extLst>
                <a:ext uri="{91240B29-F687-4F45-9708-019B960494DF}">
                  <a14:hiddenLine xmlns:a14="http://schemas.microsoft.com/office/drawing/2010/main" w="9525">
                    <a:solidFill>
                      <a:srgbClr val="000000"/>
                    </a:solidFill>
                    <a:round/>
                  </a14:hiddenLine>
                </a:ext>
              </a:extLst>
            </p:spPr>
            <p:txBody>
              <a:bodyPr anchor="ctr"/>
              <a:lstStyle>
                <a:lvl1pPr>
                  <a:defRPr>
                    <a:solidFill>
                      <a:schemeClr val="tx1"/>
                    </a:solidFill>
                    <a:latin typeface="Calibri" panose="020F0502020204030204" pitchFamily="34" charset="0"/>
                    <a:ea typeface="字体管家娜娜体" charset="-122"/>
                  </a:defRPr>
                </a:lvl1pPr>
                <a:lvl2pPr marL="742950" indent="-285750">
                  <a:defRPr>
                    <a:solidFill>
                      <a:schemeClr val="tx1"/>
                    </a:solidFill>
                    <a:latin typeface="Calibri" panose="020F0502020204030204" pitchFamily="34" charset="0"/>
                    <a:ea typeface="字体管家娜娜体" charset="-122"/>
                  </a:defRPr>
                </a:lvl2pPr>
                <a:lvl3pPr marL="1143000" indent="-228600">
                  <a:defRPr>
                    <a:solidFill>
                      <a:schemeClr val="tx1"/>
                    </a:solidFill>
                    <a:latin typeface="Calibri" panose="020F0502020204030204" pitchFamily="34" charset="0"/>
                    <a:ea typeface="字体管家娜娜体" charset="-122"/>
                  </a:defRPr>
                </a:lvl3pPr>
                <a:lvl4pPr marL="1600200" indent="-228600">
                  <a:defRPr>
                    <a:solidFill>
                      <a:schemeClr val="tx1"/>
                    </a:solidFill>
                    <a:latin typeface="Calibri" panose="020F0502020204030204" pitchFamily="34" charset="0"/>
                    <a:ea typeface="字体管家娜娜体" charset="-122"/>
                  </a:defRPr>
                </a:lvl4pPr>
                <a:lvl5pPr marL="2057400" indent="-228600">
                  <a:defRPr>
                    <a:solidFill>
                      <a:schemeClr val="tx1"/>
                    </a:solidFill>
                    <a:latin typeface="Calibri" panose="020F0502020204030204" pitchFamily="34" charset="0"/>
                    <a:ea typeface="字体管家娜娜体"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字体管家娜娜体"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字体管家娜娜体"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字体管家娜娜体"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字体管家娜娜体" charset="-122"/>
                  </a:defRPr>
                </a:lvl9pPr>
              </a:lstStyle>
              <a:p>
                <a:pPr algn="ctr"/>
                <a:endParaRPr lang="ko-KR" altLang="en-US">
                  <a:solidFill>
                    <a:srgbClr val="FFFFFF"/>
                  </a:solidFill>
                  <a:ea typeface="Malgun Gothic" panose="020B0503020000020004" pitchFamily="34" charset="-127"/>
                </a:endParaRPr>
              </a:p>
            </p:txBody>
          </p:sp>
          <p:grpSp>
            <p:nvGrpSpPr>
              <p:cNvPr id="94251" name="모서리가 둥근 직사각형 25"/>
              <p:cNvGrpSpPr/>
              <p:nvPr/>
            </p:nvGrpSpPr>
            <p:grpSpPr bwMode="auto">
              <a:xfrm>
                <a:off x="-13252" y="-15000"/>
                <a:ext cx="597034" cy="305069"/>
                <a:chOff x="0" y="0"/>
                <a:chExt cx="371856" cy="188976"/>
              </a:xfrm>
            </p:grpSpPr>
            <p:pic>
              <p:nvPicPr>
                <p:cNvPr id="94252" name="모서리가 둥근 직사각형 25"/>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371856" cy="1889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4253" name="Text Box 24"/>
                <p:cNvSpPr txBox="1">
                  <a:spLocks noChangeArrowheads="1"/>
                </p:cNvSpPr>
                <p:nvPr/>
              </p:nvSpPr>
              <p:spPr bwMode="auto">
                <a:xfrm>
                  <a:off x="76377" y="49726"/>
                  <a:ext cx="218148" cy="415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a:solidFill>
                        <a:schemeClr val="tx1"/>
                      </a:solidFill>
                      <a:latin typeface="Calibri" panose="020F0502020204030204" pitchFamily="34" charset="0"/>
                      <a:ea typeface="字体管家娜娜体" charset="-122"/>
                    </a:defRPr>
                  </a:lvl1pPr>
                  <a:lvl2pPr marL="742950" indent="-285750">
                    <a:defRPr>
                      <a:solidFill>
                        <a:schemeClr val="tx1"/>
                      </a:solidFill>
                      <a:latin typeface="Calibri" panose="020F0502020204030204" pitchFamily="34" charset="0"/>
                      <a:ea typeface="字体管家娜娜体" charset="-122"/>
                    </a:defRPr>
                  </a:lvl2pPr>
                  <a:lvl3pPr marL="1143000" indent="-228600">
                    <a:defRPr>
                      <a:solidFill>
                        <a:schemeClr val="tx1"/>
                      </a:solidFill>
                      <a:latin typeface="Calibri" panose="020F0502020204030204" pitchFamily="34" charset="0"/>
                      <a:ea typeface="字体管家娜娜体" charset="-122"/>
                    </a:defRPr>
                  </a:lvl3pPr>
                  <a:lvl4pPr marL="1600200" indent="-228600">
                    <a:defRPr>
                      <a:solidFill>
                        <a:schemeClr val="tx1"/>
                      </a:solidFill>
                      <a:latin typeface="Calibri" panose="020F0502020204030204" pitchFamily="34" charset="0"/>
                      <a:ea typeface="字体管家娜娜体" charset="-122"/>
                    </a:defRPr>
                  </a:lvl4pPr>
                  <a:lvl5pPr marL="2057400" indent="-228600">
                    <a:defRPr>
                      <a:solidFill>
                        <a:schemeClr val="tx1"/>
                      </a:solidFill>
                      <a:latin typeface="Calibri" panose="020F0502020204030204" pitchFamily="34" charset="0"/>
                      <a:ea typeface="字体管家娜娜体"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字体管家娜娜体"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字体管家娜娜体"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字体管家娜娜体"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字体管家娜娜体" charset="-122"/>
                    </a:defRPr>
                  </a:lvl9pPr>
                </a:lstStyle>
                <a:p>
                  <a:pPr algn="ctr"/>
                  <a:endParaRPr lang="ko-KR" altLang="en-US">
                    <a:solidFill>
                      <a:prstClr val="black"/>
                    </a:solidFill>
                    <a:ea typeface="Malgun Gothic" panose="020B0503020000020004" pitchFamily="34" charset="-127"/>
                  </a:endParaRPr>
                </a:p>
              </p:txBody>
            </p:sp>
          </p:grpSp>
        </p:grpSp>
      </p:grpSp>
      <p:sp>
        <p:nvSpPr>
          <p:cNvPr id="94213" name="Text Box 11"/>
          <p:cNvSpPr txBox="1">
            <a:spLocks noChangeArrowheads="1"/>
          </p:cNvSpPr>
          <p:nvPr/>
        </p:nvSpPr>
        <p:spPr bwMode="auto">
          <a:xfrm>
            <a:off x="2605412" y="1615355"/>
            <a:ext cx="3635127" cy="13388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字体管家娜娜体" charset="-122"/>
              </a:defRPr>
            </a:lvl1pPr>
            <a:lvl2pPr marL="742950" indent="-285750">
              <a:defRPr>
                <a:solidFill>
                  <a:schemeClr val="tx1"/>
                </a:solidFill>
                <a:latin typeface="Calibri" panose="020F0502020204030204" pitchFamily="34" charset="0"/>
                <a:ea typeface="字体管家娜娜体" charset="-122"/>
              </a:defRPr>
            </a:lvl2pPr>
            <a:lvl3pPr marL="1143000" indent="-228600">
              <a:defRPr>
                <a:solidFill>
                  <a:schemeClr val="tx1"/>
                </a:solidFill>
                <a:latin typeface="Calibri" panose="020F0502020204030204" pitchFamily="34" charset="0"/>
                <a:ea typeface="字体管家娜娜体" charset="-122"/>
              </a:defRPr>
            </a:lvl3pPr>
            <a:lvl4pPr marL="1600200" indent="-228600">
              <a:defRPr>
                <a:solidFill>
                  <a:schemeClr val="tx1"/>
                </a:solidFill>
                <a:latin typeface="Calibri" panose="020F0502020204030204" pitchFamily="34" charset="0"/>
                <a:ea typeface="字体管家娜娜体" charset="-122"/>
              </a:defRPr>
            </a:lvl4pPr>
            <a:lvl5pPr marL="2057400" indent="-228600">
              <a:defRPr>
                <a:solidFill>
                  <a:schemeClr val="tx1"/>
                </a:solidFill>
                <a:latin typeface="Calibri" panose="020F0502020204030204" pitchFamily="34" charset="0"/>
                <a:ea typeface="字体管家娜娜体"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字体管家娜娜体"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字体管家娜娜体"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字体管家娜娜体"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字体管家娜娜体" charset="-122"/>
              </a:defRPr>
            </a:lvl9pPr>
          </a:lstStyle>
          <a:p>
            <a:pPr>
              <a:lnSpc>
                <a:spcPct val="150000"/>
              </a:lnSpc>
              <a:buFont typeface="Wingdings" panose="05000000000000000000" pitchFamily="2" charset="2"/>
              <a:buChar char="Ø"/>
            </a:pPr>
            <a:r>
              <a:rPr lang="zh-CN" altLang="en-US">
                <a:solidFill>
                  <a:prstClr val="white"/>
                </a:solidFill>
                <a:latin typeface="微软雅黑" panose="020B0503020204020204" pitchFamily="34" charset="-122"/>
                <a:ea typeface="微软雅黑" panose="020B0503020204020204" pitchFamily="34" charset="-122"/>
                <a:sym typeface="方正兰亭黑_GBK"/>
              </a:rPr>
              <a:t>生理因素：神经递质、脑功能</a:t>
            </a:r>
          </a:p>
          <a:p>
            <a:pPr>
              <a:lnSpc>
                <a:spcPct val="150000"/>
              </a:lnSpc>
              <a:buFont typeface="Wingdings" panose="05000000000000000000" pitchFamily="2" charset="2"/>
              <a:buChar char="Ø"/>
            </a:pPr>
            <a:r>
              <a:rPr lang="zh-CN" altLang="en-US">
                <a:solidFill>
                  <a:prstClr val="white"/>
                </a:solidFill>
                <a:latin typeface="微软雅黑" panose="020B0503020204020204" pitchFamily="34" charset="-122"/>
                <a:ea typeface="微软雅黑" panose="020B0503020204020204" pitchFamily="34" charset="-122"/>
                <a:sym typeface="方正兰亭黑_GBK"/>
              </a:rPr>
              <a:t>心理因素：认知</a:t>
            </a:r>
          </a:p>
          <a:p>
            <a:pPr>
              <a:lnSpc>
                <a:spcPct val="150000"/>
              </a:lnSpc>
              <a:buFont typeface="Wingdings" panose="05000000000000000000" pitchFamily="2" charset="2"/>
              <a:buChar char="Ø"/>
            </a:pPr>
            <a:r>
              <a:rPr lang="zh-CN" altLang="en-US">
                <a:solidFill>
                  <a:prstClr val="white"/>
                </a:solidFill>
                <a:latin typeface="微软雅黑" panose="020B0503020204020204" pitchFamily="34" charset="-122"/>
                <a:ea typeface="微软雅黑" panose="020B0503020204020204" pitchFamily="34" charset="-122"/>
                <a:sym typeface="方正兰亭黑_GBK"/>
              </a:rPr>
              <a:t>社会因素：家庭、职场、社会</a:t>
            </a:r>
          </a:p>
        </p:txBody>
      </p:sp>
      <p:grpSp>
        <p:nvGrpSpPr>
          <p:cNvPr id="94214" name="组合 45"/>
          <p:cNvGrpSpPr/>
          <p:nvPr/>
        </p:nvGrpSpPr>
        <p:grpSpPr bwMode="auto">
          <a:xfrm>
            <a:off x="245012" y="3359778"/>
            <a:ext cx="3686175" cy="1513284"/>
            <a:chOff x="-25727" y="-1247"/>
            <a:chExt cx="5143986" cy="1585423"/>
          </a:xfrm>
        </p:grpSpPr>
        <p:sp>
          <p:nvSpPr>
            <p:cNvPr id="94245" name="矩形 46"/>
            <p:cNvSpPr>
              <a:spLocks noChangeArrowheads="1"/>
            </p:cNvSpPr>
            <p:nvPr/>
          </p:nvSpPr>
          <p:spPr bwMode="auto">
            <a:xfrm>
              <a:off x="-25727" y="-1247"/>
              <a:ext cx="5117724" cy="1584176"/>
            </a:xfrm>
            <a:prstGeom prst="rect">
              <a:avLst/>
            </a:prstGeom>
            <a:solidFill>
              <a:srgbClr val="7FC3D6"/>
            </a:solidFill>
            <a:ln w="10795">
              <a:solidFill>
                <a:schemeClr val="bg1"/>
              </a:solidFill>
              <a:miter lim="800000"/>
            </a:ln>
            <a:effectLst>
              <a:outerShdw dist="38100" dir="2700000" algn="ctr" rotWithShape="0">
                <a:srgbClr val="000000">
                  <a:alpha val="39000"/>
                </a:srgbClr>
              </a:outerShdw>
            </a:effectLst>
          </p:spPr>
          <p:txBody>
            <a:bodyPr anchor="ctr"/>
            <a:lstStyle>
              <a:lvl1pPr>
                <a:defRPr>
                  <a:solidFill>
                    <a:schemeClr val="tx1"/>
                  </a:solidFill>
                  <a:latin typeface="Calibri" panose="020F0502020204030204" pitchFamily="34" charset="0"/>
                  <a:ea typeface="字体管家娜娜体" charset="-122"/>
                </a:defRPr>
              </a:lvl1pPr>
              <a:lvl2pPr marL="742950" indent="-285750">
                <a:defRPr>
                  <a:solidFill>
                    <a:schemeClr val="tx1"/>
                  </a:solidFill>
                  <a:latin typeface="Calibri" panose="020F0502020204030204" pitchFamily="34" charset="0"/>
                  <a:ea typeface="字体管家娜娜体" charset="-122"/>
                </a:defRPr>
              </a:lvl2pPr>
              <a:lvl3pPr marL="1143000" indent="-228600">
                <a:defRPr>
                  <a:solidFill>
                    <a:schemeClr val="tx1"/>
                  </a:solidFill>
                  <a:latin typeface="Calibri" panose="020F0502020204030204" pitchFamily="34" charset="0"/>
                  <a:ea typeface="字体管家娜娜体" charset="-122"/>
                </a:defRPr>
              </a:lvl3pPr>
              <a:lvl4pPr marL="1600200" indent="-228600">
                <a:defRPr>
                  <a:solidFill>
                    <a:schemeClr val="tx1"/>
                  </a:solidFill>
                  <a:latin typeface="Calibri" panose="020F0502020204030204" pitchFamily="34" charset="0"/>
                  <a:ea typeface="字体管家娜娜体" charset="-122"/>
                </a:defRPr>
              </a:lvl4pPr>
              <a:lvl5pPr marL="2057400" indent="-228600">
                <a:defRPr>
                  <a:solidFill>
                    <a:schemeClr val="tx1"/>
                  </a:solidFill>
                  <a:latin typeface="Calibri" panose="020F0502020204030204" pitchFamily="34" charset="0"/>
                  <a:ea typeface="字体管家娜娜体"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字体管家娜娜体"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字体管家娜娜体"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字体管家娜娜体"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字体管家娜娜体" charset="-122"/>
                </a:defRPr>
              </a:lvl9pPr>
            </a:lstStyle>
            <a:p>
              <a:pPr algn="ctr"/>
              <a:r>
                <a:rPr lang="zh-CN" altLang="en-US">
                  <a:solidFill>
                    <a:srgbClr val="FFFFFF"/>
                  </a:solidFill>
                  <a:ea typeface="宋体" panose="02010600030101010101" pitchFamily="2" charset="-122"/>
                </a:rPr>
                <a:t>，。</a:t>
              </a:r>
            </a:p>
          </p:txBody>
        </p:sp>
        <p:sp>
          <p:nvSpPr>
            <p:cNvPr id="94246" name="矩形 37"/>
            <p:cNvSpPr/>
            <p:nvPr/>
          </p:nvSpPr>
          <p:spPr bwMode="auto">
            <a:xfrm>
              <a:off x="1278905" y="0"/>
              <a:ext cx="3839354" cy="1584176"/>
            </a:xfrm>
            <a:custGeom>
              <a:avLst/>
              <a:gdLst>
                <a:gd name="T0" fmla="*/ 0 w 4963465"/>
                <a:gd name="T1" fmla="*/ 0 h 1584176"/>
                <a:gd name="T2" fmla="*/ 5612214 w 4963465"/>
                <a:gd name="T3" fmla="*/ 0 h 1584176"/>
                <a:gd name="T4" fmla="*/ 1557056 w 4963465"/>
                <a:gd name="T5" fmla="*/ 1584176 h 1584176"/>
                <a:gd name="T6" fmla="*/ 0 w 4963465"/>
                <a:gd name="T7" fmla="*/ 1584176 h 1584176"/>
                <a:gd name="T8" fmla="*/ 0 w 4963465"/>
                <a:gd name="T9" fmla="*/ 0 h 1584176"/>
                <a:gd name="T10" fmla="*/ 0 60000 65536"/>
                <a:gd name="T11" fmla="*/ 0 60000 65536"/>
                <a:gd name="T12" fmla="*/ 0 60000 65536"/>
                <a:gd name="T13" fmla="*/ 0 60000 65536"/>
                <a:gd name="T14" fmla="*/ 0 60000 65536"/>
                <a:gd name="T15" fmla="*/ 0 w 4963465"/>
                <a:gd name="T16" fmla="*/ 0 h 1584176"/>
                <a:gd name="T17" fmla="*/ 4963465 w 4963465"/>
                <a:gd name="T18" fmla="*/ 1584176 h 1584176"/>
              </a:gdLst>
              <a:ahLst/>
              <a:cxnLst>
                <a:cxn ang="T10">
                  <a:pos x="T0" y="T1"/>
                </a:cxn>
                <a:cxn ang="T11">
                  <a:pos x="T2" y="T3"/>
                </a:cxn>
                <a:cxn ang="T12">
                  <a:pos x="T4" y="T5"/>
                </a:cxn>
                <a:cxn ang="T13">
                  <a:pos x="T6" y="T7"/>
                </a:cxn>
                <a:cxn ang="T14">
                  <a:pos x="T8" y="T9"/>
                </a:cxn>
              </a:cxnLst>
              <a:rect l="T15" t="T16" r="T17" b="T18"/>
              <a:pathLst>
                <a:path w="4963465" h="1584176">
                  <a:moveTo>
                    <a:pt x="0" y="0"/>
                  </a:moveTo>
                  <a:lnTo>
                    <a:pt x="4963465" y="0"/>
                  </a:lnTo>
                  <a:lnTo>
                    <a:pt x="1377067" y="1584176"/>
                  </a:lnTo>
                  <a:lnTo>
                    <a:pt x="0" y="1584176"/>
                  </a:lnTo>
                  <a:lnTo>
                    <a:pt x="0" y="0"/>
                  </a:lnTo>
                  <a:close/>
                </a:path>
              </a:pathLst>
            </a:custGeom>
            <a:solidFill>
              <a:srgbClr val="7FC3D6"/>
            </a:solidFill>
            <a:ln>
              <a:noFill/>
            </a:ln>
            <a:extLst>
              <a:ext uri="{91240B29-F687-4F45-9708-019B960494DF}">
                <a14:hiddenLine xmlns:a14="http://schemas.microsoft.com/office/drawing/2010/main" w="9525">
                  <a:solidFill>
                    <a:srgbClr val="000000"/>
                  </a:solidFill>
                  <a:round/>
                </a14:hiddenLine>
              </a:ext>
            </a:extLst>
          </p:spPr>
          <p:txBody>
            <a:bodyPr anchor="ctr"/>
            <a:lstStyle>
              <a:lvl1pPr>
                <a:defRPr>
                  <a:solidFill>
                    <a:schemeClr val="tx1"/>
                  </a:solidFill>
                  <a:latin typeface="Calibri" panose="020F0502020204030204" pitchFamily="34" charset="0"/>
                  <a:ea typeface="字体管家娜娜体" charset="-122"/>
                </a:defRPr>
              </a:lvl1pPr>
              <a:lvl2pPr marL="742950" indent="-285750">
                <a:defRPr>
                  <a:solidFill>
                    <a:schemeClr val="tx1"/>
                  </a:solidFill>
                  <a:latin typeface="Calibri" panose="020F0502020204030204" pitchFamily="34" charset="0"/>
                  <a:ea typeface="字体管家娜娜体" charset="-122"/>
                </a:defRPr>
              </a:lvl2pPr>
              <a:lvl3pPr marL="1143000" indent="-228600">
                <a:defRPr>
                  <a:solidFill>
                    <a:schemeClr val="tx1"/>
                  </a:solidFill>
                  <a:latin typeface="Calibri" panose="020F0502020204030204" pitchFamily="34" charset="0"/>
                  <a:ea typeface="字体管家娜娜体" charset="-122"/>
                </a:defRPr>
              </a:lvl3pPr>
              <a:lvl4pPr marL="1600200" indent="-228600">
                <a:defRPr>
                  <a:solidFill>
                    <a:schemeClr val="tx1"/>
                  </a:solidFill>
                  <a:latin typeface="Calibri" panose="020F0502020204030204" pitchFamily="34" charset="0"/>
                  <a:ea typeface="字体管家娜娜体" charset="-122"/>
                </a:defRPr>
              </a:lvl4pPr>
              <a:lvl5pPr marL="2057400" indent="-228600">
                <a:defRPr>
                  <a:solidFill>
                    <a:schemeClr val="tx1"/>
                  </a:solidFill>
                  <a:latin typeface="Calibri" panose="020F0502020204030204" pitchFamily="34" charset="0"/>
                  <a:ea typeface="字体管家娜娜体"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字体管家娜娜体"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字体管家娜娜体"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字体管家娜娜体"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字体管家娜娜体" charset="-122"/>
                </a:defRPr>
              </a:lvl9pPr>
            </a:lstStyle>
            <a:p>
              <a:pPr>
                <a:lnSpc>
                  <a:spcPct val="150000"/>
                </a:lnSpc>
                <a:buFont typeface="Wingdings" panose="05000000000000000000" pitchFamily="2" charset="2"/>
                <a:buChar char="Ø"/>
              </a:pPr>
              <a:r>
                <a:rPr lang="zh-CN" altLang="en-US">
                  <a:solidFill>
                    <a:srgbClr val="002060"/>
                  </a:solidFill>
                  <a:latin typeface="微软雅黑" panose="020B0503020204020204" pitchFamily="34" charset="-122"/>
                  <a:ea typeface="微软雅黑" panose="020B0503020204020204" pitchFamily="34" charset="-122"/>
                  <a:sym typeface="方正兰亭黑_GBK"/>
                </a:rPr>
                <a:t>首选</a:t>
              </a:r>
              <a:r>
                <a:rPr lang="zh-CN" altLang="en-US">
                  <a:solidFill>
                    <a:srgbClr val="FF0000"/>
                  </a:solidFill>
                  <a:latin typeface="微软雅黑" panose="020B0503020204020204" pitchFamily="34" charset="-122"/>
                  <a:ea typeface="微软雅黑" panose="020B0503020204020204" pitchFamily="34" charset="-122"/>
                  <a:sym typeface="方正兰亭黑_GBK"/>
                </a:rPr>
                <a:t>药物治疗</a:t>
              </a:r>
            </a:p>
            <a:p>
              <a:pPr>
                <a:lnSpc>
                  <a:spcPct val="150000"/>
                </a:lnSpc>
                <a:buFont typeface="Wingdings" panose="05000000000000000000" pitchFamily="2" charset="2"/>
                <a:buChar char="Ø"/>
              </a:pPr>
              <a:r>
                <a:rPr lang="zh-CN" altLang="en-US">
                  <a:solidFill>
                    <a:srgbClr val="002060"/>
                  </a:solidFill>
                  <a:latin typeface="微软雅黑" panose="020B0503020204020204" pitchFamily="34" charset="-122"/>
                  <a:ea typeface="微软雅黑" panose="020B0503020204020204" pitchFamily="34" charset="-122"/>
                  <a:sym typeface="方正兰亭黑_GBK"/>
                </a:rPr>
                <a:t>结合</a:t>
              </a:r>
              <a:r>
                <a:rPr lang="zh-CN" altLang="en-US">
                  <a:solidFill>
                    <a:srgbClr val="FF0000"/>
                  </a:solidFill>
                  <a:latin typeface="微软雅黑" panose="020B0503020204020204" pitchFamily="34" charset="-122"/>
                  <a:ea typeface="微软雅黑" panose="020B0503020204020204" pitchFamily="34" charset="-122"/>
                  <a:sym typeface="方正兰亭黑_GBK"/>
                </a:rPr>
                <a:t>心理咨询</a:t>
              </a:r>
              <a:endParaRPr lang="en-US" altLang="zh-CN">
                <a:solidFill>
                  <a:srgbClr val="FF0000"/>
                </a:solidFill>
                <a:latin typeface="微软雅黑" panose="020B0503020204020204" pitchFamily="34" charset="-122"/>
                <a:ea typeface="微软雅黑" panose="020B0503020204020204" pitchFamily="34" charset="-122"/>
                <a:sym typeface="方正兰亭黑_GBK"/>
              </a:endParaRPr>
            </a:p>
            <a:p>
              <a:pPr>
                <a:lnSpc>
                  <a:spcPct val="150000"/>
                </a:lnSpc>
                <a:buFont typeface="Wingdings" panose="05000000000000000000" pitchFamily="2" charset="2"/>
                <a:buChar char="Ø"/>
              </a:pPr>
              <a:r>
                <a:rPr lang="zh-CN" altLang="en-US">
                  <a:solidFill>
                    <a:srgbClr val="002060"/>
                  </a:solidFill>
                  <a:latin typeface="微软雅黑" panose="020B0503020204020204" pitchFamily="34" charset="-122"/>
                  <a:ea typeface="微软雅黑" panose="020B0503020204020204" pitchFamily="34" charset="-122"/>
                  <a:sym typeface="方正兰亭黑_GBK"/>
                </a:rPr>
                <a:t>辅助</a:t>
              </a:r>
              <a:r>
                <a:rPr lang="zh-CN" altLang="en-US">
                  <a:solidFill>
                    <a:srgbClr val="FF0000"/>
                  </a:solidFill>
                  <a:latin typeface="微软雅黑" panose="020B0503020204020204" pitchFamily="34" charset="-122"/>
                  <a:ea typeface="微软雅黑" panose="020B0503020204020204" pitchFamily="34" charset="-122"/>
                  <a:sym typeface="方正兰亭黑_GBK"/>
                </a:rPr>
                <a:t>物理治疗</a:t>
              </a:r>
              <a:endParaRPr lang="en-US" altLang="zh-CN">
                <a:solidFill>
                  <a:srgbClr val="FF0000"/>
                </a:solidFill>
                <a:latin typeface="微软雅黑" panose="020B0503020204020204" pitchFamily="34" charset="-122"/>
                <a:ea typeface="微软雅黑" panose="020B0503020204020204" pitchFamily="34" charset="-122"/>
                <a:sym typeface="方正兰亭黑_GBK"/>
              </a:endParaRPr>
            </a:p>
          </p:txBody>
        </p:sp>
      </p:grpSp>
      <p:sp>
        <p:nvSpPr>
          <p:cNvPr id="117" name="矩形 49"/>
          <p:cNvSpPr>
            <a:spLocks noChangeArrowheads="1"/>
          </p:cNvSpPr>
          <p:nvPr/>
        </p:nvSpPr>
        <p:spPr bwMode="auto">
          <a:xfrm>
            <a:off x="4307424" y="3359778"/>
            <a:ext cx="1827610" cy="1512094"/>
          </a:xfrm>
          <a:prstGeom prst="rect">
            <a:avLst/>
          </a:prstGeom>
          <a:solidFill>
            <a:schemeClr val="bg1">
              <a:lumMod val="85000"/>
            </a:schemeClr>
          </a:solidFill>
          <a:ln w="10795" cmpd="sng">
            <a:solidFill>
              <a:schemeClr val="bg1"/>
            </a:solidFill>
            <a:miter lim="800000"/>
          </a:ln>
          <a:effectLst>
            <a:outerShdw dist="38100" dir="2700000" algn="ctr" rotWithShape="0">
              <a:srgbClr val="000000">
                <a:alpha val="39000"/>
              </a:srgbClr>
            </a:outerShdw>
          </a:effec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defRPr/>
            </a:pPr>
            <a:endParaRPr lang="zh-CN" altLang="en-US">
              <a:solidFill>
                <a:srgbClr val="FFFFFF"/>
              </a:solidFill>
            </a:endParaRPr>
          </a:p>
        </p:txBody>
      </p:sp>
      <p:grpSp>
        <p:nvGrpSpPr>
          <p:cNvPr id="94216" name="그룹 119"/>
          <p:cNvGrpSpPr/>
          <p:nvPr/>
        </p:nvGrpSpPr>
        <p:grpSpPr bwMode="auto">
          <a:xfrm>
            <a:off x="3794266" y="3827693"/>
            <a:ext cx="345281" cy="653654"/>
            <a:chOff x="0" y="0"/>
            <a:chExt cx="419802" cy="800732"/>
          </a:xfrm>
        </p:grpSpPr>
        <p:grpSp>
          <p:nvGrpSpPr>
            <p:cNvPr id="94233" name="그룹 17"/>
            <p:cNvGrpSpPr/>
            <p:nvPr/>
          </p:nvGrpSpPr>
          <p:grpSpPr bwMode="auto">
            <a:xfrm>
              <a:off x="0" y="0"/>
              <a:ext cx="419802" cy="125248"/>
              <a:chOff x="0" y="0"/>
              <a:chExt cx="550862" cy="165204"/>
            </a:xfrm>
          </p:grpSpPr>
          <p:sp>
            <p:nvSpPr>
              <p:cNvPr id="94240" name="타원 131"/>
              <p:cNvSpPr>
                <a:spLocks noChangeArrowheads="1"/>
              </p:cNvSpPr>
              <p:nvPr/>
            </p:nvSpPr>
            <p:spPr bwMode="auto">
              <a:xfrm>
                <a:off x="0" y="0"/>
                <a:ext cx="180647" cy="165939"/>
              </a:xfrm>
              <a:prstGeom prst="ellipse">
                <a:avLst/>
              </a:prstGeom>
              <a:solidFill>
                <a:srgbClr val="0D0D0D">
                  <a:alpha val="50980"/>
                </a:srgbClr>
              </a:solidFill>
              <a:ln>
                <a:noFill/>
              </a:ln>
              <a:extLst>
                <a:ext uri="{91240B29-F687-4F45-9708-019B960494DF}">
                  <a14:hiddenLine xmlns:a14="http://schemas.microsoft.com/office/drawing/2010/main" w="9525">
                    <a:solidFill>
                      <a:srgbClr val="000000"/>
                    </a:solidFill>
                    <a:round/>
                  </a14:hiddenLine>
                </a:ext>
              </a:extLst>
            </p:spPr>
            <p:txBody>
              <a:bodyPr anchor="ctr"/>
              <a:lstStyle>
                <a:lvl1pPr>
                  <a:defRPr>
                    <a:solidFill>
                      <a:schemeClr val="tx1"/>
                    </a:solidFill>
                    <a:latin typeface="Calibri" panose="020F0502020204030204" pitchFamily="34" charset="0"/>
                    <a:ea typeface="字体管家娜娜体" charset="-122"/>
                  </a:defRPr>
                </a:lvl1pPr>
                <a:lvl2pPr marL="742950" indent="-285750">
                  <a:defRPr>
                    <a:solidFill>
                      <a:schemeClr val="tx1"/>
                    </a:solidFill>
                    <a:latin typeface="Calibri" panose="020F0502020204030204" pitchFamily="34" charset="0"/>
                    <a:ea typeface="字体管家娜娜体" charset="-122"/>
                  </a:defRPr>
                </a:lvl2pPr>
                <a:lvl3pPr marL="1143000" indent="-228600">
                  <a:defRPr>
                    <a:solidFill>
                      <a:schemeClr val="tx1"/>
                    </a:solidFill>
                    <a:latin typeface="Calibri" panose="020F0502020204030204" pitchFamily="34" charset="0"/>
                    <a:ea typeface="字体管家娜娜体" charset="-122"/>
                  </a:defRPr>
                </a:lvl3pPr>
                <a:lvl4pPr marL="1600200" indent="-228600">
                  <a:defRPr>
                    <a:solidFill>
                      <a:schemeClr val="tx1"/>
                    </a:solidFill>
                    <a:latin typeface="Calibri" panose="020F0502020204030204" pitchFamily="34" charset="0"/>
                    <a:ea typeface="字体管家娜娜体" charset="-122"/>
                  </a:defRPr>
                </a:lvl4pPr>
                <a:lvl5pPr marL="2057400" indent="-228600">
                  <a:defRPr>
                    <a:solidFill>
                      <a:schemeClr val="tx1"/>
                    </a:solidFill>
                    <a:latin typeface="Calibri" panose="020F0502020204030204" pitchFamily="34" charset="0"/>
                    <a:ea typeface="字体管家娜娜体"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字体管家娜娜体"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字体管家娜娜体"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字体管家娜娜体"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字体管家娜娜体" charset="-122"/>
                  </a:defRPr>
                </a:lvl9pPr>
              </a:lstStyle>
              <a:p>
                <a:pPr algn="ctr"/>
                <a:endParaRPr lang="ko-KR" altLang="en-US">
                  <a:solidFill>
                    <a:srgbClr val="FFFFFF"/>
                  </a:solidFill>
                  <a:ea typeface="Malgun Gothic" panose="020B0503020000020004" pitchFamily="34" charset="-127"/>
                </a:endParaRPr>
              </a:p>
            </p:txBody>
          </p:sp>
          <p:sp>
            <p:nvSpPr>
              <p:cNvPr id="94241" name="타원 132"/>
              <p:cNvSpPr>
                <a:spLocks noChangeArrowheads="1"/>
              </p:cNvSpPr>
              <p:nvPr/>
            </p:nvSpPr>
            <p:spPr bwMode="auto">
              <a:xfrm>
                <a:off x="370215" y="0"/>
                <a:ext cx="180647" cy="165939"/>
              </a:xfrm>
              <a:prstGeom prst="ellipse">
                <a:avLst/>
              </a:prstGeom>
              <a:solidFill>
                <a:srgbClr val="0D0D0D">
                  <a:alpha val="50980"/>
                </a:srgbClr>
              </a:solidFill>
              <a:ln>
                <a:noFill/>
              </a:ln>
              <a:extLst>
                <a:ext uri="{91240B29-F687-4F45-9708-019B960494DF}">
                  <a14:hiddenLine xmlns:a14="http://schemas.microsoft.com/office/drawing/2010/main" w="9525">
                    <a:solidFill>
                      <a:srgbClr val="000000"/>
                    </a:solidFill>
                    <a:round/>
                  </a14:hiddenLine>
                </a:ext>
              </a:extLst>
            </p:spPr>
            <p:txBody>
              <a:bodyPr anchor="ctr"/>
              <a:lstStyle>
                <a:lvl1pPr>
                  <a:defRPr>
                    <a:solidFill>
                      <a:schemeClr val="tx1"/>
                    </a:solidFill>
                    <a:latin typeface="Calibri" panose="020F0502020204030204" pitchFamily="34" charset="0"/>
                    <a:ea typeface="字体管家娜娜体" charset="-122"/>
                  </a:defRPr>
                </a:lvl1pPr>
                <a:lvl2pPr marL="742950" indent="-285750">
                  <a:defRPr>
                    <a:solidFill>
                      <a:schemeClr val="tx1"/>
                    </a:solidFill>
                    <a:latin typeface="Calibri" panose="020F0502020204030204" pitchFamily="34" charset="0"/>
                    <a:ea typeface="字体管家娜娜体" charset="-122"/>
                  </a:defRPr>
                </a:lvl2pPr>
                <a:lvl3pPr marL="1143000" indent="-228600">
                  <a:defRPr>
                    <a:solidFill>
                      <a:schemeClr val="tx1"/>
                    </a:solidFill>
                    <a:latin typeface="Calibri" panose="020F0502020204030204" pitchFamily="34" charset="0"/>
                    <a:ea typeface="字体管家娜娜体" charset="-122"/>
                  </a:defRPr>
                </a:lvl3pPr>
                <a:lvl4pPr marL="1600200" indent="-228600">
                  <a:defRPr>
                    <a:solidFill>
                      <a:schemeClr val="tx1"/>
                    </a:solidFill>
                    <a:latin typeface="Calibri" panose="020F0502020204030204" pitchFamily="34" charset="0"/>
                    <a:ea typeface="字体管家娜娜体" charset="-122"/>
                  </a:defRPr>
                </a:lvl4pPr>
                <a:lvl5pPr marL="2057400" indent="-228600">
                  <a:defRPr>
                    <a:solidFill>
                      <a:schemeClr val="tx1"/>
                    </a:solidFill>
                    <a:latin typeface="Calibri" panose="020F0502020204030204" pitchFamily="34" charset="0"/>
                    <a:ea typeface="字体管家娜娜体"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字体管家娜娜体"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字体管家娜娜体"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字体管家娜娜体"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字体管家娜娜体" charset="-122"/>
                  </a:defRPr>
                </a:lvl9pPr>
              </a:lstStyle>
              <a:p>
                <a:pPr algn="ctr"/>
                <a:endParaRPr lang="ko-KR" altLang="en-US">
                  <a:solidFill>
                    <a:srgbClr val="FFFFFF"/>
                  </a:solidFill>
                  <a:ea typeface="Malgun Gothic" panose="020B0503020000020004" pitchFamily="34" charset="-127"/>
                </a:endParaRPr>
              </a:p>
            </p:txBody>
          </p:sp>
          <p:grpSp>
            <p:nvGrpSpPr>
              <p:cNvPr id="94242" name="모서리가 둥근 직사각형 25"/>
              <p:cNvGrpSpPr/>
              <p:nvPr/>
            </p:nvGrpSpPr>
            <p:grpSpPr bwMode="auto">
              <a:xfrm>
                <a:off x="-7599" y="-21385"/>
                <a:ext cx="587247" cy="314910"/>
                <a:chOff x="0" y="0"/>
                <a:chExt cx="365760" cy="195072"/>
              </a:xfrm>
            </p:grpSpPr>
            <p:pic>
              <p:nvPicPr>
                <p:cNvPr id="94243" name="모서리가 둥근 직사각형 25"/>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0"/>
                  <a:ext cx="365760" cy="1950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4244" name="Text Box 39"/>
                <p:cNvSpPr txBox="1">
                  <a:spLocks noChangeArrowheads="1"/>
                </p:cNvSpPr>
                <p:nvPr/>
              </p:nvSpPr>
              <p:spPr bwMode="auto">
                <a:xfrm>
                  <a:off x="72856" y="53681"/>
                  <a:ext cx="218148" cy="415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a:solidFill>
                        <a:schemeClr val="tx1"/>
                      </a:solidFill>
                      <a:latin typeface="Calibri" panose="020F0502020204030204" pitchFamily="34" charset="0"/>
                      <a:ea typeface="字体管家娜娜体" charset="-122"/>
                    </a:defRPr>
                  </a:lvl1pPr>
                  <a:lvl2pPr marL="742950" indent="-285750">
                    <a:defRPr>
                      <a:solidFill>
                        <a:schemeClr val="tx1"/>
                      </a:solidFill>
                      <a:latin typeface="Calibri" panose="020F0502020204030204" pitchFamily="34" charset="0"/>
                      <a:ea typeface="字体管家娜娜体" charset="-122"/>
                    </a:defRPr>
                  </a:lvl2pPr>
                  <a:lvl3pPr marL="1143000" indent="-228600">
                    <a:defRPr>
                      <a:solidFill>
                        <a:schemeClr val="tx1"/>
                      </a:solidFill>
                      <a:latin typeface="Calibri" panose="020F0502020204030204" pitchFamily="34" charset="0"/>
                      <a:ea typeface="字体管家娜娜体" charset="-122"/>
                    </a:defRPr>
                  </a:lvl3pPr>
                  <a:lvl4pPr marL="1600200" indent="-228600">
                    <a:defRPr>
                      <a:solidFill>
                        <a:schemeClr val="tx1"/>
                      </a:solidFill>
                      <a:latin typeface="Calibri" panose="020F0502020204030204" pitchFamily="34" charset="0"/>
                      <a:ea typeface="字体管家娜娜体" charset="-122"/>
                    </a:defRPr>
                  </a:lvl4pPr>
                  <a:lvl5pPr marL="2057400" indent="-228600">
                    <a:defRPr>
                      <a:solidFill>
                        <a:schemeClr val="tx1"/>
                      </a:solidFill>
                      <a:latin typeface="Calibri" panose="020F0502020204030204" pitchFamily="34" charset="0"/>
                      <a:ea typeface="字体管家娜娜体"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字体管家娜娜体"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字体管家娜娜体"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字体管家娜娜体"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字体管家娜娜体" charset="-122"/>
                    </a:defRPr>
                  </a:lvl9pPr>
                </a:lstStyle>
                <a:p>
                  <a:pPr algn="ctr"/>
                  <a:endParaRPr lang="ko-KR" altLang="en-US">
                    <a:solidFill>
                      <a:prstClr val="black"/>
                    </a:solidFill>
                    <a:ea typeface="Malgun Gothic" panose="020B0503020000020004" pitchFamily="34" charset="-127"/>
                  </a:endParaRPr>
                </a:p>
              </p:txBody>
            </p:sp>
          </p:grpSp>
        </p:grpSp>
        <p:grpSp>
          <p:nvGrpSpPr>
            <p:cNvPr id="94234" name="그룹 17"/>
            <p:cNvGrpSpPr/>
            <p:nvPr/>
          </p:nvGrpSpPr>
          <p:grpSpPr bwMode="auto">
            <a:xfrm>
              <a:off x="0" y="675484"/>
              <a:ext cx="419802" cy="125248"/>
              <a:chOff x="0" y="0"/>
              <a:chExt cx="550862" cy="165204"/>
            </a:xfrm>
          </p:grpSpPr>
          <p:sp>
            <p:nvSpPr>
              <p:cNvPr id="94235" name="타원 128"/>
              <p:cNvSpPr>
                <a:spLocks noChangeArrowheads="1"/>
              </p:cNvSpPr>
              <p:nvPr/>
            </p:nvSpPr>
            <p:spPr bwMode="auto">
              <a:xfrm>
                <a:off x="0" y="-735"/>
                <a:ext cx="180647" cy="165939"/>
              </a:xfrm>
              <a:prstGeom prst="ellipse">
                <a:avLst/>
              </a:prstGeom>
              <a:solidFill>
                <a:srgbClr val="0D0D0D">
                  <a:alpha val="50980"/>
                </a:srgbClr>
              </a:solidFill>
              <a:ln>
                <a:noFill/>
              </a:ln>
              <a:extLst>
                <a:ext uri="{91240B29-F687-4F45-9708-019B960494DF}">
                  <a14:hiddenLine xmlns:a14="http://schemas.microsoft.com/office/drawing/2010/main" w="9525">
                    <a:solidFill>
                      <a:srgbClr val="000000"/>
                    </a:solidFill>
                    <a:round/>
                  </a14:hiddenLine>
                </a:ext>
              </a:extLst>
            </p:spPr>
            <p:txBody>
              <a:bodyPr anchor="ctr"/>
              <a:lstStyle>
                <a:lvl1pPr>
                  <a:defRPr>
                    <a:solidFill>
                      <a:schemeClr val="tx1"/>
                    </a:solidFill>
                    <a:latin typeface="Calibri" panose="020F0502020204030204" pitchFamily="34" charset="0"/>
                    <a:ea typeface="字体管家娜娜体" charset="-122"/>
                  </a:defRPr>
                </a:lvl1pPr>
                <a:lvl2pPr marL="742950" indent="-285750">
                  <a:defRPr>
                    <a:solidFill>
                      <a:schemeClr val="tx1"/>
                    </a:solidFill>
                    <a:latin typeface="Calibri" panose="020F0502020204030204" pitchFamily="34" charset="0"/>
                    <a:ea typeface="字体管家娜娜体" charset="-122"/>
                  </a:defRPr>
                </a:lvl2pPr>
                <a:lvl3pPr marL="1143000" indent="-228600">
                  <a:defRPr>
                    <a:solidFill>
                      <a:schemeClr val="tx1"/>
                    </a:solidFill>
                    <a:latin typeface="Calibri" panose="020F0502020204030204" pitchFamily="34" charset="0"/>
                    <a:ea typeface="字体管家娜娜体" charset="-122"/>
                  </a:defRPr>
                </a:lvl3pPr>
                <a:lvl4pPr marL="1600200" indent="-228600">
                  <a:defRPr>
                    <a:solidFill>
                      <a:schemeClr val="tx1"/>
                    </a:solidFill>
                    <a:latin typeface="Calibri" panose="020F0502020204030204" pitchFamily="34" charset="0"/>
                    <a:ea typeface="字体管家娜娜体" charset="-122"/>
                  </a:defRPr>
                </a:lvl4pPr>
                <a:lvl5pPr marL="2057400" indent="-228600">
                  <a:defRPr>
                    <a:solidFill>
                      <a:schemeClr val="tx1"/>
                    </a:solidFill>
                    <a:latin typeface="Calibri" panose="020F0502020204030204" pitchFamily="34" charset="0"/>
                    <a:ea typeface="字体管家娜娜体"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字体管家娜娜体"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字体管家娜娜体"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字体管家娜娜体"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字体管家娜娜体" charset="-122"/>
                  </a:defRPr>
                </a:lvl9pPr>
              </a:lstStyle>
              <a:p>
                <a:pPr algn="ctr"/>
                <a:endParaRPr lang="ko-KR" altLang="en-US">
                  <a:solidFill>
                    <a:srgbClr val="FFFFFF"/>
                  </a:solidFill>
                  <a:ea typeface="Malgun Gothic" panose="020B0503020000020004" pitchFamily="34" charset="-127"/>
                </a:endParaRPr>
              </a:p>
            </p:txBody>
          </p:sp>
          <p:sp>
            <p:nvSpPr>
              <p:cNvPr id="94236" name="타원 129"/>
              <p:cNvSpPr>
                <a:spLocks noChangeArrowheads="1"/>
              </p:cNvSpPr>
              <p:nvPr/>
            </p:nvSpPr>
            <p:spPr bwMode="auto">
              <a:xfrm>
                <a:off x="370215" y="-735"/>
                <a:ext cx="180647" cy="165939"/>
              </a:xfrm>
              <a:prstGeom prst="ellipse">
                <a:avLst/>
              </a:prstGeom>
              <a:solidFill>
                <a:srgbClr val="0D0D0D">
                  <a:alpha val="50980"/>
                </a:srgbClr>
              </a:solidFill>
              <a:ln>
                <a:noFill/>
              </a:ln>
              <a:extLst>
                <a:ext uri="{91240B29-F687-4F45-9708-019B960494DF}">
                  <a14:hiddenLine xmlns:a14="http://schemas.microsoft.com/office/drawing/2010/main" w="9525">
                    <a:solidFill>
                      <a:srgbClr val="000000"/>
                    </a:solidFill>
                    <a:round/>
                  </a14:hiddenLine>
                </a:ext>
              </a:extLst>
            </p:spPr>
            <p:txBody>
              <a:bodyPr anchor="ctr"/>
              <a:lstStyle>
                <a:lvl1pPr>
                  <a:defRPr>
                    <a:solidFill>
                      <a:schemeClr val="tx1"/>
                    </a:solidFill>
                    <a:latin typeface="Calibri" panose="020F0502020204030204" pitchFamily="34" charset="0"/>
                    <a:ea typeface="字体管家娜娜体" charset="-122"/>
                  </a:defRPr>
                </a:lvl1pPr>
                <a:lvl2pPr marL="742950" indent="-285750">
                  <a:defRPr>
                    <a:solidFill>
                      <a:schemeClr val="tx1"/>
                    </a:solidFill>
                    <a:latin typeface="Calibri" panose="020F0502020204030204" pitchFamily="34" charset="0"/>
                    <a:ea typeface="字体管家娜娜体" charset="-122"/>
                  </a:defRPr>
                </a:lvl2pPr>
                <a:lvl3pPr marL="1143000" indent="-228600">
                  <a:defRPr>
                    <a:solidFill>
                      <a:schemeClr val="tx1"/>
                    </a:solidFill>
                    <a:latin typeface="Calibri" panose="020F0502020204030204" pitchFamily="34" charset="0"/>
                    <a:ea typeface="字体管家娜娜体" charset="-122"/>
                  </a:defRPr>
                </a:lvl3pPr>
                <a:lvl4pPr marL="1600200" indent="-228600">
                  <a:defRPr>
                    <a:solidFill>
                      <a:schemeClr val="tx1"/>
                    </a:solidFill>
                    <a:latin typeface="Calibri" panose="020F0502020204030204" pitchFamily="34" charset="0"/>
                    <a:ea typeface="字体管家娜娜体" charset="-122"/>
                  </a:defRPr>
                </a:lvl4pPr>
                <a:lvl5pPr marL="2057400" indent="-228600">
                  <a:defRPr>
                    <a:solidFill>
                      <a:schemeClr val="tx1"/>
                    </a:solidFill>
                    <a:latin typeface="Calibri" panose="020F0502020204030204" pitchFamily="34" charset="0"/>
                    <a:ea typeface="字体管家娜娜体"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字体管家娜娜体"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字体管家娜娜体"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字体管家娜娜体"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字体管家娜娜体" charset="-122"/>
                  </a:defRPr>
                </a:lvl9pPr>
              </a:lstStyle>
              <a:p>
                <a:pPr algn="ctr"/>
                <a:endParaRPr lang="ko-KR" altLang="en-US">
                  <a:solidFill>
                    <a:srgbClr val="FFFFFF"/>
                  </a:solidFill>
                  <a:ea typeface="Malgun Gothic" panose="020B0503020000020004" pitchFamily="34" charset="-127"/>
                </a:endParaRPr>
              </a:p>
            </p:txBody>
          </p:sp>
          <p:grpSp>
            <p:nvGrpSpPr>
              <p:cNvPr id="94237" name="모서리가 둥근 직사각형 25"/>
              <p:cNvGrpSpPr/>
              <p:nvPr/>
            </p:nvGrpSpPr>
            <p:grpSpPr bwMode="auto">
              <a:xfrm>
                <a:off x="-7599" y="-16828"/>
                <a:ext cx="587247" cy="314910"/>
                <a:chOff x="0" y="0"/>
                <a:chExt cx="365760" cy="195072"/>
              </a:xfrm>
            </p:grpSpPr>
            <p:pic>
              <p:nvPicPr>
                <p:cNvPr id="94238" name="모서리가 둥근 직사각형 25"/>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0" y="0"/>
                  <a:ext cx="365760" cy="1950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4239" name="Text Box 45"/>
                <p:cNvSpPr txBox="1">
                  <a:spLocks noChangeArrowheads="1"/>
                </p:cNvSpPr>
                <p:nvPr/>
              </p:nvSpPr>
              <p:spPr bwMode="auto">
                <a:xfrm>
                  <a:off x="72856" y="50858"/>
                  <a:ext cx="218148" cy="415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a:solidFill>
                        <a:schemeClr val="tx1"/>
                      </a:solidFill>
                      <a:latin typeface="Calibri" panose="020F0502020204030204" pitchFamily="34" charset="0"/>
                      <a:ea typeface="字体管家娜娜体" charset="-122"/>
                    </a:defRPr>
                  </a:lvl1pPr>
                  <a:lvl2pPr marL="742950" indent="-285750">
                    <a:defRPr>
                      <a:solidFill>
                        <a:schemeClr val="tx1"/>
                      </a:solidFill>
                      <a:latin typeface="Calibri" panose="020F0502020204030204" pitchFamily="34" charset="0"/>
                      <a:ea typeface="字体管家娜娜体" charset="-122"/>
                    </a:defRPr>
                  </a:lvl2pPr>
                  <a:lvl3pPr marL="1143000" indent="-228600">
                    <a:defRPr>
                      <a:solidFill>
                        <a:schemeClr val="tx1"/>
                      </a:solidFill>
                      <a:latin typeface="Calibri" panose="020F0502020204030204" pitchFamily="34" charset="0"/>
                      <a:ea typeface="字体管家娜娜体" charset="-122"/>
                    </a:defRPr>
                  </a:lvl3pPr>
                  <a:lvl4pPr marL="1600200" indent="-228600">
                    <a:defRPr>
                      <a:solidFill>
                        <a:schemeClr val="tx1"/>
                      </a:solidFill>
                      <a:latin typeface="Calibri" panose="020F0502020204030204" pitchFamily="34" charset="0"/>
                      <a:ea typeface="字体管家娜娜体" charset="-122"/>
                    </a:defRPr>
                  </a:lvl4pPr>
                  <a:lvl5pPr marL="2057400" indent="-228600">
                    <a:defRPr>
                      <a:solidFill>
                        <a:schemeClr val="tx1"/>
                      </a:solidFill>
                      <a:latin typeface="Calibri" panose="020F0502020204030204" pitchFamily="34" charset="0"/>
                      <a:ea typeface="字体管家娜娜体"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字体管家娜娜体"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字体管家娜娜体"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字体管家娜娜体"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字体管家娜娜体" charset="-122"/>
                    </a:defRPr>
                  </a:lvl9pPr>
                </a:lstStyle>
                <a:p>
                  <a:pPr algn="ctr"/>
                  <a:endParaRPr lang="ko-KR" altLang="en-US">
                    <a:solidFill>
                      <a:prstClr val="black"/>
                    </a:solidFill>
                    <a:ea typeface="Malgun Gothic" panose="020B0503020000020004" pitchFamily="34" charset="-127"/>
                  </a:endParaRPr>
                </a:p>
              </p:txBody>
            </p:sp>
          </p:grpSp>
        </p:grpSp>
      </p:grpSp>
      <p:grpSp>
        <p:nvGrpSpPr>
          <p:cNvPr id="94217" name="组合 2"/>
          <p:cNvGrpSpPr/>
          <p:nvPr/>
        </p:nvGrpSpPr>
        <p:grpSpPr bwMode="auto">
          <a:xfrm>
            <a:off x="301702" y="540301"/>
            <a:ext cx="757238" cy="450056"/>
            <a:chOff x="2300288" y="1400174"/>
            <a:chExt cx="1009650" cy="600076"/>
          </a:xfrm>
        </p:grpSpPr>
        <p:sp>
          <p:nvSpPr>
            <p:cNvPr id="2" name="菱形 29"/>
            <p:cNvSpPr/>
            <p:nvPr/>
          </p:nvSpPr>
          <p:spPr>
            <a:xfrm>
              <a:off x="2300288" y="1400174"/>
              <a:ext cx="600075" cy="600076"/>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a:solidFill>
                  <a:prstClr val="white"/>
                </a:solidFill>
              </a:endParaRPr>
            </a:p>
          </p:txBody>
        </p:sp>
        <p:sp>
          <p:nvSpPr>
            <p:cNvPr id="3" name="菱形 67"/>
            <p:cNvSpPr/>
            <p:nvPr/>
          </p:nvSpPr>
          <p:spPr>
            <a:xfrm>
              <a:off x="2709863" y="1400174"/>
              <a:ext cx="600075" cy="600076"/>
            </a:xfrm>
            <a:prstGeom prst="diamond">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a:solidFill>
                  <a:prstClr val="white"/>
                </a:solidFill>
              </a:endParaRPr>
            </a:p>
          </p:txBody>
        </p:sp>
      </p:grpSp>
      <p:sp>
        <p:nvSpPr>
          <p:cNvPr id="94219" name="Text Box 41"/>
          <p:cNvSpPr txBox="1">
            <a:spLocks noChangeArrowheads="1"/>
          </p:cNvSpPr>
          <p:nvPr/>
        </p:nvSpPr>
        <p:spPr bwMode="auto">
          <a:xfrm>
            <a:off x="750568" y="1607101"/>
            <a:ext cx="1172765"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Calibri" panose="020F0502020204030204" pitchFamily="34" charset="0"/>
                <a:ea typeface="字体管家娜娜体" charset="-122"/>
              </a:defRPr>
            </a:lvl1pPr>
            <a:lvl2pPr marL="742950" indent="-285750">
              <a:defRPr>
                <a:solidFill>
                  <a:schemeClr val="tx1"/>
                </a:solidFill>
                <a:latin typeface="Calibri" panose="020F0502020204030204" pitchFamily="34" charset="0"/>
                <a:ea typeface="字体管家娜娜体" charset="-122"/>
              </a:defRPr>
            </a:lvl2pPr>
            <a:lvl3pPr marL="1143000" indent="-228600">
              <a:defRPr>
                <a:solidFill>
                  <a:schemeClr val="tx1"/>
                </a:solidFill>
                <a:latin typeface="Calibri" panose="020F0502020204030204" pitchFamily="34" charset="0"/>
                <a:ea typeface="字体管家娜娜体" charset="-122"/>
              </a:defRPr>
            </a:lvl3pPr>
            <a:lvl4pPr marL="1600200" indent="-228600">
              <a:defRPr>
                <a:solidFill>
                  <a:schemeClr val="tx1"/>
                </a:solidFill>
                <a:latin typeface="Calibri" panose="020F0502020204030204" pitchFamily="34" charset="0"/>
                <a:ea typeface="字体管家娜娜体" charset="-122"/>
              </a:defRPr>
            </a:lvl4pPr>
            <a:lvl5pPr marL="2057400" indent="-228600">
              <a:defRPr>
                <a:solidFill>
                  <a:schemeClr val="tx1"/>
                </a:solidFill>
                <a:latin typeface="Calibri" panose="020F0502020204030204" pitchFamily="34" charset="0"/>
                <a:ea typeface="字体管家娜娜体"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字体管家娜娜体"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字体管家娜娜体"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字体管家娜娜体"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字体管家娜娜体" charset="-122"/>
              </a:defRPr>
            </a:lvl9pPr>
          </a:lstStyle>
          <a:p>
            <a:pPr>
              <a:spcBef>
                <a:spcPct val="50000"/>
              </a:spcBef>
            </a:pPr>
            <a:r>
              <a:rPr lang="zh-CN" altLang="en-US" b="1">
                <a:solidFill>
                  <a:srgbClr val="002060"/>
                </a:solidFill>
                <a:latin typeface="微软雅黑" panose="020B0503020204020204" pitchFamily="34" charset="-122"/>
                <a:ea typeface="微软雅黑" panose="020B0503020204020204" pitchFamily="34" charset="-122"/>
              </a:rPr>
              <a:t>原  因</a:t>
            </a:r>
          </a:p>
        </p:txBody>
      </p:sp>
      <p:sp>
        <p:nvSpPr>
          <p:cNvPr id="94220" name="Text Box 42"/>
          <p:cNvSpPr txBox="1">
            <a:spLocks noChangeArrowheads="1"/>
          </p:cNvSpPr>
          <p:nvPr/>
        </p:nvSpPr>
        <p:spPr bwMode="auto">
          <a:xfrm>
            <a:off x="4669374" y="3453837"/>
            <a:ext cx="1172766"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Calibri" panose="020F0502020204030204" pitchFamily="34" charset="0"/>
                <a:ea typeface="字体管家娜娜体" charset="-122"/>
              </a:defRPr>
            </a:lvl1pPr>
            <a:lvl2pPr marL="742950" indent="-285750">
              <a:defRPr>
                <a:solidFill>
                  <a:schemeClr val="tx1"/>
                </a:solidFill>
                <a:latin typeface="Calibri" panose="020F0502020204030204" pitchFamily="34" charset="0"/>
                <a:ea typeface="字体管家娜娜体" charset="-122"/>
              </a:defRPr>
            </a:lvl2pPr>
            <a:lvl3pPr marL="1143000" indent="-228600">
              <a:defRPr>
                <a:solidFill>
                  <a:schemeClr val="tx1"/>
                </a:solidFill>
                <a:latin typeface="Calibri" panose="020F0502020204030204" pitchFamily="34" charset="0"/>
                <a:ea typeface="字体管家娜娜体" charset="-122"/>
              </a:defRPr>
            </a:lvl3pPr>
            <a:lvl4pPr marL="1600200" indent="-228600">
              <a:defRPr>
                <a:solidFill>
                  <a:schemeClr val="tx1"/>
                </a:solidFill>
                <a:latin typeface="Calibri" panose="020F0502020204030204" pitchFamily="34" charset="0"/>
                <a:ea typeface="字体管家娜娜体" charset="-122"/>
              </a:defRPr>
            </a:lvl4pPr>
            <a:lvl5pPr marL="2057400" indent="-228600">
              <a:defRPr>
                <a:solidFill>
                  <a:schemeClr val="tx1"/>
                </a:solidFill>
                <a:latin typeface="Calibri" panose="020F0502020204030204" pitchFamily="34" charset="0"/>
                <a:ea typeface="字体管家娜娜体"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字体管家娜娜体"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字体管家娜娜体"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字体管家娜娜体"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字体管家娜娜体" charset="-122"/>
              </a:defRPr>
            </a:lvl9pPr>
          </a:lstStyle>
          <a:p>
            <a:pPr>
              <a:spcBef>
                <a:spcPct val="50000"/>
              </a:spcBef>
            </a:pPr>
            <a:r>
              <a:rPr lang="zh-CN" altLang="en-US" b="1">
                <a:solidFill>
                  <a:srgbClr val="002060"/>
                </a:solidFill>
                <a:latin typeface="微软雅黑" panose="020B0503020204020204" pitchFamily="34" charset="-122"/>
                <a:ea typeface="微软雅黑" panose="020B0503020204020204" pitchFamily="34" charset="-122"/>
              </a:rPr>
              <a:t>治疗方法</a:t>
            </a:r>
          </a:p>
        </p:txBody>
      </p:sp>
      <p:pic>
        <p:nvPicPr>
          <p:cNvPr id="94223" name="Picture 48"/>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369568" y="1996435"/>
            <a:ext cx="1482328" cy="10370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4224" name="Picture 49"/>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4609843" y="3865794"/>
            <a:ext cx="1340644" cy="9310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94225" name="组合 2"/>
          <p:cNvGrpSpPr/>
          <p:nvPr/>
        </p:nvGrpSpPr>
        <p:grpSpPr bwMode="auto">
          <a:xfrm>
            <a:off x="1058939" y="556435"/>
            <a:ext cx="757238" cy="450056"/>
            <a:chOff x="2300288" y="1400174"/>
            <a:chExt cx="1009650" cy="600076"/>
          </a:xfrm>
        </p:grpSpPr>
        <p:sp>
          <p:nvSpPr>
            <p:cNvPr id="30" name="菱形 29"/>
            <p:cNvSpPr/>
            <p:nvPr/>
          </p:nvSpPr>
          <p:spPr>
            <a:xfrm>
              <a:off x="2300288" y="1400174"/>
              <a:ext cx="600075" cy="600076"/>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a:solidFill>
                  <a:prstClr val="white"/>
                </a:solidFill>
              </a:endParaRPr>
            </a:p>
          </p:txBody>
        </p:sp>
        <p:sp>
          <p:nvSpPr>
            <p:cNvPr id="68" name="菱形 67"/>
            <p:cNvSpPr/>
            <p:nvPr/>
          </p:nvSpPr>
          <p:spPr>
            <a:xfrm>
              <a:off x="2709863" y="1400174"/>
              <a:ext cx="600075" cy="600076"/>
            </a:xfrm>
            <a:prstGeom prst="diamond">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a:solidFill>
                  <a:prstClr val="white"/>
                </a:solidFill>
              </a:endParaRPr>
            </a:p>
          </p:txBody>
        </p:sp>
      </p:grpSp>
      <p:sp>
        <p:nvSpPr>
          <p:cNvPr id="53" name="文本框 32"/>
          <p:cNvSpPr txBox="1">
            <a:spLocks noChangeArrowheads="1"/>
          </p:cNvSpPr>
          <p:nvPr/>
        </p:nvSpPr>
        <p:spPr bwMode="auto">
          <a:xfrm>
            <a:off x="1940002" y="579264"/>
            <a:ext cx="6711554" cy="415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b="1">
                <a:solidFill>
                  <a:schemeClr val="tx1"/>
                </a:solidFill>
                <a:latin typeface="Calibri" panose="020F0502020204030204" pitchFamily="34" charset="0"/>
                <a:ea typeface="字体管家娜娜体"/>
                <a:cs typeface="字体管家娜娜体"/>
              </a:defRPr>
            </a:lvl1pPr>
            <a:lvl2pPr marL="742950" indent="-285750" eaLnBrk="0" hangingPunct="0">
              <a:defRPr b="1">
                <a:solidFill>
                  <a:schemeClr val="tx1"/>
                </a:solidFill>
                <a:latin typeface="Calibri" panose="020F0502020204030204" pitchFamily="34" charset="0"/>
                <a:ea typeface="字体管家娜娜体"/>
                <a:cs typeface="字体管家娜娜体"/>
              </a:defRPr>
            </a:lvl2pPr>
            <a:lvl3pPr marL="1143000" indent="-228600" eaLnBrk="0" hangingPunct="0">
              <a:defRPr b="1">
                <a:solidFill>
                  <a:schemeClr val="tx1"/>
                </a:solidFill>
                <a:latin typeface="Calibri" panose="020F0502020204030204" pitchFamily="34" charset="0"/>
                <a:ea typeface="字体管家娜娜体"/>
                <a:cs typeface="字体管家娜娜体"/>
              </a:defRPr>
            </a:lvl3pPr>
            <a:lvl4pPr marL="1600200" indent="-228600" eaLnBrk="0" hangingPunct="0">
              <a:defRPr b="1">
                <a:solidFill>
                  <a:schemeClr val="tx1"/>
                </a:solidFill>
                <a:latin typeface="Calibri" panose="020F0502020204030204" pitchFamily="34" charset="0"/>
                <a:ea typeface="字体管家娜娜体"/>
                <a:cs typeface="字体管家娜娜体"/>
              </a:defRPr>
            </a:lvl4pPr>
            <a:lvl5pPr marL="2057400" indent="-228600" eaLnBrk="0" hangingPunct="0">
              <a:defRPr b="1">
                <a:solidFill>
                  <a:schemeClr val="tx1"/>
                </a:solidFill>
                <a:latin typeface="Calibri" panose="020F0502020204030204" pitchFamily="34" charset="0"/>
                <a:ea typeface="字体管家娜娜体"/>
                <a:cs typeface="字体管家娜娜体"/>
              </a:defRPr>
            </a:lvl5pPr>
            <a:lvl6pPr marL="2514600" indent="-228600" eaLnBrk="0" fontAlgn="base" hangingPunct="0">
              <a:spcBef>
                <a:spcPct val="0"/>
              </a:spcBef>
              <a:spcAft>
                <a:spcPct val="0"/>
              </a:spcAft>
              <a:defRPr b="1">
                <a:solidFill>
                  <a:schemeClr val="tx1"/>
                </a:solidFill>
                <a:latin typeface="Calibri" panose="020F0502020204030204" pitchFamily="34" charset="0"/>
                <a:ea typeface="字体管家娜娜体"/>
                <a:cs typeface="字体管家娜娜体"/>
              </a:defRPr>
            </a:lvl6pPr>
            <a:lvl7pPr marL="2971800" indent="-228600" eaLnBrk="0" fontAlgn="base" hangingPunct="0">
              <a:spcBef>
                <a:spcPct val="0"/>
              </a:spcBef>
              <a:spcAft>
                <a:spcPct val="0"/>
              </a:spcAft>
              <a:defRPr b="1">
                <a:solidFill>
                  <a:schemeClr val="tx1"/>
                </a:solidFill>
                <a:latin typeface="Calibri" panose="020F0502020204030204" pitchFamily="34" charset="0"/>
                <a:ea typeface="字体管家娜娜体"/>
                <a:cs typeface="字体管家娜娜体"/>
              </a:defRPr>
            </a:lvl7pPr>
            <a:lvl8pPr marL="3429000" indent="-228600" eaLnBrk="0" fontAlgn="base" hangingPunct="0">
              <a:spcBef>
                <a:spcPct val="0"/>
              </a:spcBef>
              <a:spcAft>
                <a:spcPct val="0"/>
              </a:spcAft>
              <a:defRPr b="1">
                <a:solidFill>
                  <a:schemeClr val="tx1"/>
                </a:solidFill>
                <a:latin typeface="Calibri" panose="020F0502020204030204" pitchFamily="34" charset="0"/>
                <a:ea typeface="字体管家娜娜体"/>
                <a:cs typeface="字体管家娜娜体"/>
              </a:defRPr>
            </a:lvl8pPr>
            <a:lvl9pPr marL="3886200" indent="-228600" eaLnBrk="0" fontAlgn="base" hangingPunct="0">
              <a:spcBef>
                <a:spcPct val="0"/>
              </a:spcBef>
              <a:spcAft>
                <a:spcPct val="0"/>
              </a:spcAft>
              <a:defRPr b="1">
                <a:solidFill>
                  <a:schemeClr val="tx1"/>
                </a:solidFill>
                <a:latin typeface="Calibri" panose="020F0502020204030204" pitchFamily="34" charset="0"/>
                <a:ea typeface="字体管家娜娜体"/>
                <a:cs typeface="字体管家娜娜体"/>
              </a:defRPr>
            </a:lvl9pPr>
          </a:lstStyle>
          <a:p>
            <a:pPr eaLnBrk="1" fontAlgn="base" hangingPunct="1">
              <a:spcBef>
                <a:spcPct val="0"/>
              </a:spcBef>
              <a:spcAft>
                <a:spcPct val="0"/>
              </a:spcAft>
            </a:pPr>
            <a:r>
              <a:rPr lang="zh-CN" altLang="en-US" sz="2100">
                <a:solidFill>
                  <a:srgbClr val="002060"/>
                </a:solidFill>
                <a:latin typeface="微软雅黑" panose="020B0503020204020204" pitchFamily="34" charset="-122"/>
                <a:ea typeface="微软雅黑" panose="020B0503020204020204" pitchFamily="34" charset="-122"/>
              </a:rPr>
              <a:t>黑色区的应对</a:t>
            </a:r>
            <a:endParaRPr lang="zh-CN" altLang="en-US" sz="2100" dirty="0">
              <a:solidFill>
                <a:srgbClr val="002060"/>
              </a:solidFill>
              <a:latin typeface="微软雅黑" panose="020B0503020204020204" pitchFamily="34" charset="-122"/>
              <a:ea typeface="微软雅黑" panose="020B0503020204020204" pitchFamily="34" charset="-122"/>
            </a:endParaRPr>
          </a:p>
        </p:txBody>
      </p:sp>
      <p:pic>
        <p:nvPicPr>
          <p:cNvPr id="51" name="图片 50"/>
          <p:cNvPicPr>
            <a:picLocks noChangeAspect="1"/>
          </p:cNvPicPr>
          <p:nvPr/>
        </p:nvPicPr>
        <p:blipFill>
          <a:blip r:embed="rId9"/>
          <a:stretch>
            <a:fillRect/>
          </a:stretch>
        </p:blipFill>
        <p:spPr>
          <a:xfrm>
            <a:off x="6496983" y="1580307"/>
            <a:ext cx="2476255" cy="3224514"/>
          </a:xfrm>
          <a:prstGeom prst="rect">
            <a:avLst/>
          </a:prstGeom>
        </p:spPr>
      </p:pic>
      <p:pic>
        <p:nvPicPr>
          <p:cNvPr id="49" name="图片 13" descr="logo带字横板.png"/>
          <p:cNvPicPr>
            <a:picLocks noChangeAspect="1"/>
          </p:cNvPicPr>
          <p:nvPr/>
        </p:nvPicPr>
        <p:blipFill>
          <a:blip r:embed="rId10"/>
          <a:stretch>
            <a:fillRect/>
          </a:stretch>
        </p:blipFill>
        <p:spPr>
          <a:xfrm>
            <a:off x="6352792" y="-22448"/>
            <a:ext cx="2699792" cy="625820"/>
          </a:xfrm>
          <a:prstGeom prst="rect">
            <a:avLst/>
          </a:prstGeom>
          <a:noFill/>
          <a:ln w="9525">
            <a:noFill/>
          </a:ln>
        </p:spPr>
      </p:pic>
    </p:spTree>
    <p:extLst>
      <p:ext uri="{BB962C8B-B14F-4D97-AF65-F5344CB8AC3E}">
        <p14:creationId xmlns:p14="http://schemas.microsoft.com/office/powerpoint/2010/main" val="2735429576"/>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770" name="组合 5"/>
          <p:cNvGrpSpPr>
            <a:grpSpLocks/>
          </p:cNvGrpSpPr>
          <p:nvPr/>
        </p:nvGrpSpPr>
        <p:grpSpPr bwMode="auto">
          <a:xfrm>
            <a:off x="1046560" y="354807"/>
            <a:ext cx="757238" cy="450056"/>
            <a:chOff x="2300288" y="1400174"/>
            <a:chExt cx="1009650" cy="600076"/>
          </a:xfrm>
        </p:grpSpPr>
        <p:sp>
          <p:nvSpPr>
            <p:cNvPr id="5" name="菱形 4"/>
            <p:cNvSpPr/>
            <p:nvPr/>
          </p:nvSpPr>
          <p:spPr>
            <a:xfrm>
              <a:off x="2300288" y="1400174"/>
              <a:ext cx="600075" cy="600076"/>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fontAlgn="base" hangingPunct="0">
                <a:spcBef>
                  <a:spcPct val="0"/>
                </a:spcBef>
                <a:spcAft>
                  <a:spcPct val="0"/>
                </a:spcAft>
                <a:defRPr/>
              </a:pPr>
              <a:endParaRPr lang="zh-CN" altLang="en-US" sz="1350">
                <a:solidFill>
                  <a:prstClr val="white"/>
                </a:solidFill>
              </a:endParaRPr>
            </a:p>
          </p:txBody>
        </p:sp>
        <p:sp>
          <p:nvSpPr>
            <p:cNvPr id="68" name="菱形 67"/>
            <p:cNvSpPr/>
            <p:nvPr/>
          </p:nvSpPr>
          <p:spPr>
            <a:xfrm>
              <a:off x="2709863" y="1400174"/>
              <a:ext cx="600075" cy="600076"/>
            </a:xfrm>
            <a:prstGeom prst="diamond">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fontAlgn="base" hangingPunct="0">
                <a:spcBef>
                  <a:spcPct val="0"/>
                </a:spcBef>
                <a:spcAft>
                  <a:spcPct val="0"/>
                </a:spcAft>
                <a:defRPr/>
              </a:pPr>
              <a:endParaRPr lang="zh-CN" altLang="en-US" sz="1350">
                <a:solidFill>
                  <a:prstClr val="white"/>
                </a:solidFill>
              </a:endParaRPr>
            </a:p>
          </p:txBody>
        </p:sp>
      </p:grpSp>
      <p:grpSp>
        <p:nvGrpSpPr>
          <p:cNvPr id="9" name="组合 8"/>
          <p:cNvGrpSpPr/>
          <p:nvPr/>
        </p:nvGrpSpPr>
        <p:grpSpPr>
          <a:xfrm>
            <a:off x="475131" y="1824924"/>
            <a:ext cx="8607465" cy="2001781"/>
            <a:chOff x="475131" y="1824924"/>
            <a:chExt cx="8607465" cy="2001781"/>
          </a:xfrm>
        </p:grpSpPr>
        <p:grpSp>
          <p:nvGrpSpPr>
            <p:cNvPr id="8" name="组合 6"/>
            <p:cNvGrpSpPr>
              <a:grpSpLocks/>
            </p:cNvGrpSpPr>
            <p:nvPr/>
          </p:nvGrpSpPr>
          <p:grpSpPr bwMode="auto">
            <a:xfrm>
              <a:off x="6942535" y="1824924"/>
              <a:ext cx="1326356" cy="1326356"/>
              <a:chOff x="9091242" y="1957954"/>
              <a:chExt cx="1768472" cy="1768932"/>
            </a:xfrm>
          </p:grpSpPr>
          <p:sp>
            <p:nvSpPr>
              <p:cNvPr id="15" name="Oval 5"/>
              <p:cNvSpPr>
                <a:spLocks noChangeArrowheads="1"/>
              </p:cNvSpPr>
              <p:nvPr/>
            </p:nvSpPr>
            <p:spPr bwMode="auto">
              <a:xfrm>
                <a:off x="9256342" y="2123097"/>
                <a:ext cx="1439860" cy="1440234"/>
              </a:xfrm>
              <a:prstGeom prst="ellipse">
                <a:avLst/>
              </a:prstGeom>
              <a:solidFill>
                <a:schemeClr val="accent4"/>
              </a:solidFill>
              <a:ln>
                <a:noFill/>
              </a:ln>
            </p:spPr>
            <p:txBody>
              <a:bodyPr lIns="137132" tIns="68567" rIns="137132" bIns="68567"/>
              <a:lstStyle/>
              <a:p>
                <a:pPr eaLnBrk="0" fontAlgn="base" hangingPunct="0">
                  <a:spcBef>
                    <a:spcPct val="0"/>
                  </a:spcBef>
                  <a:spcAft>
                    <a:spcPct val="0"/>
                  </a:spcAft>
                  <a:defRPr/>
                </a:pPr>
                <a:endParaRPr lang="id-ID" sz="1350">
                  <a:solidFill>
                    <a:prstClr val="black"/>
                  </a:solidFill>
                  <a:latin typeface="微软雅黑" panose="020B0503020204020204" pitchFamily="34" charset="-122"/>
                </a:endParaRPr>
              </a:p>
            </p:txBody>
          </p:sp>
          <p:grpSp>
            <p:nvGrpSpPr>
              <p:cNvPr id="32827" name="Group 86"/>
              <p:cNvGrpSpPr>
                <a:grpSpLocks/>
              </p:cNvGrpSpPr>
              <p:nvPr/>
            </p:nvGrpSpPr>
            <p:grpSpPr bwMode="auto">
              <a:xfrm>
                <a:off x="9091242" y="1957954"/>
                <a:ext cx="1768472" cy="1768932"/>
                <a:chOff x="9237196" y="2257147"/>
                <a:chExt cx="1868076" cy="1868076"/>
              </a:xfrm>
            </p:grpSpPr>
            <p:sp>
              <p:nvSpPr>
                <p:cNvPr id="33" name="Freeform 6"/>
                <p:cNvSpPr/>
                <p:nvPr/>
              </p:nvSpPr>
              <p:spPr bwMode="auto">
                <a:xfrm>
                  <a:off x="10612261" y="2394653"/>
                  <a:ext cx="357181" cy="355505"/>
                </a:xfrm>
                <a:custGeom>
                  <a:avLst/>
                  <a:gdLst>
                    <a:gd name="T0" fmla="*/ 207 w 207"/>
                    <a:gd name="T1" fmla="*/ 181 h 206"/>
                    <a:gd name="T2" fmla="*/ 26 w 207"/>
                    <a:gd name="T3" fmla="*/ 0 h 206"/>
                    <a:gd name="T4" fmla="*/ 0 w 207"/>
                    <a:gd name="T5" fmla="*/ 44 h 206"/>
                    <a:gd name="T6" fmla="*/ 163 w 207"/>
                    <a:gd name="T7" fmla="*/ 206 h 206"/>
                    <a:gd name="T8" fmla="*/ 207 w 207"/>
                    <a:gd name="T9" fmla="*/ 181 h 206"/>
                  </a:gdLst>
                  <a:ahLst/>
                  <a:cxnLst>
                    <a:cxn ang="0">
                      <a:pos x="T0" y="T1"/>
                    </a:cxn>
                    <a:cxn ang="0">
                      <a:pos x="T2" y="T3"/>
                    </a:cxn>
                    <a:cxn ang="0">
                      <a:pos x="T4" y="T5"/>
                    </a:cxn>
                    <a:cxn ang="0">
                      <a:pos x="T6" y="T7"/>
                    </a:cxn>
                    <a:cxn ang="0">
                      <a:pos x="T8" y="T9"/>
                    </a:cxn>
                  </a:cxnLst>
                  <a:rect l="0" t="0" r="r" b="b"/>
                  <a:pathLst>
                    <a:path w="207" h="206">
                      <a:moveTo>
                        <a:pt x="207" y="181"/>
                      </a:moveTo>
                      <a:cubicBezTo>
                        <a:pt x="162" y="107"/>
                        <a:pt x="100" y="45"/>
                        <a:pt x="26" y="0"/>
                      </a:cubicBezTo>
                      <a:cubicBezTo>
                        <a:pt x="0" y="44"/>
                        <a:pt x="0" y="44"/>
                        <a:pt x="0" y="44"/>
                      </a:cubicBezTo>
                      <a:cubicBezTo>
                        <a:pt x="66" y="85"/>
                        <a:pt x="122" y="140"/>
                        <a:pt x="163" y="206"/>
                      </a:cubicBezTo>
                      <a:lnTo>
                        <a:pt x="207" y="181"/>
                      </a:lnTo>
                      <a:close/>
                    </a:path>
                  </a:pathLst>
                </a:custGeom>
                <a:solidFill>
                  <a:schemeClr val="accent4"/>
                </a:solidFill>
                <a:ln>
                  <a:noFill/>
                </a:ln>
              </p:spPr>
              <p:txBody>
                <a:bodyPr/>
                <a:lstStyle/>
                <a:p>
                  <a:pPr eaLnBrk="0" fontAlgn="base" hangingPunct="0">
                    <a:spcBef>
                      <a:spcPct val="0"/>
                    </a:spcBef>
                    <a:spcAft>
                      <a:spcPct val="0"/>
                    </a:spcAft>
                    <a:defRPr/>
                  </a:pPr>
                  <a:endParaRPr lang="id-ID" sz="1350">
                    <a:solidFill>
                      <a:prstClr val="black"/>
                    </a:solidFill>
                    <a:latin typeface="微软雅黑" panose="020B0503020204020204" pitchFamily="34" charset="-122"/>
                  </a:endParaRPr>
                </a:p>
              </p:txBody>
            </p:sp>
            <p:sp>
              <p:nvSpPr>
                <p:cNvPr id="34" name="Freeform 7"/>
                <p:cNvSpPr/>
                <p:nvPr/>
              </p:nvSpPr>
              <p:spPr bwMode="auto">
                <a:xfrm>
                  <a:off x="10193034" y="2257147"/>
                  <a:ext cx="427611" cy="191168"/>
                </a:xfrm>
                <a:custGeom>
                  <a:avLst/>
                  <a:gdLst>
                    <a:gd name="T0" fmla="*/ 0 w 248"/>
                    <a:gd name="T1" fmla="*/ 0 h 111"/>
                    <a:gd name="T2" fmla="*/ 0 w 248"/>
                    <a:gd name="T3" fmla="*/ 51 h 111"/>
                    <a:gd name="T4" fmla="*/ 222 w 248"/>
                    <a:gd name="T5" fmla="*/ 111 h 111"/>
                    <a:gd name="T6" fmla="*/ 248 w 248"/>
                    <a:gd name="T7" fmla="*/ 67 h 111"/>
                    <a:gd name="T8" fmla="*/ 0 w 248"/>
                    <a:gd name="T9" fmla="*/ 0 h 111"/>
                  </a:gdLst>
                  <a:ahLst/>
                  <a:cxnLst>
                    <a:cxn ang="0">
                      <a:pos x="T0" y="T1"/>
                    </a:cxn>
                    <a:cxn ang="0">
                      <a:pos x="T2" y="T3"/>
                    </a:cxn>
                    <a:cxn ang="0">
                      <a:pos x="T4" y="T5"/>
                    </a:cxn>
                    <a:cxn ang="0">
                      <a:pos x="T6" y="T7"/>
                    </a:cxn>
                    <a:cxn ang="0">
                      <a:pos x="T8" y="T9"/>
                    </a:cxn>
                  </a:cxnLst>
                  <a:rect l="0" t="0" r="r" b="b"/>
                  <a:pathLst>
                    <a:path w="248" h="111">
                      <a:moveTo>
                        <a:pt x="0" y="0"/>
                      </a:moveTo>
                      <a:cubicBezTo>
                        <a:pt x="0" y="51"/>
                        <a:pt x="0" y="51"/>
                        <a:pt x="0" y="51"/>
                      </a:cubicBezTo>
                      <a:cubicBezTo>
                        <a:pt x="80" y="53"/>
                        <a:pt x="156" y="75"/>
                        <a:pt x="222" y="111"/>
                      </a:cubicBezTo>
                      <a:cubicBezTo>
                        <a:pt x="248" y="67"/>
                        <a:pt x="248" y="67"/>
                        <a:pt x="248" y="67"/>
                      </a:cubicBezTo>
                      <a:cubicBezTo>
                        <a:pt x="174" y="26"/>
                        <a:pt x="90" y="2"/>
                        <a:pt x="0" y="0"/>
                      </a:cubicBezTo>
                      <a:close/>
                    </a:path>
                  </a:pathLst>
                </a:custGeom>
                <a:solidFill>
                  <a:schemeClr val="accent4"/>
                </a:solidFill>
                <a:ln>
                  <a:noFill/>
                </a:ln>
              </p:spPr>
              <p:txBody>
                <a:bodyPr/>
                <a:lstStyle/>
                <a:p>
                  <a:pPr eaLnBrk="0" fontAlgn="base" hangingPunct="0">
                    <a:spcBef>
                      <a:spcPct val="0"/>
                    </a:spcBef>
                    <a:spcAft>
                      <a:spcPct val="0"/>
                    </a:spcAft>
                    <a:defRPr/>
                  </a:pPr>
                  <a:endParaRPr lang="id-ID" sz="1350">
                    <a:solidFill>
                      <a:prstClr val="black"/>
                    </a:solidFill>
                    <a:latin typeface="微软雅黑" panose="020B0503020204020204" pitchFamily="34" charset="-122"/>
                  </a:endParaRPr>
                </a:p>
              </p:txBody>
            </p:sp>
            <p:sp>
              <p:nvSpPr>
                <p:cNvPr id="35" name="Freeform 8"/>
                <p:cNvSpPr/>
                <p:nvPr/>
              </p:nvSpPr>
              <p:spPr bwMode="auto">
                <a:xfrm>
                  <a:off x="10914104" y="2743450"/>
                  <a:ext cx="191168" cy="425935"/>
                </a:xfrm>
                <a:custGeom>
                  <a:avLst/>
                  <a:gdLst>
                    <a:gd name="T0" fmla="*/ 45 w 111"/>
                    <a:gd name="T1" fmla="*/ 0 h 247"/>
                    <a:gd name="T2" fmla="*/ 0 w 111"/>
                    <a:gd name="T3" fmla="*/ 26 h 247"/>
                    <a:gd name="T4" fmla="*/ 60 w 111"/>
                    <a:gd name="T5" fmla="*/ 247 h 247"/>
                    <a:gd name="T6" fmla="*/ 111 w 111"/>
                    <a:gd name="T7" fmla="*/ 247 h 247"/>
                    <a:gd name="T8" fmla="*/ 45 w 111"/>
                    <a:gd name="T9" fmla="*/ 0 h 247"/>
                  </a:gdLst>
                  <a:ahLst/>
                  <a:cxnLst>
                    <a:cxn ang="0">
                      <a:pos x="T0" y="T1"/>
                    </a:cxn>
                    <a:cxn ang="0">
                      <a:pos x="T2" y="T3"/>
                    </a:cxn>
                    <a:cxn ang="0">
                      <a:pos x="T4" y="T5"/>
                    </a:cxn>
                    <a:cxn ang="0">
                      <a:pos x="T6" y="T7"/>
                    </a:cxn>
                    <a:cxn ang="0">
                      <a:pos x="T8" y="T9"/>
                    </a:cxn>
                  </a:cxnLst>
                  <a:rect l="0" t="0" r="r" b="b"/>
                  <a:pathLst>
                    <a:path w="111" h="247">
                      <a:moveTo>
                        <a:pt x="45" y="0"/>
                      </a:moveTo>
                      <a:cubicBezTo>
                        <a:pt x="0" y="26"/>
                        <a:pt x="0" y="26"/>
                        <a:pt x="0" y="26"/>
                      </a:cubicBezTo>
                      <a:cubicBezTo>
                        <a:pt x="37" y="92"/>
                        <a:pt x="58" y="167"/>
                        <a:pt x="60" y="247"/>
                      </a:cubicBezTo>
                      <a:cubicBezTo>
                        <a:pt x="111" y="247"/>
                        <a:pt x="111" y="247"/>
                        <a:pt x="111" y="247"/>
                      </a:cubicBezTo>
                      <a:cubicBezTo>
                        <a:pt x="109" y="158"/>
                        <a:pt x="85" y="74"/>
                        <a:pt x="45" y="0"/>
                      </a:cubicBezTo>
                      <a:close/>
                    </a:path>
                  </a:pathLst>
                </a:custGeom>
                <a:solidFill>
                  <a:schemeClr val="accent4"/>
                </a:solidFill>
                <a:ln>
                  <a:noFill/>
                </a:ln>
              </p:spPr>
              <p:txBody>
                <a:bodyPr/>
                <a:lstStyle/>
                <a:p>
                  <a:pPr eaLnBrk="0" fontAlgn="base" hangingPunct="0">
                    <a:spcBef>
                      <a:spcPct val="0"/>
                    </a:spcBef>
                    <a:spcAft>
                      <a:spcPct val="0"/>
                    </a:spcAft>
                    <a:defRPr/>
                  </a:pPr>
                  <a:endParaRPr lang="id-ID" sz="1350">
                    <a:solidFill>
                      <a:prstClr val="black"/>
                    </a:solidFill>
                    <a:latin typeface="微软雅黑" panose="020B0503020204020204" pitchFamily="34" charset="-122"/>
                  </a:endParaRPr>
                </a:p>
              </p:txBody>
            </p:sp>
            <p:sp>
              <p:nvSpPr>
                <p:cNvPr id="36" name="Freeform 9"/>
                <p:cNvSpPr/>
                <p:nvPr/>
              </p:nvSpPr>
              <p:spPr bwMode="auto">
                <a:xfrm>
                  <a:off x="10914104" y="3212985"/>
                  <a:ext cx="191168" cy="427611"/>
                </a:xfrm>
                <a:custGeom>
                  <a:avLst/>
                  <a:gdLst>
                    <a:gd name="T0" fmla="*/ 60 w 111"/>
                    <a:gd name="T1" fmla="*/ 0 h 248"/>
                    <a:gd name="T2" fmla="*/ 0 w 111"/>
                    <a:gd name="T3" fmla="*/ 222 h 248"/>
                    <a:gd name="T4" fmla="*/ 45 w 111"/>
                    <a:gd name="T5" fmla="*/ 248 h 248"/>
                    <a:gd name="T6" fmla="*/ 111 w 111"/>
                    <a:gd name="T7" fmla="*/ 0 h 248"/>
                    <a:gd name="T8" fmla="*/ 60 w 111"/>
                    <a:gd name="T9" fmla="*/ 0 h 248"/>
                  </a:gdLst>
                  <a:ahLst/>
                  <a:cxnLst>
                    <a:cxn ang="0">
                      <a:pos x="T0" y="T1"/>
                    </a:cxn>
                    <a:cxn ang="0">
                      <a:pos x="T2" y="T3"/>
                    </a:cxn>
                    <a:cxn ang="0">
                      <a:pos x="T4" y="T5"/>
                    </a:cxn>
                    <a:cxn ang="0">
                      <a:pos x="T6" y="T7"/>
                    </a:cxn>
                    <a:cxn ang="0">
                      <a:pos x="T8" y="T9"/>
                    </a:cxn>
                  </a:cxnLst>
                  <a:rect l="0" t="0" r="r" b="b"/>
                  <a:pathLst>
                    <a:path w="111" h="248">
                      <a:moveTo>
                        <a:pt x="60" y="0"/>
                      </a:moveTo>
                      <a:cubicBezTo>
                        <a:pt x="58" y="80"/>
                        <a:pt x="37" y="156"/>
                        <a:pt x="0" y="222"/>
                      </a:cubicBezTo>
                      <a:cubicBezTo>
                        <a:pt x="45" y="248"/>
                        <a:pt x="45" y="248"/>
                        <a:pt x="45" y="248"/>
                      </a:cubicBezTo>
                      <a:cubicBezTo>
                        <a:pt x="85" y="174"/>
                        <a:pt x="109" y="90"/>
                        <a:pt x="111" y="0"/>
                      </a:cubicBezTo>
                      <a:lnTo>
                        <a:pt x="60" y="0"/>
                      </a:lnTo>
                      <a:close/>
                    </a:path>
                  </a:pathLst>
                </a:custGeom>
                <a:solidFill>
                  <a:schemeClr val="accent4"/>
                </a:solidFill>
                <a:ln>
                  <a:noFill/>
                </a:ln>
              </p:spPr>
              <p:txBody>
                <a:bodyPr/>
                <a:lstStyle/>
                <a:p>
                  <a:pPr eaLnBrk="0" fontAlgn="base" hangingPunct="0">
                    <a:spcBef>
                      <a:spcPct val="0"/>
                    </a:spcBef>
                    <a:spcAft>
                      <a:spcPct val="0"/>
                    </a:spcAft>
                    <a:defRPr/>
                  </a:pPr>
                  <a:endParaRPr lang="id-ID" sz="1350">
                    <a:solidFill>
                      <a:prstClr val="black"/>
                    </a:solidFill>
                    <a:latin typeface="微软雅黑" panose="020B0503020204020204" pitchFamily="34" charset="-122"/>
                  </a:endParaRPr>
                </a:p>
              </p:txBody>
            </p:sp>
            <p:sp>
              <p:nvSpPr>
                <p:cNvPr id="37" name="Freeform 10"/>
                <p:cNvSpPr/>
                <p:nvPr/>
              </p:nvSpPr>
              <p:spPr bwMode="auto">
                <a:xfrm>
                  <a:off x="10612261" y="3632212"/>
                  <a:ext cx="357181" cy="357181"/>
                </a:xfrm>
                <a:custGeom>
                  <a:avLst/>
                  <a:gdLst>
                    <a:gd name="T0" fmla="*/ 207 w 207"/>
                    <a:gd name="T1" fmla="*/ 26 h 207"/>
                    <a:gd name="T2" fmla="*/ 163 w 207"/>
                    <a:gd name="T3" fmla="*/ 0 h 207"/>
                    <a:gd name="T4" fmla="*/ 0 w 207"/>
                    <a:gd name="T5" fmla="*/ 163 h 207"/>
                    <a:gd name="T6" fmla="*/ 26 w 207"/>
                    <a:gd name="T7" fmla="*/ 207 h 207"/>
                    <a:gd name="T8" fmla="*/ 207 w 207"/>
                    <a:gd name="T9" fmla="*/ 26 h 207"/>
                  </a:gdLst>
                  <a:ahLst/>
                  <a:cxnLst>
                    <a:cxn ang="0">
                      <a:pos x="T0" y="T1"/>
                    </a:cxn>
                    <a:cxn ang="0">
                      <a:pos x="T2" y="T3"/>
                    </a:cxn>
                    <a:cxn ang="0">
                      <a:pos x="T4" y="T5"/>
                    </a:cxn>
                    <a:cxn ang="0">
                      <a:pos x="T6" y="T7"/>
                    </a:cxn>
                    <a:cxn ang="0">
                      <a:pos x="T8" y="T9"/>
                    </a:cxn>
                  </a:cxnLst>
                  <a:rect l="0" t="0" r="r" b="b"/>
                  <a:pathLst>
                    <a:path w="207" h="207">
                      <a:moveTo>
                        <a:pt x="207" y="26"/>
                      </a:moveTo>
                      <a:cubicBezTo>
                        <a:pt x="163" y="0"/>
                        <a:pt x="163" y="0"/>
                        <a:pt x="163" y="0"/>
                      </a:cubicBezTo>
                      <a:cubicBezTo>
                        <a:pt x="122" y="66"/>
                        <a:pt x="66" y="122"/>
                        <a:pt x="0" y="163"/>
                      </a:cubicBezTo>
                      <a:cubicBezTo>
                        <a:pt x="26" y="207"/>
                        <a:pt x="26" y="207"/>
                        <a:pt x="26" y="207"/>
                      </a:cubicBezTo>
                      <a:cubicBezTo>
                        <a:pt x="100" y="162"/>
                        <a:pt x="162" y="100"/>
                        <a:pt x="207" y="26"/>
                      </a:cubicBezTo>
                      <a:close/>
                    </a:path>
                  </a:pathLst>
                </a:custGeom>
                <a:solidFill>
                  <a:schemeClr val="accent4"/>
                </a:solidFill>
                <a:ln>
                  <a:noFill/>
                </a:ln>
              </p:spPr>
              <p:txBody>
                <a:bodyPr/>
                <a:lstStyle/>
                <a:p>
                  <a:pPr eaLnBrk="0" fontAlgn="base" hangingPunct="0">
                    <a:spcBef>
                      <a:spcPct val="0"/>
                    </a:spcBef>
                    <a:spcAft>
                      <a:spcPct val="0"/>
                    </a:spcAft>
                    <a:defRPr/>
                  </a:pPr>
                  <a:endParaRPr lang="id-ID" sz="1350">
                    <a:solidFill>
                      <a:prstClr val="black"/>
                    </a:solidFill>
                    <a:latin typeface="微软雅黑" panose="020B0503020204020204" pitchFamily="34" charset="-122"/>
                  </a:endParaRPr>
                </a:p>
              </p:txBody>
            </p:sp>
            <p:sp>
              <p:nvSpPr>
                <p:cNvPr id="38" name="Freeform 11"/>
                <p:cNvSpPr/>
                <p:nvPr/>
              </p:nvSpPr>
              <p:spPr bwMode="auto">
                <a:xfrm>
                  <a:off x="10193034" y="3935732"/>
                  <a:ext cx="427611" cy="189491"/>
                </a:xfrm>
                <a:custGeom>
                  <a:avLst/>
                  <a:gdLst>
                    <a:gd name="T0" fmla="*/ 248 w 248"/>
                    <a:gd name="T1" fmla="*/ 44 h 110"/>
                    <a:gd name="T2" fmla="*/ 222 w 248"/>
                    <a:gd name="T3" fmla="*/ 0 h 110"/>
                    <a:gd name="T4" fmla="*/ 0 w 248"/>
                    <a:gd name="T5" fmla="*/ 59 h 110"/>
                    <a:gd name="T6" fmla="*/ 0 w 248"/>
                    <a:gd name="T7" fmla="*/ 110 h 110"/>
                    <a:gd name="T8" fmla="*/ 248 w 248"/>
                    <a:gd name="T9" fmla="*/ 44 h 110"/>
                  </a:gdLst>
                  <a:ahLst/>
                  <a:cxnLst>
                    <a:cxn ang="0">
                      <a:pos x="T0" y="T1"/>
                    </a:cxn>
                    <a:cxn ang="0">
                      <a:pos x="T2" y="T3"/>
                    </a:cxn>
                    <a:cxn ang="0">
                      <a:pos x="T4" y="T5"/>
                    </a:cxn>
                    <a:cxn ang="0">
                      <a:pos x="T6" y="T7"/>
                    </a:cxn>
                    <a:cxn ang="0">
                      <a:pos x="T8" y="T9"/>
                    </a:cxn>
                  </a:cxnLst>
                  <a:rect l="0" t="0" r="r" b="b"/>
                  <a:pathLst>
                    <a:path w="248" h="110">
                      <a:moveTo>
                        <a:pt x="248" y="44"/>
                      </a:moveTo>
                      <a:cubicBezTo>
                        <a:pt x="222" y="0"/>
                        <a:pt x="222" y="0"/>
                        <a:pt x="222" y="0"/>
                      </a:cubicBezTo>
                      <a:cubicBezTo>
                        <a:pt x="156" y="36"/>
                        <a:pt x="80" y="57"/>
                        <a:pt x="0" y="59"/>
                      </a:cubicBezTo>
                      <a:cubicBezTo>
                        <a:pt x="0" y="110"/>
                        <a:pt x="0" y="110"/>
                        <a:pt x="0" y="110"/>
                      </a:cubicBezTo>
                      <a:cubicBezTo>
                        <a:pt x="90" y="108"/>
                        <a:pt x="174" y="84"/>
                        <a:pt x="248" y="44"/>
                      </a:cubicBezTo>
                      <a:close/>
                    </a:path>
                  </a:pathLst>
                </a:custGeom>
                <a:solidFill>
                  <a:schemeClr val="accent4"/>
                </a:solidFill>
                <a:ln>
                  <a:noFill/>
                </a:ln>
              </p:spPr>
              <p:txBody>
                <a:bodyPr/>
                <a:lstStyle/>
                <a:p>
                  <a:pPr eaLnBrk="0" fontAlgn="base" hangingPunct="0">
                    <a:spcBef>
                      <a:spcPct val="0"/>
                    </a:spcBef>
                    <a:spcAft>
                      <a:spcPct val="0"/>
                    </a:spcAft>
                    <a:defRPr/>
                  </a:pPr>
                  <a:endParaRPr lang="id-ID" sz="1350">
                    <a:solidFill>
                      <a:prstClr val="black"/>
                    </a:solidFill>
                    <a:latin typeface="微软雅黑" panose="020B0503020204020204" pitchFamily="34" charset="-122"/>
                  </a:endParaRPr>
                </a:p>
              </p:txBody>
            </p:sp>
            <p:sp>
              <p:nvSpPr>
                <p:cNvPr id="39" name="Freeform 12"/>
                <p:cNvSpPr/>
                <p:nvPr/>
              </p:nvSpPr>
              <p:spPr bwMode="auto">
                <a:xfrm>
                  <a:off x="9723499" y="3935732"/>
                  <a:ext cx="425935" cy="189491"/>
                </a:xfrm>
                <a:custGeom>
                  <a:avLst/>
                  <a:gdLst>
                    <a:gd name="T0" fmla="*/ 0 w 247"/>
                    <a:gd name="T1" fmla="*/ 44 h 110"/>
                    <a:gd name="T2" fmla="*/ 247 w 247"/>
                    <a:gd name="T3" fmla="*/ 110 h 110"/>
                    <a:gd name="T4" fmla="*/ 247 w 247"/>
                    <a:gd name="T5" fmla="*/ 59 h 110"/>
                    <a:gd name="T6" fmla="*/ 26 w 247"/>
                    <a:gd name="T7" fmla="*/ 0 h 110"/>
                    <a:gd name="T8" fmla="*/ 0 w 247"/>
                    <a:gd name="T9" fmla="*/ 44 h 110"/>
                  </a:gdLst>
                  <a:ahLst/>
                  <a:cxnLst>
                    <a:cxn ang="0">
                      <a:pos x="T0" y="T1"/>
                    </a:cxn>
                    <a:cxn ang="0">
                      <a:pos x="T2" y="T3"/>
                    </a:cxn>
                    <a:cxn ang="0">
                      <a:pos x="T4" y="T5"/>
                    </a:cxn>
                    <a:cxn ang="0">
                      <a:pos x="T6" y="T7"/>
                    </a:cxn>
                    <a:cxn ang="0">
                      <a:pos x="T8" y="T9"/>
                    </a:cxn>
                  </a:cxnLst>
                  <a:rect l="0" t="0" r="r" b="b"/>
                  <a:pathLst>
                    <a:path w="247" h="110">
                      <a:moveTo>
                        <a:pt x="0" y="44"/>
                      </a:moveTo>
                      <a:cubicBezTo>
                        <a:pt x="74" y="84"/>
                        <a:pt x="158" y="108"/>
                        <a:pt x="247" y="110"/>
                      </a:cubicBezTo>
                      <a:cubicBezTo>
                        <a:pt x="247" y="59"/>
                        <a:pt x="247" y="59"/>
                        <a:pt x="247" y="59"/>
                      </a:cubicBezTo>
                      <a:cubicBezTo>
                        <a:pt x="167" y="57"/>
                        <a:pt x="92" y="36"/>
                        <a:pt x="26" y="0"/>
                      </a:cubicBezTo>
                      <a:lnTo>
                        <a:pt x="0" y="44"/>
                      </a:lnTo>
                      <a:close/>
                    </a:path>
                  </a:pathLst>
                </a:custGeom>
                <a:solidFill>
                  <a:schemeClr val="accent4"/>
                </a:solidFill>
                <a:ln>
                  <a:noFill/>
                </a:ln>
              </p:spPr>
              <p:txBody>
                <a:bodyPr/>
                <a:lstStyle/>
                <a:p>
                  <a:pPr eaLnBrk="0" fontAlgn="base" hangingPunct="0">
                    <a:spcBef>
                      <a:spcPct val="0"/>
                    </a:spcBef>
                    <a:spcAft>
                      <a:spcPct val="0"/>
                    </a:spcAft>
                    <a:defRPr/>
                  </a:pPr>
                  <a:endParaRPr lang="id-ID" sz="1350">
                    <a:solidFill>
                      <a:prstClr val="black"/>
                    </a:solidFill>
                    <a:latin typeface="微软雅黑" panose="020B0503020204020204" pitchFamily="34" charset="-122"/>
                  </a:endParaRPr>
                </a:p>
              </p:txBody>
            </p:sp>
            <p:sp>
              <p:nvSpPr>
                <p:cNvPr id="40" name="Freeform 13"/>
                <p:cNvSpPr/>
                <p:nvPr/>
              </p:nvSpPr>
              <p:spPr bwMode="auto">
                <a:xfrm>
                  <a:off x="9374702" y="3632212"/>
                  <a:ext cx="355505" cy="357181"/>
                </a:xfrm>
                <a:custGeom>
                  <a:avLst/>
                  <a:gdLst>
                    <a:gd name="T0" fmla="*/ 44 w 206"/>
                    <a:gd name="T1" fmla="*/ 0 h 207"/>
                    <a:gd name="T2" fmla="*/ 0 w 206"/>
                    <a:gd name="T3" fmla="*/ 26 h 207"/>
                    <a:gd name="T4" fmla="*/ 181 w 206"/>
                    <a:gd name="T5" fmla="*/ 207 h 207"/>
                    <a:gd name="T6" fmla="*/ 206 w 206"/>
                    <a:gd name="T7" fmla="*/ 163 h 207"/>
                    <a:gd name="T8" fmla="*/ 44 w 206"/>
                    <a:gd name="T9" fmla="*/ 0 h 207"/>
                  </a:gdLst>
                  <a:ahLst/>
                  <a:cxnLst>
                    <a:cxn ang="0">
                      <a:pos x="T0" y="T1"/>
                    </a:cxn>
                    <a:cxn ang="0">
                      <a:pos x="T2" y="T3"/>
                    </a:cxn>
                    <a:cxn ang="0">
                      <a:pos x="T4" y="T5"/>
                    </a:cxn>
                    <a:cxn ang="0">
                      <a:pos x="T6" y="T7"/>
                    </a:cxn>
                    <a:cxn ang="0">
                      <a:pos x="T8" y="T9"/>
                    </a:cxn>
                  </a:cxnLst>
                  <a:rect l="0" t="0" r="r" b="b"/>
                  <a:pathLst>
                    <a:path w="206" h="207">
                      <a:moveTo>
                        <a:pt x="44" y="0"/>
                      </a:moveTo>
                      <a:cubicBezTo>
                        <a:pt x="0" y="26"/>
                        <a:pt x="0" y="26"/>
                        <a:pt x="0" y="26"/>
                      </a:cubicBezTo>
                      <a:cubicBezTo>
                        <a:pt x="45" y="100"/>
                        <a:pt x="107" y="162"/>
                        <a:pt x="181" y="207"/>
                      </a:cubicBezTo>
                      <a:cubicBezTo>
                        <a:pt x="206" y="163"/>
                        <a:pt x="206" y="163"/>
                        <a:pt x="206" y="163"/>
                      </a:cubicBezTo>
                      <a:cubicBezTo>
                        <a:pt x="140" y="122"/>
                        <a:pt x="85" y="66"/>
                        <a:pt x="44" y="0"/>
                      </a:cubicBezTo>
                      <a:close/>
                    </a:path>
                  </a:pathLst>
                </a:custGeom>
                <a:solidFill>
                  <a:schemeClr val="accent4">
                    <a:alpha val="25000"/>
                  </a:schemeClr>
                </a:solidFill>
                <a:ln>
                  <a:noFill/>
                </a:ln>
              </p:spPr>
              <p:txBody>
                <a:bodyPr/>
                <a:lstStyle/>
                <a:p>
                  <a:pPr eaLnBrk="0" fontAlgn="base" hangingPunct="0">
                    <a:spcBef>
                      <a:spcPct val="0"/>
                    </a:spcBef>
                    <a:spcAft>
                      <a:spcPct val="0"/>
                    </a:spcAft>
                    <a:defRPr/>
                  </a:pPr>
                  <a:endParaRPr lang="id-ID" sz="1350">
                    <a:solidFill>
                      <a:prstClr val="black"/>
                    </a:solidFill>
                    <a:latin typeface="微软雅黑" panose="020B0503020204020204" pitchFamily="34" charset="-122"/>
                  </a:endParaRPr>
                </a:p>
              </p:txBody>
            </p:sp>
            <p:sp>
              <p:nvSpPr>
                <p:cNvPr id="41" name="Freeform 14"/>
                <p:cNvSpPr/>
                <p:nvPr/>
              </p:nvSpPr>
              <p:spPr bwMode="auto">
                <a:xfrm>
                  <a:off x="9237196" y="3212985"/>
                  <a:ext cx="191168" cy="427611"/>
                </a:xfrm>
                <a:custGeom>
                  <a:avLst/>
                  <a:gdLst>
                    <a:gd name="T0" fmla="*/ 0 w 111"/>
                    <a:gd name="T1" fmla="*/ 0 h 248"/>
                    <a:gd name="T2" fmla="*/ 67 w 111"/>
                    <a:gd name="T3" fmla="*/ 248 h 248"/>
                    <a:gd name="T4" fmla="*/ 111 w 111"/>
                    <a:gd name="T5" fmla="*/ 222 h 248"/>
                    <a:gd name="T6" fmla="*/ 51 w 111"/>
                    <a:gd name="T7" fmla="*/ 0 h 248"/>
                    <a:gd name="T8" fmla="*/ 0 w 111"/>
                    <a:gd name="T9" fmla="*/ 0 h 248"/>
                  </a:gdLst>
                  <a:ahLst/>
                  <a:cxnLst>
                    <a:cxn ang="0">
                      <a:pos x="T0" y="T1"/>
                    </a:cxn>
                    <a:cxn ang="0">
                      <a:pos x="T2" y="T3"/>
                    </a:cxn>
                    <a:cxn ang="0">
                      <a:pos x="T4" y="T5"/>
                    </a:cxn>
                    <a:cxn ang="0">
                      <a:pos x="T6" y="T7"/>
                    </a:cxn>
                    <a:cxn ang="0">
                      <a:pos x="T8" y="T9"/>
                    </a:cxn>
                  </a:cxnLst>
                  <a:rect l="0" t="0" r="r" b="b"/>
                  <a:pathLst>
                    <a:path w="111" h="248">
                      <a:moveTo>
                        <a:pt x="0" y="0"/>
                      </a:moveTo>
                      <a:cubicBezTo>
                        <a:pt x="2" y="90"/>
                        <a:pt x="26" y="174"/>
                        <a:pt x="67" y="248"/>
                      </a:cubicBezTo>
                      <a:cubicBezTo>
                        <a:pt x="111" y="222"/>
                        <a:pt x="111" y="222"/>
                        <a:pt x="111" y="222"/>
                      </a:cubicBezTo>
                      <a:cubicBezTo>
                        <a:pt x="75" y="156"/>
                        <a:pt x="53" y="80"/>
                        <a:pt x="51" y="0"/>
                      </a:cubicBezTo>
                      <a:lnTo>
                        <a:pt x="0" y="0"/>
                      </a:lnTo>
                      <a:close/>
                    </a:path>
                  </a:pathLst>
                </a:custGeom>
                <a:solidFill>
                  <a:schemeClr val="accent4">
                    <a:alpha val="25000"/>
                  </a:schemeClr>
                </a:solidFill>
                <a:ln>
                  <a:noFill/>
                </a:ln>
              </p:spPr>
              <p:txBody>
                <a:bodyPr/>
                <a:lstStyle/>
                <a:p>
                  <a:pPr eaLnBrk="0" fontAlgn="base" hangingPunct="0">
                    <a:spcBef>
                      <a:spcPct val="0"/>
                    </a:spcBef>
                    <a:spcAft>
                      <a:spcPct val="0"/>
                    </a:spcAft>
                    <a:defRPr/>
                  </a:pPr>
                  <a:endParaRPr lang="id-ID" sz="1350">
                    <a:solidFill>
                      <a:prstClr val="black"/>
                    </a:solidFill>
                    <a:latin typeface="微软雅黑" panose="020B0503020204020204" pitchFamily="34" charset="-122"/>
                  </a:endParaRPr>
                </a:p>
              </p:txBody>
            </p:sp>
            <p:sp>
              <p:nvSpPr>
                <p:cNvPr id="42" name="Freeform 15"/>
                <p:cNvSpPr/>
                <p:nvPr/>
              </p:nvSpPr>
              <p:spPr bwMode="auto">
                <a:xfrm>
                  <a:off x="9237196" y="2743450"/>
                  <a:ext cx="191168" cy="425935"/>
                </a:xfrm>
                <a:custGeom>
                  <a:avLst/>
                  <a:gdLst>
                    <a:gd name="T0" fmla="*/ 51 w 111"/>
                    <a:gd name="T1" fmla="*/ 247 h 247"/>
                    <a:gd name="T2" fmla="*/ 111 w 111"/>
                    <a:gd name="T3" fmla="*/ 26 h 247"/>
                    <a:gd name="T4" fmla="*/ 67 w 111"/>
                    <a:gd name="T5" fmla="*/ 0 h 247"/>
                    <a:gd name="T6" fmla="*/ 0 w 111"/>
                    <a:gd name="T7" fmla="*/ 247 h 247"/>
                    <a:gd name="T8" fmla="*/ 51 w 111"/>
                    <a:gd name="T9" fmla="*/ 247 h 247"/>
                  </a:gdLst>
                  <a:ahLst/>
                  <a:cxnLst>
                    <a:cxn ang="0">
                      <a:pos x="T0" y="T1"/>
                    </a:cxn>
                    <a:cxn ang="0">
                      <a:pos x="T2" y="T3"/>
                    </a:cxn>
                    <a:cxn ang="0">
                      <a:pos x="T4" y="T5"/>
                    </a:cxn>
                    <a:cxn ang="0">
                      <a:pos x="T6" y="T7"/>
                    </a:cxn>
                    <a:cxn ang="0">
                      <a:pos x="T8" y="T9"/>
                    </a:cxn>
                  </a:cxnLst>
                  <a:rect l="0" t="0" r="r" b="b"/>
                  <a:pathLst>
                    <a:path w="111" h="247">
                      <a:moveTo>
                        <a:pt x="51" y="247"/>
                      </a:moveTo>
                      <a:cubicBezTo>
                        <a:pt x="53" y="167"/>
                        <a:pt x="75" y="92"/>
                        <a:pt x="111" y="26"/>
                      </a:cubicBezTo>
                      <a:cubicBezTo>
                        <a:pt x="67" y="0"/>
                        <a:pt x="67" y="0"/>
                        <a:pt x="67" y="0"/>
                      </a:cubicBezTo>
                      <a:cubicBezTo>
                        <a:pt x="26" y="74"/>
                        <a:pt x="2" y="158"/>
                        <a:pt x="0" y="247"/>
                      </a:cubicBezTo>
                      <a:lnTo>
                        <a:pt x="51" y="247"/>
                      </a:lnTo>
                      <a:close/>
                    </a:path>
                  </a:pathLst>
                </a:custGeom>
                <a:solidFill>
                  <a:schemeClr val="accent4">
                    <a:alpha val="25000"/>
                  </a:schemeClr>
                </a:solidFill>
                <a:ln>
                  <a:noFill/>
                </a:ln>
              </p:spPr>
              <p:txBody>
                <a:bodyPr/>
                <a:lstStyle/>
                <a:p>
                  <a:pPr eaLnBrk="0" fontAlgn="base" hangingPunct="0">
                    <a:spcBef>
                      <a:spcPct val="0"/>
                    </a:spcBef>
                    <a:spcAft>
                      <a:spcPct val="0"/>
                    </a:spcAft>
                    <a:defRPr/>
                  </a:pPr>
                  <a:endParaRPr lang="id-ID" sz="1350">
                    <a:solidFill>
                      <a:prstClr val="black"/>
                    </a:solidFill>
                    <a:latin typeface="微软雅黑" panose="020B0503020204020204" pitchFamily="34" charset="-122"/>
                  </a:endParaRPr>
                </a:p>
              </p:txBody>
            </p:sp>
            <p:sp>
              <p:nvSpPr>
                <p:cNvPr id="43" name="Freeform 16"/>
                <p:cNvSpPr/>
                <p:nvPr/>
              </p:nvSpPr>
              <p:spPr bwMode="auto">
                <a:xfrm>
                  <a:off x="9374702" y="2394653"/>
                  <a:ext cx="355505" cy="355505"/>
                </a:xfrm>
                <a:custGeom>
                  <a:avLst/>
                  <a:gdLst>
                    <a:gd name="T0" fmla="*/ 0 w 206"/>
                    <a:gd name="T1" fmla="*/ 181 h 206"/>
                    <a:gd name="T2" fmla="*/ 44 w 206"/>
                    <a:gd name="T3" fmla="*/ 206 h 206"/>
                    <a:gd name="T4" fmla="*/ 206 w 206"/>
                    <a:gd name="T5" fmla="*/ 44 h 206"/>
                    <a:gd name="T6" fmla="*/ 181 w 206"/>
                    <a:gd name="T7" fmla="*/ 0 h 206"/>
                    <a:gd name="T8" fmla="*/ 0 w 206"/>
                    <a:gd name="T9" fmla="*/ 181 h 206"/>
                  </a:gdLst>
                  <a:ahLst/>
                  <a:cxnLst>
                    <a:cxn ang="0">
                      <a:pos x="T0" y="T1"/>
                    </a:cxn>
                    <a:cxn ang="0">
                      <a:pos x="T2" y="T3"/>
                    </a:cxn>
                    <a:cxn ang="0">
                      <a:pos x="T4" y="T5"/>
                    </a:cxn>
                    <a:cxn ang="0">
                      <a:pos x="T6" y="T7"/>
                    </a:cxn>
                    <a:cxn ang="0">
                      <a:pos x="T8" y="T9"/>
                    </a:cxn>
                  </a:cxnLst>
                  <a:rect l="0" t="0" r="r" b="b"/>
                  <a:pathLst>
                    <a:path w="206" h="206">
                      <a:moveTo>
                        <a:pt x="0" y="181"/>
                      </a:moveTo>
                      <a:cubicBezTo>
                        <a:pt x="44" y="206"/>
                        <a:pt x="44" y="206"/>
                        <a:pt x="44" y="206"/>
                      </a:cubicBezTo>
                      <a:cubicBezTo>
                        <a:pt x="85" y="140"/>
                        <a:pt x="140" y="85"/>
                        <a:pt x="206" y="44"/>
                      </a:cubicBezTo>
                      <a:cubicBezTo>
                        <a:pt x="181" y="0"/>
                        <a:pt x="181" y="0"/>
                        <a:pt x="181" y="0"/>
                      </a:cubicBezTo>
                      <a:cubicBezTo>
                        <a:pt x="107" y="45"/>
                        <a:pt x="45" y="107"/>
                        <a:pt x="0" y="181"/>
                      </a:cubicBezTo>
                      <a:close/>
                    </a:path>
                  </a:pathLst>
                </a:custGeom>
                <a:solidFill>
                  <a:schemeClr val="accent4">
                    <a:alpha val="25000"/>
                  </a:schemeClr>
                </a:solidFill>
                <a:ln>
                  <a:noFill/>
                </a:ln>
              </p:spPr>
              <p:txBody>
                <a:bodyPr/>
                <a:lstStyle/>
                <a:p>
                  <a:pPr eaLnBrk="0" fontAlgn="base" hangingPunct="0">
                    <a:spcBef>
                      <a:spcPct val="0"/>
                    </a:spcBef>
                    <a:spcAft>
                      <a:spcPct val="0"/>
                    </a:spcAft>
                    <a:defRPr/>
                  </a:pPr>
                  <a:endParaRPr lang="id-ID" sz="1350">
                    <a:solidFill>
                      <a:prstClr val="black"/>
                    </a:solidFill>
                    <a:latin typeface="微软雅黑" panose="020B0503020204020204" pitchFamily="34" charset="-122"/>
                  </a:endParaRPr>
                </a:p>
              </p:txBody>
            </p:sp>
            <p:sp>
              <p:nvSpPr>
                <p:cNvPr id="44" name="Freeform 17"/>
                <p:cNvSpPr/>
                <p:nvPr/>
              </p:nvSpPr>
              <p:spPr bwMode="auto">
                <a:xfrm>
                  <a:off x="9723499" y="2257147"/>
                  <a:ext cx="425935" cy="191168"/>
                </a:xfrm>
                <a:custGeom>
                  <a:avLst/>
                  <a:gdLst>
                    <a:gd name="T0" fmla="*/ 0 w 247"/>
                    <a:gd name="T1" fmla="*/ 67 h 111"/>
                    <a:gd name="T2" fmla="*/ 25 w 247"/>
                    <a:gd name="T3" fmla="*/ 111 h 111"/>
                    <a:gd name="T4" fmla="*/ 247 w 247"/>
                    <a:gd name="T5" fmla="*/ 51 h 111"/>
                    <a:gd name="T6" fmla="*/ 247 w 247"/>
                    <a:gd name="T7" fmla="*/ 0 h 111"/>
                    <a:gd name="T8" fmla="*/ 0 w 247"/>
                    <a:gd name="T9" fmla="*/ 67 h 111"/>
                  </a:gdLst>
                  <a:ahLst/>
                  <a:cxnLst>
                    <a:cxn ang="0">
                      <a:pos x="T0" y="T1"/>
                    </a:cxn>
                    <a:cxn ang="0">
                      <a:pos x="T2" y="T3"/>
                    </a:cxn>
                    <a:cxn ang="0">
                      <a:pos x="T4" y="T5"/>
                    </a:cxn>
                    <a:cxn ang="0">
                      <a:pos x="T6" y="T7"/>
                    </a:cxn>
                    <a:cxn ang="0">
                      <a:pos x="T8" y="T9"/>
                    </a:cxn>
                  </a:cxnLst>
                  <a:rect l="0" t="0" r="r" b="b"/>
                  <a:pathLst>
                    <a:path w="247" h="111">
                      <a:moveTo>
                        <a:pt x="0" y="67"/>
                      </a:moveTo>
                      <a:cubicBezTo>
                        <a:pt x="25" y="111"/>
                        <a:pt x="25" y="111"/>
                        <a:pt x="25" y="111"/>
                      </a:cubicBezTo>
                      <a:cubicBezTo>
                        <a:pt x="92" y="75"/>
                        <a:pt x="167" y="53"/>
                        <a:pt x="247" y="51"/>
                      </a:cubicBezTo>
                      <a:cubicBezTo>
                        <a:pt x="247" y="0"/>
                        <a:pt x="247" y="0"/>
                        <a:pt x="247" y="0"/>
                      </a:cubicBezTo>
                      <a:cubicBezTo>
                        <a:pt x="158" y="2"/>
                        <a:pt x="74" y="26"/>
                        <a:pt x="0" y="67"/>
                      </a:cubicBezTo>
                      <a:close/>
                    </a:path>
                  </a:pathLst>
                </a:custGeom>
                <a:solidFill>
                  <a:schemeClr val="accent4">
                    <a:alpha val="25000"/>
                  </a:schemeClr>
                </a:solidFill>
                <a:ln>
                  <a:noFill/>
                </a:ln>
              </p:spPr>
              <p:txBody>
                <a:bodyPr/>
                <a:lstStyle/>
                <a:p>
                  <a:pPr eaLnBrk="0" fontAlgn="base" hangingPunct="0">
                    <a:spcBef>
                      <a:spcPct val="0"/>
                    </a:spcBef>
                    <a:spcAft>
                      <a:spcPct val="0"/>
                    </a:spcAft>
                    <a:defRPr/>
                  </a:pPr>
                  <a:endParaRPr lang="id-ID" sz="1350">
                    <a:solidFill>
                      <a:prstClr val="black"/>
                    </a:solidFill>
                    <a:latin typeface="微软雅黑" panose="020B0503020204020204" pitchFamily="34" charset="-122"/>
                  </a:endParaRPr>
                </a:p>
              </p:txBody>
            </p:sp>
          </p:grpSp>
          <p:sp>
            <p:nvSpPr>
              <p:cNvPr id="32828" name="AutoShape 8"/>
              <p:cNvSpPr>
                <a:spLocks/>
              </p:cNvSpPr>
              <p:nvPr/>
            </p:nvSpPr>
            <p:spPr bwMode="auto">
              <a:xfrm>
                <a:off x="9705138" y="2556795"/>
                <a:ext cx="604148" cy="503588"/>
              </a:xfrm>
              <a:custGeom>
                <a:avLst/>
                <a:gdLst>
                  <a:gd name="T0" fmla="*/ 2109479965 w 21600"/>
                  <a:gd name="T1" fmla="*/ 532439959 h 21579"/>
                  <a:gd name="T2" fmla="*/ 2072174218 w 21600"/>
                  <a:gd name="T3" fmla="*/ 606485388 h 21579"/>
                  <a:gd name="T4" fmla="*/ 1978906577 w 21600"/>
                  <a:gd name="T5" fmla="*/ 647930897 h 21579"/>
                  <a:gd name="T6" fmla="*/ 1978906577 w 21600"/>
                  <a:gd name="T7" fmla="*/ 941790236 h 21579"/>
                  <a:gd name="T8" fmla="*/ 1926853381 w 21600"/>
                  <a:gd name="T9" fmla="*/ 1027799678 h 21579"/>
                  <a:gd name="T10" fmla="*/ 1802725692 w 21600"/>
                  <a:gd name="T11" fmla="*/ 1063575499 h 21579"/>
                  <a:gd name="T12" fmla="*/ 1615021887 w 21600"/>
                  <a:gd name="T13" fmla="*/ 958402502 h 21579"/>
                  <a:gd name="T14" fmla="*/ 1378583617 w 21600"/>
                  <a:gd name="T15" fmla="*/ 864909368 h 21579"/>
                  <a:gd name="T16" fmla="*/ 1118220246 w 21600"/>
                  <a:gd name="T17" fmla="*/ 791996971 h 21579"/>
                  <a:gd name="T18" fmla="*/ 858342740 w 21600"/>
                  <a:gd name="T19" fmla="*/ 752252702 h 21579"/>
                  <a:gd name="T20" fmla="*/ 778260685 w 21600"/>
                  <a:gd name="T21" fmla="*/ 784060075 h 21579"/>
                  <a:gd name="T22" fmla="*/ 735876066 w 21600"/>
                  <a:gd name="T23" fmla="*/ 833782967 h 21579"/>
                  <a:gd name="T24" fmla="*/ 733532476 w 21600"/>
                  <a:gd name="T25" fmla="*/ 890026762 h 21579"/>
                  <a:gd name="T26" fmla="*/ 776112127 w 21600"/>
                  <a:gd name="T27" fmla="*/ 941790236 h 21579"/>
                  <a:gd name="T28" fmla="*/ 749744228 w 21600"/>
                  <a:gd name="T29" fmla="*/ 1002002479 h 21579"/>
                  <a:gd name="T30" fmla="*/ 773183464 w 21600"/>
                  <a:gd name="T31" fmla="*/ 1054900129 h 21579"/>
                  <a:gd name="T32" fmla="*/ 829923813 w 21600"/>
                  <a:gd name="T33" fmla="*/ 1103829330 h 21579"/>
                  <a:gd name="T34" fmla="*/ 905416218 w 21600"/>
                  <a:gd name="T35" fmla="*/ 1150434966 h 21579"/>
                  <a:gd name="T36" fmla="*/ 825821704 w 21600"/>
                  <a:gd name="T37" fmla="*/ 1202709169 h 21579"/>
                  <a:gd name="T38" fmla="*/ 704331793 w 21600"/>
                  <a:gd name="T39" fmla="*/ 1223006900 h 21579"/>
                  <a:gd name="T40" fmla="*/ 577860486 w 21600"/>
                  <a:gd name="T41" fmla="*/ 1214672015 h 21579"/>
                  <a:gd name="T42" fmla="*/ 480784922 w 21600"/>
                  <a:gd name="T43" fmla="*/ 1179916486 h 21579"/>
                  <a:gd name="T44" fmla="*/ 434884918 w 21600"/>
                  <a:gd name="T45" fmla="*/ 1080414344 h 21579"/>
                  <a:gd name="T46" fmla="*/ 393769598 w 21600"/>
                  <a:gd name="T47" fmla="*/ 976545766 h 21579"/>
                  <a:gd name="T48" fmla="*/ 377752851 w 21600"/>
                  <a:gd name="T49" fmla="*/ 866384030 h 21579"/>
                  <a:gd name="T50" fmla="*/ 405294168 w 21600"/>
                  <a:gd name="T51" fmla="*/ 745789301 h 21579"/>
                  <a:gd name="T52" fmla="*/ 176180885 w 21600"/>
                  <a:gd name="T53" fmla="*/ 745789301 h 21579"/>
                  <a:gd name="T54" fmla="*/ 52150699 w 21600"/>
                  <a:gd name="T55" fmla="*/ 710013480 h 21579"/>
                  <a:gd name="T56" fmla="*/ 0 w 21600"/>
                  <a:gd name="T57" fmla="*/ 623154013 h 21579"/>
                  <a:gd name="T58" fmla="*/ 0 w 21600"/>
                  <a:gd name="T59" fmla="*/ 440760805 h 21579"/>
                  <a:gd name="T60" fmla="*/ 51368942 w 21600"/>
                  <a:gd name="T61" fmla="*/ 354071582 h 21579"/>
                  <a:gd name="T62" fmla="*/ 176180885 w 21600"/>
                  <a:gd name="T63" fmla="*/ 317785031 h 21579"/>
                  <a:gd name="T64" fmla="*/ 747400637 w 21600"/>
                  <a:gd name="T65" fmla="*/ 317785031 h 21579"/>
                  <a:gd name="T66" fmla="*/ 1027882891 w 21600"/>
                  <a:gd name="T67" fmla="*/ 291195309 h 21579"/>
                  <a:gd name="T68" fmla="*/ 1319499676 w 21600"/>
                  <a:gd name="T69" fmla="*/ 219643667 h 21579"/>
                  <a:gd name="T70" fmla="*/ 1589239088 w 21600"/>
                  <a:gd name="T71" fmla="*/ 117476329 h 21579"/>
                  <a:gd name="T72" fmla="*/ 1802725692 w 21600"/>
                  <a:gd name="T73" fmla="*/ 0 h 21579"/>
                  <a:gd name="T74" fmla="*/ 1926853381 w 21600"/>
                  <a:gd name="T75" fmla="*/ 35946064 h 21579"/>
                  <a:gd name="T76" fmla="*/ 1978906577 w 21600"/>
                  <a:gd name="T77" fmla="*/ 122805555 h 21579"/>
                  <a:gd name="T78" fmla="*/ 1978906577 w 21600"/>
                  <a:gd name="T79" fmla="*/ 415814822 h 21579"/>
                  <a:gd name="T80" fmla="*/ 2072174218 w 21600"/>
                  <a:gd name="T81" fmla="*/ 457599674 h 21579"/>
                  <a:gd name="T82" fmla="*/ 2109479965 w 21600"/>
                  <a:gd name="T83" fmla="*/ 532439959 h 21579"/>
                  <a:gd name="T84" fmla="*/ 1802725692 w 21600"/>
                  <a:gd name="T85" fmla="*/ 161868852 h 21579"/>
                  <a:gd name="T86" fmla="*/ 1612678296 w 21600"/>
                  <a:gd name="T87" fmla="*/ 252413806 h 21579"/>
                  <a:gd name="T88" fmla="*/ 1394600363 w 21600"/>
                  <a:gd name="T89" fmla="*/ 330769312 h 21579"/>
                  <a:gd name="T90" fmla="*/ 1160018142 w 21600"/>
                  <a:gd name="T91" fmla="*/ 392511432 h 21579"/>
                  <a:gd name="T92" fmla="*/ 923581522 w 21600"/>
                  <a:gd name="T93" fmla="*/ 431122669 h 21579"/>
                  <a:gd name="T94" fmla="*/ 923581522 w 21600"/>
                  <a:gd name="T95" fmla="*/ 633473121 h 21579"/>
                  <a:gd name="T96" fmla="*/ 1160018142 w 21600"/>
                  <a:gd name="T97" fmla="*/ 672537562 h 21579"/>
                  <a:gd name="T98" fmla="*/ 1394600363 w 21600"/>
                  <a:gd name="T99" fmla="*/ 734620144 h 21579"/>
                  <a:gd name="T100" fmla="*/ 1613850092 w 21600"/>
                  <a:gd name="T101" fmla="*/ 813485236 h 21579"/>
                  <a:gd name="T102" fmla="*/ 1802725692 w 21600"/>
                  <a:gd name="T103" fmla="*/ 902669413 h 21579"/>
                  <a:gd name="T104" fmla="*/ 1802725692 w 21600"/>
                  <a:gd name="T105" fmla="*/ 161868852 h 21579"/>
                  <a:gd name="T106" fmla="*/ 1802725692 w 21600"/>
                  <a:gd name="T107" fmla="*/ 161868852 h 21579"/>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21600" h="21579">
                    <a:moveTo>
                      <a:pt x="21600" y="9391"/>
                    </a:moveTo>
                    <a:cubicBezTo>
                      <a:pt x="21600" y="9887"/>
                      <a:pt x="21473" y="10321"/>
                      <a:pt x="21218" y="10697"/>
                    </a:cubicBezTo>
                    <a:cubicBezTo>
                      <a:pt x="20963" y="11073"/>
                      <a:pt x="20648" y="11313"/>
                      <a:pt x="20263" y="11428"/>
                    </a:cubicBezTo>
                    <a:lnTo>
                      <a:pt x="20263" y="16611"/>
                    </a:lnTo>
                    <a:cubicBezTo>
                      <a:pt x="20263" y="17201"/>
                      <a:pt x="20087" y="17708"/>
                      <a:pt x="19730" y="18128"/>
                    </a:cubicBezTo>
                    <a:cubicBezTo>
                      <a:pt x="19375" y="18551"/>
                      <a:pt x="18951" y="18759"/>
                      <a:pt x="18459" y="18759"/>
                    </a:cubicBezTo>
                    <a:cubicBezTo>
                      <a:pt x="17928" y="18122"/>
                      <a:pt x="17286" y="17506"/>
                      <a:pt x="16537" y="16904"/>
                    </a:cubicBezTo>
                    <a:cubicBezTo>
                      <a:pt x="15786" y="16306"/>
                      <a:pt x="14980" y="15757"/>
                      <a:pt x="14116" y="15255"/>
                    </a:cubicBezTo>
                    <a:cubicBezTo>
                      <a:pt x="13254" y="14756"/>
                      <a:pt x="12363" y="14325"/>
                      <a:pt x="11450" y="13969"/>
                    </a:cubicBezTo>
                    <a:cubicBezTo>
                      <a:pt x="10537" y="13614"/>
                      <a:pt x="9648" y="13380"/>
                      <a:pt x="8789" y="13268"/>
                    </a:cubicBezTo>
                    <a:cubicBezTo>
                      <a:pt x="8453" y="13379"/>
                      <a:pt x="8179" y="13564"/>
                      <a:pt x="7969" y="13829"/>
                    </a:cubicBezTo>
                    <a:cubicBezTo>
                      <a:pt x="7758" y="14093"/>
                      <a:pt x="7614" y="14386"/>
                      <a:pt x="7535" y="14706"/>
                    </a:cubicBezTo>
                    <a:cubicBezTo>
                      <a:pt x="7457" y="15029"/>
                      <a:pt x="7450" y="15361"/>
                      <a:pt x="7511" y="15698"/>
                    </a:cubicBezTo>
                    <a:cubicBezTo>
                      <a:pt x="7575" y="16036"/>
                      <a:pt x="7719" y="16341"/>
                      <a:pt x="7947" y="16611"/>
                    </a:cubicBezTo>
                    <a:cubicBezTo>
                      <a:pt x="7751" y="16992"/>
                      <a:pt x="7660" y="17347"/>
                      <a:pt x="7677" y="17673"/>
                    </a:cubicBezTo>
                    <a:cubicBezTo>
                      <a:pt x="7692" y="17993"/>
                      <a:pt x="7773" y="18307"/>
                      <a:pt x="7917" y="18606"/>
                    </a:cubicBezTo>
                    <a:cubicBezTo>
                      <a:pt x="8059" y="18909"/>
                      <a:pt x="8255" y="19193"/>
                      <a:pt x="8498" y="19469"/>
                    </a:cubicBezTo>
                    <a:cubicBezTo>
                      <a:pt x="8737" y="19745"/>
                      <a:pt x="8997" y="20021"/>
                      <a:pt x="9271" y="20291"/>
                    </a:cubicBezTo>
                    <a:cubicBezTo>
                      <a:pt x="9114" y="20696"/>
                      <a:pt x="8843" y="21001"/>
                      <a:pt x="8456" y="21213"/>
                    </a:cubicBezTo>
                    <a:cubicBezTo>
                      <a:pt x="8069" y="21424"/>
                      <a:pt x="7655" y="21541"/>
                      <a:pt x="7212" y="21571"/>
                    </a:cubicBezTo>
                    <a:cubicBezTo>
                      <a:pt x="6772" y="21600"/>
                      <a:pt x="6341" y="21550"/>
                      <a:pt x="5917" y="21424"/>
                    </a:cubicBezTo>
                    <a:cubicBezTo>
                      <a:pt x="5496" y="21295"/>
                      <a:pt x="5163" y="21092"/>
                      <a:pt x="4923" y="20811"/>
                    </a:cubicBezTo>
                    <a:cubicBezTo>
                      <a:pt x="4781" y="20241"/>
                      <a:pt x="4625" y="19657"/>
                      <a:pt x="4453" y="19056"/>
                    </a:cubicBezTo>
                    <a:cubicBezTo>
                      <a:pt x="4282" y="18454"/>
                      <a:pt x="4140" y="17843"/>
                      <a:pt x="4032" y="17224"/>
                    </a:cubicBezTo>
                    <a:cubicBezTo>
                      <a:pt x="3922" y="16599"/>
                      <a:pt x="3868" y="15953"/>
                      <a:pt x="3868" y="15281"/>
                    </a:cubicBezTo>
                    <a:cubicBezTo>
                      <a:pt x="3868" y="14615"/>
                      <a:pt x="3961" y="13905"/>
                      <a:pt x="4150" y="13154"/>
                    </a:cubicBezTo>
                    <a:lnTo>
                      <a:pt x="1804" y="13154"/>
                    </a:lnTo>
                    <a:cubicBezTo>
                      <a:pt x="1312" y="13154"/>
                      <a:pt x="889" y="12945"/>
                      <a:pt x="534" y="12523"/>
                    </a:cubicBezTo>
                    <a:cubicBezTo>
                      <a:pt x="176" y="12100"/>
                      <a:pt x="0" y="11592"/>
                      <a:pt x="0" y="10991"/>
                    </a:cubicBezTo>
                    <a:lnTo>
                      <a:pt x="0" y="7774"/>
                    </a:lnTo>
                    <a:cubicBezTo>
                      <a:pt x="0" y="7184"/>
                      <a:pt x="176" y="6677"/>
                      <a:pt x="526" y="6245"/>
                    </a:cubicBezTo>
                    <a:cubicBezTo>
                      <a:pt x="879" y="5820"/>
                      <a:pt x="1305" y="5605"/>
                      <a:pt x="1804" y="5605"/>
                    </a:cubicBezTo>
                    <a:lnTo>
                      <a:pt x="7653" y="5605"/>
                    </a:lnTo>
                    <a:cubicBezTo>
                      <a:pt x="8551" y="5605"/>
                      <a:pt x="9509" y="5450"/>
                      <a:pt x="10525" y="5136"/>
                    </a:cubicBezTo>
                    <a:cubicBezTo>
                      <a:pt x="11541" y="4822"/>
                      <a:pt x="12537" y="4399"/>
                      <a:pt x="13511" y="3874"/>
                    </a:cubicBezTo>
                    <a:cubicBezTo>
                      <a:pt x="14488" y="3343"/>
                      <a:pt x="15409" y="2744"/>
                      <a:pt x="16273" y="2072"/>
                    </a:cubicBezTo>
                    <a:cubicBezTo>
                      <a:pt x="17135" y="1406"/>
                      <a:pt x="17864" y="713"/>
                      <a:pt x="18459" y="0"/>
                    </a:cubicBezTo>
                    <a:cubicBezTo>
                      <a:pt x="18951" y="0"/>
                      <a:pt x="19375" y="214"/>
                      <a:pt x="19730" y="634"/>
                    </a:cubicBezTo>
                    <a:cubicBezTo>
                      <a:pt x="20087" y="1057"/>
                      <a:pt x="20263" y="1567"/>
                      <a:pt x="20263" y="2166"/>
                    </a:cubicBezTo>
                    <a:lnTo>
                      <a:pt x="20263" y="7334"/>
                    </a:lnTo>
                    <a:cubicBezTo>
                      <a:pt x="20648" y="7446"/>
                      <a:pt x="20963" y="7692"/>
                      <a:pt x="21218" y="8071"/>
                    </a:cubicBezTo>
                    <a:cubicBezTo>
                      <a:pt x="21473" y="8455"/>
                      <a:pt x="21600" y="8895"/>
                      <a:pt x="21600" y="9391"/>
                    </a:cubicBezTo>
                    <a:moveTo>
                      <a:pt x="18459" y="2855"/>
                    </a:moveTo>
                    <a:cubicBezTo>
                      <a:pt x="17864" y="3407"/>
                      <a:pt x="17215" y="3941"/>
                      <a:pt x="16513" y="4452"/>
                    </a:cubicBezTo>
                    <a:cubicBezTo>
                      <a:pt x="15810" y="4963"/>
                      <a:pt x="15066" y="5423"/>
                      <a:pt x="14280" y="5834"/>
                    </a:cubicBezTo>
                    <a:cubicBezTo>
                      <a:pt x="13494" y="6245"/>
                      <a:pt x="12694" y="6609"/>
                      <a:pt x="11878" y="6923"/>
                    </a:cubicBezTo>
                    <a:cubicBezTo>
                      <a:pt x="11061" y="7237"/>
                      <a:pt x="10255" y="7463"/>
                      <a:pt x="9457" y="7604"/>
                    </a:cubicBezTo>
                    <a:lnTo>
                      <a:pt x="9457" y="11173"/>
                    </a:lnTo>
                    <a:cubicBezTo>
                      <a:pt x="10255" y="11325"/>
                      <a:pt x="11061" y="11554"/>
                      <a:pt x="11878" y="11862"/>
                    </a:cubicBezTo>
                    <a:cubicBezTo>
                      <a:pt x="12694" y="12170"/>
                      <a:pt x="13494" y="12537"/>
                      <a:pt x="14280" y="12957"/>
                    </a:cubicBezTo>
                    <a:cubicBezTo>
                      <a:pt x="15066" y="13379"/>
                      <a:pt x="15813" y="13843"/>
                      <a:pt x="16525" y="14348"/>
                    </a:cubicBezTo>
                    <a:cubicBezTo>
                      <a:pt x="17235" y="14856"/>
                      <a:pt x="17881" y="15381"/>
                      <a:pt x="18459" y="15921"/>
                    </a:cubicBezTo>
                    <a:lnTo>
                      <a:pt x="18459" y="2855"/>
                    </a:lnTo>
                    <a:close/>
                    <a:moveTo>
                      <a:pt x="18459" y="2855"/>
                    </a:moveTo>
                  </a:path>
                </a:pathLst>
              </a:custGeom>
              <a:solidFill>
                <a:srgbClr val="FFFFFF"/>
              </a:solidFill>
              <a:ln>
                <a:noFill/>
              </a:ln>
              <a:extLs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lstStyle/>
              <a:p>
                <a:pPr eaLnBrk="0" fontAlgn="base" hangingPunct="0">
                  <a:spcBef>
                    <a:spcPct val="0"/>
                  </a:spcBef>
                  <a:spcAft>
                    <a:spcPct val="0"/>
                  </a:spcAft>
                </a:pPr>
                <a:endParaRPr lang="zh-CN" altLang="en-US" sz="1350">
                  <a:solidFill>
                    <a:prstClr val="black"/>
                  </a:solidFill>
                  <a:ea typeface="字体管家娜娜体" charset="-122"/>
                </a:endParaRPr>
              </a:p>
            </p:txBody>
          </p:sp>
        </p:grpSp>
        <p:grpSp>
          <p:nvGrpSpPr>
            <p:cNvPr id="12" name="组合 2"/>
            <p:cNvGrpSpPr>
              <a:grpSpLocks/>
            </p:cNvGrpSpPr>
            <p:nvPr/>
          </p:nvGrpSpPr>
          <p:grpSpPr bwMode="auto">
            <a:xfrm>
              <a:off x="3082529" y="1824924"/>
              <a:ext cx="1326356" cy="1326356"/>
              <a:chOff x="3944176" y="1957954"/>
              <a:chExt cx="1768472" cy="1768932"/>
            </a:xfrm>
          </p:grpSpPr>
          <p:sp>
            <p:nvSpPr>
              <p:cNvPr id="11" name="Oval 5"/>
              <p:cNvSpPr>
                <a:spLocks noChangeArrowheads="1"/>
              </p:cNvSpPr>
              <p:nvPr/>
            </p:nvSpPr>
            <p:spPr bwMode="auto">
              <a:xfrm>
                <a:off x="4109276" y="2123097"/>
                <a:ext cx="1439860" cy="1440234"/>
              </a:xfrm>
              <a:prstGeom prst="ellipse">
                <a:avLst/>
              </a:prstGeom>
              <a:solidFill>
                <a:schemeClr val="accent3"/>
              </a:solidFill>
              <a:ln>
                <a:noFill/>
              </a:ln>
            </p:spPr>
            <p:txBody>
              <a:bodyPr lIns="137132" tIns="68567" rIns="137132" bIns="68567"/>
              <a:lstStyle/>
              <a:p>
                <a:pPr eaLnBrk="0" fontAlgn="base" hangingPunct="0">
                  <a:spcBef>
                    <a:spcPct val="0"/>
                  </a:spcBef>
                  <a:spcAft>
                    <a:spcPct val="0"/>
                  </a:spcAft>
                  <a:defRPr/>
                </a:pPr>
                <a:endParaRPr lang="id-ID" sz="1350">
                  <a:solidFill>
                    <a:prstClr val="black"/>
                  </a:solidFill>
                  <a:latin typeface="微软雅黑" panose="020B0503020204020204" pitchFamily="34" charset="-122"/>
                </a:endParaRPr>
              </a:p>
            </p:txBody>
          </p:sp>
          <p:grpSp>
            <p:nvGrpSpPr>
              <p:cNvPr id="32812" name="Group 38"/>
              <p:cNvGrpSpPr>
                <a:grpSpLocks/>
              </p:cNvGrpSpPr>
              <p:nvPr/>
            </p:nvGrpSpPr>
            <p:grpSpPr bwMode="auto">
              <a:xfrm>
                <a:off x="3944176" y="1957954"/>
                <a:ext cx="1768472" cy="1768932"/>
                <a:chOff x="3800237" y="2257147"/>
                <a:chExt cx="1868076" cy="1868076"/>
              </a:xfrm>
            </p:grpSpPr>
            <p:sp>
              <p:nvSpPr>
                <p:cNvPr id="57" name="Freeform 6"/>
                <p:cNvSpPr/>
                <p:nvPr/>
              </p:nvSpPr>
              <p:spPr bwMode="auto">
                <a:xfrm>
                  <a:off x="5175302" y="2394653"/>
                  <a:ext cx="357181" cy="355505"/>
                </a:xfrm>
                <a:custGeom>
                  <a:avLst/>
                  <a:gdLst>
                    <a:gd name="T0" fmla="*/ 207 w 207"/>
                    <a:gd name="T1" fmla="*/ 181 h 206"/>
                    <a:gd name="T2" fmla="*/ 26 w 207"/>
                    <a:gd name="T3" fmla="*/ 0 h 206"/>
                    <a:gd name="T4" fmla="*/ 0 w 207"/>
                    <a:gd name="T5" fmla="*/ 44 h 206"/>
                    <a:gd name="T6" fmla="*/ 163 w 207"/>
                    <a:gd name="T7" fmla="*/ 206 h 206"/>
                    <a:gd name="T8" fmla="*/ 207 w 207"/>
                    <a:gd name="T9" fmla="*/ 181 h 206"/>
                  </a:gdLst>
                  <a:ahLst/>
                  <a:cxnLst>
                    <a:cxn ang="0">
                      <a:pos x="T0" y="T1"/>
                    </a:cxn>
                    <a:cxn ang="0">
                      <a:pos x="T2" y="T3"/>
                    </a:cxn>
                    <a:cxn ang="0">
                      <a:pos x="T4" y="T5"/>
                    </a:cxn>
                    <a:cxn ang="0">
                      <a:pos x="T6" y="T7"/>
                    </a:cxn>
                    <a:cxn ang="0">
                      <a:pos x="T8" y="T9"/>
                    </a:cxn>
                  </a:cxnLst>
                  <a:rect l="0" t="0" r="r" b="b"/>
                  <a:pathLst>
                    <a:path w="207" h="206">
                      <a:moveTo>
                        <a:pt x="207" y="181"/>
                      </a:moveTo>
                      <a:cubicBezTo>
                        <a:pt x="162" y="107"/>
                        <a:pt x="100" y="45"/>
                        <a:pt x="26" y="0"/>
                      </a:cubicBezTo>
                      <a:cubicBezTo>
                        <a:pt x="0" y="44"/>
                        <a:pt x="0" y="44"/>
                        <a:pt x="0" y="44"/>
                      </a:cubicBezTo>
                      <a:cubicBezTo>
                        <a:pt x="66" y="85"/>
                        <a:pt x="122" y="140"/>
                        <a:pt x="163" y="206"/>
                      </a:cubicBezTo>
                      <a:lnTo>
                        <a:pt x="207" y="181"/>
                      </a:lnTo>
                      <a:close/>
                    </a:path>
                  </a:pathLst>
                </a:custGeom>
                <a:solidFill>
                  <a:schemeClr val="accent3"/>
                </a:solidFill>
                <a:ln>
                  <a:noFill/>
                </a:ln>
              </p:spPr>
              <p:txBody>
                <a:bodyPr/>
                <a:lstStyle/>
                <a:p>
                  <a:pPr eaLnBrk="0" fontAlgn="base" hangingPunct="0">
                    <a:spcBef>
                      <a:spcPct val="0"/>
                    </a:spcBef>
                    <a:spcAft>
                      <a:spcPct val="0"/>
                    </a:spcAft>
                    <a:defRPr/>
                  </a:pPr>
                  <a:endParaRPr lang="id-ID" sz="1350">
                    <a:solidFill>
                      <a:prstClr val="black"/>
                    </a:solidFill>
                    <a:latin typeface="微软雅黑" panose="020B0503020204020204" pitchFamily="34" charset="-122"/>
                  </a:endParaRPr>
                </a:p>
              </p:txBody>
            </p:sp>
            <p:sp>
              <p:nvSpPr>
                <p:cNvPr id="58" name="Freeform 7"/>
                <p:cNvSpPr/>
                <p:nvPr/>
              </p:nvSpPr>
              <p:spPr bwMode="auto">
                <a:xfrm>
                  <a:off x="4756075" y="2257147"/>
                  <a:ext cx="427611" cy="191168"/>
                </a:xfrm>
                <a:custGeom>
                  <a:avLst/>
                  <a:gdLst>
                    <a:gd name="T0" fmla="*/ 0 w 248"/>
                    <a:gd name="T1" fmla="*/ 0 h 111"/>
                    <a:gd name="T2" fmla="*/ 0 w 248"/>
                    <a:gd name="T3" fmla="*/ 51 h 111"/>
                    <a:gd name="T4" fmla="*/ 222 w 248"/>
                    <a:gd name="T5" fmla="*/ 111 h 111"/>
                    <a:gd name="T6" fmla="*/ 248 w 248"/>
                    <a:gd name="T7" fmla="*/ 67 h 111"/>
                    <a:gd name="T8" fmla="*/ 0 w 248"/>
                    <a:gd name="T9" fmla="*/ 0 h 111"/>
                  </a:gdLst>
                  <a:ahLst/>
                  <a:cxnLst>
                    <a:cxn ang="0">
                      <a:pos x="T0" y="T1"/>
                    </a:cxn>
                    <a:cxn ang="0">
                      <a:pos x="T2" y="T3"/>
                    </a:cxn>
                    <a:cxn ang="0">
                      <a:pos x="T4" y="T5"/>
                    </a:cxn>
                    <a:cxn ang="0">
                      <a:pos x="T6" y="T7"/>
                    </a:cxn>
                    <a:cxn ang="0">
                      <a:pos x="T8" y="T9"/>
                    </a:cxn>
                  </a:cxnLst>
                  <a:rect l="0" t="0" r="r" b="b"/>
                  <a:pathLst>
                    <a:path w="248" h="111">
                      <a:moveTo>
                        <a:pt x="0" y="0"/>
                      </a:moveTo>
                      <a:cubicBezTo>
                        <a:pt x="0" y="51"/>
                        <a:pt x="0" y="51"/>
                        <a:pt x="0" y="51"/>
                      </a:cubicBezTo>
                      <a:cubicBezTo>
                        <a:pt x="80" y="53"/>
                        <a:pt x="156" y="75"/>
                        <a:pt x="222" y="111"/>
                      </a:cubicBezTo>
                      <a:cubicBezTo>
                        <a:pt x="248" y="67"/>
                        <a:pt x="248" y="67"/>
                        <a:pt x="248" y="67"/>
                      </a:cubicBezTo>
                      <a:cubicBezTo>
                        <a:pt x="174" y="26"/>
                        <a:pt x="90" y="2"/>
                        <a:pt x="0" y="0"/>
                      </a:cubicBezTo>
                      <a:close/>
                    </a:path>
                  </a:pathLst>
                </a:custGeom>
                <a:solidFill>
                  <a:schemeClr val="accent3"/>
                </a:solidFill>
                <a:ln>
                  <a:noFill/>
                </a:ln>
              </p:spPr>
              <p:txBody>
                <a:bodyPr/>
                <a:lstStyle/>
                <a:p>
                  <a:pPr eaLnBrk="0" fontAlgn="base" hangingPunct="0">
                    <a:spcBef>
                      <a:spcPct val="0"/>
                    </a:spcBef>
                    <a:spcAft>
                      <a:spcPct val="0"/>
                    </a:spcAft>
                    <a:defRPr/>
                  </a:pPr>
                  <a:endParaRPr lang="id-ID" sz="1350">
                    <a:solidFill>
                      <a:prstClr val="black"/>
                    </a:solidFill>
                    <a:latin typeface="微软雅黑" panose="020B0503020204020204" pitchFamily="34" charset="-122"/>
                  </a:endParaRPr>
                </a:p>
              </p:txBody>
            </p:sp>
            <p:sp>
              <p:nvSpPr>
                <p:cNvPr id="59" name="Freeform 8"/>
                <p:cNvSpPr/>
                <p:nvPr/>
              </p:nvSpPr>
              <p:spPr bwMode="auto">
                <a:xfrm>
                  <a:off x="5477145" y="2743450"/>
                  <a:ext cx="191168" cy="425935"/>
                </a:xfrm>
                <a:custGeom>
                  <a:avLst/>
                  <a:gdLst>
                    <a:gd name="T0" fmla="*/ 45 w 111"/>
                    <a:gd name="T1" fmla="*/ 0 h 247"/>
                    <a:gd name="T2" fmla="*/ 0 w 111"/>
                    <a:gd name="T3" fmla="*/ 26 h 247"/>
                    <a:gd name="T4" fmla="*/ 60 w 111"/>
                    <a:gd name="T5" fmla="*/ 247 h 247"/>
                    <a:gd name="T6" fmla="*/ 111 w 111"/>
                    <a:gd name="T7" fmla="*/ 247 h 247"/>
                    <a:gd name="T8" fmla="*/ 45 w 111"/>
                    <a:gd name="T9" fmla="*/ 0 h 247"/>
                  </a:gdLst>
                  <a:ahLst/>
                  <a:cxnLst>
                    <a:cxn ang="0">
                      <a:pos x="T0" y="T1"/>
                    </a:cxn>
                    <a:cxn ang="0">
                      <a:pos x="T2" y="T3"/>
                    </a:cxn>
                    <a:cxn ang="0">
                      <a:pos x="T4" y="T5"/>
                    </a:cxn>
                    <a:cxn ang="0">
                      <a:pos x="T6" y="T7"/>
                    </a:cxn>
                    <a:cxn ang="0">
                      <a:pos x="T8" y="T9"/>
                    </a:cxn>
                  </a:cxnLst>
                  <a:rect l="0" t="0" r="r" b="b"/>
                  <a:pathLst>
                    <a:path w="111" h="247">
                      <a:moveTo>
                        <a:pt x="45" y="0"/>
                      </a:moveTo>
                      <a:cubicBezTo>
                        <a:pt x="0" y="26"/>
                        <a:pt x="0" y="26"/>
                        <a:pt x="0" y="26"/>
                      </a:cubicBezTo>
                      <a:cubicBezTo>
                        <a:pt x="37" y="92"/>
                        <a:pt x="58" y="167"/>
                        <a:pt x="60" y="247"/>
                      </a:cubicBezTo>
                      <a:cubicBezTo>
                        <a:pt x="111" y="247"/>
                        <a:pt x="111" y="247"/>
                        <a:pt x="111" y="247"/>
                      </a:cubicBezTo>
                      <a:cubicBezTo>
                        <a:pt x="109" y="158"/>
                        <a:pt x="85" y="74"/>
                        <a:pt x="45" y="0"/>
                      </a:cubicBezTo>
                      <a:close/>
                    </a:path>
                  </a:pathLst>
                </a:custGeom>
                <a:solidFill>
                  <a:schemeClr val="accent3"/>
                </a:solidFill>
                <a:ln>
                  <a:noFill/>
                </a:ln>
              </p:spPr>
              <p:txBody>
                <a:bodyPr/>
                <a:lstStyle/>
                <a:p>
                  <a:pPr eaLnBrk="0" fontAlgn="base" hangingPunct="0">
                    <a:spcBef>
                      <a:spcPct val="0"/>
                    </a:spcBef>
                    <a:spcAft>
                      <a:spcPct val="0"/>
                    </a:spcAft>
                    <a:defRPr/>
                  </a:pPr>
                  <a:endParaRPr lang="id-ID" sz="1350">
                    <a:solidFill>
                      <a:prstClr val="black"/>
                    </a:solidFill>
                    <a:latin typeface="微软雅黑" panose="020B0503020204020204" pitchFamily="34" charset="-122"/>
                  </a:endParaRPr>
                </a:p>
              </p:txBody>
            </p:sp>
            <p:sp>
              <p:nvSpPr>
                <p:cNvPr id="60" name="Freeform 9"/>
                <p:cNvSpPr/>
                <p:nvPr/>
              </p:nvSpPr>
              <p:spPr bwMode="auto">
                <a:xfrm>
                  <a:off x="5477145" y="3212985"/>
                  <a:ext cx="191168" cy="427611"/>
                </a:xfrm>
                <a:custGeom>
                  <a:avLst/>
                  <a:gdLst>
                    <a:gd name="T0" fmla="*/ 60 w 111"/>
                    <a:gd name="T1" fmla="*/ 0 h 248"/>
                    <a:gd name="T2" fmla="*/ 0 w 111"/>
                    <a:gd name="T3" fmla="*/ 222 h 248"/>
                    <a:gd name="T4" fmla="*/ 45 w 111"/>
                    <a:gd name="T5" fmla="*/ 248 h 248"/>
                    <a:gd name="T6" fmla="*/ 111 w 111"/>
                    <a:gd name="T7" fmla="*/ 0 h 248"/>
                    <a:gd name="T8" fmla="*/ 60 w 111"/>
                    <a:gd name="T9" fmla="*/ 0 h 248"/>
                  </a:gdLst>
                  <a:ahLst/>
                  <a:cxnLst>
                    <a:cxn ang="0">
                      <a:pos x="T0" y="T1"/>
                    </a:cxn>
                    <a:cxn ang="0">
                      <a:pos x="T2" y="T3"/>
                    </a:cxn>
                    <a:cxn ang="0">
                      <a:pos x="T4" y="T5"/>
                    </a:cxn>
                    <a:cxn ang="0">
                      <a:pos x="T6" y="T7"/>
                    </a:cxn>
                    <a:cxn ang="0">
                      <a:pos x="T8" y="T9"/>
                    </a:cxn>
                  </a:cxnLst>
                  <a:rect l="0" t="0" r="r" b="b"/>
                  <a:pathLst>
                    <a:path w="111" h="248">
                      <a:moveTo>
                        <a:pt x="60" y="0"/>
                      </a:moveTo>
                      <a:cubicBezTo>
                        <a:pt x="58" y="80"/>
                        <a:pt x="37" y="156"/>
                        <a:pt x="0" y="222"/>
                      </a:cubicBezTo>
                      <a:cubicBezTo>
                        <a:pt x="45" y="248"/>
                        <a:pt x="45" y="248"/>
                        <a:pt x="45" y="248"/>
                      </a:cubicBezTo>
                      <a:cubicBezTo>
                        <a:pt x="85" y="174"/>
                        <a:pt x="109" y="90"/>
                        <a:pt x="111" y="0"/>
                      </a:cubicBezTo>
                      <a:lnTo>
                        <a:pt x="60" y="0"/>
                      </a:lnTo>
                      <a:close/>
                    </a:path>
                  </a:pathLst>
                </a:custGeom>
                <a:solidFill>
                  <a:schemeClr val="accent3"/>
                </a:solidFill>
                <a:ln>
                  <a:noFill/>
                </a:ln>
              </p:spPr>
              <p:txBody>
                <a:bodyPr/>
                <a:lstStyle/>
                <a:p>
                  <a:pPr eaLnBrk="0" fontAlgn="base" hangingPunct="0">
                    <a:spcBef>
                      <a:spcPct val="0"/>
                    </a:spcBef>
                    <a:spcAft>
                      <a:spcPct val="0"/>
                    </a:spcAft>
                    <a:defRPr/>
                  </a:pPr>
                  <a:endParaRPr lang="id-ID" sz="1350">
                    <a:solidFill>
                      <a:prstClr val="black"/>
                    </a:solidFill>
                    <a:latin typeface="微软雅黑" panose="020B0503020204020204" pitchFamily="34" charset="-122"/>
                  </a:endParaRPr>
                </a:p>
              </p:txBody>
            </p:sp>
            <p:sp>
              <p:nvSpPr>
                <p:cNvPr id="61" name="Freeform 10"/>
                <p:cNvSpPr/>
                <p:nvPr/>
              </p:nvSpPr>
              <p:spPr bwMode="auto">
                <a:xfrm>
                  <a:off x="5175302" y="3632212"/>
                  <a:ext cx="357181" cy="357181"/>
                </a:xfrm>
                <a:custGeom>
                  <a:avLst/>
                  <a:gdLst>
                    <a:gd name="T0" fmla="*/ 207 w 207"/>
                    <a:gd name="T1" fmla="*/ 26 h 207"/>
                    <a:gd name="T2" fmla="*/ 163 w 207"/>
                    <a:gd name="T3" fmla="*/ 0 h 207"/>
                    <a:gd name="T4" fmla="*/ 0 w 207"/>
                    <a:gd name="T5" fmla="*/ 163 h 207"/>
                    <a:gd name="T6" fmla="*/ 26 w 207"/>
                    <a:gd name="T7" fmla="*/ 207 h 207"/>
                    <a:gd name="T8" fmla="*/ 207 w 207"/>
                    <a:gd name="T9" fmla="*/ 26 h 207"/>
                  </a:gdLst>
                  <a:ahLst/>
                  <a:cxnLst>
                    <a:cxn ang="0">
                      <a:pos x="T0" y="T1"/>
                    </a:cxn>
                    <a:cxn ang="0">
                      <a:pos x="T2" y="T3"/>
                    </a:cxn>
                    <a:cxn ang="0">
                      <a:pos x="T4" y="T5"/>
                    </a:cxn>
                    <a:cxn ang="0">
                      <a:pos x="T6" y="T7"/>
                    </a:cxn>
                    <a:cxn ang="0">
                      <a:pos x="T8" y="T9"/>
                    </a:cxn>
                  </a:cxnLst>
                  <a:rect l="0" t="0" r="r" b="b"/>
                  <a:pathLst>
                    <a:path w="207" h="207">
                      <a:moveTo>
                        <a:pt x="207" y="26"/>
                      </a:moveTo>
                      <a:cubicBezTo>
                        <a:pt x="163" y="0"/>
                        <a:pt x="163" y="0"/>
                        <a:pt x="163" y="0"/>
                      </a:cubicBezTo>
                      <a:cubicBezTo>
                        <a:pt x="122" y="66"/>
                        <a:pt x="66" y="122"/>
                        <a:pt x="0" y="163"/>
                      </a:cubicBezTo>
                      <a:cubicBezTo>
                        <a:pt x="26" y="207"/>
                        <a:pt x="26" y="207"/>
                        <a:pt x="26" y="207"/>
                      </a:cubicBezTo>
                      <a:cubicBezTo>
                        <a:pt x="100" y="162"/>
                        <a:pt x="162" y="100"/>
                        <a:pt x="207" y="26"/>
                      </a:cubicBezTo>
                      <a:close/>
                    </a:path>
                  </a:pathLst>
                </a:custGeom>
                <a:solidFill>
                  <a:schemeClr val="accent3"/>
                </a:solidFill>
                <a:ln>
                  <a:noFill/>
                </a:ln>
              </p:spPr>
              <p:txBody>
                <a:bodyPr/>
                <a:lstStyle/>
                <a:p>
                  <a:pPr eaLnBrk="0" fontAlgn="base" hangingPunct="0">
                    <a:spcBef>
                      <a:spcPct val="0"/>
                    </a:spcBef>
                    <a:spcAft>
                      <a:spcPct val="0"/>
                    </a:spcAft>
                    <a:defRPr/>
                  </a:pPr>
                  <a:endParaRPr lang="id-ID" sz="1350">
                    <a:solidFill>
                      <a:prstClr val="black"/>
                    </a:solidFill>
                    <a:latin typeface="微软雅黑" panose="020B0503020204020204" pitchFamily="34" charset="-122"/>
                  </a:endParaRPr>
                </a:p>
              </p:txBody>
            </p:sp>
            <p:sp>
              <p:nvSpPr>
                <p:cNvPr id="62" name="Freeform 11"/>
                <p:cNvSpPr/>
                <p:nvPr/>
              </p:nvSpPr>
              <p:spPr bwMode="auto">
                <a:xfrm>
                  <a:off x="4756075" y="3935732"/>
                  <a:ext cx="427611" cy="189491"/>
                </a:xfrm>
                <a:custGeom>
                  <a:avLst/>
                  <a:gdLst>
                    <a:gd name="T0" fmla="*/ 248 w 248"/>
                    <a:gd name="T1" fmla="*/ 44 h 110"/>
                    <a:gd name="T2" fmla="*/ 222 w 248"/>
                    <a:gd name="T3" fmla="*/ 0 h 110"/>
                    <a:gd name="T4" fmla="*/ 0 w 248"/>
                    <a:gd name="T5" fmla="*/ 59 h 110"/>
                    <a:gd name="T6" fmla="*/ 0 w 248"/>
                    <a:gd name="T7" fmla="*/ 110 h 110"/>
                    <a:gd name="T8" fmla="*/ 248 w 248"/>
                    <a:gd name="T9" fmla="*/ 44 h 110"/>
                  </a:gdLst>
                  <a:ahLst/>
                  <a:cxnLst>
                    <a:cxn ang="0">
                      <a:pos x="T0" y="T1"/>
                    </a:cxn>
                    <a:cxn ang="0">
                      <a:pos x="T2" y="T3"/>
                    </a:cxn>
                    <a:cxn ang="0">
                      <a:pos x="T4" y="T5"/>
                    </a:cxn>
                    <a:cxn ang="0">
                      <a:pos x="T6" y="T7"/>
                    </a:cxn>
                    <a:cxn ang="0">
                      <a:pos x="T8" y="T9"/>
                    </a:cxn>
                  </a:cxnLst>
                  <a:rect l="0" t="0" r="r" b="b"/>
                  <a:pathLst>
                    <a:path w="248" h="110">
                      <a:moveTo>
                        <a:pt x="248" y="44"/>
                      </a:moveTo>
                      <a:cubicBezTo>
                        <a:pt x="222" y="0"/>
                        <a:pt x="222" y="0"/>
                        <a:pt x="222" y="0"/>
                      </a:cubicBezTo>
                      <a:cubicBezTo>
                        <a:pt x="156" y="36"/>
                        <a:pt x="80" y="57"/>
                        <a:pt x="0" y="59"/>
                      </a:cubicBezTo>
                      <a:cubicBezTo>
                        <a:pt x="0" y="110"/>
                        <a:pt x="0" y="110"/>
                        <a:pt x="0" y="110"/>
                      </a:cubicBezTo>
                      <a:cubicBezTo>
                        <a:pt x="90" y="108"/>
                        <a:pt x="174" y="84"/>
                        <a:pt x="248" y="44"/>
                      </a:cubicBezTo>
                      <a:close/>
                    </a:path>
                  </a:pathLst>
                </a:custGeom>
                <a:solidFill>
                  <a:schemeClr val="accent3"/>
                </a:solidFill>
                <a:ln>
                  <a:noFill/>
                </a:ln>
              </p:spPr>
              <p:txBody>
                <a:bodyPr/>
                <a:lstStyle/>
                <a:p>
                  <a:pPr eaLnBrk="0" fontAlgn="base" hangingPunct="0">
                    <a:spcBef>
                      <a:spcPct val="0"/>
                    </a:spcBef>
                    <a:spcAft>
                      <a:spcPct val="0"/>
                    </a:spcAft>
                    <a:defRPr/>
                  </a:pPr>
                  <a:endParaRPr lang="id-ID" sz="1350">
                    <a:solidFill>
                      <a:prstClr val="black"/>
                    </a:solidFill>
                    <a:latin typeface="微软雅黑" panose="020B0503020204020204" pitchFamily="34" charset="-122"/>
                  </a:endParaRPr>
                </a:p>
              </p:txBody>
            </p:sp>
            <p:sp>
              <p:nvSpPr>
                <p:cNvPr id="63" name="Freeform 12"/>
                <p:cNvSpPr/>
                <p:nvPr/>
              </p:nvSpPr>
              <p:spPr bwMode="auto">
                <a:xfrm>
                  <a:off x="4286540" y="3935732"/>
                  <a:ext cx="425935" cy="189491"/>
                </a:xfrm>
                <a:custGeom>
                  <a:avLst/>
                  <a:gdLst>
                    <a:gd name="T0" fmla="*/ 0 w 247"/>
                    <a:gd name="T1" fmla="*/ 44 h 110"/>
                    <a:gd name="T2" fmla="*/ 247 w 247"/>
                    <a:gd name="T3" fmla="*/ 110 h 110"/>
                    <a:gd name="T4" fmla="*/ 247 w 247"/>
                    <a:gd name="T5" fmla="*/ 59 h 110"/>
                    <a:gd name="T6" fmla="*/ 26 w 247"/>
                    <a:gd name="T7" fmla="*/ 0 h 110"/>
                    <a:gd name="T8" fmla="*/ 0 w 247"/>
                    <a:gd name="T9" fmla="*/ 44 h 110"/>
                  </a:gdLst>
                  <a:ahLst/>
                  <a:cxnLst>
                    <a:cxn ang="0">
                      <a:pos x="T0" y="T1"/>
                    </a:cxn>
                    <a:cxn ang="0">
                      <a:pos x="T2" y="T3"/>
                    </a:cxn>
                    <a:cxn ang="0">
                      <a:pos x="T4" y="T5"/>
                    </a:cxn>
                    <a:cxn ang="0">
                      <a:pos x="T6" y="T7"/>
                    </a:cxn>
                    <a:cxn ang="0">
                      <a:pos x="T8" y="T9"/>
                    </a:cxn>
                  </a:cxnLst>
                  <a:rect l="0" t="0" r="r" b="b"/>
                  <a:pathLst>
                    <a:path w="247" h="110">
                      <a:moveTo>
                        <a:pt x="0" y="44"/>
                      </a:moveTo>
                      <a:cubicBezTo>
                        <a:pt x="74" y="84"/>
                        <a:pt x="158" y="108"/>
                        <a:pt x="247" y="110"/>
                      </a:cubicBezTo>
                      <a:cubicBezTo>
                        <a:pt x="247" y="59"/>
                        <a:pt x="247" y="59"/>
                        <a:pt x="247" y="59"/>
                      </a:cubicBezTo>
                      <a:cubicBezTo>
                        <a:pt x="167" y="57"/>
                        <a:pt x="92" y="36"/>
                        <a:pt x="26" y="0"/>
                      </a:cubicBezTo>
                      <a:lnTo>
                        <a:pt x="0" y="44"/>
                      </a:lnTo>
                      <a:close/>
                    </a:path>
                  </a:pathLst>
                </a:custGeom>
                <a:solidFill>
                  <a:schemeClr val="accent3"/>
                </a:solidFill>
                <a:ln>
                  <a:noFill/>
                </a:ln>
              </p:spPr>
              <p:txBody>
                <a:bodyPr/>
                <a:lstStyle/>
                <a:p>
                  <a:pPr eaLnBrk="0" fontAlgn="base" hangingPunct="0">
                    <a:spcBef>
                      <a:spcPct val="0"/>
                    </a:spcBef>
                    <a:spcAft>
                      <a:spcPct val="0"/>
                    </a:spcAft>
                    <a:defRPr/>
                  </a:pPr>
                  <a:endParaRPr lang="id-ID" sz="1350">
                    <a:solidFill>
                      <a:prstClr val="black"/>
                    </a:solidFill>
                    <a:latin typeface="微软雅黑" panose="020B0503020204020204" pitchFamily="34" charset="-122"/>
                  </a:endParaRPr>
                </a:p>
              </p:txBody>
            </p:sp>
            <p:sp>
              <p:nvSpPr>
                <p:cNvPr id="64" name="Freeform 13"/>
                <p:cNvSpPr/>
                <p:nvPr/>
              </p:nvSpPr>
              <p:spPr bwMode="auto">
                <a:xfrm>
                  <a:off x="3937743" y="3632212"/>
                  <a:ext cx="355505" cy="357181"/>
                </a:xfrm>
                <a:custGeom>
                  <a:avLst/>
                  <a:gdLst>
                    <a:gd name="T0" fmla="*/ 44 w 206"/>
                    <a:gd name="T1" fmla="*/ 0 h 207"/>
                    <a:gd name="T2" fmla="*/ 0 w 206"/>
                    <a:gd name="T3" fmla="*/ 26 h 207"/>
                    <a:gd name="T4" fmla="*/ 181 w 206"/>
                    <a:gd name="T5" fmla="*/ 207 h 207"/>
                    <a:gd name="T6" fmla="*/ 206 w 206"/>
                    <a:gd name="T7" fmla="*/ 163 h 207"/>
                    <a:gd name="T8" fmla="*/ 44 w 206"/>
                    <a:gd name="T9" fmla="*/ 0 h 207"/>
                  </a:gdLst>
                  <a:ahLst/>
                  <a:cxnLst>
                    <a:cxn ang="0">
                      <a:pos x="T0" y="T1"/>
                    </a:cxn>
                    <a:cxn ang="0">
                      <a:pos x="T2" y="T3"/>
                    </a:cxn>
                    <a:cxn ang="0">
                      <a:pos x="T4" y="T5"/>
                    </a:cxn>
                    <a:cxn ang="0">
                      <a:pos x="T6" y="T7"/>
                    </a:cxn>
                    <a:cxn ang="0">
                      <a:pos x="T8" y="T9"/>
                    </a:cxn>
                  </a:cxnLst>
                  <a:rect l="0" t="0" r="r" b="b"/>
                  <a:pathLst>
                    <a:path w="206" h="207">
                      <a:moveTo>
                        <a:pt x="44" y="0"/>
                      </a:moveTo>
                      <a:cubicBezTo>
                        <a:pt x="0" y="26"/>
                        <a:pt x="0" y="26"/>
                        <a:pt x="0" y="26"/>
                      </a:cubicBezTo>
                      <a:cubicBezTo>
                        <a:pt x="45" y="100"/>
                        <a:pt x="107" y="162"/>
                        <a:pt x="181" y="207"/>
                      </a:cubicBezTo>
                      <a:cubicBezTo>
                        <a:pt x="206" y="163"/>
                        <a:pt x="206" y="163"/>
                        <a:pt x="206" y="163"/>
                      </a:cubicBezTo>
                      <a:cubicBezTo>
                        <a:pt x="140" y="122"/>
                        <a:pt x="85" y="66"/>
                        <a:pt x="44" y="0"/>
                      </a:cubicBezTo>
                      <a:close/>
                    </a:path>
                  </a:pathLst>
                </a:custGeom>
                <a:solidFill>
                  <a:schemeClr val="accent3"/>
                </a:solidFill>
                <a:ln>
                  <a:noFill/>
                </a:ln>
              </p:spPr>
              <p:txBody>
                <a:bodyPr/>
                <a:lstStyle/>
                <a:p>
                  <a:pPr eaLnBrk="0" fontAlgn="base" hangingPunct="0">
                    <a:spcBef>
                      <a:spcPct val="0"/>
                    </a:spcBef>
                    <a:spcAft>
                      <a:spcPct val="0"/>
                    </a:spcAft>
                    <a:defRPr/>
                  </a:pPr>
                  <a:endParaRPr lang="id-ID" sz="1350">
                    <a:solidFill>
                      <a:prstClr val="black"/>
                    </a:solidFill>
                    <a:latin typeface="微软雅黑" panose="020B0503020204020204" pitchFamily="34" charset="-122"/>
                  </a:endParaRPr>
                </a:p>
              </p:txBody>
            </p:sp>
            <p:sp>
              <p:nvSpPr>
                <p:cNvPr id="65" name="Freeform 14"/>
                <p:cNvSpPr/>
                <p:nvPr/>
              </p:nvSpPr>
              <p:spPr bwMode="auto">
                <a:xfrm>
                  <a:off x="3800237" y="3212985"/>
                  <a:ext cx="191168" cy="427611"/>
                </a:xfrm>
                <a:custGeom>
                  <a:avLst/>
                  <a:gdLst>
                    <a:gd name="T0" fmla="*/ 0 w 111"/>
                    <a:gd name="T1" fmla="*/ 0 h 248"/>
                    <a:gd name="T2" fmla="*/ 67 w 111"/>
                    <a:gd name="T3" fmla="*/ 248 h 248"/>
                    <a:gd name="T4" fmla="*/ 111 w 111"/>
                    <a:gd name="T5" fmla="*/ 222 h 248"/>
                    <a:gd name="T6" fmla="*/ 51 w 111"/>
                    <a:gd name="T7" fmla="*/ 0 h 248"/>
                    <a:gd name="T8" fmla="*/ 0 w 111"/>
                    <a:gd name="T9" fmla="*/ 0 h 248"/>
                  </a:gdLst>
                  <a:ahLst/>
                  <a:cxnLst>
                    <a:cxn ang="0">
                      <a:pos x="T0" y="T1"/>
                    </a:cxn>
                    <a:cxn ang="0">
                      <a:pos x="T2" y="T3"/>
                    </a:cxn>
                    <a:cxn ang="0">
                      <a:pos x="T4" y="T5"/>
                    </a:cxn>
                    <a:cxn ang="0">
                      <a:pos x="T6" y="T7"/>
                    </a:cxn>
                    <a:cxn ang="0">
                      <a:pos x="T8" y="T9"/>
                    </a:cxn>
                  </a:cxnLst>
                  <a:rect l="0" t="0" r="r" b="b"/>
                  <a:pathLst>
                    <a:path w="111" h="248">
                      <a:moveTo>
                        <a:pt x="0" y="0"/>
                      </a:moveTo>
                      <a:cubicBezTo>
                        <a:pt x="2" y="90"/>
                        <a:pt x="26" y="174"/>
                        <a:pt x="67" y="248"/>
                      </a:cubicBezTo>
                      <a:cubicBezTo>
                        <a:pt x="111" y="222"/>
                        <a:pt x="111" y="222"/>
                        <a:pt x="111" y="222"/>
                      </a:cubicBezTo>
                      <a:cubicBezTo>
                        <a:pt x="75" y="156"/>
                        <a:pt x="53" y="80"/>
                        <a:pt x="51" y="0"/>
                      </a:cubicBezTo>
                      <a:lnTo>
                        <a:pt x="0" y="0"/>
                      </a:lnTo>
                      <a:close/>
                    </a:path>
                  </a:pathLst>
                </a:custGeom>
                <a:solidFill>
                  <a:schemeClr val="accent3"/>
                </a:solidFill>
                <a:ln>
                  <a:noFill/>
                </a:ln>
              </p:spPr>
              <p:txBody>
                <a:bodyPr/>
                <a:lstStyle/>
                <a:p>
                  <a:pPr eaLnBrk="0" fontAlgn="base" hangingPunct="0">
                    <a:spcBef>
                      <a:spcPct val="0"/>
                    </a:spcBef>
                    <a:spcAft>
                      <a:spcPct val="0"/>
                    </a:spcAft>
                    <a:defRPr/>
                  </a:pPr>
                  <a:endParaRPr lang="id-ID" sz="1350">
                    <a:solidFill>
                      <a:prstClr val="black"/>
                    </a:solidFill>
                    <a:latin typeface="微软雅黑" panose="020B0503020204020204" pitchFamily="34" charset="-122"/>
                  </a:endParaRPr>
                </a:p>
              </p:txBody>
            </p:sp>
            <p:sp>
              <p:nvSpPr>
                <p:cNvPr id="66" name="Freeform 15"/>
                <p:cNvSpPr/>
                <p:nvPr/>
              </p:nvSpPr>
              <p:spPr bwMode="auto">
                <a:xfrm>
                  <a:off x="3800237" y="2743450"/>
                  <a:ext cx="191168" cy="425935"/>
                </a:xfrm>
                <a:custGeom>
                  <a:avLst/>
                  <a:gdLst>
                    <a:gd name="T0" fmla="*/ 51 w 111"/>
                    <a:gd name="T1" fmla="*/ 247 h 247"/>
                    <a:gd name="T2" fmla="*/ 111 w 111"/>
                    <a:gd name="T3" fmla="*/ 26 h 247"/>
                    <a:gd name="T4" fmla="*/ 67 w 111"/>
                    <a:gd name="T5" fmla="*/ 0 h 247"/>
                    <a:gd name="T6" fmla="*/ 0 w 111"/>
                    <a:gd name="T7" fmla="*/ 247 h 247"/>
                    <a:gd name="T8" fmla="*/ 51 w 111"/>
                    <a:gd name="T9" fmla="*/ 247 h 247"/>
                  </a:gdLst>
                  <a:ahLst/>
                  <a:cxnLst>
                    <a:cxn ang="0">
                      <a:pos x="T0" y="T1"/>
                    </a:cxn>
                    <a:cxn ang="0">
                      <a:pos x="T2" y="T3"/>
                    </a:cxn>
                    <a:cxn ang="0">
                      <a:pos x="T4" y="T5"/>
                    </a:cxn>
                    <a:cxn ang="0">
                      <a:pos x="T6" y="T7"/>
                    </a:cxn>
                    <a:cxn ang="0">
                      <a:pos x="T8" y="T9"/>
                    </a:cxn>
                  </a:cxnLst>
                  <a:rect l="0" t="0" r="r" b="b"/>
                  <a:pathLst>
                    <a:path w="111" h="247">
                      <a:moveTo>
                        <a:pt x="51" y="247"/>
                      </a:moveTo>
                      <a:cubicBezTo>
                        <a:pt x="53" y="167"/>
                        <a:pt x="75" y="92"/>
                        <a:pt x="111" y="26"/>
                      </a:cubicBezTo>
                      <a:cubicBezTo>
                        <a:pt x="67" y="0"/>
                        <a:pt x="67" y="0"/>
                        <a:pt x="67" y="0"/>
                      </a:cubicBezTo>
                      <a:cubicBezTo>
                        <a:pt x="26" y="74"/>
                        <a:pt x="2" y="158"/>
                        <a:pt x="0" y="247"/>
                      </a:cubicBezTo>
                      <a:lnTo>
                        <a:pt x="51" y="247"/>
                      </a:lnTo>
                      <a:close/>
                    </a:path>
                  </a:pathLst>
                </a:custGeom>
                <a:solidFill>
                  <a:schemeClr val="accent3"/>
                </a:solidFill>
                <a:ln>
                  <a:noFill/>
                </a:ln>
              </p:spPr>
              <p:txBody>
                <a:bodyPr/>
                <a:lstStyle/>
                <a:p>
                  <a:pPr eaLnBrk="0" fontAlgn="base" hangingPunct="0">
                    <a:spcBef>
                      <a:spcPct val="0"/>
                    </a:spcBef>
                    <a:spcAft>
                      <a:spcPct val="0"/>
                    </a:spcAft>
                    <a:defRPr/>
                  </a:pPr>
                  <a:endParaRPr lang="id-ID" sz="1350">
                    <a:solidFill>
                      <a:prstClr val="black"/>
                    </a:solidFill>
                    <a:latin typeface="微软雅黑" panose="020B0503020204020204" pitchFamily="34" charset="-122"/>
                  </a:endParaRPr>
                </a:p>
              </p:txBody>
            </p:sp>
            <p:sp>
              <p:nvSpPr>
                <p:cNvPr id="67" name="Freeform 16"/>
                <p:cNvSpPr/>
                <p:nvPr/>
              </p:nvSpPr>
              <p:spPr bwMode="auto">
                <a:xfrm>
                  <a:off x="3937743" y="2394653"/>
                  <a:ext cx="355505" cy="355505"/>
                </a:xfrm>
                <a:custGeom>
                  <a:avLst/>
                  <a:gdLst>
                    <a:gd name="T0" fmla="*/ 0 w 206"/>
                    <a:gd name="T1" fmla="*/ 181 h 206"/>
                    <a:gd name="T2" fmla="*/ 44 w 206"/>
                    <a:gd name="T3" fmla="*/ 206 h 206"/>
                    <a:gd name="T4" fmla="*/ 206 w 206"/>
                    <a:gd name="T5" fmla="*/ 44 h 206"/>
                    <a:gd name="T6" fmla="*/ 181 w 206"/>
                    <a:gd name="T7" fmla="*/ 0 h 206"/>
                    <a:gd name="T8" fmla="*/ 0 w 206"/>
                    <a:gd name="T9" fmla="*/ 181 h 206"/>
                  </a:gdLst>
                  <a:ahLst/>
                  <a:cxnLst>
                    <a:cxn ang="0">
                      <a:pos x="T0" y="T1"/>
                    </a:cxn>
                    <a:cxn ang="0">
                      <a:pos x="T2" y="T3"/>
                    </a:cxn>
                    <a:cxn ang="0">
                      <a:pos x="T4" y="T5"/>
                    </a:cxn>
                    <a:cxn ang="0">
                      <a:pos x="T6" y="T7"/>
                    </a:cxn>
                    <a:cxn ang="0">
                      <a:pos x="T8" y="T9"/>
                    </a:cxn>
                  </a:cxnLst>
                  <a:rect l="0" t="0" r="r" b="b"/>
                  <a:pathLst>
                    <a:path w="206" h="206">
                      <a:moveTo>
                        <a:pt x="0" y="181"/>
                      </a:moveTo>
                      <a:cubicBezTo>
                        <a:pt x="44" y="206"/>
                        <a:pt x="44" y="206"/>
                        <a:pt x="44" y="206"/>
                      </a:cubicBezTo>
                      <a:cubicBezTo>
                        <a:pt x="85" y="140"/>
                        <a:pt x="140" y="85"/>
                        <a:pt x="206" y="44"/>
                      </a:cubicBezTo>
                      <a:cubicBezTo>
                        <a:pt x="181" y="0"/>
                        <a:pt x="181" y="0"/>
                        <a:pt x="181" y="0"/>
                      </a:cubicBezTo>
                      <a:cubicBezTo>
                        <a:pt x="107" y="45"/>
                        <a:pt x="45" y="107"/>
                        <a:pt x="0" y="181"/>
                      </a:cubicBezTo>
                      <a:close/>
                    </a:path>
                  </a:pathLst>
                </a:custGeom>
                <a:solidFill>
                  <a:schemeClr val="accent3">
                    <a:alpha val="25000"/>
                  </a:schemeClr>
                </a:solidFill>
                <a:ln>
                  <a:noFill/>
                </a:ln>
              </p:spPr>
              <p:txBody>
                <a:bodyPr/>
                <a:lstStyle/>
                <a:p>
                  <a:pPr eaLnBrk="0" fontAlgn="base" hangingPunct="0">
                    <a:spcBef>
                      <a:spcPct val="0"/>
                    </a:spcBef>
                    <a:spcAft>
                      <a:spcPct val="0"/>
                    </a:spcAft>
                    <a:defRPr/>
                  </a:pPr>
                  <a:endParaRPr lang="id-ID" sz="1350">
                    <a:solidFill>
                      <a:prstClr val="black"/>
                    </a:solidFill>
                    <a:latin typeface="微软雅黑" panose="020B0503020204020204" pitchFamily="34" charset="-122"/>
                  </a:endParaRPr>
                </a:p>
              </p:txBody>
            </p:sp>
            <p:sp>
              <p:nvSpPr>
                <p:cNvPr id="70" name="Freeform 17"/>
                <p:cNvSpPr/>
                <p:nvPr/>
              </p:nvSpPr>
              <p:spPr bwMode="auto">
                <a:xfrm>
                  <a:off x="4286540" y="2257147"/>
                  <a:ext cx="425935" cy="191168"/>
                </a:xfrm>
                <a:custGeom>
                  <a:avLst/>
                  <a:gdLst>
                    <a:gd name="T0" fmla="*/ 0 w 247"/>
                    <a:gd name="T1" fmla="*/ 67 h 111"/>
                    <a:gd name="T2" fmla="*/ 25 w 247"/>
                    <a:gd name="T3" fmla="*/ 111 h 111"/>
                    <a:gd name="T4" fmla="*/ 247 w 247"/>
                    <a:gd name="T5" fmla="*/ 51 h 111"/>
                    <a:gd name="T6" fmla="*/ 247 w 247"/>
                    <a:gd name="T7" fmla="*/ 0 h 111"/>
                    <a:gd name="T8" fmla="*/ 0 w 247"/>
                    <a:gd name="T9" fmla="*/ 67 h 111"/>
                  </a:gdLst>
                  <a:ahLst/>
                  <a:cxnLst>
                    <a:cxn ang="0">
                      <a:pos x="T0" y="T1"/>
                    </a:cxn>
                    <a:cxn ang="0">
                      <a:pos x="T2" y="T3"/>
                    </a:cxn>
                    <a:cxn ang="0">
                      <a:pos x="T4" y="T5"/>
                    </a:cxn>
                    <a:cxn ang="0">
                      <a:pos x="T6" y="T7"/>
                    </a:cxn>
                    <a:cxn ang="0">
                      <a:pos x="T8" y="T9"/>
                    </a:cxn>
                  </a:cxnLst>
                  <a:rect l="0" t="0" r="r" b="b"/>
                  <a:pathLst>
                    <a:path w="247" h="111">
                      <a:moveTo>
                        <a:pt x="0" y="67"/>
                      </a:moveTo>
                      <a:cubicBezTo>
                        <a:pt x="25" y="111"/>
                        <a:pt x="25" y="111"/>
                        <a:pt x="25" y="111"/>
                      </a:cubicBezTo>
                      <a:cubicBezTo>
                        <a:pt x="92" y="75"/>
                        <a:pt x="167" y="53"/>
                        <a:pt x="247" y="51"/>
                      </a:cubicBezTo>
                      <a:cubicBezTo>
                        <a:pt x="247" y="0"/>
                        <a:pt x="247" y="0"/>
                        <a:pt x="247" y="0"/>
                      </a:cubicBezTo>
                      <a:cubicBezTo>
                        <a:pt x="158" y="2"/>
                        <a:pt x="74" y="26"/>
                        <a:pt x="0" y="67"/>
                      </a:cubicBezTo>
                      <a:close/>
                    </a:path>
                  </a:pathLst>
                </a:custGeom>
                <a:solidFill>
                  <a:schemeClr val="accent3">
                    <a:alpha val="25000"/>
                  </a:schemeClr>
                </a:solidFill>
                <a:ln>
                  <a:noFill/>
                </a:ln>
              </p:spPr>
              <p:txBody>
                <a:bodyPr/>
                <a:lstStyle/>
                <a:p>
                  <a:pPr eaLnBrk="0" fontAlgn="base" hangingPunct="0">
                    <a:spcBef>
                      <a:spcPct val="0"/>
                    </a:spcBef>
                    <a:spcAft>
                      <a:spcPct val="0"/>
                    </a:spcAft>
                    <a:defRPr/>
                  </a:pPr>
                  <a:endParaRPr lang="id-ID" sz="1350">
                    <a:solidFill>
                      <a:prstClr val="black"/>
                    </a:solidFill>
                    <a:latin typeface="微软雅黑" panose="020B0503020204020204" pitchFamily="34" charset="-122"/>
                  </a:endParaRPr>
                </a:p>
              </p:txBody>
            </p:sp>
          </p:grpSp>
          <p:grpSp>
            <p:nvGrpSpPr>
              <p:cNvPr id="16" name="Group 4700"/>
              <p:cNvGrpSpPr/>
              <p:nvPr/>
            </p:nvGrpSpPr>
            <p:grpSpPr bwMode="auto">
              <a:xfrm>
                <a:off x="4602902" y="2596923"/>
                <a:ext cx="514490" cy="514624"/>
                <a:chOff x="3062288" y="3998912"/>
                <a:chExt cx="412750" cy="412750"/>
              </a:xfrm>
              <a:solidFill>
                <a:schemeClr val="bg1"/>
              </a:solidFill>
            </p:grpSpPr>
            <p:sp>
              <p:nvSpPr>
                <p:cNvPr id="29" name="Freeform 408"/>
                <p:cNvSpPr>
                  <a:spLocks noChangeArrowheads="1"/>
                </p:cNvSpPr>
                <p:nvPr/>
              </p:nvSpPr>
              <p:spPr bwMode="auto">
                <a:xfrm>
                  <a:off x="3062288" y="3998912"/>
                  <a:ext cx="328612" cy="315912"/>
                </a:xfrm>
                <a:custGeom>
                  <a:avLst/>
                  <a:gdLst>
                    <a:gd name="T0" fmla="*/ 911 w 912"/>
                    <a:gd name="T1" fmla="*/ 242 h 879"/>
                    <a:gd name="T2" fmla="*/ 594 w 912"/>
                    <a:gd name="T3" fmla="*/ 33 h 879"/>
                    <a:gd name="T4" fmla="*/ 75 w 912"/>
                    <a:gd name="T5" fmla="*/ 435 h 879"/>
                    <a:gd name="T6" fmla="*/ 242 w 912"/>
                    <a:gd name="T7" fmla="*/ 878 h 879"/>
                    <a:gd name="T8" fmla="*/ 343 w 912"/>
                    <a:gd name="T9" fmla="*/ 819 h 879"/>
                    <a:gd name="T10" fmla="*/ 911 w 912"/>
                    <a:gd name="T11" fmla="*/ 242 h 879"/>
                    <a:gd name="T12" fmla="*/ 451 w 912"/>
                    <a:gd name="T13" fmla="*/ 226 h 879"/>
                    <a:gd name="T14" fmla="*/ 577 w 912"/>
                    <a:gd name="T15" fmla="*/ 125 h 879"/>
                    <a:gd name="T16" fmla="*/ 669 w 912"/>
                    <a:gd name="T17" fmla="*/ 251 h 879"/>
                    <a:gd name="T18" fmla="*/ 543 w 912"/>
                    <a:gd name="T19" fmla="*/ 351 h 879"/>
                    <a:gd name="T20" fmla="*/ 451 w 912"/>
                    <a:gd name="T21" fmla="*/ 226 h 879"/>
                    <a:gd name="T22" fmla="*/ 226 w 912"/>
                    <a:gd name="T23" fmla="*/ 343 h 879"/>
                    <a:gd name="T24" fmla="*/ 318 w 912"/>
                    <a:gd name="T25" fmla="*/ 276 h 879"/>
                    <a:gd name="T26" fmla="*/ 385 w 912"/>
                    <a:gd name="T27" fmla="*/ 368 h 879"/>
                    <a:gd name="T28" fmla="*/ 293 w 912"/>
                    <a:gd name="T29" fmla="*/ 435 h 879"/>
                    <a:gd name="T30" fmla="*/ 226 w 912"/>
                    <a:gd name="T31" fmla="*/ 343 h 879"/>
                    <a:gd name="T32" fmla="*/ 251 w 912"/>
                    <a:gd name="T33" fmla="*/ 710 h 879"/>
                    <a:gd name="T34" fmla="*/ 176 w 912"/>
                    <a:gd name="T35" fmla="*/ 618 h 879"/>
                    <a:gd name="T36" fmla="*/ 267 w 912"/>
                    <a:gd name="T37" fmla="*/ 552 h 879"/>
                    <a:gd name="T38" fmla="*/ 343 w 912"/>
                    <a:gd name="T39" fmla="*/ 644 h 879"/>
                    <a:gd name="T40" fmla="*/ 251 w 912"/>
                    <a:gd name="T41" fmla="*/ 710 h 879"/>
                    <a:gd name="T42" fmla="*/ 251 w 912"/>
                    <a:gd name="T43" fmla="*/ 710 h 879"/>
                    <a:gd name="T44" fmla="*/ 251 w 912"/>
                    <a:gd name="T45" fmla="*/ 710 h 8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912" h="879">
                      <a:moveTo>
                        <a:pt x="911" y="242"/>
                      </a:moveTo>
                      <a:cubicBezTo>
                        <a:pt x="844" y="134"/>
                        <a:pt x="727" y="50"/>
                        <a:pt x="594" y="33"/>
                      </a:cubicBezTo>
                      <a:cubicBezTo>
                        <a:pt x="343" y="0"/>
                        <a:pt x="134" y="184"/>
                        <a:pt x="75" y="435"/>
                      </a:cubicBezTo>
                      <a:cubicBezTo>
                        <a:pt x="0" y="761"/>
                        <a:pt x="84" y="869"/>
                        <a:pt x="242" y="878"/>
                      </a:cubicBezTo>
                      <a:cubicBezTo>
                        <a:pt x="267" y="853"/>
                        <a:pt x="309" y="828"/>
                        <a:pt x="343" y="819"/>
                      </a:cubicBezTo>
                      <a:lnTo>
                        <a:pt x="911" y="242"/>
                      </a:lnTo>
                      <a:close/>
                      <a:moveTo>
                        <a:pt x="451" y="226"/>
                      </a:moveTo>
                      <a:cubicBezTo>
                        <a:pt x="460" y="167"/>
                        <a:pt x="518" y="117"/>
                        <a:pt x="577" y="125"/>
                      </a:cubicBezTo>
                      <a:cubicBezTo>
                        <a:pt x="635" y="134"/>
                        <a:pt x="677" y="192"/>
                        <a:pt x="669" y="251"/>
                      </a:cubicBezTo>
                      <a:cubicBezTo>
                        <a:pt x="660" y="317"/>
                        <a:pt x="610" y="359"/>
                        <a:pt x="543" y="351"/>
                      </a:cubicBezTo>
                      <a:cubicBezTo>
                        <a:pt x="485" y="343"/>
                        <a:pt x="443" y="284"/>
                        <a:pt x="451" y="226"/>
                      </a:cubicBezTo>
                      <a:close/>
                      <a:moveTo>
                        <a:pt x="226" y="343"/>
                      </a:moveTo>
                      <a:cubicBezTo>
                        <a:pt x="226" y="301"/>
                        <a:pt x="267" y="267"/>
                        <a:pt x="318" y="276"/>
                      </a:cubicBezTo>
                      <a:cubicBezTo>
                        <a:pt x="359" y="284"/>
                        <a:pt x="393" y="326"/>
                        <a:pt x="385" y="368"/>
                      </a:cubicBezTo>
                      <a:cubicBezTo>
                        <a:pt x="376" y="409"/>
                        <a:pt x="334" y="443"/>
                        <a:pt x="293" y="435"/>
                      </a:cubicBezTo>
                      <a:cubicBezTo>
                        <a:pt x="251" y="435"/>
                        <a:pt x="217" y="393"/>
                        <a:pt x="226" y="343"/>
                      </a:cubicBezTo>
                      <a:close/>
                      <a:moveTo>
                        <a:pt x="251" y="710"/>
                      </a:moveTo>
                      <a:cubicBezTo>
                        <a:pt x="200" y="710"/>
                        <a:pt x="167" y="669"/>
                        <a:pt x="176" y="618"/>
                      </a:cubicBezTo>
                      <a:cubicBezTo>
                        <a:pt x="184" y="577"/>
                        <a:pt x="226" y="543"/>
                        <a:pt x="267" y="552"/>
                      </a:cubicBezTo>
                      <a:cubicBezTo>
                        <a:pt x="318" y="560"/>
                        <a:pt x="343" y="602"/>
                        <a:pt x="343" y="644"/>
                      </a:cubicBezTo>
                      <a:cubicBezTo>
                        <a:pt x="334" y="685"/>
                        <a:pt x="293" y="719"/>
                        <a:pt x="251" y="710"/>
                      </a:cubicBezTo>
                      <a:close/>
                      <a:moveTo>
                        <a:pt x="251" y="710"/>
                      </a:moveTo>
                      <a:lnTo>
                        <a:pt x="251" y="710"/>
                      </a:lnTo>
                      <a:close/>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eaLnBrk="0" fontAlgn="base" hangingPunct="0">
                    <a:spcBef>
                      <a:spcPct val="0"/>
                    </a:spcBef>
                    <a:spcAft>
                      <a:spcPct val="0"/>
                    </a:spcAft>
                    <a:defRPr/>
                  </a:pPr>
                  <a:endParaRPr lang="en-US" sz="1350" dirty="0">
                    <a:solidFill>
                      <a:prstClr val="black"/>
                    </a:solidFill>
                    <a:latin typeface="微软雅黑" panose="020B0503020204020204" pitchFamily="34" charset="-122"/>
                  </a:endParaRPr>
                </a:p>
              </p:txBody>
            </p:sp>
            <p:sp>
              <p:nvSpPr>
                <p:cNvPr id="30" name="Freeform 409"/>
                <p:cNvSpPr>
                  <a:spLocks noChangeArrowheads="1"/>
                </p:cNvSpPr>
                <p:nvPr/>
              </p:nvSpPr>
              <p:spPr bwMode="auto">
                <a:xfrm>
                  <a:off x="3270250" y="4052887"/>
                  <a:ext cx="204788" cy="223837"/>
                </a:xfrm>
                <a:custGeom>
                  <a:avLst/>
                  <a:gdLst>
                    <a:gd name="T0" fmla="*/ 142 w 569"/>
                    <a:gd name="T1" fmla="*/ 619 h 620"/>
                    <a:gd name="T2" fmla="*/ 150 w 569"/>
                    <a:gd name="T3" fmla="*/ 611 h 620"/>
                    <a:gd name="T4" fmla="*/ 568 w 569"/>
                    <a:gd name="T5" fmla="*/ 67 h 620"/>
                    <a:gd name="T6" fmla="*/ 543 w 569"/>
                    <a:gd name="T7" fmla="*/ 25 h 620"/>
                    <a:gd name="T8" fmla="*/ 493 w 569"/>
                    <a:gd name="T9" fmla="*/ 17 h 620"/>
                    <a:gd name="T10" fmla="*/ 8 w 569"/>
                    <a:gd name="T11" fmla="*/ 485 h 620"/>
                    <a:gd name="T12" fmla="*/ 0 w 569"/>
                    <a:gd name="T13" fmla="*/ 494 h 620"/>
                    <a:gd name="T14" fmla="*/ 142 w 569"/>
                    <a:gd name="T15" fmla="*/ 619 h 620"/>
                    <a:gd name="T16" fmla="*/ 142 w 569"/>
                    <a:gd name="T17" fmla="*/ 619 h 620"/>
                    <a:gd name="T18" fmla="*/ 142 w 569"/>
                    <a:gd name="T19" fmla="*/ 619 h 6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69" h="620">
                      <a:moveTo>
                        <a:pt x="142" y="619"/>
                      </a:moveTo>
                      <a:cubicBezTo>
                        <a:pt x="150" y="611"/>
                        <a:pt x="150" y="611"/>
                        <a:pt x="150" y="611"/>
                      </a:cubicBezTo>
                      <a:cubicBezTo>
                        <a:pt x="568" y="67"/>
                        <a:pt x="568" y="67"/>
                        <a:pt x="568" y="67"/>
                      </a:cubicBezTo>
                      <a:cubicBezTo>
                        <a:pt x="568" y="59"/>
                        <a:pt x="560" y="42"/>
                        <a:pt x="543" y="25"/>
                      </a:cubicBezTo>
                      <a:cubicBezTo>
                        <a:pt x="518" y="0"/>
                        <a:pt x="493" y="17"/>
                        <a:pt x="493" y="17"/>
                      </a:cubicBezTo>
                      <a:cubicBezTo>
                        <a:pt x="8" y="485"/>
                        <a:pt x="8" y="485"/>
                        <a:pt x="8" y="485"/>
                      </a:cubicBezTo>
                      <a:cubicBezTo>
                        <a:pt x="0" y="494"/>
                        <a:pt x="0" y="494"/>
                        <a:pt x="0" y="494"/>
                      </a:cubicBezTo>
                      <a:lnTo>
                        <a:pt x="142" y="619"/>
                      </a:lnTo>
                      <a:close/>
                      <a:moveTo>
                        <a:pt x="142" y="619"/>
                      </a:moveTo>
                      <a:lnTo>
                        <a:pt x="142" y="619"/>
                      </a:lnTo>
                      <a:close/>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eaLnBrk="0" fontAlgn="base" hangingPunct="0">
                    <a:spcBef>
                      <a:spcPct val="0"/>
                    </a:spcBef>
                    <a:spcAft>
                      <a:spcPct val="0"/>
                    </a:spcAft>
                    <a:defRPr/>
                  </a:pPr>
                  <a:endParaRPr lang="en-US" sz="1350" dirty="0">
                    <a:solidFill>
                      <a:prstClr val="black"/>
                    </a:solidFill>
                    <a:latin typeface="微软雅黑" panose="020B0503020204020204" pitchFamily="34" charset="-122"/>
                  </a:endParaRPr>
                </a:p>
              </p:txBody>
            </p:sp>
            <p:sp>
              <p:nvSpPr>
                <p:cNvPr id="31" name="Freeform 410"/>
                <p:cNvSpPr>
                  <a:spLocks noChangeArrowheads="1"/>
                </p:cNvSpPr>
                <p:nvPr/>
              </p:nvSpPr>
              <p:spPr bwMode="auto">
                <a:xfrm>
                  <a:off x="3209925" y="4241799"/>
                  <a:ext cx="103188" cy="103188"/>
                </a:xfrm>
                <a:custGeom>
                  <a:avLst/>
                  <a:gdLst>
                    <a:gd name="T0" fmla="*/ 143 w 286"/>
                    <a:gd name="T1" fmla="*/ 284 h 285"/>
                    <a:gd name="T2" fmla="*/ 151 w 286"/>
                    <a:gd name="T3" fmla="*/ 268 h 285"/>
                    <a:gd name="T4" fmla="*/ 285 w 286"/>
                    <a:gd name="T5" fmla="*/ 125 h 285"/>
                    <a:gd name="T6" fmla="*/ 143 w 286"/>
                    <a:gd name="T7" fmla="*/ 0 h 285"/>
                    <a:gd name="T8" fmla="*/ 9 w 286"/>
                    <a:gd name="T9" fmla="*/ 142 h 285"/>
                    <a:gd name="T10" fmla="*/ 0 w 286"/>
                    <a:gd name="T11" fmla="*/ 151 h 285"/>
                    <a:gd name="T12" fmla="*/ 143 w 286"/>
                    <a:gd name="T13" fmla="*/ 284 h 285"/>
                    <a:gd name="T14" fmla="*/ 59 w 286"/>
                    <a:gd name="T15" fmla="*/ 134 h 285"/>
                    <a:gd name="T16" fmla="*/ 126 w 286"/>
                    <a:gd name="T17" fmla="*/ 59 h 285"/>
                    <a:gd name="T18" fmla="*/ 151 w 286"/>
                    <a:gd name="T19" fmla="*/ 59 h 285"/>
                    <a:gd name="T20" fmla="*/ 159 w 286"/>
                    <a:gd name="T21" fmla="*/ 67 h 285"/>
                    <a:gd name="T22" fmla="*/ 159 w 286"/>
                    <a:gd name="T23" fmla="*/ 75 h 285"/>
                    <a:gd name="T24" fmla="*/ 159 w 286"/>
                    <a:gd name="T25" fmla="*/ 92 h 285"/>
                    <a:gd name="T26" fmla="*/ 92 w 286"/>
                    <a:gd name="T27" fmla="*/ 159 h 285"/>
                    <a:gd name="T28" fmla="*/ 68 w 286"/>
                    <a:gd name="T29" fmla="*/ 167 h 285"/>
                    <a:gd name="T30" fmla="*/ 59 w 286"/>
                    <a:gd name="T31" fmla="*/ 159 h 285"/>
                    <a:gd name="T32" fmla="*/ 59 w 286"/>
                    <a:gd name="T33" fmla="*/ 142 h 285"/>
                    <a:gd name="T34" fmla="*/ 59 w 286"/>
                    <a:gd name="T35" fmla="*/ 134 h 285"/>
                    <a:gd name="T36" fmla="*/ 59 w 286"/>
                    <a:gd name="T37" fmla="*/ 134 h 285"/>
                    <a:gd name="T38" fmla="*/ 59 w 286"/>
                    <a:gd name="T39" fmla="*/ 134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6" h="285">
                      <a:moveTo>
                        <a:pt x="143" y="284"/>
                      </a:moveTo>
                      <a:cubicBezTo>
                        <a:pt x="151" y="268"/>
                        <a:pt x="151" y="268"/>
                        <a:pt x="151" y="268"/>
                      </a:cubicBezTo>
                      <a:cubicBezTo>
                        <a:pt x="285" y="125"/>
                        <a:pt x="285" y="125"/>
                        <a:pt x="285" y="125"/>
                      </a:cubicBezTo>
                      <a:cubicBezTo>
                        <a:pt x="143" y="0"/>
                        <a:pt x="143" y="0"/>
                        <a:pt x="143" y="0"/>
                      </a:cubicBezTo>
                      <a:cubicBezTo>
                        <a:pt x="9" y="142"/>
                        <a:pt x="9" y="142"/>
                        <a:pt x="9" y="142"/>
                      </a:cubicBezTo>
                      <a:cubicBezTo>
                        <a:pt x="0" y="151"/>
                        <a:pt x="0" y="151"/>
                        <a:pt x="0" y="151"/>
                      </a:cubicBezTo>
                      <a:lnTo>
                        <a:pt x="143" y="284"/>
                      </a:lnTo>
                      <a:close/>
                      <a:moveTo>
                        <a:pt x="59" y="134"/>
                      </a:moveTo>
                      <a:cubicBezTo>
                        <a:pt x="126" y="59"/>
                        <a:pt x="126" y="59"/>
                        <a:pt x="126" y="59"/>
                      </a:cubicBezTo>
                      <a:cubicBezTo>
                        <a:pt x="134" y="50"/>
                        <a:pt x="143" y="50"/>
                        <a:pt x="151" y="59"/>
                      </a:cubicBezTo>
                      <a:cubicBezTo>
                        <a:pt x="159" y="67"/>
                        <a:pt x="159" y="67"/>
                        <a:pt x="159" y="67"/>
                      </a:cubicBezTo>
                      <a:lnTo>
                        <a:pt x="159" y="75"/>
                      </a:lnTo>
                      <a:cubicBezTo>
                        <a:pt x="159" y="84"/>
                        <a:pt x="159" y="84"/>
                        <a:pt x="159" y="92"/>
                      </a:cubicBezTo>
                      <a:cubicBezTo>
                        <a:pt x="92" y="159"/>
                        <a:pt x="92" y="159"/>
                        <a:pt x="92" y="159"/>
                      </a:cubicBezTo>
                      <a:cubicBezTo>
                        <a:pt x="84" y="167"/>
                        <a:pt x="76" y="167"/>
                        <a:pt x="68" y="167"/>
                      </a:cubicBezTo>
                      <a:cubicBezTo>
                        <a:pt x="59" y="159"/>
                        <a:pt x="59" y="159"/>
                        <a:pt x="59" y="159"/>
                      </a:cubicBezTo>
                      <a:cubicBezTo>
                        <a:pt x="59" y="151"/>
                        <a:pt x="59" y="151"/>
                        <a:pt x="59" y="142"/>
                      </a:cubicBezTo>
                      <a:lnTo>
                        <a:pt x="59" y="134"/>
                      </a:lnTo>
                      <a:close/>
                      <a:moveTo>
                        <a:pt x="59" y="134"/>
                      </a:moveTo>
                      <a:lnTo>
                        <a:pt x="59" y="134"/>
                      </a:lnTo>
                      <a:close/>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eaLnBrk="0" fontAlgn="base" hangingPunct="0">
                    <a:spcBef>
                      <a:spcPct val="0"/>
                    </a:spcBef>
                    <a:spcAft>
                      <a:spcPct val="0"/>
                    </a:spcAft>
                    <a:defRPr/>
                  </a:pPr>
                  <a:endParaRPr lang="en-US" sz="1350" dirty="0">
                    <a:solidFill>
                      <a:prstClr val="black"/>
                    </a:solidFill>
                    <a:latin typeface="微软雅黑" panose="020B0503020204020204" pitchFamily="34" charset="-122"/>
                  </a:endParaRPr>
                </a:p>
              </p:txBody>
            </p:sp>
            <p:sp>
              <p:nvSpPr>
                <p:cNvPr id="32" name="Freeform 411"/>
                <p:cNvSpPr>
                  <a:spLocks noChangeArrowheads="1"/>
                </p:cNvSpPr>
                <p:nvPr/>
              </p:nvSpPr>
              <p:spPr bwMode="auto">
                <a:xfrm>
                  <a:off x="3122613" y="4308474"/>
                  <a:ext cx="127000" cy="103188"/>
                </a:xfrm>
                <a:custGeom>
                  <a:avLst/>
                  <a:gdLst>
                    <a:gd name="T0" fmla="*/ 343 w 352"/>
                    <a:gd name="T1" fmla="*/ 134 h 285"/>
                    <a:gd name="T2" fmla="*/ 351 w 352"/>
                    <a:gd name="T3" fmla="*/ 125 h 285"/>
                    <a:gd name="T4" fmla="*/ 218 w 352"/>
                    <a:gd name="T5" fmla="*/ 0 h 285"/>
                    <a:gd name="T6" fmla="*/ 209 w 352"/>
                    <a:gd name="T7" fmla="*/ 8 h 285"/>
                    <a:gd name="T8" fmla="*/ 100 w 352"/>
                    <a:gd name="T9" fmla="*/ 276 h 285"/>
                    <a:gd name="T10" fmla="*/ 126 w 352"/>
                    <a:gd name="T11" fmla="*/ 276 h 285"/>
                    <a:gd name="T12" fmla="*/ 134 w 352"/>
                    <a:gd name="T13" fmla="*/ 268 h 285"/>
                    <a:gd name="T14" fmla="*/ 159 w 352"/>
                    <a:gd name="T15" fmla="*/ 217 h 285"/>
                    <a:gd name="T16" fmla="*/ 343 w 352"/>
                    <a:gd name="T17" fmla="*/ 134 h 285"/>
                    <a:gd name="T18" fmla="*/ 218 w 352"/>
                    <a:gd name="T19" fmla="*/ 167 h 285"/>
                    <a:gd name="T20" fmla="*/ 142 w 352"/>
                    <a:gd name="T21" fmla="*/ 192 h 285"/>
                    <a:gd name="T22" fmla="*/ 126 w 352"/>
                    <a:gd name="T23" fmla="*/ 201 h 285"/>
                    <a:gd name="T24" fmla="*/ 109 w 352"/>
                    <a:gd name="T25" fmla="*/ 209 h 285"/>
                    <a:gd name="T26" fmla="*/ 100 w 352"/>
                    <a:gd name="T27" fmla="*/ 201 h 285"/>
                    <a:gd name="T28" fmla="*/ 100 w 352"/>
                    <a:gd name="T29" fmla="*/ 142 h 285"/>
                    <a:gd name="T30" fmla="*/ 109 w 352"/>
                    <a:gd name="T31" fmla="*/ 109 h 285"/>
                    <a:gd name="T32" fmla="*/ 209 w 352"/>
                    <a:gd name="T33" fmla="*/ 150 h 285"/>
                    <a:gd name="T34" fmla="*/ 284 w 352"/>
                    <a:gd name="T35" fmla="*/ 150 h 285"/>
                    <a:gd name="T36" fmla="*/ 218 w 352"/>
                    <a:gd name="T37" fmla="*/ 167 h 285"/>
                    <a:gd name="T38" fmla="*/ 218 w 352"/>
                    <a:gd name="T39" fmla="*/ 167 h 285"/>
                    <a:gd name="T40" fmla="*/ 218 w 352"/>
                    <a:gd name="T41" fmla="*/ 167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52" h="285">
                      <a:moveTo>
                        <a:pt x="343" y="134"/>
                      </a:moveTo>
                      <a:lnTo>
                        <a:pt x="351" y="125"/>
                      </a:lnTo>
                      <a:cubicBezTo>
                        <a:pt x="218" y="0"/>
                        <a:pt x="218" y="0"/>
                        <a:pt x="218" y="0"/>
                      </a:cubicBezTo>
                      <a:cubicBezTo>
                        <a:pt x="218" y="0"/>
                        <a:pt x="209" y="0"/>
                        <a:pt x="209" y="8"/>
                      </a:cubicBezTo>
                      <a:cubicBezTo>
                        <a:pt x="100" y="34"/>
                        <a:pt x="0" y="142"/>
                        <a:pt x="100" y="276"/>
                      </a:cubicBezTo>
                      <a:cubicBezTo>
                        <a:pt x="109" y="276"/>
                        <a:pt x="117" y="284"/>
                        <a:pt x="126" y="276"/>
                      </a:cubicBezTo>
                      <a:cubicBezTo>
                        <a:pt x="134" y="276"/>
                        <a:pt x="134" y="276"/>
                        <a:pt x="134" y="268"/>
                      </a:cubicBezTo>
                      <a:cubicBezTo>
                        <a:pt x="142" y="251"/>
                        <a:pt x="151" y="226"/>
                        <a:pt x="159" y="217"/>
                      </a:cubicBezTo>
                      <a:cubicBezTo>
                        <a:pt x="192" y="184"/>
                        <a:pt x="284" y="234"/>
                        <a:pt x="343" y="134"/>
                      </a:cubicBezTo>
                      <a:close/>
                      <a:moveTo>
                        <a:pt x="218" y="167"/>
                      </a:moveTo>
                      <a:cubicBezTo>
                        <a:pt x="184" y="167"/>
                        <a:pt x="159" y="167"/>
                        <a:pt x="142" y="192"/>
                      </a:cubicBezTo>
                      <a:cubicBezTo>
                        <a:pt x="134" y="192"/>
                        <a:pt x="134" y="201"/>
                        <a:pt x="126" y="201"/>
                      </a:cubicBezTo>
                      <a:cubicBezTo>
                        <a:pt x="126" y="209"/>
                        <a:pt x="117" y="209"/>
                        <a:pt x="109" y="209"/>
                      </a:cubicBezTo>
                      <a:lnTo>
                        <a:pt x="100" y="201"/>
                      </a:lnTo>
                      <a:cubicBezTo>
                        <a:pt x="92" y="176"/>
                        <a:pt x="92" y="159"/>
                        <a:pt x="100" y="142"/>
                      </a:cubicBezTo>
                      <a:cubicBezTo>
                        <a:pt x="100" y="125"/>
                        <a:pt x="109" y="117"/>
                        <a:pt x="109" y="109"/>
                      </a:cubicBezTo>
                      <a:cubicBezTo>
                        <a:pt x="142" y="134"/>
                        <a:pt x="167" y="150"/>
                        <a:pt x="209" y="150"/>
                      </a:cubicBezTo>
                      <a:cubicBezTo>
                        <a:pt x="234" y="142"/>
                        <a:pt x="259" y="150"/>
                        <a:pt x="284" y="150"/>
                      </a:cubicBezTo>
                      <a:cubicBezTo>
                        <a:pt x="259" y="167"/>
                        <a:pt x="234" y="167"/>
                        <a:pt x="218" y="167"/>
                      </a:cubicBezTo>
                      <a:close/>
                      <a:moveTo>
                        <a:pt x="218" y="167"/>
                      </a:moveTo>
                      <a:lnTo>
                        <a:pt x="218" y="167"/>
                      </a:lnTo>
                      <a:close/>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eaLnBrk="0" fontAlgn="base" hangingPunct="0">
                    <a:spcBef>
                      <a:spcPct val="0"/>
                    </a:spcBef>
                    <a:spcAft>
                      <a:spcPct val="0"/>
                    </a:spcAft>
                    <a:defRPr/>
                  </a:pPr>
                  <a:endParaRPr lang="en-US" sz="1350" dirty="0">
                    <a:solidFill>
                      <a:prstClr val="black"/>
                    </a:solidFill>
                    <a:latin typeface="微软雅黑" panose="020B0503020204020204" pitchFamily="34" charset="-122"/>
                  </a:endParaRPr>
                </a:p>
              </p:txBody>
            </p:sp>
          </p:grpSp>
        </p:grpSp>
        <p:grpSp>
          <p:nvGrpSpPr>
            <p:cNvPr id="26" name="组合 1"/>
            <p:cNvGrpSpPr>
              <a:grpSpLocks/>
            </p:cNvGrpSpPr>
            <p:nvPr/>
          </p:nvGrpSpPr>
          <p:grpSpPr bwMode="auto">
            <a:xfrm>
              <a:off x="1140620" y="1874331"/>
              <a:ext cx="1326356" cy="1326356"/>
              <a:chOff x="1406144" y="1957954"/>
              <a:chExt cx="1768472" cy="1768932"/>
            </a:xfrm>
          </p:grpSpPr>
          <p:sp>
            <p:nvSpPr>
              <p:cNvPr id="32796" name="Oval 5"/>
              <p:cNvSpPr>
                <a:spLocks noChangeArrowheads="1"/>
              </p:cNvSpPr>
              <p:nvPr/>
            </p:nvSpPr>
            <p:spPr bwMode="auto">
              <a:xfrm>
                <a:off x="1570510" y="2122362"/>
                <a:ext cx="1440785" cy="1441160"/>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lIns="137132" tIns="68567" rIns="137132" bIns="68567"/>
              <a:lstStyle>
                <a:lvl1pPr>
                  <a:defRPr>
                    <a:solidFill>
                      <a:schemeClr val="tx1"/>
                    </a:solidFill>
                    <a:latin typeface="Calibri" panose="020F0502020204030204" pitchFamily="34" charset="0"/>
                    <a:ea typeface="字体管家娜娜体" charset="-122"/>
                  </a:defRPr>
                </a:lvl1pPr>
                <a:lvl2pPr marL="742950" indent="-285750">
                  <a:defRPr>
                    <a:solidFill>
                      <a:schemeClr val="tx1"/>
                    </a:solidFill>
                    <a:latin typeface="Calibri" panose="020F0502020204030204" pitchFamily="34" charset="0"/>
                    <a:ea typeface="字体管家娜娜体" charset="-122"/>
                  </a:defRPr>
                </a:lvl2pPr>
                <a:lvl3pPr marL="1143000" indent="-228600">
                  <a:defRPr>
                    <a:solidFill>
                      <a:schemeClr val="tx1"/>
                    </a:solidFill>
                    <a:latin typeface="Calibri" panose="020F0502020204030204" pitchFamily="34" charset="0"/>
                    <a:ea typeface="字体管家娜娜体" charset="-122"/>
                  </a:defRPr>
                </a:lvl3pPr>
                <a:lvl4pPr marL="1600200" indent="-228600">
                  <a:defRPr>
                    <a:solidFill>
                      <a:schemeClr val="tx1"/>
                    </a:solidFill>
                    <a:latin typeface="Calibri" panose="020F0502020204030204" pitchFamily="34" charset="0"/>
                    <a:ea typeface="字体管家娜娜体" charset="-122"/>
                  </a:defRPr>
                </a:lvl4pPr>
                <a:lvl5pPr marL="2057400" indent="-228600">
                  <a:defRPr>
                    <a:solidFill>
                      <a:schemeClr val="tx1"/>
                    </a:solidFill>
                    <a:latin typeface="Calibri" panose="020F0502020204030204" pitchFamily="34" charset="0"/>
                    <a:ea typeface="字体管家娜娜体"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字体管家娜娜体"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字体管家娜娜体"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字体管家娜娜体"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字体管家娜娜体" charset="-122"/>
                  </a:defRPr>
                </a:lvl9pPr>
              </a:lstStyle>
              <a:p>
                <a:pPr eaLnBrk="0" fontAlgn="base" hangingPunct="0">
                  <a:spcBef>
                    <a:spcPct val="0"/>
                  </a:spcBef>
                  <a:spcAft>
                    <a:spcPct val="0"/>
                  </a:spcAft>
                </a:pPr>
                <a:endParaRPr lang="id-ID" altLang="zh-CN" sz="1350">
                  <a:solidFill>
                    <a:prstClr val="black"/>
                  </a:solidFill>
                  <a:latin typeface="微软雅黑" panose="020B0503020204020204" pitchFamily="34" charset="-122"/>
                  <a:ea typeface="微软雅黑" panose="020B0503020204020204" pitchFamily="34" charset="-122"/>
                </a:endParaRPr>
              </a:p>
            </p:txBody>
          </p:sp>
          <p:grpSp>
            <p:nvGrpSpPr>
              <p:cNvPr id="32797" name="Group 24"/>
              <p:cNvGrpSpPr>
                <a:grpSpLocks/>
              </p:cNvGrpSpPr>
              <p:nvPr/>
            </p:nvGrpSpPr>
            <p:grpSpPr bwMode="auto">
              <a:xfrm>
                <a:off x="1406144" y="1957954"/>
                <a:ext cx="1768472" cy="1768932"/>
                <a:chOff x="1119258" y="2257147"/>
                <a:chExt cx="1868076" cy="1868076"/>
              </a:xfrm>
            </p:grpSpPr>
            <p:sp>
              <p:nvSpPr>
                <p:cNvPr id="32799" name="Freeform 6"/>
                <p:cNvSpPr>
                  <a:spLocks/>
                </p:cNvSpPr>
                <p:nvPr/>
              </p:nvSpPr>
              <p:spPr bwMode="auto">
                <a:xfrm>
                  <a:off x="2495041" y="2394505"/>
                  <a:ext cx="356034" cy="354935"/>
                </a:xfrm>
                <a:custGeom>
                  <a:avLst/>
                  <a:gdLst>
                    <a:gd name="T0" fmla="*/ 356034 w 207"/>
                    <a:gd name="T1" fmla="*/ 311860 h 206"/>
                    <a:gd name="T2" fmla="*/ 44719 w 207"/>
                    <a:gd name="T3" fmla="*/ 0 h 206"/>
                    <a:gd name="T4" fmla="*/ 0 w 207"/>
                    <a:gd name="T5" fmla="*/ 75811 h 206"/>
                    <a:gd name="T6" fmla="*/ 280355 w 207"/>
                    <a:gd name="T7" fmla="*/ 354935 h 206"/>
                    <a:gd name="T8" fmla="*/ 356034 w 207"/>
                    <a:gd name="T9" fmla="*/ 311860 h 20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07" h="206">
                      <a:moveTo>
                        <a:pt x="207" y="181"/>
                      </a:moveTo>
                      <a:cubicBezTo>
                        <a:pt x="162" y="107"/>
                        <a:pt x="100" y="45"/>
                        <a:pt x="26" y="0"/>
                      </a:cubicBezTo>
                      <a:cubicBezTo>
                        <a:pt x="0" y="44"/>
                        <a:pt x="0" y="44"/>
                        <a:pt x="0" y="44"/>
                      </a:cubicBezTo>
                      <a:cubicBezTo>
                        <a:pt x="66" y="85"/>
                        <a:pt x="122" y="140"/>
                        <a:pt x="163" y="206"/>
                      </a:cubicBezTo>
                      <a:lnTo>
                        <a:pt x="207" y="181"/>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sz="1350">
                    <a:solidFill>
                      <a:prstClr val="black"/>
                    </a:solidFill>
                    <a:ea typeface="字体管家娜娜体" charset="-122"/>
                  </a:endParaRPr>
                </a:p>
              </p:txBody>
            </p:sp>
            <p:sp>
              <p:nvSpPr>
                <p:cNvPr id="32800" name="Freeform 7"/>
                <p:cNvSpPr>
                  <a:spLocks/>
                </p:cNvSpPr>
                <p:nvPr/>
              </p:nvSpPr>
              <p:spPr bwMode="auto">
                <a:xfrm>
                  <a:off x="2075273" y="2257147"/>
                  <a:ext cx="427460" cy="191203"/>
                </a:xfrm>
                <a:custGeom>
                  <a:avLst/>
                  <a:gdLst>
                    <a:gd name="T0" fmla="*/ 0 w 248"/>
                    <a:gd name="T1" fmla="*/ 0 h 111"/>
                    <a:gd name="T2" fmla="*/ 0 w 248"/>
                    <a:gd name="T3" fmla="*/ 87850 h 111"/>
                    <a:gd name="T4" fmla="*/ 382646 w 248"/>
                    <a:gd name="T5" fmla="*/ 191203 h 111"/>
                    <a:gd name="T6" fmla="*/ 427460 w 248"/>
                    <a:gd name="T7" fmla="*/ 115411 h 111"/>
                    <a:gd name="T8" fmla="*/ 0 w 248"/>
                    <a:gd name="T9" fmla="*/ 0 h 11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48" h="111">
                      <a:moveTo>
                        <a:pt x="0" y="0"/>
                      </a:moveTo>
                      <a:cubicBezTo>
                        <a:pt x="0" y="51"/>
                        <a:pt x="0" y="51"/>
                        <a:pt x="0" y="51"/>
                      </a:cubicBezTo>
                      <a:cubicBezTo>
                        <a:pt x="80" y="53"/>
                        <a:pt x="156" y="75"/>
                        <a:pt x="222" y="111"/>
                      </a:cubicBezTo>
                      <a:cubicBezTo>
                        <a:pt x="248" y="67"/>
                        <a:pt x="248" y="67"/>
                        <a:pt x="248" y="67"/>
                      </a:cubicBezTo>
                      <a:cubicBezTo>
                        <a:pt x="174" y="26"/>
                        <a:pt x="90" y="2"/>
                        <a:pt x="0" y="0"/>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sz="1350">
                    <a:solidFill>
                      <a:prstClr val="black"/>
                    </a:solidFill>
                    <a:ea typeface="字体管家娜娜体" charset="-122"/>
                  </a:endParaRPr>
                </a:p>
              </p:txBody>
            </p:sp>
            <p:sp>
              <p:nvSpPr>
                <p:cNvPr id="32801" name="Freeform 8"/>
                <p:cNvSpPr>
                  <a:spLocks/>
                </p:cNvSpPr>
                <p:nvPr/>
              </p:nvSpPr>
              <p:spPr bwMode="auto">
                <a:xfrm>
                  <a:off x="2796131" y="2743946"/>
                  <a:ext cx="191203" cy="425262"/>
                </a:xfrm>
                <a:custGeom>
                  <a:avLst/>
                  <a:gdLst>
                    <a:gd name="T0" fmla="*/ 77515 w 111"/>
                    <a:gd name="T1" fmla="*/ 0 h 247"/>
                    <a:gd name="T2" fmla="*/ 0 w 111"/>
                    <a:gd name="T3" fmla="*/ 44764 h 247"/>
                    <a:gd name="T4" fmla="*/ 103353 w 111"/>
                    <a:gd name="T5" fmla="*/ 425262 h 247"/>
                    <a:gd name="T6" fmla="*/ 191203 w 111"/>
                    <a:gd name="T7" fmla="*/ 425262 h 247"/>
                    <a:gd name="T8" fmla="*/ 77515 w 111"/>
                    <a:gd name="T9" fmla="*/ 0 h 24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11" h="247">
                      <a:moveTo>
                        <a:pt x="45" y="0"/>
                      </a:moveTo>
                      <a:cubicBezTo>
                        <a:pt x="0" y="26"/>
                        <a:pt x="0" y="26"/>
                        <a:pt x="0" y="26"/>
                      </a:cubicBezTo>
                      <a:cubicBezTo>
                        <a:pt x="37" y="92"/>
                        <a:pt x="58" y="167"/>
                        <a:pt x="60" y="247"/>
                      </a:cubicBezTo>
                      <a:cubicBezTo>
                        <a:pt x="111" y="247"/>
                        <a:pt x="111" y="247"/>
                        <a:pt x="111" y="247"/>
                      </a:cubicBezTo>
                      <a:cubicBezTo>
                        <a:pt x="109" y="158"/>
                        <a:pt x="85" y="74"/>
                        <a:pt x="45" y="0"/>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sz="1350">
                    <a:solidFill>
                      <a:prstClr val="black"/>
                    </a:solidFill>
                    <a:ea typeface="字体管家娜娜体" charset="-122"/>
                  </a:endParaRPr>
                </a:p>
              </p:txBody>
            </p:sp>
            <p:sp>
              <p:nvSpPr>
                <p:cNvPr id="32802" name="Freeform 9"/>
                <p:cNvSpPr>
                  <a:spLocks/>
                </p:cNvSpPr>
                <p:nvPr/>
              </p:nvSpPr>
              <p:spPr bwMode="auto">
                <a:xfrm>
                  <a:off x="2796131" y="3213162"/>
                  <a:ext cx="191203" cy="427460"/>
                </a:xfrm>
                <a:custGeom>
                  <a:avLst/>
                  <a:gdLst>
                    <a:gd name="T0" fmla="*/ 103353 w 111"/>
                    <a:gd name="T1" fmla="*/ 0 h 248"/>
                    <a:gd name="T2" fmla="*/ 0 w 111"/>
                    <a:gd name="T3" fmla="*/ 382646 h 248"/>
                    <a:gd name="T4" fmla="*/ 77515 w 111"/>
                    <a:gd name="T5" fmla="*/ 427460 h 248"/>
                    <a:gd name="T6" fmla="*/ 191203 w 111"/>
                    <a:gd name="T7" fmla="*/ 0 h 248"/>
                    <a:gd name="T8" fmla="*/ 103353 w 111"/>
                    <a:gd name="T9" fmla="*/ 0 h 24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11" h="248">
                      <a:moveTo>
                        <a:pt x="60" y="0"/>
                      </a:moveTo>
                      <a:cubicBezTo>
                        <a:pt x="58" y="80"/>
                        <a:pt x="37" y="156"/>
                        <a:pt x="0" y="222"/>
                      </a:cubicBezTo>
                      <a:cubicBezTo>
                        <a:pt x="45" y="248"/>
                        <a:pt x="45" y="248"/>
                        <a:pt x="45" y="248"/>
                      </a:cubicBezTo>
                      <a:cubicBezTo>
                        <a:pt x="85" y="174"/>
                        <a:pt x="109" y="90"/>
                        <a:pt x="111" y="0"/>
                      </a:cubicBezTo>
                      <a:lnTo>
                        <a:pt x="60"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sz="1350">
                    <a:solidFill>
                      <a:prstClr val="black"/>
                    </a:solidFill>
                    <a:ea typeface="字体管家娜娜体" charset="-122"/>
                  </a:endParaRPr>
                </a:p>
              </p:txBody>
            </p:sp>
            <p:sp>
              <p:nvSpPr>
                <p:cNvPr id="32803" name="Freeform 10"/>
                <p:cNvSpPr>
                  <a:spLocks/>
                </p:cNvSpPr>
                <p:nvPr/>
              </p:nvSpPr>
              <p:spPr bwMode="auto">
                <a:xfrm>
                  <a:off x="2495041" y="3632930"/>
                  <a:ext cx="356034" cy="356034"/>
                </a:xfrm>
                <a:custGeom>
                  <a:avLst/>
                  <a:gdLst>
                    <a:gd name="T0" fmla="*/ 356034 w 207"/>
                    <a:gd name="T1" fmla="*/ 44719 h 207"/>
                    <a:gd name="T2" fmla="*/ 280355 w 207"/>
                    <a:gd name="T3" fmla="*/ 0 h 207"/>
                    <a:gd name="T4" fmla="*/ 0 w 207"/>
                    <a:gd name="T5" fmla="*/ 280355 h 207"/>
                    <a:gd name="T6" fmla="*/ 44719 w 207"/>
                    <a:gd name="T7" fmla="*/ 356034 h 207"/>
                    <a:gd name="T8" fmla="*/ 356034 w 207"/>
                    <a:gd name="T9" fmla="*/ 44719 h 20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07" h="207">
                      <a:moveTo>
                        <a:pt x="207" y="26"/>
                      </a:moveTo>
                      <a:cubicBezTo>
                        <a:pt x="163" y="0"/>
                        <a:pt x="163" y="0"/>
                        <a:pt x="163" y="0"/>
                      </a:cubicBezTo>
                      <a:cubicBezTo>
                        <a:pt x="122" y="66"/>
                        <a:pt x="66" y="122"/>
                        <a:pt x="0" y="163"/>
                      </a:cubicBezTo>
                      <a:cubicBezTo>
                        <a:pt x="26" y="207"/>
                        <a:pt x="26" y="207"/>
                        <a:pt x="26" y="207"/>
                      </a:cubicBezTo>
                      <a:cubicBezTo>
                        <a:pt x="100" y="162"/>
                        <a:pt x="162" y="100"/>
                        <a:pt x="207" y="26"/>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sz="1350">
                    <a:solidFill>
                      <a:prstClr val="black"/>
                    </a:solidFill>
                    <a:ea typeface="字体管家娜娜体" charset="-122"/>
                  </a:endParaRPr>
                </a:p>
              </p:txBody>
            </p:sp>
            <p:sp>
              <p:nvSpPr>
                <p:cNvPr id="32804" name="Freeform 11"/>
                <p:cNvSpPr>
                  <a:spLocks/>
                </p:cNvSpPr>
                <p:nvPr/>
              </p:nvSpPr>
              <p:spPr bwMode="auto">
                <a:xfrm>
                  <a:off x="2075273" y="3936217"/>
                  <a:ext cx="427460" cy="189006"/>
                </a:xfrm>
                <a:custGeom>
                  <a:avLst/>
                  <a:gdLst>
                    <a:gd name="T0" fmla="*/ 427460 w 248"/>
                    <a:gd name="T1" fmla="*/ 75602 h 110"/>
                    <a:gd name="T2" fmla="*/ 382646 w 248"/>
                    <a:gd name="T3" fmla="*/ 0 h 110"/>
                    <a:gd name="T4" fmla="*/ 0 w 248"/>
                    <a:gd name="T5" fmla="*/ 101376 h 110"/>
                    <a:gd name="T6" fmla="*/ 0 w 248"/>
                    <a:gd name="T7" fmla="*/ 189006 h 110"/>
                    <a:gd name="T8" fmla="*/ 427460 w 248"/>
                    <a:gd name="T9" fmla="*/ 75602 h 11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48" h="110">
                      <a:moveTo>
                        <a:pt x="248" y="44"/>
                      </a:moveTo>
                      <a:cubicBezTo>
                        <a:pt x="222" y="0"/>
                        <a:pt x="222" y="0"/>
                        <a:pt x="222" y="0"/>
                      </a:cubicBezTo>
                      <a:cubicBezTo>
                        <a:pt x="156" y="36"/>
                        <a:pt x="80" y="57"/>
                        <a:pt x="0" y="59"/>
                      </a:cubicBezTo>
                      <a:cubicBezTo>
                        <a:pt x="0" y="110"/>
                        <a:pt x="0" y="110"/>
                        <a:pt x="0" y="110"/>
                      </a:cubicBezTo>
                      <a:cubicBezTo>
                        <a:pt x="90" y="108"/>
                        <a:pt x="174" y="84"/>
                        <a:pt x="248" y="44"/>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sz="1350">
                    <a:solidFill>
                      <a:prstClr val="black"/>
                    </a:solidFill>
                    <a:ea typeface="字体管家娜娜体" charset="-122"/>
                  </a:endParaRPr>
                </a:p>
              </p:txBody>
            </p:sp>
            <p:sp>
              <p:nvSpPr>
                <p:cNvPr id="77" name="Freeform 12"/>
                <p:cNvSpPr/>
                <p:nvPr/>
              </p:nvSpPr>
              <p:spPr bwMode="auto">
                <a:xfrm>
                  <a:off x="1605561" y="3935732"/>
                  <a:ext cx="425935" cy="189491"/>
                </a:xfrm>
                <a:custGeom>
                  <a:avLst/>
                  <a:gdLst>
                    <a:gd name="T0" fmla="*/ 0 w 247"/>
                    <a:gd name="T1" fmla="*/ 44 h 110"/>
                    <a:gd name="T2" fmla="*/ 247 w 247"/>
                    <a:gd name="T3" fmla="*/ 110 h 110"/>
                    <a:gd name="T4" fmla="*/ 247 w 247"/>
                    <a:gd name="T5" fmla="*/ 59 h 110"/>
                    <a:gd name="T6" fmla="*/ 26 w 247"/>
                    <a:gd name="T7" fmla="*/ 0 h 110"/>
                    <a:gd name="T8" fmla="*/ 0 w 247"/>
                    <a:gd name="T9" fmla="*/ 44 h 110"/>
                  </a:gdLst>
                  <a:ahLst/>
                  <a:cxnLst>
                    <a:cxn ang="0">
                      <a:pos x="T0" y="T1"/>
                    </a:cxn>
                    <a:cxn ang="0">
                      <a:pos x="T2" y="T3"/>
                    </a:cxn>
                    <a:cxn ang="0">
                      <a:pos x="T4" y="T5"/>
                    </a:cxn>
                    <a:cxn ang="0">
                      <a:pos x="T6" y="T7"/>
                    </a:cxn>
                    <a:cxn ang="0">
                      <a:pos x="T8" y="T9"/>
                    </a:cxn>
                  </a:cxnLst>
                  <a:rect l="0" t="0" r="r" b="b"/>
                  <a:pathLst>
                    <a:path w="247" h="110">
                      <a:moveTo>
                        <a:pt x="0" y="44"/>
                      </a:moveTo>
                      <a:cubicBezTo>
                        <a:pt x="74" y="84"/>
                        <a:pt x="158" y="108"/>
                        <a:pt x="247" y="110"/>
                      </a:cubicBezTo>
                      <a:cubicBezTo>
                        <a:pt x="247" y="59"/>
                        <a:pt x="247" y="59"/>
                        <a:pt x="247" y="59"/>
                      </a:cubicBezTo>
                      <a:cubicBezTo>
                        <a:pt x="167" y="57"/>
                        <a:pt x="92" y="36"/>
                        <a:pt x="26" y="0"/>
                      </a:cubicBezTo>
                      <a:lnTo>
                        <a:pt x="0" y="44"/>
                      </a:lnTo>
                      <a:close/>
                    </a:path>
                  </a:pathLst>
                </a:custGeom>
                <a:solidFill>
                  <a:schemeClr val="accent1">
                    <a:lumMod val="75000"/>
                    <a:alpha val="24000"/>
                  </a:schemeClr>
                </a:solidFill>
                <a:ln>
                  <a:noFill/>
                </a:ln>
              </p:spPr>
              <p:txBody>
                <a:bodyPr/>
                <a:lstStyle/>
                <a:p>
                  <a:pPr eaLnBrk="0" fontAlgn="base" hangingPunct="0">
                    <a:spcBef>
                      <a:spcPct val="0"/>
                    </a:spcBef>
                    <a:spcAft>
                      <a:spcPct val="0"/>
                    </a:spcAft>
                    <a:defRPr/>
                  </a:pPr>
                  <a:endParaRPr lang="id-ID" sz="1350">
                    <a:solidFill>
                      <a:prstClr val="black"/>
                    </a:solidFill>
                    <a:latin typeface="微软雅黑" panose="020B0503020204020204" pitchFamily="34" charset="-122"/>
                  </a:endParaRPr>
                </a:p>
              </p:txBody>
            </p:sp>
            <p:sp>
              <p:nvSpPr>
                <p:cNvPr id="78" name="Freeform 13"/>
                <p:cNvSpPr/>
                <p:nvPr/>
              </p:nvSpPr>
              <p:spPr bwMode="auto">
                <a:xfrm>
                  <a:off x="1256764" y="3632212"/>
                  <a:ext cx="355505" cy="357181"/>
                </a:xfrm>
                <a:custGeom>
                  <a:avLst/>
                  <a:gdLst>
                    <a:gd name="T0" fmla="*/ 44 w 206"/>
                    <a:gd name="T1" fmla="*/ 0 h 207"/>
                    <a:gd name="T2" fmla="*/ 0 w 206"/>
                    <a:gd name="T3" fmla="*/ 26 h 207"/>
                    <a:gd name="T4" fmla="*/ 181 w 206"/>
                    <a:gd name="T5" fmla="*/ 207 h 207"/>
                    <a:gd name="T6" fmla="*/ 206 w 206"/>
                    <a:gd name="T7" fmla="*/ 163 h 207"/>
                    <a:gd name="T8" fmla="*/ 44 w 206"/>
                    <a:gd name="T9" fmla="*/ 0 h 207"/>
                  </a:gdLst>
                  <a:ahLst/>
                  <a:cxnLst>
                    <a:cxn ang="0">
                      <a:pos x="T0" y="T1"/>
                    </a:cxn>
                    <a:cxn ang="0">
                      <a:pos x="T2" y="T3"/>
                    </a:cxn>
                    <a:cxn ang="0">
                      <a:pos x="T4" y="T5"/>
                    </a:cxn>
                    <a:cxn ang="0">
                      <a:pos x="T6" y="T7"/>
                    </a:cxn>
                    <a:cxn ang="0">
                      <a:pos x="T8" y="T9"/>
                    </a:cxn>
                  </a:cxnLst>
                  <a:rect l="0" t="0" r="r" b="b"/>
                  <a:pathLst>
                    <a:path w="206" h="207">
                      <a:moveTo>
                        <a:pt x="44" y="0"/>
                      </a:moveTo>
                      <a:cubicBezTo>
                        <a:pt x="0" y="26"/>
                        <a:pt x="0" y="26"/>
                        <a:pt x="0" y="26"/>
                      </a:cubicBezTo>
                      <a:cubicBezTo>
                        <a:pt x="45" y="100"/>
                        <a:pt x="107" y="162"/>
                        <a:pt x="181" y="207"/>
                      </a:cubicBezTo>
                      <a:cubicBezTo>
                        <a:pt x="206" y="163"/>
                        <a:pt x="206" y="163"/>
                        <a:pt x="206" y="163"/>
                      </a:cubicBezTo>
                      <a:cubicBezTo>
                        <a:pt x="140" y="122"/>
                        <a:pt x="85" y="66"/>
                        <a:pt x="44" y="0"/>
                      </a:cubicBezTo>
                      <a:close/>
                    </a:path>
                  </a:pathLst>
                </a:custGeom>
                <a:solidFill>
                  <a:schemeClr val="accent1">
                    <a:lumMod val="75000"/>
                    <a:alpha val="24000"/>
                  </a:schemeClr>
                </a:solidFill>
                <a:ln>
                  <a:noFill/>
                </a:ln>
              </p:spPr>
              <p:txBody>
                <a:bodyPr/>
                <a:lstStyle/>
                <a:p>
                  <a:pPr eaLnBrk="0" fontAlgn="base" hangingPunct="0">
                    <a:spcBef>
                      <a:spcPct val="0"/>
                    </a:spcBef>
                    <a:spcAft>
                      <a:spcPct val="0"/>
                    </a:spcAft>
                    <a:defRPr/>
                  </a:pPr>
                  <a:endParaRPr lang="id-ID" sz="1350">
                    <a:solidFill>
                      <a:prstClr val="black"/>
                    </a:solidFill>
                    <a:latin typeface="微软雅黑" panose="020B0503020204020204" pitchFamily="34" charset="-122"/>
                  </a:endParaRPr>
                </a:p>
              </p:txBody>
            </p:sp>
            <p:sp>
              <p:nvSpPr>
                <p:cNvPr id="79" name="Freeform 14"/>
                <p:cNvSpPr/>
                <p:nvPr/>
              </p:nvSpPr>
              <p:spPr bwMode="auto">
                <a:xfrm>
                  <a:off x="1119258" y="3212985"/>
                  <a:ext cx="191168" cy="427611"/>
                </a:xfrm>
                <a:custGeom>
                  <a:avLst/>
                  <a:gdLst>
                    <a:gd name="T0" fmla="*/ 0 w 111"/>
                    <a:gd name="T1" fmla="*/ 0 h 248"/>
                    <a:gd name="T2" fmla="*/ 67 w 111"/>
                    <a:gd name="T3" fmla="*/ 248 h 248"/>
                    <a:gd name="T4" fmla="*/ 111 w 111"/>
                    <a:gd name="T5" fmla="*/ 222 h 248"/>
                    <a:gd name="T6" fmla="*/ 51 w 111"/>
                    <a:gd name="T7" fmla="*/ 0 h 248"/>
                    <a:gd name="T8" fmla="*/ 0 w 111"/>
                    <a:gd name="T9" fmla="*/ 0 h 248"/>
                  </a:gdLst>
                  <a:ahLst/>
                  <a:cxnLst>
                    <a:cxn ang="0">
                      <a:pos x="T0" y="T1"/>
                    </a:cxn>
                    <a:cxn ang="0">
                      <a:pos x="T2" y="T3"/>
                    </a:cxn>
                    <a:cxn ang="0">
                      <a:pos x="T4" y="T5"/>
                    </a:cxn>
                    <a:cxn ang="0">
                      <a:pos x="T6" y="T7"/>
                    </a:cxn>
                    <a:cxn ang="0">
                      <a:pos x="T8" y="T9"/>
                    </a:cxn>
                  </a:cxnLst>
                  <a:rect l="0" t="0" r="r" b="b"/>
                  <a:pathLst>
                    <a:path w="111" h="248">
                      <a:moveTo>
                        <a:pt x="0" y="0"/>
                      </a:moveTo>
                      <a:cubicBezTo>
                        <a:pt x="2" y="90"/>
                        <a:pt x="26" y="174"/>
                        <a:pt x="67" y="248"/>
                      </a:cubicBezTo>
                      <a:cubicBezTo>
                        <a:pt x="111" y="222"/>
                        <a:pt x="111" y="222"/>
                        <a:pt x="111" y="222"/>
                      </a:cubicBezTo>
                      <a:cubicBezTo>
                        <a:pt x="75" y="156"/>
                        <a:pt x="53" y="80"/>
                        <a:pt x="51" y="0"/>
                      </a:cubicBezTo>
                      <a:lnTo>
                        <a:pt x="0" y="0"/>
                      </a:lnTo>
                      <a:close/>
                    </a:path>
                  </a:pathLst>
                </a:custGeom>
                <a:solidFill>
                  <a:schemeClr val="accent1">
                    <a:lumMod val="75000"/>
                    <a:alpha val="24000"/>
                  </a:schemeClr>
                </a:solidFill>
                <a:ln>
                  <a:noFill/>
                </a:ln>
              </p:spPr>
              <p:txBody>
                <a:bodyPr/>
                <a:lstStyle/>
                <a:p>
                  <a:pPr eaLnBrk="0" fontAlgn="base" hangingPunct="0">
                    <a:spcBef>
                      <a:spcPct val="0"/>
                    </a:spcBef>
                    <a:spcAft>
                      <a:spcPct val="0"/>
                    </a:spcAft>
                    <a:defRPr/>
                  </a:pPr>
                  <a:endParaRPr lang="id-ID" sz="1350">
                    <a:solidFill>
                      <a:prstClr val="black"/>
                    </a:solidFill>
                    <a:latin typeface="微软雅黑" panose="020B0503020204020204" pitchFamily="34" charset="-122"/>
                  </a:endParaRPr>
                </a:p>
              </p:txBody>
            </p:sp>
            <p:sp>
              <p:nvSpPr>
                <p:cNvPr id="80" name="Freeform 15"/>
                <p:cNvSpPr/>
                <p:nvPr/>
              </p:nvSpPr>
              <p:spPr bwMode="auto">
                <a:xfrm>
                  <a:off x="1119258" y="2743450"/>
                  <a:ext cx="191168" cy="425935"/>
                </a:xfrm>
                <a:custGeom>
                  <a:avLst/>
                  <a:gdLst>
                    <a:gd name="T0" fmla="*/ 51 w 111"/>
                    <a:gd name="T1" fmla="*/ 247 h 247"/>
                    <a:gd name="T2" fmla="*/ 111 w 111"/>
                    <a:gd name="T3" fmla="*/ 26 h 247"/>
                    <a:gd name="T4" fmla="*/ 67 w 111"/>
                    <a:gd name="T5" fmla="*/ 0 h 247"/>
                    <a:gd name="T6" fmla="*/ 0 w 111"/>
                    <a:gd name="T7" fmla="*/ 247 h 247"/>
                    <a:gd name="T8" fmla="*/ 51 w 111"/>
                    <a:gd name="T9" fmla="*/ 247 h 247"/>
                  </a:gdLst>
                  <a:ahLst/>
                  <a:cxnLst>
                    <a:cxn ang="0">
                      <a:pos x="T0" y="T1"/>
                    </a:cxn>
                    <a:cxn ang="0">
                      <a:pos x="T2" y="T3"/>
                    </a:cxn>
                    <a:cxn ang="0">
                      <a:pos x="T4" y="T5"/>
                    </a:cxn>
                    <a:cxn ang="0">
                      <a:pos x="T6" y="T7"/>
                    </a:cxn>
                    <a:cxn ang="0">
                      <a:pos x="T8" y="T9"/>
                    </a:cxn>
                  </a:cxnLst>
                  <a:rect l="0" t="0" r="r" b="b"/>
                  <a:pathLst>
                    <a:path w="111" h="247">
                      <a:moveTo>
                        <a:pt x="51" y="247"/>
                      </a:moveTo>
                      <a:cubicBezTo>
                        <a:pt x="53" y="167"/>
                        <a:pt x="75" y="92"/>
                        <a:pt x="111" y="26"/>
                      </a:cubicBezTo>
                      <a:cubicBezTo>
                        <a:pt x="67" y="0"/>
                        <a:pt x="67" y="0"/>
                        <a:pt x="67" y="0"/>
                      </a:cubicBezTo>
                      <a:cubicBezTo>
                        <a:pt x="26" y="74"/>
                        <a:pt x="2" y="158"/>
                        <a:pt x="0" y="247"/>
                      </a:cubicBezTo>
                      <a:lnTo>
                        <a:pt x="51" y="247"/>
                      </a:lnTo>
                      <a:close/>
                    </a:path>
                  </a:pathLst>
                </a:custGeom>
                <a:solidFill>
                  <a:schemeClr val="accent1">
                    <a:lumMod val="75000"/>
                    <a:alpha val="25000"/>
                  </a:schemeClr>
                </a:solidFill>
                <a:ln>
                  <a:noFill/>
                </a:ln>
              </p:spPr>
              <p:txBody>
                <a:bodyPr/>
                <a:lstStyle/>
                <a:p>
                  <a:pPr eaLnBrk="0" fontAlgn="base" hangingPunct="0">
                    <a:spcBef>
                      <a:spcPct val="0"/>
                    </a:spcBef>
                    <a:spcAft>
                      <a:spcPct val="0"/>
                    </a:spcAft>
                    <a:defRPr/>
                  </a:pPr>
                  <a:endParaRPr lang="id-ID" sz="1350">
                    <a:solidFill>
                      <a:prstClr val="black"/>
                    </a:solidFill>
                    <a:latin typeface="微软雅黑" panose="020B0503020204020204" pitchFamily="34" charset="-122"/>
                  </a:endParaRPr>
                </a:p>
              </p:txBody>
            </p:sp>
            <p:sp>
              <p:nvSpPr>
                <p:cNvPr id="81" name="Freeform 16"/>
                <p:cNvSpPr/>
                <p:nvPr/>
              </p:nvSpPr>
              <p:spPr bwMode="auto">
                <a:xfrm>
                  <a:off x="1256764" y="2394653"/>
                  <a:ext cx="355505" cy="355505"/>
                </a:xfrm>
                <a:custGeom>
                  <a:avLst/>
                  <a:gdLst>
                    <a:gd name="T0" fmla="*/ 0 w 206"/>
                    <a:gd name="T1" fmla="*/ 181 h 206"/>
                    <a:gd name="T2" fmla="*/ 44 w 206"/>
                    <a:gd name="T3" fmla="*/ 206 h 206"/>
                    <a:gd name="T4" fmla="*/ 206 w 206"/>
                    <a:gd name="T5" fmla="*/ 44 h 206"/>
                    <a:gd name="T6" fmla="*/ 181 w 206"/>
                    <a:gd name="T7" fmla="*/ 0 h 206"/>
                    <a:gd name="T8" fmla="*/ 0 w 206"/>
                    <a:gd name="T9" fmla="*/ 181 h 206"/>
                  </a:gdLst>
                  <a:ahLst/>
                  <a:cxnLst>
                    <a:cxn ang="0">
                      <a:pos x="T0" y="T1"/>
                    </a:cxn>
                    <a:cxn ang="0">
                      <a:pos x="T2" y="T3"/>
                    </a:cxn>
                    <a:cxn ang="0">
                      <a:pos x="T4" y="T5"/>
                    </a:cxn>
                    <a:cxn ang="0">
                      <a:pos x="T6" y="T7"/>
                    </a:cxn>
                    <a:cxn ang="0">
                      <a:pos x="T8" y="T9"/>
                    </a:cxn>
                  </a:cxnLst>
                  <a:rect l="0" t="0" r="r" b="b"/>
                  <a:pathLst>
                    <a:path w="206" h="206">
                      <a:moveTo>
                        <a:pt x="0" y="181"/>
                      </a:moveTo>
                      <a:cubicBezTo>
                        <a:pt x="44" y="206"/>
                        <a:pt x="44" y="206"/>
                        <a:pt x="44" y="206"/>
                      </a:cubicBezTo>
                      <a:cubicBezTo>
                        <a:pt x="85" y="140"/>
                        <a:pt x="140" y="85"/>
                        <a:pt x="206" y="44"/>
                      </a:cubicBezTo>
                      <a:cubicBezTo>
                        <a:pt x="181" y="0"/>
                        <a:pt x="181" y="0"/>
                        <a:pt x="181" y="0"/>
                      </a:cubicBezTo>
                      <a:cubicBezTo>
                        <a:pt x="107" y="45"/>
                        <a:pt x="45" y="107"/>
                        <a:pt x="0" y="181"/>
                      </a:cubicBezTo>
                      <a:close/>
                    </a:path>
                  </a:pathLst>
                </a:custGeom>
                <a:solidFill>
                  <a:schemeClr val="accent1">
                    <a:lumMod val="75000"/>
                    <a:alpha val="25000"/>
                  </a:schemeClr>
                </a:solidFill>
                <a:ln>
                  <a:noFill/>
                </a:ln>
              </p:spPr>
              <p:txBody>
                <a:bodyPr/>
                <a:lstStyle/>
                <a:p>
                  <a:pPr eaLnBrk="0" fontAlgn="base" hangingPunct="0">
                    <a:spcBef>
                      <a:spcPct val="0"/>
                    </a:spcBef>
                    <a:spcAft>
                      <a:spcPct val="0"/>
                    </a:spcAft>
                    <a:defRPr/>
                  </a:pPr>
                  <a:endParaRPr lang="id-ID" sz="1350">
                    <a:solidFill>
                      <a:prstClr val="black"/>
                    </a:solidFill>
                    <a:latin typeface="微软雅黑" panose="020B0503020204020204" pitchFamily="34" charset="-122"/>
                  </a:endParaRPr>
                </a:p>
              </p:txBody>
            </p:sp>
            <p:sp>
              <p:nvSpPr>
                <p:cNvPr id="82" name="Freeform 17"/>
                <p:cNvSpPr/>
                <p:nvPr/>
              </p:nvSpPr>
              <p:spPr bwMode="auto">
                <a:xfrm>
                  <a:off x="1605561" y="2257147"/>
                  <a:ext cx="425935" cy="191168"/>
                </a:xfrm>
                <a:custGeom>
                  <a:avLst/>
                  <a:gdLst>
                    <a:gd name="T0" fmla="*/ 0 w 247"/>
                    <a:gd name="T1" fmla="*/ 67 h 111"/>
                    <a:gd name="T2" fmla="*/ 25 w 247"/>
                    <a:gd name="T3" fmla="*/ 111 h 111"/>
                    <a:gd name="T4" fmla="*/ 247 w 247"/>
                    <a:gd name="T5" fmla="*/ 51 h 111"/>
                    <a:gd name="T6" fmla="*/ 247 w 247"/>
                    <a:gd name="T7" fmla="*/ 0 h 111"/>
                    <a:gd name="T8" fmla="*/ 0 w 247"/>
                    <a:gd name="T9" fmla="*/ 67 h 111"/>
                  </a:gdLst>
                  <a:ahLst/>
                  <a:cxnLst>
                    <a:cxn ang="0">
                      <a:pos x="T0" y="T1"/>
                    </a:cxn>
                    <a:cxn ang="0">
                      <a:pos x="T2" y="T3"/>
                    </a:cxn>
                    <a:cxn ang="0">
                      <a:pos x="T4" y="T5"/>
                    </a:cxn>
                    <a:cxn ang="0">
                      <a:pos x="T6" y="T7"/>
                    </a:cxn>
                    <a:cxn ang="0">
                      <a:pos x="T8" y="T9"/>
                    </a:cxn>
                  </a:cxnLst>
                  <a:rect l="0" t="0" r="r" b="b"/>
                  <a:pathLst>
                    <a:path w="247" h="111">
                      <a:moveTo>
                        <a:pt x="0" y="67"/>
                      </a:moveTo>
                      <a:cubicBezTo>
                        <a:pt x="25" y="111"/>
                        <a:pt x="25" y="111"/>
                        <a:pt x="25" y="111"/>
                      </a:cubicBezTo>
                      <a:cubicBezTo>
                        <a:pt x="92" y="75"/>
                        <a:pt x="167" y="53"/>
                        <a:pt x="247" y="51"/>
                      </a:cubicBezTo>
                      <a:cubicBezTo>
                        <a:pt x="247" y="0"/>
                        <a:pt x="247" y="0"/>
                        <a:pt x="247" y="0"/>
                      </a:cubicBezTo>
                      <a:cubicBezTo>
                        <a:pt x="158" y="2"/>
                        <a:pt x="74" y="26"/>
                        <a:pt x="0" y="67"/>
                      </a:cubicBezTo>
                      <a:close/>
                    </a:path>
                  </a:pathLst>
                </a:custGeom>
                <a:solidFill>
                  <a:schemeClr val="accent1">
                    <a:lumMod val="75000"/>
                    <a:alpha val="25000"/>
                  </a:schemeClr>
                </a:solidFill>
                <a:ln>
                  <a:noFill/>
                </a:ln>
              </p:spPr>
              <p:txBody>
                <a:bodyPr/>
                <a:lstStyle/>
                <a:p>
                  <a:pPr eaLnBrk="0" fontAlgn="base" hangingPunct="0">
                    <a:spcBef>
                      <a:spcPct val="0"/>
                    </a:spcBef>
                    <a:spcAft>
                      <a:spcPct val="0"/>
                    </a:spcAft>
                    <a:defRPr/>
                  </a:pPr>
                  <a:endParaRPr lang="id-ID" sz="1350">
                    <a:solidFill>
                      <a:prstClr val="black"/>
                    </a:solidFill>
                    <a:latin typeface="微软雅黑" panose="020B0503020204020204" pitchFamily="34" charset="-122"/>
                  </a:endParaRPr>
                </a:p>
              </p:txBody>
            </p:sp>
          </p:grpSp>
          <p:sp>
            <p:nvSpPr>
              <p:cNvPr id="27" name="AutoShape 96"/>
              <p:cNvSpPr/>
              <p:nvPr/>
            </p:nvSpPr>
            <p:spPr bwMode="auto">
              <a:xfrm>
                <a:off x="2050668" y="2620112"/>
                <a:ext cx="446087" cy="44779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45" y="434"/>
                    </a:moveTo>
                    <a:cubicBezTo>
                      <a:pt x="19000" y="276"/>
                      <a:pt x="19186" y="194"/>
                      <a:pt x="19399" y="194"/>
                    </a:cubicBezTo>
                    <a:cubicBezTo>
                      <a:pt x="19670" y="194"/>
                      <a:pt x="19900" y="332"/>
                      <a:pt x="20087" y="602"/>
                    </a:cubicBezTo>
                    <a:cubicBezTo>
                      <a:pt x="20165" y="716"/>
                      <a:pt x="20282" y="872"/>
                      <a:pt x="20432" y="1072"/>
                    </a:cubicBezTo>
                    <a:cubicBezTo>
                      <a:pt x="20586" y="1274"/>
                      <a:pt x="20733" y="1483"/>
                      <a:pt x="20880" y="1692"/>
                    </a:cubicBezTo>
                    <a:cubicBezTo>
                      <a:pt x="21024" y="1903"/>
                      <a:pt x="21147" y="2127"/>
                      <a:pt x="21252" y="2359"/>
                    </a:cubicBezTo>
                    <a:cubicBezTo>
                      <a:pt x="21357" y="2597"/>
                      <a:pt x="21411" y="2796"/>
                      <a:pt x="21411" y="2967"/>
                    </a:cubicBezTo>
                    <a:cubicBezTo>
                      <a:pt x="21411" y="3334"/>
                      <a:pt x="21298" y="3616"/>
                      <a:pt x="21071" y="3825"/>
                    </a:cubicBezTo>
                    <a:lnTo>
                      <a:pt x="2568" y="21376"/>
                    </a:lnTo>
                    <a:cubicBezTo>
                      <a:pt x="2408" y="21526"/>
                      <a:pt x="2227" y="21599"/>
                      <a:pt x="2017" y="21599"/>
                    </a:cubicBezTo>
                    <a:cubicBezTo>
                      <a:pt x="1725" y="21599"/>
                      <a:pt x="1495" y="21464"/>
                      <a:pt x="1324" y="21194"/>
                    </a:cubicBezTo>
                    <a:cubicBezTo>
                      <a:pt x="1248" y="21082"/>
                      <a:pt x="1128" y="20924"/>
                      <a:pt x="971" y="20724"/>
                    </a:cubicBezTo>
                    <a:cubicBezTo>
                      <a:pt x="817" y="20521"/>
                      <a:pt x="668" y="20316"/>
                      <a:pt x="528" y="20104"/>
                    </a:cubicBezTo>
                    <a:cubicBezTo>
                      <a:pt x="386" y="19893"/>
                      <a:pt x="261" y="19672"/>
                      <a:pt x="156" y="19443"/>
                    </a:cubicBezTo>
                    <a:cubicBezTo>
                      <a:pt x="51" y="19214"/>
                      <a:pt x="0" y="19008"/>
                      <a:pt x="0" y="18832"/>
                    </a:cubicBezTo>
                    <a:cubicBezTo>
                      <a:pt x="0" y="18465"/>
                      <a:pt x="115" y="18177"/>
                      <a:pt x="337" y="17971"/>
                    </a:cubicBezTo>
                    <a:lnTo>
                      <a:pt x="18845" y="434"/>
                    </a:lnTo>
                    <a:close/>
                    <a:moveTo>
                      <a:pt x="4372" y="9154"/>
                    </a:moveTo>
                    <a:lnTo>
                      <a:pt x="2998" y="8634"/>
                    </a:lnTo>
                    <a:lnTo>
                      <a:pt x="4372" y="8126"/>
                    </a:lnTo>
                    <a:lnTo>
                      <a:pt x="4805" y="6484"/>
                    </a:lnTo>
                    <a:lnTo>
                      <a:pt x="5204" y="8126"/>
                    </a:lnTo>
                    <a:lnTo>
                      <a:pt x="6597" y="8634"/>
                    </a:lnTo>
                    <a:lnTo>
                      <a:pt x="5204" y="9154"/>
                    </a:lnTo>
                    <a:lnTo>
                      <a:pt x="4805" y="10800"/>
                    </a:lnTo>
                    <a:lnTo>
                      <a:pt x="4372" y="9154"/>
                    </a:lnTo>
                    <a:close/>
                    <a:moveTo>
                      <a:pt x="7126" y="5329"/>
                    </a:moveTo>
                    <a:lnTo>
                      <a:pt x="4372" y="4316"/>
                    </a:lnTo>
                    <a:lnTo>
                      <a:pt x="7126" y="3317"/>
                    </a:lnTo>
                    <a:lnTo>
                      <a:pt x="7971" y="0"/>
                    </a:lnTo>
                    <a:lnTo>
                      <a:pt x="8810" y="3317"/>
                    </a:lnTo>
                    <a:lnTo>
                      <a:pt x="11565" y="4316"/>
                    </a:lnTo>
                    <a:lnTo>
                      <a:pt x="8810" y="5329"/>
                    </a:lnTo>
                    <a:lnTo>
                      <a:pt x="7971" y="8634"/>
                    </a:lnTo>
                    <a:lnTo>
                      <a:pt x="7126" y="5329"/>
                    </a:lnTo>
                    <a:close/>
                    <a:moveTo>
                      <a:pt x="12412" y="2670"/>
                    </a:moveTo>
                    <a:lnTo>
                      <a:pt x="11041" y="2162"/>
                    </a:lnTo>
                    <a:lnTo>
                      <a:pt x="12412" y="1642"/>
                    </a:lnTo>
                    <a:lnTo>
                      <a:pt x="12845" y="0"/>
                    </a:lnTo>
                    <a:lnTo>
                      <a:pt x="13278" y="1642"/>
                    </a:lnTo>
                    <a:lnTo>
                      <a:pt x="14637" y="2162"/>
                    </a:lnTo>
                    <a:lnTo>
                      <a:pt x="13278" y="2670"/>
                    </a:lnTo>
                    <a:lnTo>
                      <a:pt x="12845" y="4316"/>
                    </a:lnTo>
                    <a:lnTo>
                      <a:pt x="12412" y="2670"/>
                    </a:lnTo>
                    <a:close/>
                    <a:moveTo>
                      <a:pt x="20498" y="2993"/>
                    </a:moveTo>
                    <a:lnTo>
                      <a:pt x="19399" y="1289"/>
                    </a:lnTo>
                    <a:lnTo>
                      <a:pt x="15070" y="5385"/>
                    </a:lnTo>
                    <a:lnTo>
                      <a:pt x="16172" y="7086"/>
                    </a:lnTo>
                    <a:lnTo>
                      <a:pt x="20498" y="2993"/>
                    </a:lnTo>
                    <a:close/>
                    <a:moveTo>
                      <a:pt x="21599" y="9154"/>
                    </a:moveTo>
                    <a:lnTo>
                      <a:pt x="20229" y="9674"/>
                    </a:lnTo>
                    <a:lnTo>
                      <a:pt x="19807" y="11320"/>
                    </a:lnTo>
                    <a:lnTo>
                      <a:pt x="19374" y="9674"/>
                    </a:lnTo>
                    <a:lnTo>
                      <a:pt x="18001" y="9154"/>
                    </a:lnTo>
                    <a:lnTo>
                      <a:pt x="19374" y="8661"/>
                    </a:lnTo>
                    <a:lnTo>
                      <a:pt x="19807" y="7004"/>
                    </a:lnTo>
                    <a:lnTo>
                      <a:pt x="20229" y="8661"/>
                    </a:lnTo>
                    <a:lnTo>
                      <a:pt x="21599" y="9154"/>
                    </a:lnTo>
                    <a:close/>
                  </a:path>
                </a:pathLst>
              </a:custGeom>
              <a:solidFill>
                <a:schemeClr val="bg1"/>
              </a:solidFill>
              <a:ln>
                <a:noFill/>
              </a:ln>
              <a:effectLst/>
            </p:spPr>
            <p:txBody>
              <a:bodyPr lIns="76184" tIns="76184" rIns="76184" bIns="76184" anchor="ctr"/>
              <a:lstStyle/>
              <a:p>
                <a:pPr defTabSz="685324" eaLnBrk="0" fontAlgn="base" hangingPunct="0">
                  <a:spcBef>
                    <a:spcPct val="0"/>
                  </a:spcBef>
                  <a:spcAft>
                    <a:spcPct val="0"/>
                  </a:spcAft>
                  <a:defRPr/>
                </a:pPr>
                <a:endParaRPr lang="es-ES" sz="4350" dirty="0">
                  <a:solidFill>
                    <a:srgbClr val="44CEB9"/>
                  </a:solidFill>
                  <a:effectLst>
                    <a:outerShdw blurRad="38100" dist="38100" dir="2700000" algn="tl">
                      <a:srgbClr val="000000"/>
                    </a:outerShdw>
                  </a:effectLst>
                  <a:latin typeface="微软雅黑" panose="020B0503020204020204" pitchFamily="34" charset="-122"/>
                  <a:cs typeface="Gill Sans" charset="0"/>
                  <a:sym typeface="Gill Sans" charset="0"/>
                </a:endParaRPr>
              </a:p>
            </p:txBody>
          </p:sp>
        </p:grpSp>
        <p:grpSp>
          <p:nvGrpSpPr>
            <p:cNvPr id="84" name="组合 3"/>
            <p:cNvGrpSpPr>
              <a:grpSpLocks/>
            </p:cNvGrpSpPr>
            <p:nvPr/>
          </p:nvGrpSpPr>
          <p:grpSpPr bwMode="auto">
            <a:xfrm>
              <a:off x="5031582" y="1824924"/>
              <a:ext cx="1326356" cy="1326356"/>
              <a:chOff x="6543928" y="1957954"/>
              <a:chExt cx="1768472" cy="1768932"/>
            </a:xfrm>
          </p:grpSpPr>
          <p:sp>
            <p:nvSpPr>
              <p:cNvPr id="32781" name="Oval 5"/>
              <p:cNvSpPr>
                <a:spLocks noChangeArrowheads="1"/>
              </p:cNvSpPr>
              <p:nvPr/>
            </p:nvSpPr>
            <p:spPr bwMode="auto">
              <a:xfrm>
                <a:off x="6708294" y="2122362"/>
                <a:ext cx="1440785" cy="1441160"/>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lIns="137132" tIns="68567" rIns="137132" bIns="68567"/>
              <a:lstStyle>
                <a:lvl1pPr>
                  <a:defRPr>
                    <a:solidFill>
                      <a:schemeClr val="tx1"/>
                    </a:solidFill>
                    <a:latin typeface="Calibri" panose="020F0502020204030204" pitchFamily="34" charset="0"/>
                    <a:ea typeface="字体管家娜娜体" charset="-122"/>
                  </a:defRPr>
                </a:lvl1pPr>
                <a:lvl2pPr marL="742950" indent="-285750">
                  <a:defRPr>
                    <a:solidFill>
                      <a:schemeClr val="tx1"/>
                    </a:solidFill>
                    <a:latin typeface="Calibri" panose="020F0502020204030204" pitchFamily="34" charset="0"/>
                    <a:ea typeface="字体管家娜娜体" charset="-122"/>
                  </a:defRPr>
                </a:lvl2pPr>
                <a:lvl3pPr marL="1143000" indent="-228600">
                  <a:defRPr>
                    <a:solidFill>
                      <a:schemeClr val="tx1"/>
                    </a:solidFill>
                    <a:latin typeface="Calibri" panose="020F0502020204030204" pitchFamily="34" charset="0"/>
                    <a:ea typeface="字体管家娜娜体" charset="-122"/>
                  </a:defRPr>
                </a:lvl3pPr>
                <a:lvl4pPr marL="1600200" indent="-228600">
                  <a:defRPr>
                    <a:solidFill>
                      <a:schemeClr val="tx1"/>
                    </a:solidFill>
                    <a:latin typeface="Calibri" panose="020F0502020204030204" pitchFamily="34" charset="0"/>
                    <a:ea typeface="字体管家娜娜体" charset="-122"/>
                  </a:defRPr>
                </a:lvl4pPr>
                <a:lvl5pPr marL="2057400" indent="-228600">
                  <a:defRPr>
                    <a:solidFill>
                      <a:schemeClr val="tx1"/>
                    </a:solidFill>
                    <a:latin typeface="Calibri" panose="020F0502020204030204" pitchFamily="34" charset="0"/>
                    <a:ea typeface="字体管家娜娜体"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字体管家娜娜体"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字体管家娜娜体"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字体管家娜娜体"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字体管家娜娜体" charset="-122"/>
                  </a:defRPr>
                </a:lvl9pPr>
              </a:lstStyle>
              <a:p>
                <a:pPr eaLnBrk="0" fontAlgn="base" hangingPunct="0">
                  <a:spcBef>
                    <a:spcPct val="0"/>
                  </a:spcBef>
                  <a:spcAft>
                    <a:spcPct val="0"/>
                  </a:spcAft>
                </a:pPr>
                <a:endParaRPr lang="id-ID" altLang="zh-CN" sz="1350">
                  <a:solidFill>
                    <a:prstClr val="black"/>
                  </a:solidFill>
                  <a:latin typeface="微软雅黑" panose="020B0503020204020204" pitchFamily="34" charset="-122"/>
                  <a:ea typeface="微软雅黑" panose="020B0503020204020204" pitchFamily="34" charset="-122"/>
                </a:endParaRPr>
              </a:p>
            </p:txBody>
          </p:sp>
          <p:grpSp>
            <p:nvGrpSpPr>
              <p:cNvPr id="32782" name="Group 61"/>
              <p:cNvGrpSpPr>
                <a:grpSpLocks/>
              </p:cNvGrpSpPr>
              <p:nvPr/>
            </p:nvGrpSpPr>
            <p:grpSpPr bwMode="auto">
              <a:xfrm>
                <a:off x="6543928" y="1957954"/>
                <a:ext cx="1768472" cy="1768932"/>
                <a:chOff x="6546413" y="2257147"/>
                <a:chExt cx="1868076" cy="1868076"/>
              </a:xfrm>
            </p:grpSpPr>
            <p:sp>
              <p:nvSpPr>
                <p:cNvPr id="32784" name="Freeform 6"/>
                <p:cNvSpPr>
                  <a:spLocks/>
                </p:cNvSpPr>
                <p:nvPr/>
              </p:nvSpPr>
              <p:spPr bwMode="auto">
                <a:xfrm>
                  <a:off x="7922196" y="2394505"/>
                  <a:ext cx="356034" cy="354935"/>
                </a:xfrm>
                <a:custGeom>
                  <a:avLst/>
                  <a:gdLst>
                    <a:gd name="T0" fmla="*/ 356034 w 207"/>
                    <a:gd name="T1" fmla="*/ 311860 h 206"/>
                    <a:gd name="T2" fmla="*/ 44719 w 207"/>
                    <a:gd name="T3" fmla="*/ 0 h 206"/>
                    <a:gd name="T4" fmla="*/ 0 w 207"/>
                    <a:gd name="T5" fmla="*/ 75811 h 206"/>
                    <a:gd name="T6" fmla="*/ 280355 w 207"/>
                    <a:gd name="T7" fmla="*/ 354935 h 206"/>
                    <a:gd name="T8" fmla="*/ 356034 w 207"/>
                    <a:gd name="T9" fmla="*/ 311860 h 20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07" h="206">
                      <a:moveTo>
                        <a:pt x="207" y="181"/>
                      </a:moveTo>
                      <a:cubicBezTo>
                        <a:pt x="162" y="107"/>
                        <a:pt x="100" y="45"/>
                        <a:pt x="26" y="0"/>
                      </a:cubicBezTo>
                      <a:cubicBezTo>
                        <a:pt x="0" y="44"/>
                        <a:pt x="0" y="44"/>
                        <a:pt x="0" y="44"/>
                      </a:cubicBezTo>
                      <a:cubicBezTo>
                        <a:pt x="66" y="85"/>
                        <a:pt x="122" y="140"/>
                        <a:pt x="163" y="206"/>
                      </a:cubicBezTo>
                      <a:lnTo>
                        <a:pt x="207" y="181"/>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sz="1350">
                    <a:solidFill>
                      <a:prstClr val="black"/>
                    </a:solidFill>
                    <a:ea typeface="字体管家娜娜体" charset="-122"/>
                  </a:endParaRPr>
                </a:p>
              </p:txBody>
            </p:sp>
            <p:sp>
              <p:nvSpPr>
                <p:cNvPr id="32785" name="Freeform 7"/>
                <p:cNvSpPr>
                  <a:spLocks/>
                </p:cNvSpPr>
                <p:nvPr/>
              </p:nvSpPr>
              <p:spPr bwMode="auto">
                <a:xfrm>
                  <a:off x="7502428" y="2257147"/>
                  <a:ext cx="427460" cy="191203"/>
                </a:xfrm>
                <a:custGeom>
                  <a:avLst/>
                  <a:gdLst>
                    <a:gd name="T0" fmla="*/ 0 w 248"/>
                    <a:gd name="T1" fmla="*/ 0 h 111"/>
                    <a:gd name="T2" fmla="*/ 0 w 248"/>
                    <a:gd name="T3" fmla="*/ 87850 h 111"/>
                    <a:gd name="T4" fmla="*/ 382646 w 248"/>
                    <a:gd name="T5" fmla="*/ 191203 h 111"/>
                    <a:gd name="T6" fmla="*/ 427460 w 248"/>
                    <a:gd name="T7" fmla="*/ 115411 h 111"/>
                    <a:gd name="T8" fmla="*/ 0 w 248"/>
                    <a:gd name="T9" fmla="*/ 0 h 11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48" h="111">
                      <a:moveTo>
                        <a:pt x="0" y="0"/>
                      </a:moveTo>
                      <a:cubicBezTo>
                        <a:pt x="0" y="51"/>
                        <a:pt x="0" y="51"/>
                        <a:pt x="0" y="51"/>
                      </a:cubicBezTo>
                      <a:cubicBezTo>
                        <a:pt x="80" y="53"/>
                        <a:pt x="156" y="75"/>
                        <a:pt x="222" y="111"/>
                      </a:cubicBezTo>
                      <a:cubicBezTo>
                        <a:pt x="248" y="67"/>
                        <a:pt x="248" y="67"/>
                        <a:pt x="248" y="67"/>
                      </a:cubicBezTo>
                      <a:cubicBezTo>
                        <a:pt x="174" y="26"/>
                        <a:pt x="90" y="2"/>
                        <a:pt x="0" y="0"/>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sz="1350">
                    <a:solidFill>
                      <a:prstClr val="black"/>
                    </a:solidFill>
                    <a:ea typeface="字体管家娜娜体" charset="-122"/>
                  </a:endParaRPr>
                </a:p>
              </p:txBody>
            </p:sp>
            <p:sp>
              <p:nvSpPr>
                <p:cNvPr id="32786" name="Freeform 8"/>
                <p:cNvSpPr>
                  <a:spLocks/>
                </p:cNvSpPr>
                <p:nvPr/>
              </p:nvSpPr>
              <p:spPr bwMode="auto">
                <a:xfrm>
                  <a:off x="8223286" y="2743946"/>
                  <a:ext cx="191203" cy="425262"/>
                </a:xfrm>
                <a:custGeom>
                  <a:avLst/>
                  <a:gdLst>
                    <a:gd name="T0" fmla="*/ 77515 w 111"/>
                    <a:gd name="T1" fmla="*/ 0 h 247"/>
                    <a:gd name="T2" fmla="*/ 0 w 111"/>
                    <a:gd name="T3" fmla="*/ 44764 h 247"/>
                    <a:gd name="T4" fmla="*/ 103353 w 111"/>
                    <a:gd name="T5" fmla="*/ 425262 h 247"/>
                    <a:gd name="T6" fmla="*/ 191203 w 111"/>
                    <a:gd name="T7" fmla="*/ 425262 h 247"/>
                    <a:gd name="T8" fmla="*/ 77515 w 111"/>
                    <a:gd name="T9" fmla="*/ 0 h 24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11" h="247">
                      <a:moveTo>
                        <a:pt x="45" y="0"/>
                      </a:moveTo>
                      <a:cubicBezTo>
                        <a:pt x="0" y="26"/>
                        <a:pt x="0" y="26"/>
                        <a:pt x="0" y="26"/>
                      </a:cubicBezTo>
                      <a:cubicBezTo>
                        <a:pt x="37" y="92"/>
                        <a:pt x="58" y="167"/>
                        <a:pt x="60" y="247"/>
                      </a:cubicBezTo>
                      <a:cubicBezTo>
                        <a:pt x="111" y="247"/>
                        <a:pt x="111" y="247"/>
                        <a:pt x="111" y="247"/>
                      </a:cubicBezTo>
                      <a:cubicBezTo>
                        <a:pt x="109" y="158"/>
                        <a:pt x="85" y="74"/>
                        <a:pt x="45" y="0"/>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sz="1350">
                    <a:solidFill>
                      <a:prstClr val="black"/>
                    </a:solidFill>
                    <a:ea typeface="字体管家娜娜体" charset="-122"/>
                  </a:endParaRPr>
                </a:p>
              </p:txBody>
            </p:sp>
            <p:sp>
              <p:nvSpPr>
                <p:cNvPr id="32787" name="Freeform 9"/>
                <p:cNvSpPr>
                  <a:spLocks/>
                </p:cNvSpPr>
                <p:nvPr/>
              </p:nvSpPr>
              <p:spPr bwMode="auto">
                <a:xfrm>
                  <a:off x="8223286" y="3213162"/>
                  <a:ext cx="191203" cy="427460"/>
                </a:xfrm>
                <a:custGeom>
                  <a:avLst/>
                  <a:gdLst>
                    <a:gd name="T0" fmla="*/ 103353 w 111"/>
                    <a:gd name="T1" fmla="*/ 0 h 248"/>
                    <a:gd name="T2" fmla="*/ 0 w 111"/>
                    <a:gd name="T3" fmla="*/ 382646 h 248"/>
                    <a:gd name="T4" fmla="*/ 77515 w 111"/>
                    <a:gd name="T5" fmla="*/ 427460 h 248"/>
                    <a:gd name="T6" fmla="*/ 191203 w 111"/>
                    <a:gd name="T7" fmla="*/ 0 h 248"/>
                    <a:gd name="T8" fmla="*/ 103353 w 111"/>
                    <a:gd name="T9" fmla="*/ 0 h 24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11" h="248">
                      <a:moveTo>
                        <a:pt x="60" y="0"/>
                      </a:moveTo>
                      <a:cubicBezTo>
                        <a:pt x="58" y="80"/>
                        <a:pt x="37" y="156"/>
                        <a:pt x="0" y="222"/>
                      </a:cubicBezTo>
                      <a:cubicBezTo>
                        <a:pt x="45" y="248"/>
                        <a:pt x="45" y="248"/>
                        <a:pt x="45" y="248"/>
                      </a:cubicBezTo>
                      <a:cubicBezTo>
                        <a:pt x="85" y="174"/>
                        <a:pt x="109" y="90"/>
                        <a:pt x="111" y="0"/>
                      </a:cubicBezTo>
                      <a:lnTo>
                        <a:pt x="60" y="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sz="1350">
                    <a:solidFill>
                      <a:prstClr val="black"/>
                    </a:solidFill>
                    <a:ea typeface="字体管家娜娜体" charset="-122"/>
                  </a:endParaRPr>
                </a:p>
              </p:txBody>
            </p:sp>
            <p:sp>
              <p:nvSpPr>
                <p:cNvPr id="32788" name="Freeform 10"/>
                <p:cNvSpPr>
                  <a:spLocks/>
                </p:cNvSpPr>
                <p:nvPr/>
              </p:nvSpPr>
              <p:spPr bwMode="auto">
                <a:xfrm>
                  <a:off x="7922196" y="3632930"/>
                  <a:ext cx="356034" cy="356034"/>
                </a:xfrm>
                <a:custGeom>
                  <a:avLst/>
                  <a:gdLst>
                    <a:gd name="T0" fmla="*/ 356034 w 207"/>
                    <a:gd name="T1" fmla="*/ 44719 h 207"/>
                    <a:gd name="T2" fmla="*/ 280355 w 207"/>
                    <a:gd name="T3" fmla="*/ 0 h 207"/>
                    <a:gd name="T4" fmla="*/ 0 w 207"/>
                    <a:gd name="T5" fmla="*/ 280355 h 207"/>
                    <a:gd name="T6" fmla="*/ 44719 w 207"/>
                    <a:gd name="T7" fmla="*/ 356034 h 207"/>
                    <a:gd name="T8" fmla="*/ 356034 w 207"/>
                    <a:gd name="T9" fmla="*/ 44719 h 20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07" h="207">
                      <a:moveTo>
                        <a:pt x="207" y="26"/>
                      </a:moveTo>
                      <a:cubicBezTo>
                        <a:pt x="163" y="0"/>
                        <a:pt x="163" y="0"/>
                        <a:pt x="163" y="0"/>
                      </a:cubicBezTo>
                      <a:cubicBezTo>
                        <a:pt x="122" y="66"/>
                        <a:pt x="66" y="122"/>
                        <a:pt x="0" y="163"/>
                      </a:cubicBezTo>
                      <a:cubicBezTo>
                        <a:pt x="26" y="207"/>
                        <a:pt x="26" y="207"/>
                        <a:pt x="26" y="207"/>
                      </a:cubicBezTo>
                      <a:cubicBezTo>
                        <a:pt x="100" y="162"/>
                        <a:pt x="162" y="100"/>
                        <a:pt x="207" y="26"/>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sz="1350">
                    <a:solidFill>
                      <a:prstClr val="black"/>
                    </a:solidFill>
                    <a:ea typeface="字体管家娜娜体" charset="-122"/>
                  </a:endParaRPr>
                </a:p>
              </p:txBody>
            </p:sp>
            <p:sp>
              <p:nvSpPr>
                <p:cNvPr id="32789" name="Freeform 11"/>
                <p:cNvSpPr>
                  <a:spLocks/>
                </p:cNvSpPr>
                <p:nvPr/>
              </p:nvSpPr>
              <p:spPr bwMode="auto">
                <a:xfrm>
                  <a:off x="7502428" y="3936217"/>
                  <a:ext cx="427460" cy="189006"/>
                </a:xfrm>
                <a:custGeom>
                  <a:avLst/>
                  <a:gdLst>
                    <a:gd name="T0" fmla="*/ 427460 w 248"/>
                    <a:gd name="T1" fmla="*/ 75602 h 110"/>
                    <a:gd name="T2" fmla="*/ 382646 w 248"/>
                    <a:gd name="T3" fmla="*/ 0 h 110"/>
                    <a:gd name="T4" fmla="*/ 0 w 248"/>
                    <a:gd name="T5" fmla="*/ 101376 h 110"/>
                    <a:gd name="T6" fmla="*/ 0 w 248"/>
                    <a:gd name="T7" fmla="*/ 189006 h 110"/>
                    <a:gd name="T8" fmla="*/ 427460 w 248"/>
                    <a:gd name="T9" fmla="*/ 75602 h 11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48" h="110">
                      <a:moveTo>
                        <a:pt x="248" y="44"/>
                      </a:moveTo>
                      <a:cubicBezTo>
                        <a:pt x="222" y="0"/>
                        <a:pt x="222" y="0"/>
                        <a:pt x="222" y="0"/>
                      </a:cubicBezTo>
                      <a:cubicBezTo>
                        <a:pt x="156" y="36"/>
                        <a:pt x="80" y="57"/>
                        <a:pt x="0" y="59"/>
                      </a:cubicBezTo>
                      <a:cubicBezTo>
                        <a:pt x="0" y="110"/>
                        <a:pt x="0" y="110"/>
                        <a:pt x="0" y="110"/>
                      </a:cubicBezTo>
                      <a:cubicBezTo>
                        <a:pt x="90" y="108"/>
                        <a:pt x="174" y="84"/>
                        <a:pt x="248" y="44"/>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sz="1350">
                    <a:solidFill>
                      <a:prstClr val="black"/>
                    </a:solidFill>
                    <a:ea typeface="字体管家娜娜体" charset="-122"/>
                  </a:endParaRPr>
                </a:p>
              </p:txBody>
            </p:sp>
            <p:sp>
              <p:nvSpPr>
                <p:cNvPr id="32790" name="Freeform 12"/>
                <p:cNvSpPr>
                  <a:spLocks/>
                </p:cNvSpPr>
                <p:nvPr/>
              </p:nvSpPr>
              <p:spPr bwMode="auto">
                <a:xfrm>
                  <a:off x="7033212" y="3936217"/>
                  <a:ext cx="425262" cy="189006"/>
                </a:xfrm>
                <a:custGeom>
                  <a:avLst/>
                  <a:gdLst>
                    <a:gd name="T0" fmla="*/ 0 w 247"/>
                    <a:gd name="T1" fmla="*/ 75602 h 110"/>
                    <a:gd name="T2" fmla="*/ 425262 w 247"/>
                    <a:gd name="T3" fmla="*/ 189006 h 110"/>
                    <a:gd name="T4" fmla="*/ 425262 w 247"/>
                    <a:gd name="T5" fmla="*/ 101376 h 110"/>
                    <a:gd name="T6" fmla="*/ 44764 w 247"/>
                    <a:gd name="T7" fmla="*/ 0 h 110"/>
                    <a:gd name="T8" fmla="*/ 0 w 247"/>
                    <a:gd name="T9" fmla="*/ 75602 h 11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47" h="110">
                      <a:moveTo>
                        <a:pt x="0" y="44"/>
                      </a:moveTo>
                      <a:cubicBezTo>
                        <a:pt x="74" y="84"/>
                        <a:pt x="158" y="108"/>
                        <a:pt x="247" y="110"/>
                      </a:cubicBezTo>
                      <a:cubicBezTo>
                        <a:pt x="247" y="59"/>
                        <a:pt x="247" y="59"/>
                        <a:pt x="247" y="59"/>
                      </a:cubicBezTo>
                      <a:cubicBezTo>
                        <a:pt x="167" y="57"/>
                        <a:pt x="92" y="36"/>
                        <a:pt x="26" y="0"/>
                      </a:cubicBezTo>
                      <a:lnTo>
                        <a:pt x="0" y="44"/>
                      </a:lnTo>
                      <a:close/>
                    </a:path>
                  </a:pathLst>
                </a:custGeom>
                <a:solidFill>
                  <a:schemeClr val="accent2">
                    <a:alpha val="25098"/>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sz="1350">
                    <a:solidFill>
                      <a:prstClr val="black"/>
                    </a:solidFill>
                    <a:ea typeface="字体管家娜娜体" charset="-122"/>
                  </a:endParaRPr>
                </a:p>
              </p:txBody>
            </p:sp>
            <p:sp>
              <p:nvSpPr>
                <p:cNvPr id="32791" name="Freeform 13"/>
                <p:cNvSpPr>
                  <a:spLocks/>
                </p:cNvSpPr>
                <p:nvPr/>
              </p:nvSpPr>
              <p:spPr bwMode="auto">
                <a:xfrm>
                  <a:off x="6683771" y="3632930"/>
                  <a:ext cx="354935" cy="356034"/>
                </a:xfrm>
                <a:custGeom>
                  <a:avLst/>
                  <a:gdLst>
                    <a:gd name="T0" fmla="*/ 75811 w 206"/>
                    <a:gd name="T1" fmla="*/ 0 h 207"/>
                    <a:gd name="T2" fmla="*/ 0 w 206"/>
                    <a:gd name="T3" fmla="*/ 44719 h 207"/>
                    <a:gd name="T4" fmla="*/ 311860 w 206"/>
                    <a:gd name="T5" fmla="*/ 356034 h 207"/>
                    <a:gd name="T6" fmla="*/ 354935 w 206"/>
                    <a:gd name="T7" fmla="*/ 280355 h 207"/>
                    <a:gd name="T8" fmla="*/ 75811 w 206"/>
                    <a:gd name="T9" fmla="*/ 0 h 20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06" h="207">
                      <a:moveTo>
                        <a:pt x="44" y="0"/>
                      </a:moveTo>
                      <a:cubicBezTo>
                        <a:pt x="0" y="26"/>
                        <a:pt x="0" y="26"/>
                        <a:pt x="0" y="26"/>
                      </a:cubicBezTo>
                      <a:cubicBezTo>
                        <a:pt x="45" y="100"/>
                        <a:pt x="107" y="162"/>
                        <a:pt x="181" y="207"/>
                      </a:cubicBezTo>
                      <a:cubicBezTo>
                        <a:pt x="206" y="163"/>
                        <a:pt x="206" y="163"/>
                        <a:pt x="206" y="163"/>
                      </a:cubicBezTo>
                      <a:cubicBezTo>
                        <a:pt x="140" y="122"/>
                        <a:pt x="85" y="66"/>
                        <a:pt x="44" y="0"/>
                      </a:cubicBezTo>
                      <a:close/>
                    </a:path>
                  </a:pathLst>
                </a:custGeom>
                <a:solidFill>
                  <a:schemeClr val="accent2">
                    <a:alpha val="25098"/>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sz="1350">
                    <a:solidFill>
                      <a:prstClr val="black"/>
                    </a:solidFill>
                    <a:ea typeface="字体管家娜娜体" charset="-122"/>
                  </a:endParaRPr>
                </a:p>
              </p:txBody>
            </p:sp>
            <p:sp>
              <p:nvSpPr>
                <p:cNvPr id="32792" name="Freeform 14"/>
                <p:cNvSpPr>
                  <a:spLocks/>
                </p:cNvSpPr>
                <p:nvPr/>
              </p:nvSpPr>
              <p:spPr bwMode="auto">
                <a:xfrm>
                  <a:off x="6546413" y="3213162"/>
                  <a:ext cx="191203" cy="427460"/>
                </a:xfrm>
                <a:custGeom>
                  <a:avLst/>
                  <a:gdLst>
                    <a:gd name="T0" fmla="*/ 0 w 111"/>
                    <a:gd name="T1" fmla="*/ 0 h 248"/>
                    <a:gd name="T2" fmla="*/ 115411 w 111"/>
                    <a:gd name="T3" fmla="*/ 427460 h 248"/>
                    <a:gd name="T4" fmla="*/ 191203 w 111"/>
                    <a:gd name="T5" fmla="*/ 382646 h 248"/>
                    <a:gd name="T6" fmla="*/ 87850 w 111"/>
                    <a:gd name="T7" fmla="*/ 0 h 248"/>
                    <a:gd name="T8" fmla="*/ 0 w 111"/>
                    <a:gd name="T9" fmla="*/ 0 h 24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11" h="248">
                      <a:moveTo>
                        <a:pt x="0" y="0"/>
                      </a:moveTo>
                      <a:cubicBezTo>
                        <a:pt x="2" y="90"/>
                        <a:pt x="26" y="174"/>
                        <a:pt x="67" y="248"/>
                      </a:cubicBezTo>
                      <a:cubicBezTo>
                        <a:pt x="111" y="222"/>
                        <a:pt x="111" y="222"/>
                        <a:pt x="111" y="222"/>
                      </a:cubicBezTo>
                      <a:cubicBezTo>
                        <a:pt x="75" y="156"/>
                        <a:pt x="53" y="80"/>
                        <a:pt x="51" y="0"/>
                      </a:cubicBezTo>
                      <a:lnTo>
                        <a:pt x="0" y="0"/>
                      </a:lnTo>
                      <a:close/>
                    </a:path>
                  </a:pathLst>
                </a:custGeom>
                <a:solidFill>
                  <a:schemeClr val="accent2">
                    <a:alpha val="25098"/>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sz="1350">
                    <a:solidFill>
                      <a:prstClr val="black"/>
                    </a:solidFill>
                    <a:ea typeface="字体管家娜娜体" charset="-122"/>
                  </a:endParaRPr>
                </a:p>
              </p:txBody>
            </p:sp>
            <p:sp>
              <p:nvSpPr>
                <p:cNvPr id="32793" name="Freeform 15"/>
                <p:cNvSpPr>
                  <a:spLocks/>
                </p:cNvSpPr>
                <p:nvPr/>
              </p:nvSpPr>
              <p:spPr bwMode="auto">
                <a:xfrm>
                  <a:off x="6546413" y="2743946"/>
                  <a:ext cx="191203" cy="425262"/>
                </a:xfrm>
                <a:custGeom>
                  <a:avLst/>
                  <a:gdLst>
                    <a:gd name="T0" fmla="*/ 87850 w 111"/>
                    <a:gd name="T1" fmla="*/ 425262 h 247"/>
                    <a:gd name="T2" fmla="*/ 191203 w 111"/>
                    <a:gd name="T3" fmla="*/ 44764 h 247"/>
                    <a:gd name="T4" fmla="*/ 115411 w 111"/>
                    <a:gd name="T5" fmla="*/ 0 h 247"/>
                    <a:gd name="T6" fmla="*/ 0 w 111"/>
                    <a:gd name="T7" fmla="*/ 425262 h 247"/>
                    <a:gd name="T8" fmla="*/ 87850 w 111"/>
                    <a:gd name="T9" fmla="*/ 425262 h 24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11" h="247">
                      <a:moveTo>
                        <a:pt x="51" y="247"/>
                      </a:moveTo>
                      <a:cubicBezTo>
                        <a:pt x="53" y="167"/>
                        <a:pt x="75" y="92"/>
                        <a:pt x="111" y="26"/>
                      </a:cubicBezTo>
                      <a:cubicBezTo>
                        <a:pt x="67" y="0"/>
                        <a:pt x="67" y="0"/>
                        <a:pt x="67" y="0"/>
                      </a:cubicBezTo>
                      <a:cubicBezTo>
                        <a:pt x="26" y="74"/>
                        <a:pt x="2" y="158"/>
                        <a:pt x="0" y="247"/>
                      </a:cubicBezTo>
                      <a:lnTo>
                        <a:pt x="51" y="247"/>
                      </a:lnTo>
                      <a:close/>
                    </a:path>
                  </a:pathLst>
                </a:custGeom>
                <a:solidFill>
                  <a:schemeClr val="accent2">
                    <a:alpha val="25098"/>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sz="1350">
                    <a:solidFill>
                      <a:prstClr val="black"/>
                    </a:solidFill>
                    <a:ea typeface="字体管家娜娜体" charset="-122"/>
                  </a:endParaRPr>
                </a:p>
              </p:txBody>
            </p:sp>
            <p:sp>
              <p:nvSpPr>
                <p:cNvPr id="32794" name="Freeform 16"/>
                <p:cNvSpPr>
                  <a:spLocks/>
                </p:cNvSpPr>
                <p:nvPr/>
              </p:nvSpPr>
              <p:spPr bwMode="auto">
                <a:xfrm>
                  <a:off x="6683771" y="2394505"/>
                  <a:ext cx="354935" cy="354935"/>
                </a:xfrm>
                <a:custGeom>
                  <a:avLst/>
                  <a:gdLst>
                    <a:gd name="T0" fmla="*/ 0 w 206"/>
                    <a:gd name="T1" fmla="*/ 311860 h 206"/>
                    <a:gd name="T2" fmla="*/ 75811 w 206"/>
                    <a:gd name="T3" fmla="*/ 354935 h 206"/>
                    <a:gd name="T4" fmla="*/ 354935 w 206"/>
                    <a:gd name="T5" fmla="*/ 75811 h 206"/>
                    <a:gd name="T6" fmla="*/ 311860 w 206"/>
                    <a:gd name="T7" fmla="*/ 0 h 206"/>
                    <a:gd name="T8" fmla="*/ 0 w 206"/>
                    <a:gd name="T9" fmla="*/ 311860 h 20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06" h="206">
                      <a:moveTo>
                        <a:pt x="0" y="181"/>
                      </a:moveTo>
                      <a:cubicBezTo>
                        <a:pt x="44" y="206"/>
                        <a:pt x="44" y="206"/>
                        <a:pt x="44" y="206"/>
                      </a:cubicBezTo>
                      <a:cubicBezTo>
                        <a:pt x="85" y="140"/>
                        <a:pt x="140" y="85"/>
                        <a:pt x="206" y="44"/>
                      </a:cubicBezTo>
                      <a:cubicBezTo>
                        <a:pt x="181" y="0"/>
                        <a:pt x="181" y="0"/>
                        <a:pt x="181" y="0"/>
                      </a:cubicBezTo>
                      <a:cubicBezTo>
                        <a:pt x="107" y="45"/>
                        <a:pt x="45" y="107"/>
                        <a:pt x="0" y="181"/>
                      </a:cubicBezTo>
                      <a:close/>
                    </a:path>
                  </a:pathLst>
                </a:custGeom>
                <a:solidFill>
                  <a:schemeClr val="accent2">
                    <a:alpha val="25098"/>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sz="1350">
                    <a:solidFill>
                      <a:prstClr val="black"/>
                    </a:solidFill>
                    <a:ea typeface="字体管家娜娜体" charset="-122"/>
                  </a:endParaRPr>
                </a:p>
              </p:txBody>
            </p:sp>
            <p:sp>
              <p:nvSpPr>
                <p:cNvPr id="32795" name="Freeform 17"/>
                <p:cNvSpPr>
                  <a:spLocks/>
                </p:cNvSpPr>
                <p:nvPr/>
              </p:nvSpPr>
              <p:spPr bwMode="auto">
                <a:xfrm>
                  <a:off x="7033212" y="2257147"/>
                  <a:ext cx="425262" cy="191203"/>
                </a:xfrm>
                <a:custGeom>
                  <a:avLst/>
                  <a:gdLst>
                    <a:gd name="T0" fmla="*/ 0 w 247"/>
                    <a:gd name="T1" fmla="*/ 115411 h 111"/>
                    <a:gd name="T2" fmla="*/ 43043 w 247"/>
                    <a:gd name="T3" fmla="*/ 191203 h 111"/>
                    <a:gd name="T4" fmla="*/ 425262 w 247"/>
                    <a:gd name="T5" fmla="*/ 87850 h 111"/>
                    <a:gd name="T6" fmla="*/ 425262 w 247"/>
                    <a:gd name="T7" fmla="*/ 0 h 111"/>
                    <a:gd name="T8" fmla="*/ 0 w 247"/>
                    <a:gd name="T9" fmla="*/ 115411 h 11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47" h="111">
                      <a:moveTo>
                        <a:pt x="0" y="67"/>
                      </a:moveTo>
                      <a:cubicBezTo>
                        <a:pt x="25" y="111"/>
                        <a:pt x="25" y="111"/>
                        <a:pt x="25" y="111"/>
                      </a:cubicBezTo>
                      <a:cubicBezTo>
                        <a:pt x="92" y="75"/>
                        <a:pt x="167" y="53"/>
                        <a:pt x="247" y="51"/>
                      </a:cubicBezTo>
                      <a:cubicBezTo>
                        <a:pt x="247" y="0"/>
                        <a:pt x="247" y="0"/>
                        <a:pt x="247" y="0"/>
                      </a:cubicBezTo>
                      <a:cubicBezTo>
                        <a:pt x="158" y="2"/>
                        <a:pt x="74" y="26"/>
                        <a:pt x="0" y="67"/>
                      </a:cubicBezTo>
                      <a:close/>
                    </a:path>
                  </a:pathLst>
                </a:custGeom>
                <a:solidFill>
                  <a:schemeClr val="accent2">
                    <a:alpha val="25098"/>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sz="1350">
                    <a:solidFill>
                      <a:prstClr val="black"/>
                    </a:solidFill>
                    <a:ea typeface="字体管家娜娜体" charset="-122"/>
                  </a:endParaRPr>
                </a:p>
              </p:txBody>
            </p:sp>
          </p:grpSp>
          <p:sp>
            <p:nvSpPr>
              <p:cNvPr id="28" name="AutoShape 25"/>
              <p:cNvSpPr/>
              <p:nvPr/>
            </p:nvSpPr>
            <p:spPr bwMode="auto">
              <a:xfrm>
                <a:off x="7164640" y="2610585"/>
                <a:ext cx="569911" cy="45414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708" y="0"/>
                    </a:moveTo>
                    <a:cubicBezTo>
                      <a:pt x="20811" y="10"/>
                      <a:pt x="20921" y="52"/>
                      <a:pt x="21049" y="116"/>
                    </a:cubicBezTo>
                    <a:cubicBezTo>
                      <a:pt x="21416" y="342"/>
                      <a:pt x="21599" y="730"/>
                      <a:pt x="21599" y="1281"/>
                    </a:cubicBezTo>
                    <a:lnTo>
                      <a:pt x="21599" y="20332"/>
                    </a:lnTo>
                    <a:cubicBezTo>
                      <a:pt x="21599" y="20883"/>
                      <a:pt x="21416" y="21271"/>
                      <a:pt x="21049" y="21497"/>
                    </a:cubicBezTo>
                    <a:cubicBezTo>
                      <a:pt x="20921" y="21564"/>
                      <a:pt x="20811" y="21599"/>
                      <a:pt x="20708" y="21599"/>
                    </a:cubicBezTo>
                    <a:cubicBezTo>
                      <a:pt x="20451" y="21599"/>
                      <a:pt x="20236" y="21476"/>
                      <a:pt x="20065" y="21229"/>
                    </a:cubicBezTo>
                    <a:lnTo>
                      <a:pt x="14402" y="13267"/>
                    </a:lnTo>
                    <a:lnTo>
                      <a:pt x="14402" y="17275"/>
                    </a:lnTo>
                    <a:cubicBezTo>
                      <a:pt x="14402" y="17801"/>
                      <a:pt x="14331" y="18305"/>
                      <a:pt x="14187" y="18775"/>
                    </a:cubicBezTo>
                    <a:cubicBezTo>
                      <a:pt x="14042" y="19248"/>
                      <a:pt x="13849" y="19665"/>
                      <a:pt x="13606" y="20028"/>
                    </a:cubicBezTo>
                    <a:cubicBezTo>
                      <a:pt x="13364" y="20385"/>
                      <a:pt x="13080" y="20671"/>
                      <a:pt x="12757" y="20879"/>
                    </a:cubicBezTo>
                    <a:cubicBezTo>
                      <a:pt x="12431" y="21091"/>
                      <a:pt x="12084" y="21193"/>
                      <a:pt x="11707" y="21193"/>
                    </a:cubicBezTo>
                    <a:lnTo>
                      <a:pt x="2705" y="21193"/>
                    </a:lnTo>
                    <a:cubicBezTo>
                      <a:pt x="2340" y="21193"/>
                      <a:pt x="1990" y="21091"/>
                      <a:pt x="1664" y="20879"/>
                    </a:cubicBezTo>
                    <a:cubicBezTo>
                      <a:pt x="1334" y="20671"/>
                      <a:pt x="1047" y="20385"/>
                      <a:pt x="802" y="20028"/>
                    </a:cubicBezTo>
                    <a:cubicBezTo>
                      <a:pt x="555" y="19665"/>
                      <a:pt x="359" y="19252"/>
                      <a:pt x="215" y="18786"/>
                    </a:cubicBezTo>
                    <a:cubicBezTo>
                      <a:pt x="71" y="18316"/>
                      <a:pt x="0" y="17815"/>
                      <a:pt x="0" y="17275"/>
                    </a:cubicBezTo>
                    <a:lnTo>
                      <a:pt x="0" y="4293"/>
                    </a:lnTo>
                    <a:cubicBezTo>
                      <a:pt x="0" y="3760"/>
                      <a:pt x="70" y="3262"/>
                      <a:pt x="215" y="2789"/>
                    </a:cubicBezTo>
                    <a:cubicBezTo>
                      <a:pt x="359" y="2312"/>
                      <a:pt x="555" y="1906"/>
                      <a:pt x="802" y="1560"/>
                    </a:cubicBezTo>
                    <a:cubicBezTo>
                      <a:pt x="1047" y="1221"/>
                      <a:pt x="1334" y="946"/>
                      <a:pt x="1664" y="734"/>
                    </a:cubicBezTo>
                    <a:cubicBezTo>
                      <a:pt x="1990" y="526"/>
                      <a:pt x="2340" y="420"/>
                      <a:pt x="2705" y="420"/>
                    </a:cubicBezTo>
                    <a:lnTo>
                      <a:pt x="11707" y="420"/>
                    </a:lnTo>
                    <a:cubicBezTo>
                      <a:pt x="12074" y="420"/>
                      <a:pt x="12421" y="526"/>
                      <a:pt x="12752" y="734"/>
                    </a:cubicBezTo>
                    <a:cubicBezTo>
                      <a:pt x="13078" y="946"/>
                      <a:pt x="13364" y="1221"/>
                      <a:pt x="13606" y="1560"/>
                    </a:cubicBezTo>
                    <a:cubicBezTo>
                      <a:pt x="13849" y="1906"/>
                      <a:pt x="14042" y="2312"/>
                      <a:pt x="14187" y="2789"/>
                    </a:cubicBezTo>
                    <a:cubicBezTo>
                      <a:pt x="14331" y="3262"/>
                      <a:pt x="14402" y="3760"/>
                      <a:pt x="14402" y="4293"/>
                    </a:cubicBezTo>
                    <a:lnTo>
                      <a:pt x="14402" y="8346"/>
                    </a:lnTo>
                    <a:lnTo>
                      <a:pt x="20065" y="388"/>
                    </a:lnTo>
                    <a:cubicBezTo>
                      <a:pt x="20243" y="127"/>
                      <a:pt x="20456" y="0"/>
                      <a:pt x="20708" y="0"/>
                    </a:cubicBezTo>
                  </a:path>
                </a:pathLst>
              </a:custGeom>
              <a:solidFill>
                <a:schemeClr val="bg1"/>
              </a:solidFill>
              <a:ln>
                <a:noFill/>
              </a:ln>
              <a:effectLst/>
            </p:spPr>
            <p:txBody>
              <a:bodyPr lIns="76184" tIns="76184" rIns="76184" bIns="76184" anchor="ctr"/>
              <a:lstStyle/>
              <a:p>
                <a:pPr defTabSz="685324" eaLnBrk="0" fontAlgn="base" hangingPunct="0">
                  <a:spcBef>
                    <a:spcPct val="0"/>
                  </a:spcBef>
                  <a:spcAft>
                    <a:spcPct val="0"/>
                  </a:spcAft>
                  <a:defRPr/>
                </a:pPr>
                <a:endParaRPr lang="es-ES" sz="4350" dirty="0">
                  <a:solidFill>
                    <a:srgbClr val="44CEB9"/>
                  </a:solidFill>
                  <a:effectLst>
                    <a:outerShdw blurRad="38100" dist="38100" dir="2700000" algn="tl">
                      <a:srgbClr val="000000"/>
                    </a:outerShdw>
                  </a:effectLst>
                  <a:latin typeface="微软雅黑" panose="020B0503020204020204" pitchFamily="34" charset="-122"/>
                  <a:cs typeface="Gill Sans" charset="0"/>
                  <a:sym typeface="Gill Sans" charset="0"/>
                </a:endParaRPr>
              </a:p>
            </p:txBody>
          </p:sp>
        </p:grpSp>
        <p:sp>
          <p:nvSpPr>
            <p:cNvPr id="83" name="TextBox 82"/>
            <p:cNvSpPr txBox="1"/>
            <p:nvPr/>
          </p:nvSpPr>
          <p:spPr>
            <a:xfrm>
              <a:off x="475131" y="3409379"/>
              <a:ext cx="2619202" cy="400110"/>
            </a:xfrm>
            <a:prstGeom prst="rect">
              <a:avLst/>
            </a:prstGeom>
            <a:noFill/>
          </p:spPr>
          <p:txBody>
            <a:bodyPr wrap="square" rtlCol="0">
              <a:spAutoFit/>
            </a:bodyPr>
            <a:lstStyle/>
            <a:p>
              <a:pPr algn="ctr"/>
              <a:r>
                <a:rPr lang="zh-CN" altLang="en-US" sz="2000" b="1" dirty="0">
                  <a:solidFill>
                    <a:srgbClr val="FF0000"/>
                  </a:solidFill>
                  <a:latin typeface="华康俪金黑W8(P)" panose="020B0800000000000000" pitchFamily="34" charset="-122"/>
                  <a:ea typeface="华康俪金黑W8(P)" panose="020B0800000000000000" pitchFamily="34" charset="-122"/>
                </a:rPr>
                <a:t>为身体负责</a:t>
              </a:r>
            </a:p>
          </p:txBody>
        </p:sp>
        <p:sp>
          <p:nvSpPr>
            <p:cNvPr id="85" name="TextBox 84"/>
            <p:cNvSpPr txBox="1"/>
            <p:nvPr/>
          </p:nvSpPr>
          <p:spPr>
            <a:xfrm>
              <a:off x="2433340" y="3426595"/>
              <a:ext cx="2619202" cy="400110"/>
            </a:xfrm>
            <a:prstGeom prst="rect">
              <a:avLst/>
            </a:prstGeom>
            <a:noFill/>
          </p:spPr>
          <p:txBody>
            <a:bodyPr wrap="square" rtlCol="0">
              <a:spAutoFit/>
            </a:bodyPr>
            <a:lstStyle/>
            <a:p>
              <a:pPr algn="ctr"/>
              <a:r>
                <a:rPr lang="zh-CN" altLang="en-US" sz="2000" b="1" dirty="0">
                  <a:solidFill>
                    <a:srgbClr val="FF0000"/>
                  </a:solidFill>
                  <a:latin typeface="华康俪金黑W8(P)" panose="020B0800000000000000" pitchFamily="34" charset="-122"/>
                  <a:ea typeface="华康俪金黑W8(P)" panose="020B0800000000000000" pitchFamily="34" charset="-122"/>
                </a:rPr>
                <a:t>为情绪负责</a:t>
              </a:r>
            </a:p>
          </p:txBody>
        </p:sp>
        <p:sp>
          <p:nvSpPr>
            <p:cNvPr id="87" name="TextBox 86"/>
            <p:cNvSpPr txBox="1"/>
            <p:nvPr/>
          </p:nvSpPr>
          <p:spPr>
            <a:xfrm>
              <a:off x="4538663" y="3395915"/>
              <a:ext cx="2619202" cy="400110"/>
            </a:xfrm>
            <a:prstGeom prst="rect">
              <a:avLst/>
            </a:prstGeom>
            <a:noFill/>
          </p:spPr>
          <p:txBody>
            <a:bodyPr wrap="square" rtlCol="0">
              <a:spAutoFit/>
            </a:bodyPr>
            <a:lstStyle/>
            <a:p>
              <a:pPr algn="ctr"/>
              <a:r>
                <a:rPr lang="zh-CN" altLang="en-US" sz="2000" b="1" dirty="0">
                  <a:solidFill>
                    <a:srgbClr val="FF0000"/>
                  </a:solidFill>
                  <a:latin typeface="华康俪金黑W8(P)" panose="020B0800000000000000" pitchFamily="34" charset="-122"/>
                  <a:ea typeface="华康俪金黑W8(P)" panose="020B0800000000000000" pitchFamily="34" charset="-122"/>
                </a:rPr>
                <a:t>为关系负责</a:t>
              </a:r>
            </a:p>
          </p:txBody>
        </p:sp>
        <p:sp>
          <p:nvSpPr>
            <p:cNvPr id="88" name="TextBox 87"/>
            <p:cNvSpPr txBox="1"/>
            <p:nvPr/>
          </p:nvSpPr>
          <p:spPr>
            <a:xfrm>
              <a:off x="6463394" y="3395915"/>
              <a:ext cx="2619202" cy="400110"/>
            </a:xfrm>
            <a:prstGeom prst="rect">
              <a:avLst/>
            </a:prstGeom>
            <a:noFill/>
          </p:spPr>
          <p:txBody>
            <a:bodyPr wrap="square" rtlCol="0">
              <a:spAutoFit/>
            </a:bodyPr>
            <a:lstStyle/>
            <a:p>
              <a:pPr algn="ctr"/>
              <a:r>
                <a:rPr lang="zh-CN" altLang="en-US" sz="2000" b="1" dirty="0">
                  <a:solidFill>
                    <a:srgbClr val="FF0000"/>
                  </a:solidFill>
                  <a:latin typeface="华康俪金黑W8(P)" panose="020B0800000000000000" pitchFamily="34" charset="-122"/>
                  <a:ea typeface="华康俪金黑W8(P)" panose="020B0800000000000000" pitchFamily="34" charset="-122"/>
                </a:rPr>
                <a:t>为未来负责</a:t>
              </a:r>
            </a:p>
          </p:txBody>
        </p:sp>
      </p:grpSp>
      <p:grpSp>
        <p:nvGrpSpPr>
          <p:cNvPr id="2" name="组合 1"/>
          <p:cNvGrpSpPr/>
          <p:nvPr/>
        </p:nvGrpSpPr>
        <p:grpSpPr>
          <a:xfrm>
            <a:off x="0" y="4336257"/>
            <a:ext cx="9144000" cy="817960"/>
            <a:chOff x="0" y="4336257"/>
            <a:chExt cx="9144000" cy="817960"/>
          </a:xfrm>
        </p:grpSpPr>
        <p:pic>
          <p:nvPicPr>
            <p:cNvPr id="32780" name="图片 17"/>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4336257"/>
              <a:ext cx="9144000" cy="8179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9" name="图片 17"/>
            <p:cNvPicPr>
              <a:picLocks noChangeAspect="1"/>
            </p:cNvPicPr>
            <p:nvPr/>
          </p:nvPicPr>
          <p:blipFill rotWithShape="1">
            <a:blip r:embed="rId3">
              <a:extLst>
                <a:ext uri="{28A0092B-C50C-407E-A947-70E740481C1C}">
                  <a14:useLocalDpi xmlns:a14="http://schemas.microsoft.com/office/drawing/2010/main" val="0"/>
                </a:ext>
              </a:extLst>
            </a:blip>
            <a:srcRect l="2861" t="8517" r="57422" b="-8517"/>
            <a:stretch/>
          </p:blipFill>
          <p:spPr bwMode="auto">
            <a:xfrm>
              <a:off x="2756144" y="4336257"/>
              <a:ext cx="3631712" cy="8179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90" name="文本框 8"/>
          <p:cNvSpPr txBox="1">
            <a:spLocks noChangeArrowheads="1"/>
          </p:cNvSpPr>
          <p:nvPr/>
        </p:nvSpPr>
        <p:spPr bwMode="auto">
          <a:xfrm>
            <a:off x="1530897" y="343198"/>
            <a:ext cx="669845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字体管家娜娜体" charset="-122"/>
              </a:defRPr>
            </a:lvl1pPr>
            <a:lvl2pPr marL="742950" indent="-285750">
              <a:defRPr>
                <a:solidFill>
                  <a:schemeClr val="tx1"/>
                </a:solidFill>
                <a:latin typeface="Calibri" panose="020F0502020204030204" pitchFamily="34" charset="0"/>
                <a:ea typeface="字体管家娜娜体" charset="-122"/>
              </a:defRPr>
            </a:lvl2pPr>
            <a:lvl3pPr marL="1143000" indent="-228600">
              <a:defRPr>
                <a:solidFill>
                  <a:schemeClr val="tx1"/>
                </a:solidFill>
                <a:latin typeface="Calibri" panose="020F0502020204030204" pitchFamily="34" charset="0"/>
                <a:ea typeface="字体管家娜娜体" charset="-122"/>
              </a:defRPr>
            </a:lvl3pPr>
            <a:lvl4pPr marL="1600200" indent="-228600">
              <a:defRPr>
                <a:solidFill>
                  <a:schemeClr val="tx1"/>
                </a:solidFill>
                <a:latin typeface="Calibri" panose="020F0502020204030204" pitchFamily="34" charset="0"/>
                <a:ea typeface="字体管家娜娜体" charset="-122"/>
              </a:defRPr>
            </a:lvl4pPr>
            <a:lvl5pPr marL="2057400" indent="-228600">
              <a:defRPr>
                <a:solidFill>
                  <a:schemeClr val="tx1"/>
                </a:solidFill>
                <a:latin typeface="Calibri" panose="020F0502020204030204" pitchFamily="34" charset="0"/>
                <a:ea typeface="字体管家娜娜体"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字体管家娜娜体"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字体管家娜娜体"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字体管家娜娜体"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字体管家娜娜体" charset="-122"/>
              </a:defRPr>
            </a:lvl9pPr>
          </a:lstStyle>
          <a:p>
            <a:pPr algn="ctr" fontAlgn="base">
              <a:spcBef>
                <a:spcPct val="0"/>
              </a:spcBef>
              <a:spcAft>
                <a:spcPct val="0"/>
              </a:spcAft>
            </a:pPr>
            <a:r>
              <a:rPr lang="zh-CN" altLang="en-US" sz="2400" b="1" dirty="0">
                <a:solidFill>
                  <a:srgbClr val="002060"/>
                </a:solidFill>
                <a:latin typeface="微软雅黑" panose="020B0503020204020204" pitchFamily="34" charset="-122"/>
                <a:ea typeface="微软雅黑" panose="020B0503020204020204" pitchFamily="34" charset="-122"/>
              </a:rPr>
              <a:t>二、身心健康，为自己负责</a:t>
            </a:r>
            <a:endParaRPr lang="en-US" altLang="zh-CN" sz="2400" b="1" dirty="0">
              <a:solidFill>
                <a:srgbClr val="002060"/>
              </a:solidFill>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rotWithShape="1">
          <a:blip r:embed="rId4"/>
          <a:srcRect r="864" b="26153"/>
          <a:stretch/>
        </p:blipFill>
        <p:spPr>
          <a:xfrm>
            <a:off x="323529" y="1363481"/>
            <a:ext cx="8568951" cy="2014048"/>
          </a:xfrm>
          <a:prstGeom prst="rect">
            <a:avLst/>
          </a:prstGeom>
        </p:spPr>
      </p:pic>
      <p:pic>
        <p:nvPicPr>
          <p:cNvPr id="86" name="图片 13" descr="logo带字横板.png"/>
          <p:cNvPicPr>
            <a:picLocks noChangeAspect="1"/>
          </p:cNvPicPr>
          <p:nvPr/>
        </p:nvPicPr>
        <p:blipFill>
          <a:blip r:embed="rId5"/>
          <a:stretch>
            <a:fillRect/>
          </a:stretch>
        </p:blipFill>
        <p:spPr>
          <a:xfrm>
            <a:off x="6352792" y="-22448"/>
            <a:ext cx="2699792" cy="625820"/>
          </a:xfrm>
          <a:prstGeom prst="rect">
            <a:avLst/>
          </a:prstGeom>
          <a:noFill/>
          <a:ln w="9525">
            <a:noFill/>
          </a:ln>
        </p:spPr>
      </p:pic>
    </p:spTree>
    <p:extLst>
      <p:ext uri="{BB962C8B-B14F-4D97-AF65-F5344CB8AC3E}">
        <p14:creationId xmlns:p14="http://schemas.microsoft.com/office/powerpoint/2010/main" val="197632929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5"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decel="50000" fill="hold">
                                          <p:stCondLst>
                                            <p:cond delay="0"/>
                                          </p:stCondLst>
                                        </p:cTn>
                                        <p:tgtEl>
                                          <p:spTgt spid="9"/>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9"/>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9"/>
                                        </p:tgtEl>
                                        <p:attrNameLst>
                                          <p:attrName>ppt_w</p:attrName>
                                        </p:attrNameLst>
                                      </p:cBhvr>
                                      <p:tavLst>
                                        <p:tav tm="0">
                                          <p:val>
                                            <p:strVal val="#ppt_w*.05"/>
                                          </p:val>
                                        </p:tav>
                                        <p:tav tm="100000">
                                          <p:val>
                                            <p:strVal val="#ppt_w"/>
                                          </p:val>
                                        </p:tav>
                                      </p:tavLst>
                                    </p:anim>
                                    <p:anim calcmode="lin" valueType="num">
                                      <p:cBhvr>
                                        <p:cTn id="10" dur="1000" fill="hold"/>
                                        <p:tgtEl>
                                          <p:spTgt spid="9"/>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9"/>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9"/>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9"/>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5" name="图片 4">
            <a:extLst>
              <a:ext uri="{FF2B5EF4-FFF2-40B4-BE49-F238E27FC236}">
                <a16:creationId xmlns="" xmlns:a16="http://schemas.microsoft.com/office/drawing/2014/main" id="{F0FD18A4-E8B0-7B42-9A75-CE892F37950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283968" y="914648"/>
            <a:ext cx="4064000" cy="4178300"/>
          </a:xfrm>
          <a:prstGeom prst="rect">
            <a:avLst/>
          </a:prstGeom>
        </p:spPr>
      </p:pic>
      <p:pic>
        <p:nvPicPr>
          <p:cNvPr id="7" name="图片 6">
            <a:extLst>
              <a:ext uri="{FF2B5EF4-FFF2-40B4-BE49-F238E27FC236}">
                <a16:creationId xmlns="" xmlns:a16="http://schemas.microsoft.com/office/drawing/2014/main" id="{B743665E-702D-3544-A025-811DB571337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83568" y="987574"/>
            <a:ext cx="3007886" cy="4032448"/>
          </a:xfrm>
          <a:prstGeom prst="rect">
            <a:avLst/>
          </a:prstGeom>
        </p:spPr>
      </p:pic>
      <p:sp>
        <p:nvSpPr>
          <p:cNvPr id="8" name="文本框 7">
            <a:extLst>
              <a:ext uri="{FF2B5EF4-FFF2-40B4-BE49-F238E27FC236}">
                <a16:creationId xmlns="" xmlns:a16="http://schemas.microsoft.com/office/drawing/2014/main" id="{08A90A2D-EA54-8642-8352-A8BC7BE112A6}"/>
              </a:ext>
            </a:extLst>
          </p:cNvPr>
          <p:cNvSpPr txBox="1"/>
          <p:nvPr/>
        </p:nvSpPr>
        <p:spPr>
          <a:xfrm>
            <a:off x="810456" y="339502"/>
            <a:ext cx="2863870" cy="461665"/>
          </a:xfrm>
          <a:prstGeom prst="rect">
            <a:avLst/>
          </a:prstGeom>
          <a:noFill/>
        </p:spPr>
        <p:txBody>
          <a:bodyPr wrap="square" rtlCol="0">
            <a:spAutoFit/>
          </a:bodyPr>
          <a:lstStyle/>
          <a:p>
            <a:r>
              <a:rPr kumimoji="1" lang="zh-CN" altLang="en-US" sz="2400" dirty="0"/>
              <a:t>这是你吗？</a:t>
            </a:r>
          </a:p>
        </p:txBody>
      </p:sp>
      <p:pic>
        <p:nvPicPr>
          <p:cNvPr id="6" name="图片 13" descr="logo带字横板.png"/>
          <p:cNvPicPr>
            <a:picLocks noChangeAspect="1"/>
          </p:cNvPicPr>
          <p:nvPr/>
        </p:nvPicPr>
        <p:blipFill>
          <a:blip r:embed="rId4"/>
          <a:stretch>
            <a:fillRect/>
          </a:stretch>
        </p:blipFill>
        <p:spPr>
          <a:xfrm>
            <a:off x="6352792" y="-22448"/>
            <a:ext cx="2699792" cy="625820"/>
          </a:xfrm>
          <a:prstGeom prst="rect">
            <a:avLst/>
          </a:prstGeom>
          <a:noFill/>
          <a:ln w="9525">
            <a:noFill/>
          </a:ln>
        </p:spPr>
      </p:pic>
    </p:spTree>
    <p:extLst>
      <p:ext uri="{BB962C8B-B14F-4D97-AF65-F5344CB8AC3E}">
        <p14:creationId xmlns:p14="http://schemas.microsoft.com/office/powerpoint/2010/main" val="134657300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Subtitle 9">
            <a:extLst>
              <a:ext uri="{FF2B5EF4-FFF2-40B4-BE49-F238E27FC236}">
                <a16:creationId xmlns="" xmlns:a16="http://schemas.microsoft.com/office/drawing/2014/main" id="{D7250891-71BE-7548-9770-DC728737A408}"/>
              </a:ext>
            </a:extLst>
          </p:cNvPr>
          <p:cNvSpPr txBox="1">
            <a:spLocks noChangeArrowheads="1"/>
          </p:cNvSpPr>
          <p:nvPr/>
        </p:nvSpPr>
        <p:spPr bwMode="auto">
          <a:xfrm>
            <a:off x="1483832" y="-39366"/>
            <a:ext cx="3845274" cy="1257452"/>
          </a:xfrm>
          <a:prstGeom prst="rect">
            <a:avLst/>
          </a:prstGeom>
        </p:spPr>
        <p:txBody>
          <a:bodyPr vert="horz" lIns="91440" tIns="45720" rIns="91440" bIns="45720" rtlCol="0" anchor="ctr">
            <a:normAutofit/>
          </a:bodyPr>
          <a:lstStyle/>
          <a:p>
            <a:pPr fontAlgn="base">
              <a:lnSpc>
                <a:spcPct val="90000"/>
              </a:lnSpc>
              <a:spcBef>
                <a:spcPct val="0"/>
              </a:spcBef>
              <a:spcAft>
                <a:spcPts val="600"/>
              </a:spcAft>
              <a:defRPr/>
            </a:pPr>
            <a:r>
              <a:rPr kumimoji="1" lang="zh-CN" altLang="en-US" sz="2400" dirty="0"/>
              <a:t>为身体负责</a:t>
            </a:r>
            <a:endParaRPr kumimoji="1" lang="en-US" altLang="zh-CN" sz="2400" dirty="0"/>
          </a:p>
        </p:txBody>
      </p:sp>
      <p:sp>
        <p:nvSpPr>
          <p:cNvPr id="8" name="文本框 7">
            <a:extLst>
              <a:ext uri="{FF2B5EF4-FFF2-40B4-BE49-F238E27FC236}">
                <a16:creationId xmlns="" xmlns:a16="http://schemas.microsoft.com/office/drawing/2014/main" id="{B20F9823-1F65-E74E-8C93-021EB17CEB59}"/>
              </a:ext>
            </a:extLst>
          </p:cNvPr>
          <p:cNvSpPr txBox="1"/>
          <p:nvPr/>
        </p:nvSpPr>
        <p:spPr>
          <a:xfrm>
            <a:off x="479748" y="1347614"/>
            <a:ext cx="3845272" cy="2839064"/>
          </a:xfrm>
          <a:prstGeom prst="rect">
            <a:avLst/>
          </a:prstGeom>
        </p:spPr>
        <p:txBody>
          <a:bodyPr vert="horz" lIns="91440" tIns="45720" rIns="91440" bIns="45720" rtlCol="0">
            <a:normAutofit/>
          </a:bodyPr>
          <a:lstStyle/>
          <a:p>
            <a:pPr marL="342900" indent="-285750">
              <a:lnSpc>
                <a:spcPct val="90000"/>
              </a:lnSpc>
              <a:spcAft>
                <a:spcPts val="600"/>
              </a:spcAft>
              <a:buFont typeface="Wingdings" pitchFamily="2" charset="2"/>
              <a:buChar char="ü"/>
            </a:pPr>
            <a:r>
              <a:rPr kumimoji="1" lang="zh-CN" altLang="en-US" sz="1700" dirty="0"/>
              <a:t>良好的生活习惯</a:t>
            </a:r>
            <a:endParaRPr kumimoji="1" lang="en-US" altLang="zh-CN" sz="1700" dirty="0"/>
          </a:p>
          <a:p>
            <a:pPr marL="57150">
              <a:lnSpc>
                <a:spcPct val="90000"/>
              </a:lnSpc>
              <a:spcAft>
                <a:spcPts val="600"/>
              </a:spcAft>
            </a:pPr>
            <a:r>
              <a:rPr kumimoji="1" lang="zh-CN" altLang="en-US" sz="1700" dirty="0"/>
              <a:t>      规律的作息：晨型人 </a:t>
            </a:r>
            <a:r>
              <a:rPr kumimoji="1" lang="en-US" altLang="zh-CN" sz="1700" dirty="0"/>
              <a:t>vs </a:t>
            </a:r>
            <a:r>
              <a:rPr kumimoji="1" lang="zh-CN" altLang="en-US" sz="1700" dirty="0"/>
              <a:t>熬夜党</a:t>
            </a:r>
            <a:endParaRPr kumimoji="1" lang="en-US" altLang="zh-CN" sz="1700" dirty="0"/>
          </a:p>
          <a:p>
            <a:pPr>
              <a:lnSpc>
                <a:spcPct val="90000"/>
              </a:lnSpc>
              <a:spcAft>
                <a:spcPts val="600"/>
              </a:spcAft>
            </a:pPr>
            <a:r>
              <a:rPr kumimoji="1" lang="zh-CN" altLang="en-US" sz="1700" dirty="0"/>
              <a:t>       健康的饮食：</a:t>
            </a:r>
            <a:endParaRPr kumimoji="1" lang="en-US" altLang="zh-CN" sz="1700" dirty="0"/>
          </a:p>
          <a:p>
            <a:pPr marL="57150">
              <a:lnSpc>
                <a:spcPct val="90000"/>
              </a:lnSpc>
              <a:spcAft>
                <a:spcPts val="600"/>
              </a:spcAft>
            </a:pPr>
            <a:r>
              <a:rPr kumimoji="1" lang="zh-CN" altLang="en-US" sz="1700" dirty="0"/>
              <a:t>      持续的运动：</a:t>
            </a:r>
            <a:endParaRPr kumimoji="1" lang="en-US" altLang="zh-CN" sz="1700" dirty="0"/>
          </a:p>
          <a:p>
            <a:pPr marL="342900" indent="-285750">
              <a:lnSpc>
                <a:spcPct val="90000"/>
              </a:lnSpc>
              <a:spcAft>
                <a:spcPts val="600"/>
              </a:spcAft>
              <a:buFont typeface="Wingdings" pitchFamily="2" charset="2"/>
              <a:buChar char="ü"/>
            </a:pPr>
            <a:endParaRPr kumimoji="1" lang="en-US" altLang="zh-CN" sz="1700" dirty="0"/>
          </a:p>
          <a:p>
            <a:pPr marL="342900" indent="-285750">
              <a:lnSpc>
                <a:spcPct val="90000"/>
              </a:lnSpc>
              <a:spcAft>
                <a:spcPts val="600"/>
              </a:spcAft>
              <a:buFont typeface="Wingdings" pitchFamily="2" charset="2"/>
              <a:buChar char="ü"/>
            </a:pPr>
            <a:r>
              <a:rPr kumimoji="1" lang="zh-CN" altLang="en-US" sz="1700" dirty="0"/>
              <a:t>拒绝自伤</a:t>
            </a:r>
            <a:r>
              <a:rPr kumimoji="1" lang="en-US" altLang="zh-CN" sz="1700" dirty="0"/>
              <a:t>/</a:t>
            </a:r>
            <a:r>
              <a:rPr kumimoji="1" lang="zh-CN" altLang="en-US" sz="1700" dirty="0"/>
              <a:t>自残：</a:t>
            </a:r>
            <a:endParaRPr kumimoji="1" lang="en-US" altLang="zh-CN" sz="1700" dirty="0"/>
          </a:p>
          <a:p>
            <a:pPr>
              <a:lnSpc>
                <a:spcPct val="90000"/>
              </a:lnSpc>
              <a:spcAft>
                <a:spcPts val="600"/>
              </a:spcAft>
            </a:pPr>
            <a:r>
              <a:rPr kumimoji="1" lang="zh-CN" altLang="en-US" sz="1700" dirty="0"/>
              <a:t>       恋爱中的自我保护 </a:t>
            </a:r>
            <a:endParaRPr kumimoji="1" lang="en-US" altLang="zh-CN" sz="1700" dirty="0"/>
          </a:p>
          <a:p>
            <a:pPr>
              <a:lnSpc>
                <a:spcPct val="90000"/>
              </a:lnSpc>
              <a:spcAft>
                <a:spcPts val="600"/>
              </a:spcAft>
            </a:pPr>
            <a:r>
              <a:rPr kumimoji="1" lang="zh-CN" altLang="en-US" sz="1700" dirty="0"/>
              <a:t>       说走就走的旅行，驴友闯禁区探险</a:t>
            </a:r>
          </a:p>
        </p:txBody>
      </p:sp>
      <p:grpSp>
        <p:nvGrpSpPr>
          <p:cNvPr id="4" name="组合 5">
            <a:extLst>
              <a:ext uri="{FF2B5EF4-FFF2-40B4-BE49-F238E27FC236}">
                <a16:creationId xmlns="" xmlns:a16="http://schemas.microsoft.com/office/drawing/2014/main" id="{35623337-A48E-1F4C-8FB1-06BAFFAA171A}"/>
              </a:ext>
            </a:extLst>
          </p:cNvPr>
          <p:cNvGrpSpPr>
            <a:grpSpLocks/>
          </p:cNvGrpSpPr>
          <p:nvPr/>
        </p:nvGrpSpPr>
        <p:grpSpPr bwMode="auto">
          <a:xfrm>
            <a:off x="727472" y="364332"/>
            <a:ext cx="757238" cy="450056"/>
            <a:chOff x="2300288" y="1400174"/>
            <a:chExt cx="1009650" cy="600076"/>
          </a:xfrm>
        </p:grpSpPr>
        <p:sp>
          <p:nvSpPr>
            <p:cNvPr id="5" name="菱形 4">
              <a:extLst>
                <a:ext uri="{FF2B5EF4-FFF2-40B4-BE49-F238E27FC236}">
                  <a16:creationId xmlns="" xmlns:a16="http://schemas.microsoft.com/office/drawing/2014/main" id="{7C6C8B6B-D2EC-9746-B025-F0D2BBA2B37D}"/>
                </a:ext>
              </a:extLst>
            </p:cNvPr>
            <p:cNvSpPr/>
            <p:nvPr/>
          </p:nvSpPr>
          <p:spPr>
            <a:xfrm>
              <a:off x="2300288" y="1400174"/>
              <a:ext cx="600075" cy="600076"/>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fontAlgn="base" hangingPunct="0">
                <a:spcBef>
                  <a:spcPct val="0"/>
                </a:spcBef>
                <a:spcAft>
                  <a:spcPct val="0"/>
                </a:spcAft>
                <a:defRPr/>
              </a:pPr>
              <a:endParaRPr lang="zh-CN" altLang="en-US" sz="1350">
                <a:solidFill>
                  <a:prstClr val="white"/>
                </a:solidFill>
              </a:endParaRPr>
            </a:p>
          </p:txBody>
        </p:sp>
        <p:sp>
          <p:nvSpPr>
            <p:cNvPr id="6" name="菱形 5">
              <a:extLst>
                <a:ext uri="{FF2B5EF4-FFF2-40B4-BE49-F238E27FC236}">
                  <a16:creationId xmlns="" xmlns:a16="http://schemas.microsoft.com/office/drawing/2014/main" id="{50B6B3CE-A134-C546-A30A-A567B3AFC66A}"/>
                </a:ext>
              </a:extLst>
            </p:cNvPr>
            <p:cNvSpPr/>
            <p:nvPr/>
          </p:nvSpPr>
          <p:spPr>
            <a:xfrm>
              <a:off x="2709863" y="1400174"/>
              <a:ext cx="600075" cy="600076"/>
            </a:xfrm>
            <a:prstGeom prst="diamond">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fontAlgn="base" hangingPunct="0">
                <a:spcBef>
                  <a:spcPct val="0"/>
                </a:spcBef>
                <a:spcAft>
                  <a:spcPct val="0"/>
                </a:spcAft>
                <a:defRPr/>
              </a:pPr>
              <a:endParaRPr lang="zh-CN" altLang="en-US" sz="1350">
                <a:solidFill>
                  <a:prstClr val="white"/>
                </a:solidFill>
              </a:endParaRPr>
            </a:p>
          </p:txBody>
        </p:sp>
      </p:grpSp>
      <p:sp>
        <p:nvSpPr>
          <p:cNvPr id="10" name="矩形 9">
            <a:extLst>
              <a:ext uri="{FF2B5EF4-FFF2-40B4-BE49-F238E27FC236}">
                <a16:creationId xmlns="" xmlns:a16="http://schemas.microsoft.com/office/drawing/2014/main" id="{FE684193-D96F-7A45-935E-7403D59BC375}"/>
              </a:ext>
            </a:extLst>
          </p:cNvPr>
          <p:cNvSpPr/>
          <p:nvPr/>
        </p:nvSpPr>
        <p:spPr>
          <a:xfrm>
            <a:off x="827584" y="4002012"/>
            <a:ext cx="5122493" cy="369332"/>
          </a:xfrm>
          <a:prstGeom prst="rect">
            <a:avLst/>
          </a:prstGeom>
        </p:spPr>
        <p:txBody>
          <a:bodyPr wrap="none">
            <a:spAutoFit/>
          </a:bodyPr>
          <a:lstStyle/>
          <a:p>
            <a:r>
              <a:rPr kumimoji="1" lang="zh-CN" altLang="en-US" dirty="0"/>
              <a:t>没有一种理由，可以成为伤害自己和他人的借口</a:t>
            </a:r>
            <a:endParaRPr lang="zh-CN" altLang="en-US" dirty="0"/>
          </a:p>
        </p:txBody>
      </p:sp>
      <p:pic>
        <p:nvPicPr>
          <p:cNvPr id="12" name="图片 11">
            <a:extLst>
              <a:ext uri="{FF2B5EF4-FFF2-40B4-BE49-F238E27FC236}">
                <a16:creationId xmlns="" xmlns:a16="http://schemas.microsoft.com/office/drawing/2014/main" id="{F871682D-E112-7E43-8DCE-4D16DE01F896}"/>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624734" y="1036186"/>
            <a:ext cx="1147965" cy="859184"/>
          </a:xfrm>
          <a:prstGeom prst="rect">
            <a:avLst/>
          </a:prstGeom>
        </p:spPr>
      </p:pic>
      <p:pic>
        <p:nvPicPr>
          <p:cNvPr id="15" name="图片 14">
            <a:extLst>
              <a:ext uri="{FF2B5EF4-FFF2-40B4-BE49-F238E27FC236}">
                <a16:creationId xmlns="" xmlns:a16="http://schemas.microsoft.com/office/drawing/2014/main" id="{BC52D7CD-CAC6-0040-820B-B48744E5A2A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624734" y="1895371"/>
            <a:ext cx="1080607" cy="1014807"/>
          </a:xfrm>
          <a:prstGeom prst="rect">
            <a:avLst/>
          </a:prstGeom>
        </p:spPr>
      </p:pic>
      <p:pic>
        <p:nvPicPr>
          <p:cNvPr id="17" name="图片 16">
            <a:extLst>
              <a:ext uri="{FF2B5EF4-FFF2-40B4-BE49-F238E27FC236}">
                <a16:creationId xmlns="" xmlns:a16="http://schemas.microsoft.com/office/drawing/2014/main" id="{D8009871-DF0D-FE49-A93A-5766394BFBC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718603" y="1036186"/>
            <a:ext cx="1507522" cy="1873991"/>
          </a:xfrm>
          <a:prstGeom prst="rect">
            <a:avLst/>
          </a:prstGeom>
        </p:spPr>
      </p:pic>
      <p:pic>
        <p:nvPicPr>
          <p:cNvPr id="11" name="图片 13" descr="logo带字横板.png"/>
          <p:cNvPicPr>
            <a:picLocks noChangeAspect="1"/>
          </p:cNvPicPr>
          <p:nvPr/>
        </p:nvPicPr>
        <p:blipFill>
          <a:blip r:embed="rId5"/>
          <a:stretch>
            <a:fillRect/>
          </a:stretch>
        </p:blipFill>
        <p:spPr>
          <a:xfrm>
            <a:off x="6352792" y="-22448"/>
            <a:ext cx="2699792" cy="625820"/>
          </a:xfrm>
          <a:prstGeom prst="rect">
            <a:avLst/>
          </a:prstGeom>
          <a:noFill/>
          <a:ln w="9525">
            <a:noFill/>
          </a:ln>
        </p:spPr>
      </p:pic>
    </p:spTree>
    <p:extLst>
      <p:ext uri="{BB962C8B-B14F-4D97-AF65-F5344CB8AC3E}">
        <p14:creationId xmlns:p14="http://schemas.microsoft.com/office/powerpoint/2010/main" val="299456914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133D94C9-8EEA-6542-B282-162BE7E55976}"/>
              </a:ext>
            </a:extLst>
          </p:cNvPr>
          <p:cNvSpPr>
            <a:spLocks noGrp="1"/>
          </p:cNvSpPr>
          <p:nvPr>
            <p:ph type="title"/>
          </p:nvPr>
        </p:nvSpPr>
        <p:spPr>
          <a:xfrm>
            <a:off x="612416" y="591530"/>
            <a:ext cx="2736304" cy="432048"/>
          </a:xfrm>
        </p:spPr>
        <p:txBody>
          <a:bodyPr/>
          <a:lstStyle/>
          <a:p>
            <a:r>
              <a:rPr kumimoji="1" lang="zh-CN" altLang="en-US" sz="2400" dirty="0">
                <a:solidFill>
                  <a:srgbClr val="FF0000"/>
                </a:solidFill>
                <a:latin typeface="Microsoft YaHei" panose="020B0503020204020204" pitchFamily="34" charset="-122"/>
                <a:ea typeface="Microsoft YaHei" panose="020B0503020204020204" pitchFamily="34" charset="-122"/>
              </a:rPr>
              <a:t>恋爱中的自我保护</a:t>
            </a:r>
          </a:p>
        </p:txBody>
      </p:sp>
      <p:sp>
        <p:nvSpPr>
          <p:cNvPr id="5" name="矩形 4">
            <a:extLst>
              <a:ext uri="{FF2B5EF4-FFF2-40B4-BE49-F238E27FC236}">
                <a16:creationId xmlns="" xmlns:a16="http://schemas.microsoft.com/office/drawing/2014/main" id="{685043EF-BDA7-B14A-A0E1-CAD2C130AA36}"/>
              </a:ext>
            </a:extLst>
          </p:cNvPr>
          <p:cNvSpPr/>
          <p:nvPr/>
        </p:nvSpPr>
        <p:spPr>
          <a:xfrm>
            <a:off x="611560" y="1635646"/>
            <a:ext cx="5544616" cy="1477328"/>
          </a:xfrm>
          <a:prstGeom prst="rect">
            <a:avLst/>
          </a:prstGeom>
        </p:spPr>
        <p:txBody>
          <a:bodyPr wrap="square">
            <a:spAutoFit/>
          </a:bodyPr>
          <a:lstStyle/>
          <a:p>
            <a:r>
              <a:rPr lang="zh-CN" altLang="en-US" dirty="0">
                <a:solidFill>
                  <a:srgbClr val="333333"/>
                </a:solidFill>
                <a:latin typeface="微软雅黑" panose="020B0503020204020204" pitchFamily="34" charset="-122"/>
                <a:ea typeface="微软雅黑" panose="020B0503020204020204" pitchFamily="34" charset="-122"/>
              </a:rPr>
              <a:t>亲密关系缺乏自我保护而遭受的创伤，</a:t>
            </a:r>
            <a:endParaRPr lang="en-US" altLang="zh-CN" dirty="0">
              <a:solidFill>
                <a:srgbClr val="333333"/>
              </a:solidFill>
              <a:latin typeface="微软雅黑" panose="020B0503020204020204" pitchFamily="34" charset="-122"/>
              <a:ea typeface="微软雅黑" panose="020B0503020204020204" pitchFamily="34" charset="-122"/>
            </a:endParaRPr>
          </a:p>
          <a:p>
            <a:endParaRPr lang="en-US" altLang="zh-CN" dirty="0">
              <a:solidFill>
                <a:srgbClr val="333333"/>
              </a:solidFill>
              <a:latin typeface="微软雅黑" panose="020B0503020204020204" pitchFamily="34" charset="-122"/>
              <a:ea typeface="微软雅黑" panose="020B0503020204020204" pitchFamily="34" charset="-122"/>
            </a:endParaRPr>
          </a:p>
          <a:p>
            <a:r>
              <a:rPr lang="zh-CN" altLang="en-US" dirty="0">
                <a:solidFill>
                  <a:srgbClr val="333333"/>
                </a:solidFill>
                <a:latin typeface="微软雅黑" panose="020B0503020204020204" pitchFamily="34" charset="-122"/>
                <a:ea typeface="微软雅黑" panose="020B0503020204020204" pitchFamily="34" charset="-122"/>
              </a:rPr>
              <a:t>因缺乏安全性行为而导致大学生艾滋病患病率的增高</a:t>
            </a:r>
            <a:endParaRPr lang="en-US" altLang="zh-CN" dirty="0">
              <a:solidFill>
                <a:srgbClr val="333333"/>
              </a:solidFill>
              <a:latin typeface="微软雅黑" panose="020B0503020204020204" pitchFamily="34" charset="-122"/>
              <a:ea typeface="微软雅黑" panose="020B0503020204020204" pitchFamily="34" charset="-122"/>
            </a:endParaRPr>
          </a:p>
          <a:p>
            <a:endParaRPr lang="en-US" altLang="zh-CN" dirty="0">
              <a:solidFill>
                <a:srgbClr val="333333"/>
              </a:solidFill>
              <a:latin typeface="微软雅黑" panose="020B0503020204020204" pitchFamily="34" charset="-122"/>
              <a:ea typeface="微软雅黑" panose="020B0503020204020204" pitchFamily="34" charset="-122"/>
            </a:endParaRPr>
          </a:p>
          <a:p>
            <a:r>
              <a:rPr lang="zh-CN" altLang="en-US" dirty="0">
                <a:solidFill>
                  <a:srgbClr val="333333"/>
                </a:solidFill>
                <a:latin typeface="微软雅黑" panose="020B0503020204020204" pitchFamily="34" charset="-122"/>
                <a:ea typeface="微软雅黑" panose="020B0503020204020204" pitchFamily="34" charset="-122"/>
              </a:rPr>
              <a:t>因恋爱关系破裂导致的自伤自残等</a:t>
            </a:r>
            <a:endParaRPr lang="zh-CN" altLang="en-US" dirty="0"/>
          </a:p>
        </p:txBody>
      </p:sp>
      <p:pic>
        <p:nvPicPr>
          <p:cNvPr id="4" name="图片 3">
            <a:extLst>
              <a:ext uri="{FF2B5EF4-FFF2-40B4-BE49-F238E27FC236}">
                <a16:creationId xmlns="" xmlns:a16="http://schemas.microsoft.com/office/drawing/2014/main" id="{9E99C8F0-C8C8-3E42-AD5E-51957041F2C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149404" y="966428"/>
            <a:ext cx="2711915" cy="2448272"/>
          </a:xfrm>
          <a:prstGeom prst="ellipse">
            <a:avLst/>
          </a:prstGeom>
          <a:ln>
            <a:noFill/>
          </a:ln>
          <a:effectLst>
            <a:softEdge rad="112500"/>
          </a:effectLst>
        </p:spPr>
      </p:pic>
      <p:pic>
        <p:nvPicPr>
          <p:cNvPr id="6" name="图片 13" descr="logo带字横板.png"/>
          <p:cNvPicPr>
            <a:picLocks noChangeAspect="1"/>
          </p:cNvPicPr>
          <p:nvPr/>
        </p:nvPicPr>
        <p:blipFill>
          <a:blip r:embed="rId3"/>
          <a:stretch>
            <a:fillRect/>
          </a:stretch>
        </p:blipFill>
        <p:spPr>
          <a:xfrm>
            <a:off x="6352792" y="-22448"/>
            <a:ext cx="2699792" cy="625820"/>
          </a:xfrm>
          <a:prstGeom prst="rect">
            <a:avLst/>
          </a:prstGeom>
          <a:noFill/>
          <a:ln w="9525">
            <a:noFill/>
          </a:ln>
        </p:spPr>
      </p:pic>
    </p:spTree>
    <p:extLst>
      <p:ext uri="{BB962C8B-B14F-4D97-AF65-F5344CB8AC3E}">
        <p14:creationId xmlns:p14="http://schemas.microsoft.com/office/powerpoint/2010/main" val="341045340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id="{D99847AD-60CC-2F4B-B92D-8EDAA30DCA70}"/>
              </a:ext>
            </a:extLst>
          </p:cNvPr>
          <p:cNvSpPr/>
          <p:nvPr/>
        </p:nvSpPr>
        <p:spPr>
          <a:xfrm>
            <a:off x="835871" y="1563638"/>
            <a:ext cx="4176464" cy="2268954"/>
          </a:xfrm>
          <a:prstGeom prst="rect">
            <a:avLst/>
          </a:prstGeom>
        </p:spPr>
        <p:txBody>
          <a:bodyPr wrap="square">
            <a:spAutoFit/>
          </a:bodyPr>
          <a:lstStyle/>
          <a:p>
            <a:pPr>
              <a:lnSpc>
                <a:spcPct val="150000"/>
              </a:lnSpc>
            </a:pPr>
            <a:r>
              <a:rPr lang="zh-CN" altLang="en-US" sz="1600" dirty="0">
                <a:solidFill>
                  <a:srgbClr val="333333"/>
                </a:solidFill>
                <a:latin typeface="arial" panose="020B0604020202020204" pitchFamily="34" charset="0"/>
              </a:rPr>
              <a:t>六月初，安徽黄山风景区对一名擅自进入景区未开发开放区域被困的游客进行了救援。不过，在这之后，黄山风景区管委会要求王某某承担部分救援费用，这次救援因此成为</a:t>
            </a:r>
            <a:r>
              <a:rPr lang="en-US" altLang="zh-CN" sz="1600" dirty="0">
                <a:solidFill>
                  <a:srgbClr val="333333"/>
                </a:solidFill>
                <a:latin typeface="arial" panose="020B0604020202020204" pitchFamily="34" charset="0"/>
              </a:rPr>
              <a:t>《</a:t>
            </a:r>
            <a:r>
              <a:rPr lang="zh-CN" altLang="en-US" sz="1600" dirty="0">
                <a:solidFill>
                  <a:srgbClr val="333333"/>
                </a:solidFill>
                <a:latin typeface="arial" panose="020B0604020202020204" pitchFamily="34" charset="0"/>
              </a:rPr>
              <a:t>黄山风景名胜区有偿救援实施办法</a:t>
            </a:r>
            <a:r>
              <a:rPr lang="en-US" altLang="zh-CN" sz="1600" dirty="0">
                <a:solidFill>
                  <a:srgbClr val="333333"/>
                </a:solidFill>
                <a:latin typeface="arial" panose="020B0604020202020204" pitchFamily="34" charset="0"/>
              </a:rPr>
              <a:t>》</a:t>
            </a:r>
            <a:r>
              <a:rPr lang="zh-CN" altLang="en-US" sz="1600" dirty="0">
                <a:solidFill>
                  <a:srgbClr val="333333"/>
                </a:solidFill>
                <a:latin typeface="arial" panose="020B0604020202020204" pitchFamily="34" charset="0"/>
              </a:rPr>
              <a:t>实施以来的</a:t>
            </a:r>
            <a:r>
              <a:rPr lang="zh-CN" altLang="en-US" sz="1600" b="1" dirty="0">
                <a:solidFill>
                  <a:srgbClr val="333333"/>
                </a:solidFill>
                <a:latin typeface="arial" panose="020B0604020202020204" pitchFamily="34" charset="0"/>
              </a:rPr>
              <a:t>首例有偿救援行动。</a:t>
            </a:r>
            <a:endParaRPr lang="zh-CN" altLang="en-US" sz="1600" dirty="0"/>
          </a:p>
        </p:txBody>
      </p:sp>
      <p:pic>
        <p:nvPicPr>
          <p:cNvPr id="3" name="图片 2">
            <a:extLst>
              <a:ext uri="{FF2B5EF4-FFF2-40B4-BE49-F238E27FC236}">
                <a16:creationId xmlns="" xmlns:a16="http://schemas.microsoft.com/office/drawing/2014/main" id="{C1882CFF-C98B-F340-87E5-F5BD05B654FB}"/>
              </a:ext>
            </a:extLst>
          </p:cNvPr>
          <p:cNvPicPr>
            <a:picLocks noChangeAspect="1"/>
          </p:cNvPicPr>
          <p:nvPr/>
        </p:nvPicPr>
        <p:blipFill>
          <a:blip r:embed="rId2"/>
          <a:stretch>
            <a:fillRect/>
          </a:stretch>
        </p:blipFill>
        <p:spPr>
          <a:xfrm>
            <a:off x="5658744" y="845614"/>
            <a:ext cx="2697088" cy="1726136"/>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4" name="图片 3">
            <a:extLst>
              <a:ext uri="{FF2B5EF4-FFF2-40B4-BE49-F238E27FC236}">
                <a16:creationId xmlns="" xmlns:a16="http://schemas.microsoft.com/office/drawing/2014/main" id="{DBDB0698-3AAA-C841-9756-73F0D2D515BF}"/>
              </a:ext>
            </a:extLst>
          </p:cNvPr>
          <p:cNvPicPr>
            <a:picLocks noChangeAspect="1"/>
          </p:cNvPicPr>
          <p:nvPr/>
        </p:nvPicPr>
        <p:blipFill>
          <a:blip r:embed="rId3"/>
          <a:stretch>
            <a:fillRect/>
          </a:stretch>
        </p:blipFill>
        <p:spPr>
          <a:xfrm>
            <a:off x="5658744" y="2768762"/>
            <a:ext cx="2739898" cy="1726136"/>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5" name="文本框 4">
            <a:extLst>
              <a:ext uri="{FF2B5EF4-FFF2-40B4-BE49-F238E27FC236}">
                <a16:creationId xmlns="" xmlns:a16="http://schemas.microsoft.com/office/drawing/2014/main" id="{9ECAF471-6CE5-0E40-8602-420B6BA11780}"/>
              </a:ext>
            </a:extLst>
          </p:cNvPr>
          <p:cNvSpPr txBox="1"/>
          <p:nvPr/>
        </p:nvSpPr>
        <p:spPr>
          <a:xfrm>
            <a:off x="611560" y="845614"/>
            <a:ext cx="4104456" cy="369332"/>
          </a:xfrm>
          <a:prstGeom prst="rect">
            <a:avLst/>
          </a:prstGeom>
          <a:noFill/>
        </p:spPr>
        <p:txBody>
          <a:bodyPr wrap="square" rtlCol="0">
            <a:spAutoFit/>
          </a:bodyPr>
          <a:lstStyle/>
          <a:p>
            <a:r>
              <a:rPr kumimoji="1" lang="zh-CN" altLang="en-US" dirty="0">
                <a:solidFill>
                  <a:srgbClr val="FF0000"/>
                </a:solidFill>
              </a:rPr>
              <a:t>“越界旅行”的后果：为任性买单</a:t>
            </a:r>
          </a:p>
        </p:txBody>
      </p:sp>
      <p:pic>
        <p:nvPicPr>
          <p:cNvPr id="6" name="图片 13" descr="logo带字横板.png"/>
          <p:cNvPicPr>
            <a:picLocks noChangeAspect="1"/>
          </p:cNvPicPr>
          <p:nvPr/>
        </p:nvPicPr>
        <p:blipFill>
          <a:blip r:embed="rId4"/>
          <a:stretch>
            <a:fillRect/>
          </a:stretch>
        </p:blipFill>
        <p:spPr>
          <a:xfrm>
            <a:off x="6352792" y="-22448"/>
            <a:ext cx="2699792" cy="625820"/>
          </a:xfrm>
          <a:prstGeom prst="rect">
            <a:avLst/>
          </a:prstGeom>
          <a:noFill/>
          <a:ln w="9525">
            <a:noFill/>
          </a:ln>
        </p:spPr>
      </p:pic>
    </p:spTree>
    <p:extLst>
      <p:ext uri="{BB962C8B-B14F-4D97-AF65-F5344CB8AC3E}">
        <p14:creationId xmlns:p14="http://schemas.microsoft.com/office/powerpoint/2010/main" val="317639646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 name="Rectangle 12">
            <a:extLst>
              <a:ext uri="{FF2B5EF4-FFF2-40B4-BE49-F238E27FC236}">
                <a16:creationId xmlns="" xmlns:a16="http://schemas.microsoft.com/office/drawing/2014/main" id="{F56F5174-31D9-4DBB-AAB7-A1FD7BDB1352}"/>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a:off x="0" y="0"/>
            <a:ext cx="4211157" cy="5143500"/>
          </a:xfrm>
          <a:prstGeom prst="rect">
            <a:avLst/>
          </a:prstGeom>
          <a:gradFill>
            <a:gsLst>
              <a:gs pos="0">
                <a:schemeClr val="accent1">
                  <a:lumMod val="100000"/>
                  <a:alpha val="82000"/>
                </a:schemeClr>
              </a:gs>
              <a:gs pos="25000">
                <a:schemeClr val="accent1">
                  <a:alpha val="60000"/>
                </a:schemeClr>
              </a:gs>
              <a:gs pos="94000">
                <a:schemeClr val="bg2">
                  <a:lumMod val="75000"/>
                </a:schemeClr>
              </a:gs>
              <a:gs pos="100000">
                <a:schemeClr val="bg2">
                  <a:lumMod val="75000"/>
                </a:schemeClr>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5" name="Picture 14">
            <a:extLst>
              <a:ext uri="{FF2B5EF4-FFF2-40B4-BE49-F238E27FC236}">
                <a16:creationId xmlns="" xmlns:a16="http://schemas.microsoft.com/office/drawing/2014/main" id="{AE113210-7872-481A-ADE6-3A05CCAF5EB2}"/>
              </a:ext>
              <a:ext uri="{C183D7F6-B498-43B3-948B-1728B52AA6E4}">
                <adec:decorative xmlns=""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 xmlns:p16="http://schemas.microsoft.com/office/powerpoint/2015/main" val="1"/>
              </p:ext>
            </p:extLst>
          </p:nvPr>
        </p:nvPicPr>
        <p:blipFill>
          <a:blip r:embed="rId2">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7" name="Subtitle 9">
            <a:extLst>
              <a:ext uri="{FF2B5EF4-FFF2-40B4-BE49-F238E27FC236}">
                <a16:creationId xmlns="" xmlns:a16="http://schemas.microsoft.com/office/drawing/2014/main" id="{80BD6BD3-5975-8E4C-89BD-58D0CA9C324B}"/>
              </a:ext>
            </a:extLst>
          </p:cNvPr>
          <p:cNvSpPr txBox="1">
            <a:spLocks noChangeArrowheads="1"/>
          </p:cNvSpPr>
          <p:nvPr/>
        </p:nvSpPr>
        <p:spPr bwMode="auto">
          <a:xfrm>
            <a:off x="5257691" y="597772"/>
            <a:ext cx="3733482" cy="1090538"/>
          </a:xfrm>
          <a:prstGeom prst="rect">
            <a:avLst/>
          </a:prstGeom>
        </p:spPr>
        <p:txBody>
          <a:bodyPr vert="horz" lIns="91440" tIns="45720" rIns="91440" bIns="45720" rtlCol="0" anchor="ctr">
            <a:normAutofit/>
          </a:bodyPr>
          <a:lstStyle/>
          <a:p>
            <a:pPr fontAlgn="base">
              <a:lnSpc>
                <a:spcPct val="90000"/>
              </a:lnSpc>
              <a:spcBef>
                <a:spcPct val="0"/>
              </a:spcBef>
              <a:spcAft>
                <a:spcPts val="600"/>
              </a:spcAft>
              <a:defRPr/>
            </a:pPr>
            <a:r>
              <a:rPr kumimoji="1" lang="zh-CN" altLang="en-US" sz="2400" dirty="0"/>
              <a:t>为情绪负责</a:t>
            </a:r>
            <a:endParaRPr kumimoji="1" lang="en-US" altLang="zh-CN" sz="2400" dirty="0"/>
          </a:p>
        </p:txBody>
      </p:sp>
      <p:sp>
        <p:nvSpPr>
          <p:cNvPr id="17" name="Freeform 62">
            <a:extLst>
              <a:ext uri="{FF2B5EF4-FFF2-40B4-BE49-F238E27FC236}">
                <a16:creationId xmlns="" xmlns:a16="http://schemas.microsoft.com/office/drawing/2014/main" id="{F9A95BEE-6BB1-4A28-A8E6-A34B2E42EF87}"/>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a:off x="0" y="553964"/>
            <a:ext cx="3750328" cy="4050721"/>
          </a:xfrm>
          <a:custGeom>
            <a:avLst/>
            <a:gdLst>
              <a:gd name="connsiteX0" fmla="*/ 2299956 w 5000438"/>
              <a:gd name="connsiteY0" fmla="*/ 0 h 5400962"/>
              <a:gd name="connsiteX1" fmla="*/ 5000438 w 5000438"/>
              <a:gd name="connsiteY1" fmla="*/ 2700481 h 5400962"/>
              <a:gd name="connsiteX2" fmla="*/ 2299956 w 5000438"/>
              <a:gd name="connsiteY2" fmla="*/ 5400962 h 5400962"/>
              <a:gd name="connsiteX3" fmla="*/ 60675 w 5000438"/>
              <a:gd name="connsiteY3" fmla="*/ 4210346 h 5400962"/>
              <a:gd name="connsiteX4" fmla="*/ 0 w 5000438"/>
              <a:gd name="connsiteY4" fmla="*/ 4110472 h 5400962"/>
              <a:gd name="connsiteX5" fmla="*/ 0 w 5000438"/>
              <a:gd name="connsiteY5" fmla="*/ 1290491 h 5400962"/>
              <a:gd name="connsiteX6" fmla="*/ 60675 w 5000438"/>
              <a:gd name="connsiteY6" fmla="*/ 1190617 h 5400962"/>
              <a:gd name="connsiteX7" fmla="*/ 2299956 w 5000438"/>
              <a:gd name="connsiteY7" fmla="*/ 0 h 5400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000438" h="5400962">
                <a:moveTo>
                  <a:pt x="2299956" y="0"/>
                </a:moveTo>
                <a:cubicBezTo>
                  <a:pt x="3791390" y="0"/>
                  <a:pt x="5000438" y="1209047"/>
                  <a:pt x="5000438" y="2700481"/>
                </a:cubicBezTo>
                <a:cubicBezTo>
                  <a:pt x="5000438" y="4191915"/>
                  <a:pt x="3791390" y="5400962"/>
                  <a:pt x="2299956" y="5400962"/>
                </a:cubicBezTo>
                <a:cubicBezTo>
                  <a:pt x="1367810" y="5400962"/>
                  <a:pt x="545971" y="4928678"/>
                  <a:pt x="60675" y="4210346"/>
                </a:cubicBezTo>
                <a:lnTo>
                  <a:pt x="0" y="4110472"/>
                </a:lnTo>
                <a:lnTo>
                  <a:pt x="0" y="1290491"/>
                </a:lnTo>
                <a:lnTo>
                  <a:pt x="60675" y="1190617"/>
                </a:lnTo>
                <a:cubicBezTo>
                  <a:pt x="545971" y="472284"/>
                  <a:pt x="1367810" y="0"/>
                  <a:pt x="2299956" y="0"/>
                </a:cubicBez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pic>
        <p:nvPicPr>
          <p:cNvPr id="3" name="图片 2">
            <a:extLst>
              <a:ext uri="{FF2B5EF4-FFF2-40B4-BE49-F238E27FC236}">
                <a16:creationId xmlns="" xmlns:a16="http://schemas.microsoft.com/office/drawing/2014/main" id="{595D16B9-2102-0649-8D3C-A870A3168C73}"/>
              </a:ext>
            </a:extLst>
          </p:cNvPr>
          <p:cNvPicPr>
            <a:picLocks noChangeAspect="1"/>
          </p:cNvPicPr>
          <p:nvPr/>
        </p:nvPicPr>
        <p:blipFill rotWithShape="1">
          <a:blip r:embed="rId3">
            <a:alphaModFix/>
            <a:extLst>
              <a:ext uri="{28A0092B-C50C-407E-A947-70E740481C1C}">
                <a14:useLocalDpi xmlns:a14="http://schemas.microsoft.com/office/drawing/2010/main" val="0"/>
              </a:ext>
            </a:extLst>
          </a:blip>
          <a:srcRect l="12979" r="23201" b="3"/>
          <a:stretch/>
        </p:blipFill>
        <p:spPr>
          <a:xfrm>
            <a:off x="0" y="672848"/>
            <a:ext cx="3628510" cy="3797803"/>
          </a:xfrm>
          <a:custGeom>
            <a:avLst/>
            <a:gdLst>
              <a:gd name="connsiteX0" fmla="*/ 2306172 w 4838041"/>
              <a:gd name="connsiteY0" fmla="*/ 0 h 5063738"/>
              <a:gd name="connsiteX1" fmla="*/ 4838041 w 4838041"/>
              <a:gd name="connsiteY1" fmla="*/ 2531869 h 5063738"/>
              <a:gd name="connsiteX2" fmla="*/ 2306172 w 4838041"/>
              <a:gd name="connsiteY2" fmla="*/ 5063738 h 5063738"/>
              <a:gd name="connsiteX3" fmla="*/ 79886 w 4838041"/>
              <a:gd name="connsiteY3" fmla="*/ 3738709 h 5063738"/>
              <a:gd name="connsiteX4" fmla="*/ 0 w 4838041"/>
              <a:gd name="connsiteY4" fmla="*/ 3572876 h 5063738"/>
              <a:gd name="connsiteX5" fmla="*/ 0 w 4838041"/>
              <a:gd name="connsiteY5" fmla="*/ 1490863 h 5063738"/>
              <a:gd name="connsiteX6" fmla="*/ 79886 w 4838041"/>
              <a:gd name="connsiteY6" fmla="*/ 1325030 h 5063738"/>
              <a:gd name="connsiteX7" fmla="*/ 2306172 w 4838041"/>
              <a:gd name="connsiteY7" fmla="*/ 0 h 50637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838041" h="5063738">
                <a:moveTo>
                  <a:pt x="2306172" y="0"/>
                </a:moveTo>
                <a:cubicBezTo>
                  <a:pt x="3704485" y="0"/>
                  <a:pt x="4838041" y="1133556"/>
                  <a:pt x="4838041" y="2531869"/>
                </a:cubicBezTo>
                <a:cubicBezTo>
                  <a:pt x="4838041" y="3930182"/>
                  <a:pt x="3704485" y="5063738"/>
                  <a:pt x="2306172" y="5063738"/>
                </a:cubicBezTo>
                <a:cubicBezTo>
                  <a:pt x="1344832" y="5063738"/>
                  <a:pt x="508631" y="4527956"/>
                  <a:pt x="79886" y="3738709"/>
                </a:cubicBezTo>
                <a:lnTo>
                  <a:pt x="0" y="3572876"/>
                </a:lnTo>
                <a:lnTo>
                  <a:pt x="0" y="1490863"/>
                </a:lnTo>
                <a:lnTo>
                  <a:pt x="79886" y="1325030"/>
                </a:lnTo>
                <a:cubicBezTo>
                  <a:pt x="508631" y="535783"/>
                  <a:pt x="1344832" y="0"/>
                  <a:pt x="2306172" y="0"/>
                </a:cubicBezTo>
                <a:close/>
              </a:path>
            </a:pathLst>
          </a:custGeom>
          <a:effectLst>
            <a:softEdge rad="0"/>
          </a:effectLst>
        </p:spPr>
      </p:pic>
      <p:sp>
        <p:nvSpPr>
          <p:cNvPr id="8" name="文本框 7">
            <a:extLst>
              <a:ext uri="{FF2B5EF4-FFF2-40B4-BE49-F238E27FC236}">
                <a16:creationId xmlns="" xmlns:a16="http://schemas.microsoft.com/office/drawing/2014/main" id="{E6D1D6F9-A61A-F449-849C-537438B220EA}"/>
              </a:ext>
            </a:extLst>
          </p:cNvPr>
          <p:cNvSpPr txBox="1"/>
          <p:nvPr/>
        </p:nvSpPr>
        <p:spPr>
          <a:xfrm>
            <a:off x="4196094" y="1608579"/>
            <a:ext cx="4772662" cy="2729467"/>
          </a:xfrm>
          <a:prstGeom prst="rect">
            <a:avLst/>
          </a:prstGeom>
        </p:spPr>
        <p:txBody>
          <a:bodyPr vert="horz" lIns="91440" tIns="45720" rIns="91440" bIns="45720" rtlCol="0" anchor="ctr">
            <a:normAutofit/>
          </a:bodyPr>
          <a:lstStyle/>
          <a:p>
            <a:pPr marL="342900" indent="-285750">
              <a:lnSpc>
                <a:spcPct val="90000"/>
              </a:lnSpc>
              <a:spcAft>
                <a:spcPts val="600"/>
              </a:spcAft>
              <a:buFont typeface="Wingdings" pitchFamily="2" charset="2"/>
              <a:buChar char="ü"/>
            </a:pPr>
            <a:r>
              <a:rPr kumimoji="1" lang="zh-CN" altLang="en-US" dirty="0">
                <a:solidFill>
                  <a:srgbClr val="000000"/>
                </a:solidFill>
              </a:rPr>
              <a:t>管理自己的情绪，掌握情绪的调节方法 ：</a:t>
            </a:r>
            <a:endParaRPr kumimoji="1" lang="en-US" altLang="zh-CN" dirty="0">
              <a:solidFill>
                <a:srgbClr val="000000"/>
              </a:solidFill>
            </a:endParaRPr>
          </a:p>
          <a:p>
            <a:pPr marL="57150">
              <a:lnSpc>
                <a:spcPct val="90000"/>
              </a:lnSpc>
              <a:spcAft>
                <a:spcPts val="600"/>
              </a:spcAft>
            </a:pPr>
            <a:r>
              <a:rPr kumimoji="1" lang="zh-CN" altLang="en-US" dirty="0">
                <a:solidFill>
                  <a:srgbClr val="000000"/>
                </a:solidFill>
              </a:rPr>
              <a:t>      情绪调控的工具箱</a:t>
            </a:r>
            <a:endParaRPr kumimoji="1" lang="en-US" altLang="zh-CN" dirty="0">
              <a:solidFill>
                <a:srgbClr val="000000"/>
              </a:solidFill>
            </a:endParaRPr>
          </a:p>
          <a:p>
            <a:pPr marL="57150" indent="-285750">
              <a:lnSpc>
                <a:spcPct val="90000"/>
              </a:lnSpc>
              <a:spcAft>
                <a:spcPts val="600"/>
              </a:spcAft>
              <a:buFont typeface="Wingdings" pitchFamily="2" charset="2"/>
              <a:buChar char="ü"/>
            </a:pPr>
            <a:endParaRPr kumimoji="1" lang="en-US" altLang="zh-CN" dirty="0">
              <a:solidFill>
                <a:srgbClr val="000000"/>
              </a:solidFill>
            </a:endParaRPr>
          </a:p>
          <a:p>
            <a:pPr marL="342900" indent="-285750">
              <a:lnSpc>
                <a:spcPct val="90000"/>
              </a:lnSpc>
              <a:spcAft>
                <a:spcPts val="600"/>
              </a:spcAft>
              <a:buFont typeface="Wingdings" pitchFamily="2" charset="2"/>
              <a:buChar char="ü"/>
            </a:pPr>
            <a:r>
              <a:rPr kumimoji="1" lang="zh-CN" altLang="en-US" dirty="0">
                <a:solidFill>
                  <a:srgbClr val="000000"/>
                </a:solidFill>
              </a:rPr>
              <a:t>不让别人为自己的情绪买单：路怒症 踢猫效应</a:t>
            </a:r>
            <a:endParaRPr kumimoji="1" lang="en-US" altLang="zh-CN" dirty="0">
              <a:solidFill>
                <a:srgbClr val="000000"/>
              </a:solidFill>
            </a:endParaRPr>
          </a:p>
          <a:p>
            <a:pPr marL="57150" indent="-285750">
              <a:lnSpc>
                <a:spcPct val="90000"/>
              </a:lnSpc>
              <a:spcAft>
                <a:spcPts val="600"/>
              </a:spcAft>
              <a:buFont typeface="Wingdings" pitchFamily="2" charset="2"/>
              <a:buChar char="ü"/>
            </a:pPr>
            <a:endParaRPr kumimoji="1" lang="en-US" altLang="zh-CN" dirty="0">
              <a:solidFill>
                <a:srgbClr val="000000"/>
              </a:solidFill>
            </a:endParaRPr>
          </a:p>
          <a:p>
            <a:pPr marL="342900" indent="-285750">
              <a:lnSpc>
                <a:spcPct val="90000"/>
              </a:lnSpc>
              <a:spcAft>
                <a:spcPts val="600"/>
              </a:spcAft>
              <a:buFont typeface="Wingdings" pitchFamily="2" charset="2"/>
              <a:buChar char="ü"/>
            </a:pPr>
            <a:r>
              <a:rPr kumimoji="1" lang="zh-CN" altLang="en-US" dirty="0">
                <a:solidFill>
                  <a:srgbClr val="000000"/>
                </a:solidFill>
              </a:rPr>
              <a:t>求助咨询：求助是强者的行为，咨询是助人自助</a:t>
            </a:r>
          </a:p>
        </p:txBody>
      </p:sp>
      <p:grpSp>
        <p:nvGrpSpPr>
          <p:cNvPr id="4" name="组合 5">
            <a:extLst>
              <a:ext uri="{FF2B5EF4-FFF2-40B4-BE49-F238E27FC236}">
                <a16:creationId xmlns="" xmlns:a16="http://schemas.microsoft.com/office/drawing/2014/main" id="{3BB9CD2B-28C6-6F46-A8B0-F4D7CCC7F688}"/>
              </a:ext>
            </a:extLst>
          </p:cNvPr>
          <p:cNvGrpSpPr>
            <a:grpSpLocks/>
          </p:cNvGrpSpPr>
          <p:nvPr/>
        </p:nvGrpSpPr>
        <p:grpSpPr bwMode="auto">
          <a:xfrm>
            <a:off x="4237842" y="918013"/>
            <a:ext cx="757238" cy="450056"/>
            <a:chOff x="2300288" y="1400174"/>
            <a:chExt cx="1009650" cy="600076"/>
          </a:xfrm>
        </p:grpSpPr>
        <p:sp>
          <p:nvSpPr>
            <p:cNvPr id="5" name="菱形 4">
              <a:extLst>
                <a:ext uri="{FF2B5EF4-FFF2-40B4-BE49-F238E27FC236}">
                  <a16:creationId xmlns="" xmlns:a16="http://schemas.microsoft.com/office/drawing/2014/main" id="{333D3783-CFC4-7044-B651-7CBFD4DE993A}"/>
                </a:ext>
              </a:extLst>
            </p:cNvPr>
            <p:cNvSpPr/>
            <p:nvPr/>
          </p:nvSpPr>
          <p:spPr>
            <a:xfrm>
              <a:off x="2300288" y="1400174"/>
              <a:ext cx="600075" cy="600076"/>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fontAlgn="base" hangingPunct="0">
                <a:spcBef>
                  <a:spcPct val="0"/>
                </a:spcBef>
                <a:spcAft>
                  <a:spcPct val="0"/>
                </a:spcAft>
                <a:defRPr/>
              </a:pPr>
              <a:endParaRPr lang="zh-CN" altLang="en-US" sz="1350">
                <a:solidFill>
                  <a:prstClr val="white"/>
                </a:solidFill>
              </a:endParaRPr>
            </a:p>
          </p:txBody>
        </p:sp>
        <p:sp>
          <p:nvSpPr>
            <p:cNvPr id="6" name="菱形 5">
              <a:extLst>
                <a:ext uri="{FF2B5EF4-FFF2-40B4-BE49-F238E27FC236}">
                  <a16:creationId xmlns="" xmlns:a16="http://schemas.microsoft.com/office/drawing/2014/main" id="{53CFEF97-3A02-0B4E-BC01-503FA90B7B48}"/>
                </a:ext>
              </a:extLst>
            </p:cNvPr>
            <p:cNvSpPr/>
            <p:nvPr/>
          </p:nvSpPr>
          <p:spPr>
            <a:xfrm>
              <a:off x="2709863" y="1400174"/>
              <a:ext cx="600075" cy="600076"/>
            </a:xfrm>
            <a:prstGeom prst="diamond">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fontAlgn="base" hangingPunct="0">
                <a:spcBef>
                  <a:spcPct val="0"/>
                </a:spcBef>
                <a:spcAft>
                  <a:spcPct val="0"/>
                </a:spcAft>
                <a:defRPr/>
              </a:pPr>
              <a:endParaRPr lang="zh-CN" altLang="en-US" sz="1350">
                <a:solidFill>
                  <a:prstClr val="white"/>
                </a:solidFill>
              </a:endParaRPr>
            </a:p>
          </p:txBody>
        </p:sp>
      </p:grpSp>
      <p:pic>
        <p:nvPicPr>
          <p:cNvPr id="11" name="图片 13" descr="logo带字横板.png"/>
          <p:cNvPicPr>
            <a:picLocks noChangeAspect="1"/>
          </p:cNvPicPr>
          <p:nvPr/>
        </p:nvPicPr>
        <p:blipFill>
          <a:blip r:embed="rId4"/>
          <a:stretch>
            <a:fillRect/>
          </a:stretch>
        </p:blipFill>
        <p:spPr>
          <a:xfrm>
            <a:off x="6352792" y="-22448"/>
            <a:ext cx="2699792" cy="625820"/>
          </a:xfrm>
          <a:prstGeom prst="rect">
            <a:avLst/>
          </a:prstGeom>
          <a:noFill/>
          <a:ln w="9525">
            <a:noFill/>
          </a:ln>
        </p:spPr>
      </p:pic>
    </p:spTree>
    <p:extLst>
      <p:ext uri="{BB962C8B-B14F-4D97-AF65-F5344CB8AC3E}">
        <p14:creationId xmlns:p14="http://schemas.microsoft.com/office/powerpoint/2010/main" val="293749864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7" name="文本框 8"/>
          <p:cNvSpPr txBox="1">
            <a:spLocks noChangeArrowheads="1"/>
          </p:cNvSpPr>
          <p:nvPr/>
        </p:nvSpPr>
        <p:spPr bwMode="auto">
          <a:xfrm>
            <a:off x="1326356" y="259284"/>
            <a:ext cx="669845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字体管家娜娜体" charset="-122"/>
              </a:defRPr>
            </a:lvl1pPr>
            <a:lvl2pPr marL="742950" indent="-285750">
              <a:defRPr>
                <a:solidFill>
                  <a:schemeClr val="tx1"/>
                </a:solidFill>
                <a:latin typeface="Calibri" panose="020F0502020204030204" pitchFamily="34" charset="0"/>
                <a:ea typeface="字体管家娜娜体" charset="-122"/>
              </a:defRPr>
            </a:lvl2pPr>
            <a:lvl3pPr marL="1143000" indent="-228600">
              <a:defRPr>
                <a:solidFill>
                  <a:schemeClr val="tx1"/>
                </a:solidFill>
                <a:latin typeface="Calibri" panose="020F0502020204030204" pitchFamily="34" charset="0"/>
                <a:ea typeface="字体管家娜娜体" charset="-122"/>
              </a:defRPr>
            </a:lvl3pPr>
            <a:lvl4pPr marL="1600200" indent="-228600">
              <a:defRPr>
                <a:solidFill>
                  <a:schemeClr val="tx1"/>
                </a:solidFill>
                <a:latin typeface="Calibri" panose="020F0502020204030204" pitchFamily="34" charset="0"/>
                <a:ea typeface="字体管家娜娜体" charset="-122"/>
              </a:defRPr>
            </a:lvl4pPr>
            <a:lvl5pPr marL="2057400" indent="-228600">
              <a:defRPr>
                <a:solidFill>
                  <a:schemeClr val="tx1"/>
                </a:solidFill>
                <a:latin typeface="Calibri" panose="020F0502020204030204" pitchFamily="34" charset="0"/>
                <a:ea typeface="字体管家娜娜体"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字体管家娜娜体"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字体管家娜娜体"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字体管家娜娜体"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字体管家娜娜体" charset="-122"/>
              </a:defRPr>
            </a:lvl9pPr>
          </a:lstStyle>
          <a:p>
            <a:pPr algn="ctr" fontAlgn="base">
              <a:spcBef>
                <a:spcPct val="0"/>
              </a:spcBef>
              <a:spcAft>
                <a:spcPct val="0"/>
              </a:spcAft>
            </a:pPr>
            <a:r>
              <a:rPr lang="zh-CN" altLang="en-US" sz="2400" b="1">
                <a:solidFill>
                  <a:srgbClr val="002060"/>
                </a:solidFill>
                <a:latin typeface="微软雅黑" panose="020B0503020204020204" pitchFamily="34" charset="-122"/>
                <a:ea typeface="微软雅黑" panose="020B0503020204020204" pitchFamily="34" charset="-122"/>
              </a:rPr>
              <a:t>一、心理健康</a:t>
            </a:r>
            <a:endParaRPr lang="en-US" altLang="zh-CN" sz="2400" b="1">
              <a:solidFill>
                <a:srgbClr val="002060"/>
              </a:solidFill>
              <a:latin typeface="微软雅黑" panose="020B0503020204020204" pitchFamily="34" charset="-122"/>
              <a:ea typeface="微软雅黑" panose="020B0503020204020204" pitchFamily="34" charset="-122"/>
            </a:endParaRPr>
          </a:p>
        </p:txBody>
      </p:sp>
      <p:sp>
        <p:nvSpPr>
          <p:cNvPr id="11" name="文本框 10"/>
          <p:cNvSpPr txBox="1">
            <a:spLocks noChangeArrowheads="1"/>
          </p:cNvSpPr>
          <p:nvPr/>
        </p:nvSpPr>
        <p:spPr bwMode="auto">
          <a:xfrm>
            <a:off x="1349405" y="4160441"/>
            <a:ext cx="121324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字体管家娜娜体" charset="-122"/>
              </a:defRPr>
            </a:lvl1pPr>
            <a:lvl2pPr marL="742950" indent="-285750">
              <a:defRPr>
                <a:solidFill>
                  <a:schemeClr val="tx1"/>
                </a:solidFill>
                <a:latin typeface="Calibri" panose="020F0502020204030204" pitchFamily="34" charset="0"/>
                <a:ea typeface="字体管家娜娜体" charset="-122"/>
              </a:defRPr>
            </a:lvl2pPr>
            <a:lvl3pPr marL="1143000" indent="-228600">
              <a:defRPr>
                <a:solidFill>
                  <a:schemeClr val="tx1"/>
                </a:solidFill>
                <a:latin typeface="Calibri" panose="020F0502020204030204" pitchFamily="34" charset="0"/>
                <a:ea typeface="字体管家娜娜体" charset="-122"/>
              </a:defRPr>
            </a:lvl3pPr>
            <a:lvl4pPr marL="1600200" indent="-228600">
              <a:defRPr>
                <a:solidFill>
                  <a:schemeClr val="tx1"/>
                </a:solidFill>
                <a:latin typeface="Calibri" panose="020F0502020204030204" pitchFamily="34" charset="0"/>
                <a:ea typeface="字体管家娜娜体" charset="-122"/>
              </a:defRPr>
            </a:lvl4pPr>
            <a:lvl5pPr marL="2057400" indent="-228600">
              <a:defRPr>
                <a:solidFill>
                  <a:schemeClr val="tx1"/>
                </a:solidFill>
                <a:latin typeface="Calibri" panose="020F0502020204030204" pitchFamily="34" charset="0"/>
                <a:ea typeface="字体管家娜娜体"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字体管家娜娜体"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字体管家娜娜体"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字体管家娜娜体"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字体管家娜娜体" charset="-122"/>
              </a:defRPr>
            </a:lvl9pPr>
          </a:lstStyle>
          <a:p>
            <a:pPr algn="ctr" fontAlgn="base">
              <a:spcBef>
                <a:spcPct val="0"/>
              </a:spcBef>
              <a:spcAft>
                <a:spcPct val="0"/>
              </a:spcAft>
            </a:pPr>
            <a:r>
              <a:rPr lang="zh-CN" altLang="en-US">
                <a:solidFill>
                  <a:srgbClr val="002060"/>
                </a:solidFill>
                <a:ea typeface="微软雅黑" panose="020B0503020204020204" pitchFamily="34" charset="-122"/>
              </a:rPr>
              <a:t>心理健康</a:t>
            </a:r>
          </a:p>
        </p:txBody>
      </p:sp>
      <p:sp>
        <p:nvSpPr>
          <p:cNvPr id="12" name="文本框 11"/>
          <p:cNvSpPr txBox="1">
            <a:spLocks noChangeArrowheads="1"/>
          </p:cNvSpPr>
          <p:nvPr/>
        </p:nvSpPr>
        <p:spPr bwMode="auto">
          <a:xfrm>
            <a:off x="2985323" y="1419622"/>
            <a:ext cx="13716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字体管家娜娜体" charset="-122"/>
              </a:defRPr>
            </a:lvl1pPr>
            <a:lvl2pPr marL="742950" indent="-285750">
              <a:defRPr>
                <a:solidFill>
                  <a:schemeClr val="tx1"/>
                </a:solidFill>
                <a:latin typeface="Calibri" panose="020F0502020204030204" pitchFamily="34" charset="0"/>
                <a:ea typeface="字体管家娜娜体" charset="-122"/>
              </a:defRPr>
            </a:lvl2pPr>
            <a:lvl3pPr marL="1143000" indent="-228600">
              <a:defRPr>
                <a:solidFill>
                  <a:schemeClr val="tx1"/>
                </a:solidFill>
                <a:latin typeface="Calibri" panose="020F0502020204030204" pitchFamily="34" charset="0"/>
                <a:ea typeface="字体管家娜娜体" charset="-122"/>
              </a:defRPr>
            </a:lvl3pPr>
            <a:lvl4pPr marL="1600200" indent="-228600">
              <a:defRPr>
                <a:solidFill>
                  <a:schemeClr val="tx1"/>
                </a:solidFill>
                <a:latin typeface="Calibri" panose="020F0502020204030204" pitchFamily="34" charset="0"/>
                <a:ea typeface="字体管家娜娜体" charset="-122"/>
              </a:defRPr>
            </a:lvl4pPr>
            <a:lvl5pPr marL="2057400" indent="-228600">
              <a:defRPr>
                <a:solidFill>
                  <a:schemeClr val="tx1"/>
                </a:solidFill>
                <a:latin typeface="Calibri" panose="020F0502020204030204" pitchFamily="34" charset="0"/>
                <a:ea typeface="字体管家娜娜体"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字体管家娜娜体"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字体管家娜娜体"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字体管家娜娜体"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字体管家娜娜体" charset="-122"/>
              </a:defRPr>
            </a:lvl9pPr>
          </a:lstStyle>
          <a:p>
            <a:pPr algn="ctr" fontAlgn="base">
              <a:spcBef>
                <a:spcPct val="0"/>
              </a:spcBef>
              <a:spcAft>
                <a:spcPct val="0"/>
              </a:spcAft>
            </a:pPr>
            <a:r>
              <a:rPr lang="zh-CN" altLang="en-US">
                <a:solidFill>
                  <a:srgbClr val="002060"/>
                </a:solidFill>
                <a:ea typeface="微软雅黑" panose="020B0503020204020204" pitchFamily="34" charset="-122"/>
              </a:rPr>
              <a:t>心理冲突</a:t>
            </a:r>
          </a:p>
        </p:txBody>
      </p:sp>
      <p:sp>
        <p:nvSpPr>
          <p:cNvPr id="13" name="文本框 12"/>
          <p:cNvSpPr txBox="1">
            <a:spLocks noChangeArrowheads="1"/>
          </p:cNvSpPr>
          <p:nvPr/>
        </p:nvSpPr>
        <p:spPr bwMode="auto">
          <a:xfrm>
            <a:off x="4834364" y="4160441"/>
            <a:ext cx="123467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字体管家娜娜体" charset="-122"/>
              </a:defRPr>
            </a:lvl1pPr>
            <a:lvl2pPr marL="742950" indent="-285750">
              <a:defRPr>
                <a:solidFill>
                  <a:schemeClr val="tx1"/>
                </a:solidFill>
                <a:latin typeface="Calibri" panose="020F0502020204030204" pitchFamily="34" charset="0"/>
                <a:ea typeface="字体管家娜娜体" charset="-122"/>
              </a:defRPr>
            </a:lvl2pPr>
            <a:lvl3pPr marL="1143000" indent="-228600">
              <a:defRPr>
                <a:solidFill>
                  <a:schemeClr val="tx1"/>
                </a:solidFill>
                <a:latin typeface="Calibri" panose="020F0502020204030204" pitchFamily="34" charset="0"/>
                <a:ea typeface="字体管家娜娜体" charset="-122"/>
              </a:defRPr>
            </a:lvl3pPr>
            <a:lvl4pPr marL="1600200" indent="-228600">
              <a:defRPr>
                <a:solidFill>
                  <a:schemeClr val="tx1"/>
                </a:solidFill>
                <a:latin typeface="Calibri" panose="020F0502020204030204" pitchFamily="34" charset="0"/>
                <a:ea typeface="字体管家娜娜体" charset="-122"/>
              </a:defRPr>
            </a:lvl4pPr>
            <a:lvl5pPr marL="2057400" indent="-228600">
              <a:defRPr>
                <a:solidFill>
                  <a:schemeClr val="tx1"/>
                </a:solidFill>
                <a:latin typeface="Calibri" panose="020F0502020204030204" pitchFamily="34" charset="0"/>
                <a:ea typeface="字体管家娜娜体"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字体管家娜娜体"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字体管家娜娜体"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字体管家娜娜体"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字体管家娜娜体" charset="-122"/>
              </a:defRPr>
            </a:lvl9pPr>
          </a:lstStyle>
          <a:p>
            <a:pPr fontAlgn="base">
              <a:spcBef>
                <a:spcPct val="0"/>
              </a:spcBef>
              <a:spcAft>
                <a:spcPct val="0"/>
              </a:spcAft>
            </a:pPr>
            <a:r>
              <a:rPr lang="zh-CN" altLang="en-US">
                <a:solidFill>
                  <a:srgbClr val="002060"/>
                </a:solidFill>
                <a:ea typeface="微软雅黑" panose="020B0503020204020204" pitchFamily="34" charset="-122"/>
              </a:rPr>
              <a:t>心理障碍</a:t>
            </a:r>
          </a:p>
        </p:txBody>
      </p:sp>
      <p:sp>
        <p:nvSpPr>
          <p:cNvPr id="61" name="Rectangle 148"/>
          <p:cNvSpPr>
            <a:spLocks noChangeArrowheads="1"/>
          </p:cNvSpPr>
          <p:nvPr/>
        </p:nvSpPr>
        <p:spPr bwMode="auto">
          <a:xfrm>
            <a:off x="-31721" y="1964929"/>
            <a:ext cx="9158288" cy="1938992"/>
          </a:xfrm>
          <a:prstGeom prst="rect">
            <a:avLst/>
          </a:prstGeom>
          <a:solidFill>
            <a:srgbClr val="F7BB23"/>
          </a:solidFill>
          <a:ln>
            <a:noFill/>
          </a:ln>
        </p:spPr>
        <p:txBody>
          <a:bodyPr lIns="0" tIns="0" rIns="0" bIns="0">
            <a:spAutoFit/>
          </a:bodyPr>
          <a:lstStyle/>
          <a:p>
            <a:pPr algn="ctr">
              <a:defRPr/>
            </a:pPr>
            <a:endParaRPr lang="zh-CN" altLang="en-US" dirty="0">
              <a:solidFill>
                <a:prstClr val="white">
                  <a:lumMod val="95000"/>
                </a:prstClr>
              </a:solidFill>
              <a:latin typeface="微软雅黑" panose="020B0503020204020204" pitchFamily="34" charset="-122"/>
            </a:endParaRPr>
          </a:p>
          <a:p>
            <a:pPr algn="ctr">
              <a:defRPr/>
            </a:pPr>
            <a:endParaRPr lang="zh-CN" altLang="en-US" dirty="0">
              <a:solidFill>
                <a:prstClr val="white">
                  <a:lumMod val="95000"/>
                </a:prstClr>
              </a:solidFill>
              <a:latin typeface="微软雅黑" panose="020B0503020204020204" pitchFamily="34" charset="-122"/>
            </a:endParaRPr>
          </a:p>
          <a:p>
            <a:pPr algn="ctr">
              <a:defRPr/>
            </a:pPr>
            <a:endParaRPr lang="zh-CN" altLang="en-US" dirty="0">
              <a:solidFill>
                <a:prstClr val="white">
                  <a:lumMod val="95000"/>
                </a:prstClr>
              </a:solidFill>
              <a:latin typeface="微软雅黑" panose="020B0503020204020204" pitchFamily="34" charset="-122"/>
            </a:endParaRPr>
          </a:p>
          <a:p>
            <a:pPr algn="ctr">
              <a:defRPr/>
            </a:pPr>
            <a:endParaRPr lang="zh-CN" altLang="en-US" dirty="0">
              <a:solidFill>
                <a:prstClr val="white">
                  <a:lumMod val="95000"/>
                </a:prstClr>
              </a:solidFill>
              <a:latin typeface="微软雅黑" panose="020B0503020204020204" pitchFamily="34" charset="-122"/>
            </a:endParaRPr>
          </a:p>
          <a:p>
            <a:pPr algn="ctr">
              <a:defRPr/>
            </a:pPr>
            <a:endParaRPr lang="zh-CN" altLang="en-US" dirty="0">
              <a:solidFill>
                <a:prstClr val="white">
                  <a:lumMod val="95000"/>
                </a:prstClr>
              </a:solidFill>
              <a:latin typeface="微软雅黑" panose="020B0503020204020204" pitchFamily="34" charset="-122"/>
            </a:endParaRPr>
          </a:p>
          <a:p>
            <a:pPr algn="ctr">
              <a:defRPr/>
            </a:pPr>
            <a:endParaRPr lang="zh-CN" altLang="en-US" dirty="0">
              <a:solidFill>
                <a:prstClr val="white">
                  <a:lumMod val="95000"/>
                </a:prstClr>
              </a:solidFill>
              <a:latin typeface="微软雅黑" panose="020B0503020204020204" pitchFamily="34" charset="-122"/>
            </a:endParaRPr>
          </a:p>
          <a:p>
            <a:pPr algn="ctr">
              <a:defRPr/>
            </a:pPr>
            <a:endParaRPr lang="zh-CN" altLang="en-US" dirty="0">
              <a:solidFill>
                <a:prstClr val="white">
                  <a:lumMod val="95000"/>
                </a:prstClr>
              </a:solidFill>
              <a:latin typeface="微软雅黑" panose="020B0503020204020204" pitchFamily="34" charset="-122"/>
            </a:endParaRPr>
          </a:p>
        </p:txBody>
      </p:sp>
      <p:sp>
        <p:nvSpPr>
          <p:cNvPr id="14" name="文本框 13"/>
          <p:cNvSpPr txBox="1">
            <a:spLocks noChangeArrowheads="1"/>
          </p:cNvSpPr>
          <p:nvPr/>
        </p:nvSpPr>
        <p:spPr bwMode="auto">
          <a:xfrm>
            <a:off x="6490523" y="1419622"/>
            <a:ext cx="125253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字体管家娜娜体" charset="-122"/>
              </a:defRPr>
            </a:lvl1pPr>
            <a:lvl2pPr marL="742950" indent="-285750">
              <a:defRPr>
                <a:solidFill>
                  <a:schemeClr val="tx1"/>
                </a:solidFill>
                <a:latin typeface="Calibri" panose="020F0502020204030204" pitchFamily="34" charset="0"/>
                <a:ea typeface="字体管家娜娜体" charset="-122"/>
              </a:defRPr>
            </a:lvl2pPr>
            <a:lvl3pPr marL="1143000" indent="-228600">
              <a:defRPr>
                <a:solidFill>
                  <a:schemeClr val="tx1"/>
                </a:solidFill>
                <a:latin typeface="Calibri" panose="020F0502020204030204" pitchFamily="34" charset="0"/>
                <a:ea typeface="字体管家娜娜体" charset="-122"/>
              </a:defRPr>
            </a:lvl3pPr>
            <a:lvl4pPr marL="1600200" indent="-228600">
              <a:defRPr>
                <a:solidFill>
                  <a:schemeClr val="tx1"/>
                </a:solidFill>
                <a:latin typeface="Calibri" panose="020F0502020204030204" pitchFamily="34" charset="0"/>
                <a:ea typeface="字体管家娜娜体" charset="-122"/>
              </a:defRPr>
            </a:lvl4pPr>
            <a:lvl5pPr marL="2057400" indent="-228600">
              <a:defRPr>
                <a:solidFill>
                  <a:schemeClr val="tx1"/>
                </a:solidFill>
                <a:latin typeface="Calibri" panose="020F0502020204030204" pitchFamily="34" charset="0"/>
                <a:ea typeface="字体管家娜娜体"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字体管家娜娜体"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字体管家娜娜体"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字体管家娜娜体"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字体管家娜娜体" charset="-122"/>
              </a:defRPr>
            </a:lvl9pPr>
          </a:lstStyle>
          <a:p>
            <a:pPr algn="ctr" fontAlgn="base">
              <a:spcBef>
                <a:spcPct val="0"/>
              </a:spcBef>
              <a:spcAft>
                <a:spcPct val="0"/>
              </a:spcAft>
            </a:pPr>
            <a:r>
              <a:rPr lang="zh-CN" altLang="en-US">
                <a:solidFill>
                  <a:srgbClr val="002060"/>
                </a:solidFill>
                <a:ea typeface="微软雅黑" panose="020B0503020204020204" pitchFamily="34" charset="-122"/>
              </a:rPr>
              <a:t>精神疾病</a:t>
            </a:r>
          </a:p>
        </p:txBody>
      </p:sp>
      <p:grpSp>
        <p:nvGrpSpPr>
          <p:cNvPr id="5" name="组合 4"/>
          <p:cNvGrpSpPr>
            <a:grpSpLocks/>
          </p:cNvGrpSpPr>
          <p:nvPr/>
        </p:nvGrpSpPr>
        <p:grpSpPr bwMode="auto">
          <a:xfrm>
            <a:off x="560020" y="2262585"/>
            <a:ext cx="7605713" cy="2493169"/>
            <a:chOff x="757238" y="2932337"/>
            <a:chExt cx="10140203" cy="3324624"/>
          </a:xfrm>
        </p:grpSpPr>
        <p:sp>
          <p:nvSpPr>
            <p:cNvPr id="6" name="空心弧 5"/>
            <p:cNvSpPr/>
            <p:nvPr/>
          </p:nvSpPr>
          <p:spPr>
            <a:xfrm>
              <a:off x="757238" y="2932337"/>
              <a:ext cx="3720826" cy="3324624"/>
            </a:xfrm>
            <a:prstGeom prst="blockArc">
              <a:avLst>
                <a:gd name="adj1" fmla="val 13186668"/>
                <a:gd name="adj2" fmla="val 19259822"/>
                <a:gd name="adj3" fmla="val 20854"/>
              </a:avLst>
            </a:prstGeom>
            <a:solidFill>
              <a:schemeClr val="bg1"/>
            </a:solidFill>
            <a:ln w="25400" cap="flat" cmpd="sng" algn="ctr">
              <a:noFill/>
              <a:prstDash val="solid"/>
            </a:ln>
            <a:effectLst/>
          </p:spPr>
          <p:txBody>
            <a:bodyPr lIns="0" tIns="0" rIns="0" bIns="135000" anchor="ctr"/>
            <a:lstStyle/>
            <a:p>
              <a:pPr algn="ctr">
                <a:defRPr/>
              </a:pPr>
              <a:r>
                <a:rPr lang="zh-CN" altLang="en-US" sz="2100" dirty="0">
                  <a:solidFill>
                    <a:srgbClr val="362060"/>
                  </a:solidFill>
                  <a:sym typeface="+mn-ea"/>
                </a:rPr>
                <a:t>白色</a:t>
              </a:r>
              <a:endParaRPr lang="zh-CN" altLang="en-US" sz="2100" kern="0" dirty="0">
                <a:solidFill>
                  <a:srgbClr val="362060"/>
                </a:solidFill>
                <a:latin typeface="微软雅黑" panose="020B0503020204020204" pitchFamily="34" charset="-122"/>
                <a:sym typeface="+mn-ea"/>
              </a:endParaRPr>
            </a:p>
          </p:txBody>
        </p:sp>
        <p:sp>
          <p:nvSpPr>
            <p:cNvPr id="15" name="椭圆 3"/>
            <p:cNvSpPr/>
            <p:nvPr/>
          </p:nvSpPr>
          <p:spPr>
            <a:xfrm>
              <a:off x="3508172" y="3526133"/>
              <a:ext cx="2795382" cy="1030412"/>
            </a:xfrm>
            <a:custGeom>
              <a:avLst/>
              <a:gdLst>
                <a:gd name="connsiteX0" fmla="*/ 1819599 w 2302409"/>
                <a:gd name="connsiteY0" fmla="*/ 0 h 943122"/>
                <a:gd name="connsiteX1" fmla="*/ 2302409 w 2302409"/>
                <a:gd name="connsiteY1" fmla="*/ 391014 h 943122"/>
                <a:gd name="connsiteX2" fmla="*/ 1154885 w 2302409"/>
                <a:gd name="connsiteY2" fmla="*/ 943088 h 943122"/>
                <a:gd name="connsiteX3" fmla="*/ 0 w 2302409"/>
                <a:gd name="connsiteY3" fmla="*/ 406582 h 943122"/>
                <a:gd name="connsiteX4" fmla="*/ 459006 w 2302409"/>
                <a:gd name="connsiteY4" fmla="*/ 19413 h 943122"/>
                <a:gd name="connsiteX5" fmla="*/ 1150684 w 2302409"/>
                <a:gd name="connsiteY5" fmla="*/ 321815 h 943122"/>
                <a:gd name="connsiteX6" fmla="*/ 1819599 w 2302409"/>
                <a:gd name="connsiteY6" fmla="*/ 0 h 943122"/>
                <a:gd name="connsiteX0-1" fmla="*/ 1856544 w 2302409"/>
                <a:gd name="connsiteY0-2" fmla="*/ 1264 h 923709"/>
                <a:gd name="connsiteX1-3" fmla="*/ 2302409 w 2302409"/>
                <a:gd name="connsiteY1-4" fmla="*/ 371601 h 923709"/>
                <a:gd name="connsiteX2-5" fmla="*/ 1154885 w 2302409"/>
                <a:gd name="connsiteY2-6" fmla="*/ 923675 h 923709"/>
                <a:gd name="connsiteX3-7" fmla="*/ 0 w 2302409"/>
                <a:gd name="connsiteY3-8" fmla="*/ 387169 h 923709"/>
                <a:gd name="connsiteX4-9" fmla="*/ 459006 w 2302409"/>
                <a:gd name="connsiteY4-10" fmla="*/ 0 h 923709"/>
                <a:gd name="connsiteX5-11" fmla="*/ 1150684 w 2302409"/>
                <a:gd name="connsiteY5-12" fmla="*/ 302402 h 923709"/>
                <a:gd name="connsiteX6-13" fmla="*/ 1856544 w 2302409"/>
                <a:gd name="connsiteY6-14" fmla="*/ 1264 h 923709"/>
                <a:gd name="connsiteX0-15" fmla="*/ 1828835 w 2274700"/>
                <a:gd name="connsiteY0-16" fmla="*/ 1264 h 923747"/>
                <a:gd name="connsiteX1-17" fmla="*/ 2274700 w 2274700"/>
                <a:gd name="connsiteY1-18" fmla="*/ 371601 h 923747"/>
                <a:gd name="connsiteX2-19" fmla="*/ 1127176 w 2274700"/>
                <a:gd name="connsiteY2-20" fmla="*/ 923675 h 923747"/>
                <a:gd name="connsiteX3-21" fmla="*/ 0 w 2274700"/>
                <a:gd name="connsiteY3-22" fmla="*/ 397509 h 923747"/>
                <a:gd name="connsiteX4-23" fmla="*/ 431297 w 2274700"/>
                <a:gd name="connsiteY4-24" fmla="*/ 0 h 923747"/>
                <a:gd name="connsiteX5-25" fmla="*/ 1122975 w 2274700"/>
                <a:gd name="connsiteY5-26" fmla="*/ 302402 h 923747"/>
                <a:gd name="connsiteX6-27" fmla="*/ 1828835 w 2274700"/>
                <a:gd name="connsiteY6-28" fmla="*/ 1264 h 923747"/>
                <a:gd name="connsiteX0-29" fmla="*/ 1828835 w 2237755"/>
                <a:gd name="connsiteY0-30" fmla="*/ 1264 h 923747"/>
                <a:gd name="connsiteX1-31" fmla="*/ 2237755 w 2237755"/>
                <a:gd name="connsiteY1-32" fmla="*/ 371601 h 923747"/>
                <a:gd name="connsiteX2-33" fmla="*/ 1127176 w 2237755"/>
                <a:gd name="connsiteY2-34" fmla="*/ 923675 h 923747"/>
                <a:gd name="connsiteX3-35" fmla="*/ 0 w 2237755"/>
                <a:gd name="connsiteY3-36" fmla="*/ 397509 h 923747"/>
                <a:gd name="connsiteX4-37" fmla="*/ 431297 w 2237755"/>
                <a:gd name="connsiteY4-38" fmla="*/ 0 h 923747"/>
                <a:gd name="connsiteX5-39" fmla="*/ 1122975 w 2237755"/>
                <a:gd name="connsiteY5-40" fmla="*/ 302402 h 923747"/>
                <a:gd name="connsiteX6-41" fmla="*/ 1828835 w 2237755"/>
                <a:gd name="connsiteY6-42" fmla="*/ 1264 h 923747"/>
                <a:gd name="connsiteX0-43" fmla="*/ 1828835 w 2237755"/>
                <a:gd name="connsiteY0-44" fmla="*/ 1264 h 923678"/>
                <a:gd name="connsiteX1-45" fmla="*/ 2237755 w 2237755"/>
                <a:gd name="connsiteY1-46" fmla="*/ 392279 h 923678"/>
                <a:gd name="connsiteX2-47" fmla="*/ 1127176 w 2237755"/>
                <a:gd name="connsiteY2-48" fmla="*/ 923675 h 923678"/>
                <a:gd name="connsiteX3-49" fmla="*/ 0 w 2237755"/>
                <a:gd name="connsiteY3-50" fmla="*/ 397509 h 923678"/>
                <a:gd name="connsiteX4-51" fmla="*/ 431297 w 2237755"/>
                <a:gd name="connsiteY4-52" fmla="*/ 0 h 923678"/>
                <a:gd name="connsiteX5-53" fmla="*/ 1122975 w 2237755"/>
                <a:gd name="connsiteY5-54" fmla="*/ 302402 h 923678"/>
                <a:gd name="connsiteX6-55" fmla="*/ 1828835 w 2237755"/>
                <a:gd name="connsiteY6-56" fmla="*/ 1264 h 92367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2237755" h="923678">
                  <a:moveTo>
                    <a:pt x="1828835" y="1264"/>
                  </a:moveTo>
                  <a:lnTo>
                    <a:pt x="2237755" y="392279"/>
                  </a:lnTo>
                  <a:cubicBezTo>
                    <a:pt x="1957146" y="738766"/>
                    <a:pt x="1500135" y="922803"/>
                    <a:pt x="1127176" y="923675"/>
                  </a:cubicBezTo>
                  <a:cubicBezTo>
                    <a:pt x="754217" y="924547"/>
                    <a:pt x="285269" y="740170"/>
                    <a:pt x="0" y="397509"/>
                  </a:cubicBezTo>
                  <a:cubicBezTo>
                    <a:pt x="159159" y="265007"/>
                    <a:pt x="272138" y="132502"/>
                    <a:pt x="431297" y="0"/>
                  </a:cubicBezTo>
                  <a:cubicBezTo>
                    <a:pt x="597587" y="199744"/>
                    <a:pt x="890052" y="302191"/>
                    <a:pt x="1122975" y="302402"/>
                  </a:cubicBezTo>
                  <a:cubicBezTo>
                    <a:pt x="1355898" y="302613"/>
                    <a:pt x="1665262" y="203238"/>
                    <a:pt x="1828835" y="1264"/>
                  </a:cubicBezTo>
                  <a:close/>
                </a:path>
              </a:pathLst>
            </a:custGeom>
            <a:solidFill>
              <a:schemeClr val="bg1">
                <a:lumMod val="65000"/>
              </a:schemeClr>
            </a:solidFill>
            <a:ln w="25400" cap="flat" cmpd="sng" algn="ctr">
              <a:noFill/>
              <a:prstDash val="solid"/>
            </a:ln>
            <a:effectLst/>
          </p:spPr>
          <p:txBody>
            <a:bodyPr lIns="0" tIns="135000" rIns="0" bIns="0" anchor="ctr"/>
            <a:lstStyle/>
            <a:p>
              <a:pPr algn="ctr">
                <a:defRPr/>
              </a:pPr>
              <a:r>
                <a:rPr lang="zh-CN" altLang="en-US" sz="2100" kern="0" dirty="0">
                  <a:solidFill>
                    <a:srgbClr val="362060"/>
                  </a:solidFill>
                  <a:latin typeface="微软雅黑" panose="020B0503020204020204" pitchFamily="34" charset="-122"/>
                </a:rPr>
                <a:t>浅灰</a:t>
              </a:r>
            </a:p>
          </p:txBody>
        </p:sp>
        <p:sp>
          <p:nvSpPr>
            <p:cNvPr id="16" name="空心弧 15"/>
            <p:cNvSpPr/>
            <p:nvPr/>
          </p:nvSpPr>
          <p:spPr>
            <a:xfrm>
              <a:off x="5338426" y="2932337"/>
              <a:ext cx="3720826" cy="3324624"/>
            </a:xfrm>
            <a:prstGeom prst="blockArc">
              <a:avLst>
                <a:gd name="adj1" fmla="val 13186668"/>
                <a:gd name="adj2" fmla="val 19259822"/>
                <a:gd name="adj3" fmla="val 20854"/>
              </a:avLst>
            </a:prstGeom>
            <a:solidFill>
              <a:schemeClr val="tx2"/>
            </a:solidFill>
            <a:ln w="25400" cap="flat" cmpd="sng" algn="ctr">
              <a:noFill/>
              <a:prstDash val="solid"/>
            </a:ln>
            <a:effectLst/>
          </p:spPr>
          <p:txBody>
            <a:bodyPr lIns="0" tIns="0" rIns="0" bIns="135000" anchor="ctr"/>
            <a:lstStyle/>
            <a:p>
              <a:pPr algn="ctr">
                <a:defRPr/>
              </a:pPr>
              <a:r>
                <a:rPr lang="zh-CN" altLang="en-US" sz="2100" kern="0" dirty="0">
                  <a:solidFill>
                    <a:srgbClr val="FFFFFF"/>
                  </a:solidFill>
                  <a:latin typeface="微软雅黑" panose="020B0503020204020204" pitchFamily="34" charset="-122"/>
                </a:rPr>
                <a:t>深灰</a:t>
              </a:r>
            </a:p>
          </p:txBody>
        </p:sp>
        <p:sp>
          <p:nvSpPr>
            <p:cNvPr id="17" name="椭圆 3"/>
            <p:cNvSpPr/>
            <p:nvPr/>
          </p:nvSpPr>
          <p:spPr>
            <a:xfrm>
              <a:off x="8102059" y="3538835"/>
              <a:ext cx="2795382" cy="1030412"/>
            </a:xfrm>
            <a:custGeom>
              <a:avLst/>
              <a:gdLst>
                <a:gd name="connsiteX0" fmla="*/ 1819599 w 2302409"/>
                <a:gd name="connsiteY0" fmla="*/ 0 h 943122"/>
                <a:gd name="connsiteX1" fmla="*/ 2302409 w 2302409"/>
                <a:gd name="connsiteY1" fmla="*/ 391014 h 943122"/>
                <a:gd name="connsiteX2" fmla="*/ 1154885 w 2302409"/>
                <a:gd name="connsiteY2" fmla="*/ 943088 h 943122"/>
                <a:gd name="connsiteX3" fmla="*/ 0 w 2302409"/>
                <a:gd name="connsiteY3" fmla="*/ 406582 h 943122"/>
                <a:gd name="connsiteX4" fmla="*/ 459006 w 2302409"/>
                <a:gd name="connsiteY4" fmla="*/ 19413 h 943122"/>
                <a:gd name="connsiteX5" fmla="*/ 1150684 w 2302409"/>
                <a:gd name="connsiteY5" fmla="*/ 321815 h 943122"/>
                <a:gd name="connsiteX6" fmla="*/ 1819599 w 2302409"/>
                <a:gd name="connsiteY6" fmla="*/ 0 h 943122"/>
                <a:gd name="connsiteX0-1" fmla="*/ 1856544 w 2302409"/>
                <a:gd name="connsiteY0-2" fmla="*/ 1264 h 923709"/>
                <a:gd name="connsiteX1-3" fmla="*/ 2302409 w 2302409"/>
                <a:gd name="connsiteY1-4" fmla="*/ 371601 h 923709"/>
                <a:gd name="connsiteX2-5" fmla="*/ 1154885 w 2302409"/>
                <a:gd name="connsiteY2-6" fmla="*/ 923675 h 923709"/>
                <a:gd name="connsiteX3-7" fmla="*/ 0 w 2302409"/>
                <a:gd name="connsiteY3-8" fmla="*/ 387169 h 923709"/>
                <a:gd name="connsiteX4-9" fmla="*/ 459006 w 2302409"/>
                <a:gd name="connsiteY4-10" fmla="*/ 0 h 923709"/>
                <a:gd name="connsiteX5-11" fmla="*/ 1150684 w 2302409"/>
                <a:gd name="connsiteY5-12" fmla="*/ 302402 h 923709"/>
                <a:gd name="connsiteX6-13" fmla="*/ 1856544 w 2302409"/>
                <a:gd name="connsiteY6-14" fmla="*/ 1264 h 923709"/>
                <a:gd name="connsiteX0-15" fmla="*/ 1828835 w 2274700"/>
                <a:gd name="connsiteY0-16" fmla="*/ 1264 h 923747"/>
                <a:gd name="connsiteX1-17" fmla="*/ 2274700 w 2274700"/>
                <a:gd name="connsiteY1-18" fmla="*/ 371601 h 923747"/>
                <a:gd name="connsiteX2-19" fmla="*/ 1127176 w 2274700"/>
                <a:gd name="connsiteY2-20" fmla="*/ 923675 h 923747"/>
                <a:gd name="connsiteX3-21" fmla="*/ 0 w 2274700"/>
                <a:gd name="connsiteY3-22" fmla="*/ 397509 h 923747"/>
                <a:gd name="connsiteX4-23" fmla="*/ 431297 w 2274700"/>
                <a:gd name="connsiteY4-24" fmla="*/ 0 h 923747"/>
                <a:gd name="connsiteX5-25" fmla="*/ 1122975 w 2274700"/>
                <a:gd name="connsiteY5-26" fmla="*/ 302402 h 923747"/>
                <a:gd name="connsiteX6-27" fmla="*/ 1828835 w 2274700"/>
                <a:gd name="connsiteY6-28" fmla="*/ 1264 h 923747"/>
                <a:gd name="connsiteX0-29" fmla="*/ 1828835 w 2237755"/>
                <a:gd name="connsiteY0-30" fmla="*/ 1264 h 923747"/>
                <a:gd name="connsiteX1-31" fmla="*/ 2237755 w 2237755"/>
                <a:gd name="connsiteY1-32" fmla="*/ 371601 h 923747"/>
                <a:gd name="connsiteX2-33" fmla="*/ 1127176 w 2237755"/>
                <a:gd name="connsiteY2-34" fmla="*/ 923675 h 923747"/>
                <a:gd name="connsiteX3-35" fmla="*/ 0 w 2237755"/>
                <a:gd name="connsiteY3-36" fmla="*/ 397509 h 923747"/>
                <a:gd name="connsiteX4-37" fmla="*/ 431297 w 2237755"/>
                <a:gd name="connsiteY4-38" fmla="*/ 0 h 923747"/>
                <a:gd name="connsiteX5-39" fmla="*/ 1122975 w 2237755"/>
                <a:gd name="connsiteY5-40" fmla="*/ 302402 h 923747"/>
                <a:gd name="connsiteX6-41" fmla="*/ 1828835 w 2237755"/>
                <a:gd name="connsiteY6-42" fmla="*/ 1264 h 923747"/>
                <a:gd name="connsiteX0-43" fmla="*/ 1828835 w 2237755"/>
                <a:gd name="connsiteY0-44" fmla="*/ 1264 h 923678"/>
                <a:gd name="connsiteX1-45" fmla="*/ 2237755 w 2237755"/>
                <a:gd name="connsiteY1-46" fmla="*/ 392279 h 923678"/>
                <a:gd name="connsiteX2-47" fmla="*/ 1127176 w 2237755"/>
                <a:gd name="connsiteY2-48" fmla="*/ 923675 h 923678"/>
                <a:gd name="connsiteX3-49" fmla="*/ 0 w 2237755"/>
                <a:gd name="connsiteY3-50" fmla="*/ 397509 h 923678"/>
                <a:gd name="connsiteX4-51" fmla="*/ 431297 w 2237755"/>
                <a:gd name="connsiteY4-52" fmla="*/ 0 h 923678"/>
                <a:gd name="connsiteX5-53" fmla="*/ 1122975 w 2237755"/>
                <a:gd name="connsiteY5-54" fmla="*/ 302402 h 923678"/>
                <a:gd name="connsiteX6-55" fmla="*/ 1828835 w 2237755"/>
                <a:gd name="connsiteY6-56" fmla="*/ 1264 h 92367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2237755" h="923678">
                  <a:moveTo>
                    <a:pt x="1828835" y="1264"/>
                  </a:moveTo>
                  <a:lnTo>
                    <a:pt x="2237755" y="392279"/>
                  </a:lnTo>
                  <a:cubicBezTo>
                    <a:pt x="1957146" y="738766"/>
                    <a:pt x="1500135" y="922803"/>
                    <a:pt x="1127176" y="923675"/>
                  </a:cubicBezTo>
                  <a:cubicBezTo>
                    <a:pt x="754217" y="924547"/>
                    <a:pt x="285269" y="740170"/>
                    <a:pt x="0" y="397509"/>
                  </a:cubicBezTo>
                  <a:cubicBezTo>
                    <a:pt x="159159" y="265007"/>
                    <a:pt x="272138" y="132502"/>
                    <a:pt x="431297" y="0"/>
                  </a:cubicBezTo>
                  <a:cubicBezTo>
                    <a:pt x="597587" y="199744"/>
                    <a:pt x="890052" y="302191"/>
                    <a:pt x="1122975" y="302402"/>
                  </a:cubicBezTo>
                  <a:cubicBezTo>
                    <a:pt x="1355898" y="302613"/>
                    <a:pt x="1665262" y="203238"/>
                    <a:pt x="1828835" y="1264"/>
                  </a:cubicBezTo>
                  <a:close/>
                </a:path>
              </a:pathLst>
            </a:custGeom>
            <a:solidFill>
              <a:schemeClr val="tx1"/>
            </a:solidFill>
            <a:ln w="25400" cap="flat" cmpd="sng" algn="ctr">
              <a:noFill/>
              <a:prstDash val="solid"/>
            </a:ln>
            <a:effectLst/>
          </p:spPr>
          <p:txBody>
            <a:bodyPr lIns="0" tIns="135000" rIns="0" bIns="0" anchor="ctr"/>
            <a:lstStyle/>
            <a:p>
              <a:pPr algn="ctr">
                <a:defRPr/>
              </a:pPr>
              <a:r>
                <a:rPr lang="zh-CN" altLang="en-US" sz="2100" kern="0" dirty="0">
                  <a:solidFill>
                    <a:srgbClr val="FFFFFF"/>
                  </a:solidFill>
                  <a:latin typeface="微软雅黑" panose="020B0503020204020204" pitchFamily="34" charset="-122"/>
                </a:rPr>
                <a:t>黑色</a:t>
              </a:r>
            </a:p>
          </p:txBody>
        </p:sp>
      </p:grpSp>
      <p:grpSp>
        <p:nvGrpSpPr>
          <p:cNvPr id="18" name="组合 17"/>
          <p:cNvGrpSpPr>
            <a:grpSpLocks/>
          </p:cNvGrpSpPr>
          <p:nvPr/>
        </p:nvGrpSpPr>
        <p:grpSpPr bwMode="auto">
          <a:xfrm>
            <a:off x="3363942" y="1882776"/>
            <a:ext cx="645319" cy="979040"/>
            <a:chOff x="4517552" y="2385793"/>
            <a:chExt cx="861519" cy="1305074"/>
          </a:xfrm>
        </p:grpSpPr>
        <p:sp>
          <p:nvSpPr>
            <p:cNvPr id="19" name="椭圆 2"/>
            <p:cNvSpPr/>
            <p:nvPr/>
          </p:nvSpPr>
          <p:spPr>
            <a:xfrm flipV="1">
              <a:off x="4638355" y="2982550"/>
              <a:ext cx="578585" cy="288856"/>
            </a:xfrm>
            <a:custGeom>
              <a:avLst/>
              <a:gdLst>
                <a:gd name="connsiteX0" fmla="*/ 648072 w 739512"/>
                <a:gd name="connsiteY0" fmla="*/ 0 h 324036"/>
                <a:gd name="connsiteX1" fmla="*/ 324036 w 739512"/>
                <a:gd name="connsiteY1" fmla="*/ 324036 h 324036"/>
                <a:gd name="connsiteX2" fmla="*/ 0 w 739512"/>
                <a:gd name="connsiteY2" fmla="*/ 0 h 324036"/>
                <a:gd name="connsiteX3" fmla="*/ 739512 w 739512"/>
                <a:gd name="connsiteY3" fmla="*/ 91440 h 324036"/>
                <a:gd name="connsiteX0-1" fmla="*/ 648072 w 648072"/>
                <a:gd name="connsiteY0-2" fmla="*/ 0 h 324036"/>
                <a:gd name="connsiteX1-3" fmla="*/ 324036 w 648072"/>
                <a:gd name="connsiteY1-4" fmla="*/ 324036 h 324036"/>
                <a:gd name="connsiteX2-5" fmla="*/ 0 w 648072"/>
                <a:gd name="connsiteY2-6" fmla="*/ 0 h 324036"/>
              </a:gdLst>
              <a:ahLst/>
              <a:cxnLst>
                <a:cxn ang="0">
                  <a:pos x="connsiteX0-1" y="connsiteY0-2"/>
                </a:cxn>
                <a:cxn ang="0">
                  <a:pos x="connsiteX1-3" y="connsiteY1-4"/>
                </a:cxn>
                <a:cxn ang="0">
                  <a:pos x="connsiteX2-5" y="connsiteY2-6"/>
                </a:cxn>
              </a:cxnLst>
              <a:rect l="l" t="t" r="r" b="b"/>
              <a:pathLst>
                <a:path w="648072" h="324036">
                  <a:moveTo>
                    <a:pt x="648072" y="0"/>
                  </a:moveTo>
                  <a:cubicBezTo>
                    <a:pt x="648072" y="178960"/>
                    <a:pt x="502996" y="324036"/>
                    <a:pt x="324036" y="324036"/>
                  </a:cubicBezTo>
                  <a:cubicBezTo>
                    <a:pt x="145076" y="324036"/>
                    <a:pt x="0" y="178960"/>
                    <a:pt x="0" y="0"/>
                  </a:cubicBezTo>
                </a:path>
              </a:pathLst>
            </a:custGeom>
            <a:noFill/>
            <a:ln w="25400" cap="flat" cmpd="sng" algn="ctr">
              <a:solidFill>
                <a:schemeClr val="bg1">
                  <a:lumMod val="65000"/>
                </a:schemeClr>
              </a:solidFill>
              <a:prstDash val="solid"/>
            </a:ln>
            <a:effectLst/>
          </p:spPr>
          <p:txBody>
            <a:bodyPr anchor="ctr"/>
            <a:lstStyle/>
            <a:p>
              <a:pPr algn="ctr">
                <a:defRPr/>
              </a:pPr>
              <a:endParaRPr lang="en-US" sz="2100" kern="0">
                <a:solidFill>
                  <a:sysClr val="window" lastClr="FFFFFF"/>
                </a:solidFill>
              </a:endParaRPr>
            </a:p>
          </p:txBody>
        </p:sp>
        <p:cxnSp>
          <p:nvCxnSpPr>
            <p:cNvPr id="33" name="直接连接符 32"/>
            <p:cNvCxnSpPr/>
            <p:nvPr/>
          </p:nvCxnSpPr>
          <p:spPr>
            <a:xfrm flipV="1">
              <a:off x="4927648" y="2385793"/>
              <a:ext cx="0" cy="579298"/>
            </a:xfrm>
            <a:prstGeom prst="line">
              <a:avLst/>
            </a:prstGeom>
            <a:noFill/>
            <a:ln w="25400" cap="flat" cmpd="sng" algn="ctr">
              <a:solidFill>
                <a:schemeClr val="bg1">
                  <a:lumMod val="65000"/>
                </a:schemeClr>
              </a:solidFill>
              <a:prstDash val="sysDash"/>
              <a:headEnd type="none" w="med" len="med"/>
              <a:tailEnd type="oval" w="med" len="med"/>
            </a:ln>
            <a:effectLst/>
          </p:spPr>
        </p:cxnSp>
        <p:sp>
          <p:nvSpPr>
            <p:cNvPr id="47129" name="TextBox 43"/>
            <p:cNvSpPr txBox="1">
              <a:spLocks noChangeArrowheads="1"/>
            </p:cNvSpPr>
            <p:nvPr/>
          </p:nvSpPr>
          <p:spPr bwMode="auto">
            <a:xfrm flipH="1">
              <a:off x="4517552" y="3026229"/>
              <a:ext cx="861519" cy="66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0">
                <a:defRPr>
                  <a:solidFill>
                    <a:schemeClr val="tx1"/>
                  </a:solidFill>
                  <a:latin typeface="Calibri" panose="020F0502020204030204" pitchFamily="34" charset="0"/>
                  <a:ea typeface="字体管家娜娜体" charset="-122"/>
                </a:defRPr>
              </a:lvl1pPr>
              <a:lvl2pPr marL="742950" indent="-285750" defTabSz="0">
                <a:defRPr>
                  <a:solidFill>
                    <a:schemeClr val="tx1"/>
                  </a:solidFill>
                  <a:latin typeface="Calibri" panose="020F0502020204030204" pitchFamily="34" charset="0"/>
                  <a:ea typeface="字体管家娜娜体" charset="-122"/>
                </a:defRPr>
              </a:lvl2pPr>
              <a:lvl3pPr marL="1143000" indent="-228600" defTabSz="0">
                <a:defRPr>
                  <a:solidFill>
                    <a:schemeClr val="tx1"/>
                  </a:solidFill>
                  <a:latin typeface="Calibri" panose="020F0502020204030204" pitchFamily="34" charset="0"/>
                  <a:ea typeface="字体管家娜娜体" charset="-122"/>
                </a:defRPr>
              </a:lvl3pPr>
              <a:lvl4pPr marL="1600200" indent="-228600" defTabSz="0">
                <a:defRPr>
                  <a:solidFill>
                    <a:schemeClr val="tx1"/>
                  </a:solidFill>
                  <a:latin typeface="Calibri" panose="020F0502020204030204" pitchFamily="34" charset="0"/>
                  <a:ea typeface="字体管家娜娜体" charset="-122"/>
                </a:defRPr>
              </a:lvl4pPr>
              <a:lvl5pPr marL="2057400" indent="-228600" defTabSz="0">
                <a:defRPr>
                  <a:solidFill>
                    <a:schemeClr val="tx1"/>
                  </a:solidFill>
                  <a:latin typeface="Calibri" panose="020F0502020204030204" pitchFamily="34" charset="0"/>
                  <a:ea typeface="字体管家娜娜体" charset="-122"/>
                </a:defRPr>
              </a:lvl5pPr>
              <a:lvl6pPr marL="2514600" indent="-228600" defTabSz="0" eaLnBrk="0" fontAlgn="base" hangingPunct="0">
                <a:spcBef>
                  <a:spcPct val="0"/>
                </a:spcBef>
                <a:spcAft>
                  <a:spcPct val="0"/>
                </a:spcAft>
                <a:defRPr>
                  <a:solidFill>
                    <a:schemeClr val="tx1"/>
                  </a:solidFill>
                  <a:latin typeface="Calibri" panose="020F0502020204030204" pitchFamily="34" charset="0"/>
                  <a:ea typeface="字体管家娜娜体" charset="-122"/>
                </a:defRPr>
              </a:lvl6pPr>
              <a:lvl7pPr marL="2971800" indent="-228600" defTabSz="0" eaLnBrk="0" fontAlgn="base" hangingPunct="0">
                <a:spcBef>
                  <a:spcPct val="0"/>
                </a:spcBef>
                <a:spcAft>
                  <a:spcPct val="0"/>
                </a:spcAft>
                <a:defRPr>
                  <a:solidFill>
                    <a:schemeClr val="tx1"/>
                  </a:solidFill>
                  <a:latin typeface="Calibri" panose="020F0502020204030204" pitchFamily="34" charset="0"/>
                  <a:ea typeface="字体管家娜娜体" charset="-122"/>
                </a:defRPr>
              </a:lvl7pPr>
              <a:lvl8pPr marL="3429000" indent="-228600" defTabSz="0" eaLnBrk="0" fontAlgn="base" hangingPunct="0">
                <a:spcBef>
                  <a:spcPct val="0"/>
                </a:spcBef>
                <a:spcAft>
                  <a:spcPct val="0"/>
                </a:spcAft>
                <a:defRPr>
                  <a:solidFill>
                    <a:schemeClr val="tx1"/>
                  </a:solidFill>
                  <a:latin typeface="Calibri" panose="020F0502020204030204" pitchFamily="34" charset="0"/>
                  <a:ea typeface="字体管家娜娜体" charset="-122"/>
                </a:defRPr>
              </a:lvl8pPr>
              <a:lvl9pPr marL="3886200" indent="-228600" defTabSz="0" eaLnBrk="0" fontAlgn="base" hangingPunct="0">
                <a:spcBef>
                  <a:spcPct val="0"/>
                </a:spcBef>
                <a:spcAft>
                  <a:spcPct val="0"/>
                </a:spcAft>
                <a:defRPr>
                  <a:solidFill>
                    <a:schemeClr val="tx1"/>
                  </a:solidFill>
                  <a:latin typeface="Calibri" panose="020F0502020204030204" pitchFamily="34" charset="0"/>
                  <a:ea typeface="字体管家娜娜体" charset="-122"/>
                </a:defRPr>
              </a:lvl9pPr>
            </a:lstStyle>
            <a:p>
              <a:pPr algn="ctr" fontAlgn="base">
                <a:lnSpc>
                  <a:spcPct val="80000"/>
                </a:lnSpc>
                <a:spcBef>
                  <a:spcPct val="0"/>
                </a:spcBef>
                <a:spcAft>
                  <a:spcPct val="0"/>
                </a:spcAft>
              </a:pPr>
              <a:r>
                <a:rPr lang="en-US" altLang="zh-CN" sz="3300">
                  <a:solidFill>
                    <a:srgbClr val="004AAC"/>
                  </a:solidFill>
                  <a:latin typeface="Arial Rounded MT Bold" panose="020F0704030504030204" pitchFamily="34" charset="0"/>
                  <a:ea typeface="微软雅黑" panose="020B0503020204020204" pitchFamily="34" charset="-122"/>
                  <a:cs typeface="Times New Roman" panose="02020603050405020304" pitchFamily="18" charset="0"/>
                </a:rPr>
                <a:t>B</a:t>
              </a:r>
            </a:p>
          </p:txBody>
        </p:sp>
      </p:grpSp>
      <p:grpSp>
        <p:nvGrpSpPr>
          <p:cNvPr id="8" name="组合 7"/>
          <p:cNvGrpSpPr>
            <a:grpSpLocks/>
          </p:cNvGrpSpPr>
          <p:nvPr/>
        </p:nvGrpSpPr>
        <p:grpSpPr bwMode="auto">
          <a:xfrm>
            <a:off x="6778655" y="1882776"/>
            <a:ext cx="645319" cy="979039"/>
            <a:chOff x="9070536" y="2385797"/>
            <a:chExt cx="861519" cy="1305067"/>
          </a:xfrm>
        </p:grpSpPr>
        <p:sp>
          <p:nvSpPr>
            <p:cNvPr id="48" name="椭圆 2"/>
            <p:cNvSpPr/>
            <p:nvPr/>
          </p:nvSpPr>
          <p:spPr>
            <a:xfrm flipV="1">
              <a:off x="9210414" y="2982552"/>
              <a:ext cx="578585" cy="288855"/>
            </a:xfrm>
            <a:custGeom>
              <a:avLst/>
              <a:gdLst>
                <a:gd name="connsiteX0" fmla="*/ 648072 w 739512"/>
                <a:gd name="connsiteY0" fmla="*/ 0 h 324036"/>
                <a:gd name="connsiteX1" fmla="*/ 324036 w 739512"/>
                <a:gd name="connsiteY1" fmla="*/ 324036 h 324036"/>
                <a:gd name="connsiteX2" fmla="*/ 0 w 739512"/>
                <a:gd name="connsiteY2" fmla="*/ 0 h 324036"/>
                <a:gd name="connsiteX3" fmla="*/ 739512 w 739512"/>
                <a:gd name="connsiteY3" fmla="*/ 91440 h 324036"/>
                <a:gd name="connsiteX0-1" fmla="*/ 648072 w 648072"/>
                <a:gd name="connsiteY0-2" fmla="*/ 0 h 324036"/>
                <a:gd name="connsiteX1-3" fmla="*/ 324036 w 648072"/>
                <a:gd name="connsiteY1-4" fmla="*/ 324036 h 324036"/>
                <a:gd name="connsiteX2-5" fmla="*/ 0 w 648072"/>
                <a:gd name="connsiteY2-6" fmla="*/ 0 h 324036"/>
              </a:gdLst>
              <a:ahLst/>
              <a:cxnLst>
                <a:cxn ang="0">
                  <a:pos x="connsiteX0-1" y="connsiteY0-2"/>
                </a:cxn>
                <a:cxn ang="0">
                  <a:pos x="connsiteX1-3" y="connsiteY1-4"/>
                </a:cxn>
                <a:cxn ang="0">
                  <a:pos x="connsiteX2-5" y="connsiteY2-6"/>
                </a:cxn>
              </a:cxnLst>
              <a:rect l="l" t="t" r="r" b="b"/>
              <a:pathLst>
                <a:path w="648072" h="324036">
                  <a:moveTo>
                    <a:pt x="648072" y="0"/>
                  </a:moveTo>
                  <a:cubicBezTo>
                    <a:pt x="648072" y="178960"/>
                    <a:pt x="502996" y="324036"/>
                    <a:pt x="324036" y="324036"/>
                  </a:cubicBezTo>
                  <a:cubicBezTo>
                    <a:pt x="145076" y="324036"/>
                    <a:pt x="0" y="178960"/>
                    <a:pt x="0" y="0"/>
                  </a:cubicBezTo>
                </a:path>
              </a:pathLst>
            </a:custGeom>
            <a:noFill/>
            <a:ln w="25400" cap="flat" cmpd="sng" algn="ctr">
              <a:solidFill>
                <a:schemeClr val="bg1">
                  <a:lumMod val="65000"/>
                </a:schemeClr>
              </a:solidFill>
              <a:prstDash val="solid"/>
            </a:ln>
            <a:effectLst/>
          </p:spPr>
          <p:txBody>
            <a:bodyPr anchor="ctr"/>
            <a:lstStyle/>
            <a:p>
              <a:pPr algn="ctr">
                <a:defRPr/>
              </a:pPr>
              <a:endParaRPr lang="en-US" sz="2100" kern="0">
                <a:solidFill>
                  <a:sysClr val="window" lastClr="FFFFFF"/>
                </a:solidFill>
              </a:endParaRPr>
            </a:p>
          </p:txBody>
        </p:sp>
        <p:cxnSp>
          <p:nvCxnSpPr>
            <p:cNvPr id="49" name="直接连接符 48"/>
            <p:cNvCxnSpPr/>
            <p:nvPr/>
          </p:nvCxnSpPr>
          <p:spPr>
            <a:xfrm flipV="1">
              <a:off x="9499706" y="2385797"/>
              <a:ext cx="0" cy="579296"/>
            </a:xfrm>
            <a:prstGeom prst="line">
              <a:avLst/>
            </a:prstGeom>
            <a:noFill/>
            <a:ln w="25400" cap="flat" cmpd="sng" algn="ctr">
              <a:solidFill>
                <a:schemeClr val="bg1">
                  <a:lumMod val="65000"/>
                </a:schemeClr>
              </a:solidFill>
              <a:prstDash val="sysDash"/>
              <a:headEnd type="none" w="med" len="med"/>
              <a:tailEnd type="oval" w="med" len="med"/>
            </a:ln>
            <a:effectLst/>
          </p:spPr>
        </p:cxnSp>
        <p:sp>
          <p:nvSpPr>
            <p:cNvPr id="47126" name="TextBox 55"/>
            <p:cNvSpPr txBox="1">
              <a:spLocks noChangeArrowheads="1"/>
            </p:cNvSpPr>
            <p:nvPr/>
          </p:nvSpPr>
          <p:spPr bwMode="auto">
            <a:xfrm flipH="1">
              <a:off x="9070536" y="3026229"/>
              <a:ext cx="861519" cy="6646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0">
                <a:defRPr>
                  <a:solidFill>
                    <a:schemeClr val="tx1"/>
                  </a:solidFill>
                  <a:latin typeface="Calibri" panose="020F0502020204030204" pitchFamily="34" charset="0"/>
                  <a:ea typeface="字体管家娜娜体" charset="-122"/>
                </a:defRPr>
              </a:lvl1pPr>
              <a:lvl2pPr marL="742950" indent="-285750" defTabSz="0">
                <a:defRPr>
                  <a:solidFill>
                    <a:schemeClr val="tx1"/>
                  </a:solidFill>
                  <a:latin typeface="Calibri" panose="020F0502020204030204" pitchFamily="34" charset="0"/>
                  <a:ea typeface="字体管家娜娜体" charset="-122"/>
                </a:defRPr>
              </a:lvl2pPr>
              <a:lvl3pPr marL="1143000" indent="-228600" defTabSz="0">
                <a:defRPr>
                  <a:solidFill>
                    <a:schemeClr val="tx1"/>
                  </a:solidFill>
                  <a:latin typeface="Calibri" panose="020F0502020204030204" pitchFamily="34" charset="0"/>
                  <a:ea typeface="字体管家娜娜体" charset="-122"/>
                </a:defRPr>
              </a:lvl3pPr>
              <a:lvl4pPr marL="1600200" indent="-228600" defTabSz="0">
                <a:defRPr>
                  <a:solidFill>
                    <a:schemeClr val="tx1"/>
                  </a:solidFill>
                  <a:latin typeface="Calibri" panose="020F0502020204030204" pitchFamily="34" charset="0"/>
                  <a:ea typeface="字体管家娜娜体" charset="-122"/>
                </a:defRPr>
              </a:lvl4pPr>
              <a:lvl5pPr marL="2057400" indent="-228600" defTabSz="0">
                <a:defRPr>
                  <a:solidFill>
                    <a:schemeClr val="tx1"/>
                  </a:solidFill>
                  <a:latin typeface="Calibri" panose="020F0502020204030204" pitchFamily="34" charset="0"/>
                  <a:ea typeface="字体管家娜娜体" charset="-122"/>
                </a:defRPr>
              </a:lvl5pPr>
              <a:lvl6pPr marL="2514600" indent="-228600" defTabSz="0" eaLnBrk="0" fontAlgn="base" hangingPunct="0">
                <a:spcBef>
                  <a:spcPct val="0"/>
                </a:spcBef>
                <a:spcAft>
                  <a:spcPct val="0"/>
                </a:spcAft>
                <a:defRPr>
                  <a:solidFill>
                    <a:schemeClr val="tx1"/>
                  </a:solidFill>
                  <a:latin typeface="Calibri" panose="020F0502020204030204" pitchFamily="34" charset="0"/>
                  <a:ea typeface="字体管家娜娜体" charset="-122"/>
                </a:defRPr>
              </a:lvl6pPr>
              <a:lvl7pPr marL="2971800" indent="-228600" defTabSz="0" eaLnBrk="0" fontAlgn="base" hangingPunct="0">
                <a:spcBef>
                  <a:spcPct val="0"/>
                </a:spcBef>
                <a:spcAft>
                  <a:spcPct val="0"/>
                </a:spcAft>
                <a:defRPr>
                  <a:solidFill>
                    <a:schemeClr val="tx1"/>
                  </a:solidFill>
                  <a:latin typeface="Calibri" panose="020F0502020204030204" pitchFamily="34" charset="0"/>
                  <a:ea typeface="字体管家娜娜体" charset="-122"/>
                </a:defRPr>
              </a:lvl7pPr>
              <a:lvl8pPr marL="3429000" indent="-228600" defTabSz="0" eaLnBrk="0" fontAlgn="base" hangingPunct="0">
                <a:spcBef>
                  <a:spcPct val="0"/>
                </a:spcBef>
                <a:spcAft>
                  <a:spcPct val="0"/>
                </a:spcAft>
                <a:defRPr>
                  <a:solidFill>
                    <a:schemeClr val="tx1"/>
                  </a:solidFill>
                  <a:latin typeface="Calibri" panose="020F0502020204030204" pitchFamily="34" charset="0"/>
                  <a:ea typeface="字体管家娜娜体" charset="-122"/>
                </a:defRPr>
              </a:lvl8pPr>
              <a:lvl9pPr marL="3886200" indent="-228600" defTabSz="0" eaLnBrk="0" fontAlgn="base" hangingPunct="0">
                <a:spcBef>
                  <a:spcPct val="0"/>
                </a:spcBef>
                <a:spcAft>
                  <a:spcPct val="0"/>
                </a:spcAft>
                <a:defRPr>
                  <a:solidFill>
                    <a:schemeClr val="tx1"/>
                  </a:solidFill>
                  <a:latin typeface="Calibri" panose="020F0502020204030204" pitchFamily="34" charset="0"/>
                  <a:ea typeface="字体管家娜娜体" charset="-122"/>
                </a:defRPr>
              </a:lvl9pPr>
            </a:lstStyle>
            <a:p>
              <a:pPr algn="ctr" fontAlgn="base">
                <a:lnSpc>
                  <a:spcPct val="80000"/>
                </a:lnSpc>
                <a:spcBef>
                  <a:spcPct val="0"/>
                </a:spcBef>
                <a:spcAft>
                  <a:spcPct val="0"/>
                </a:spcAft>
              </a:pPr>
              <a:r>
                <a:rPr lang="en-US" altLang="zh-CN" sz="3300">
                  <a:solidFill>
                    <a:srgbClr val="004AAC"/>
                  </a:solidFill>
                  <a:latin typeface="Arial Rounded MT Bold" panose="020F0704030504030204" pitchFamily="34" charset="0"/>
                  <a:ea typeface="微软雅黑" panose="020B0503020204020204" pitchFamily="34" charset="-122"/>
                  <a:cs typeface="Times New Roman" panose="02020603050405020304" pitchFamily="18" charset="0"/>
                </a:rPr>
                <a:t>D</a:t>
              </a:r>
            </a:p>
          </p:txBody>
        </p:sp>
      </p:grpSp>
      <p:grpSp>
        <p:nvGrpSpPr>
          <p:cNvPr id="41" name="组合 40"/>
          <p:cNvGrpSpPr>
            <a:grpSpLocks/>
          </p:cNvGrpSpPr>
          <p:nvPr/>
        </p:nvGrpSpPr>
        <p:grpSpPr bwMode="auto">
          <a:xfrm>
            <a:off x="5068917" y="3079353"/>
            <a:ext cx="645319" cy="900113"/>
            <a:chOff x="6789000" y="3883048"/>
            <a:chExt cx="861519" cy="1198914"/>
          </a:xfrm>
        </p:grpSpPr>
        <p:sp>
          <p:nvSpPr>
            <p:cNvPr id="42" name="椭圆 2"/>
            <p:cNvSpPr/>
            <p:nvPr/>
          </p:nvSpPr>
          <p:spPr>
            <a:xfrm>
              <a:off x="6924110" y="4212908"/>
              <a:ext cx="578585" cy="290214"/>
            </a:xfrm>
            <a:custGeom>
              <a:avLst/>
              <a:gdLst>
                <a:gd name="connsiteX0" fmla="*/ 648072 w 739512"/>
                <a:gd name="connsiteY0" fmla="*/ 0 h 324036"/>
                <a:gd name="connsiteX1" fmla="*/ 324036 w 739512"/>
                <a:gd name="connsiteY1" fmla="*/ 324036 h 324036"/>
                <a:gd name="connsiteX2" fmla="*/ 0 w 739512"/>
                <a:gd name="connsiteY2" fmla="*/ 0 h 324036"/>
                <a:gd name="connsiteX3" fmla="*/ 739512 w 739512"/>
                <a:gd name="connsiteY3" fmla="*/ 91440 h 324036"/>
                <a:gd name="connsiteX0-1" fmla="*/ 648072 w 648072"/>
                <a:gd name="connsiteY0-2" fmla="*/ 0 h 324036"/>
                <a:gd name="connsiteX1-3" fmla="*/ 324036 w 648072"/>
                <a:gd name="connsiteY1-4" fmla="*/ 324036 h 324036"/>
                <a:gd name="connsiteX2-5" fmla="*/ 0 w 648072"/>
                <a:gd name="connsiteY2-6" fmla="*/ 0 h 324036"/>
              </a:gdLst>
              <a:ahLst/>
              <a:cxnLst>
                <a:cxn ang="0">
                  <a:pos x="connsiteX0-1" y="connsiteY0-2"/>
                </a:cxn>
                <a:cxn ang="0">
                  <a:pos x="connsiteX1-3" y="connsiteY1-4"/>
                </a:cxn>
                <a:cxn ang="0">
                  <a:pos x="connsiteX2-5" y="connsiteY2-6"/>
                </a:cxn>
              </a:cxnLst>
              <a:rect l="l" t="t" r="r" b="b"/>
              <a:pathLst>
                <a:path w="648072" h="324036">
                  <a:moveTo>
                    <a:pt x="648072" y="0"/>
                  </a:moveTo>
                  <a:cubicBezTo>
                    <a:pt x="648072" y="178960"/>
                    <a:pt x="502996" y="324036"/>
                    <a:pt x="324036" y="324036"/>
                  </a:cubicBezTo>
                  <a:cubicBezTo>
                    <a:pt x="145076" y="324036"/>
                    <a:pt x="0" y="178960"/>
                    <a:pt x="0" y="0"/>
                  </a:cubicBezTo>
                </a:path>
              </a:pathLst>
            </a:custGeom>
            <a:noFill/>
            <a:ln w="25400" cap="flat" cmpd="sng" algn="ctr">
              <a:solidFill>
                <a:schemeClr val="bg1">
                  <a:lumMod val="65000"/>
                </a:schemeClr>
              </a:solidFill>
              <a:prstDash val="solid"/>
            </a:ln>
            <a:effectLst/>
          </p:spPr>
          <p:txBody>
            <a:bodyPr anchor="ctr"/>
            <a:lstStyle/>
            <a:p>
              <a:pPr algn="ctr">
                <a:defRPr/>
              </a:pPr>
              <a:endParaRPr lang="en-US" sz="2100" kern="0">
                <a:solidFill>
                  <a:sysClr val="window" lastClr="FFFFFF"/>
                </a:solidFill>
              </a:endParaRPr>
            </a:p>
          </p:txBody>
        </p:sp>
        <p:cxnSp>
          <p:nvCxnSpPr>
            <p:cNvPr id="43" name="直接连接符 42"/>
            <p:cNvCxnSpPr/>
            <p:nvPr/>
          </p:nvCxnSpPr>
          <p:spPr>
            <a:xfrm>
              <a:off x="7213402" y="4503122"/>
              <a:ext cx="0" cy="578840"/>
            </a:xfrm>
            <a:prstGeom prst="line">
              <a:avLst/>
            </a:prstGeom>
            <a:noFill/>
            <a:ln w="25400" cap="flat" cmpd="sng" algn="ctr">
              <a:solidFill>
                <a:schemeClr val="bg1">
                  <a:lumMod val="65000"/>
                </a:schemeClr>
              </a:solidFill>
              <a:prstDash val="sysDash"/>
              <a:headEnd type="none" w="med" len="med"/>
              <a:tailEnd type="oval" w="med" len="med"/>
            </a:ln>
            <a:effectLst/>
          </p:spPr>
        </p:cxnSp>
        <p:sp>
          <p:nvSpPr>
            <p:cNvPr id="47123" name="TextBox 49"/>
            <p:cNvSpPr txBox="1">
              <a:spLocks noChangeArrowheads="1"/>
            </p:cNvSpPr>
            <p:nvPr/>
          </p:nvSpPr>
          <p:spPr bwMode="auto">
            <a:xfrm flipH="1">
              <a:off x="6789000" y="3883048"/>
              <a:ext cx="861519" cy="664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0">
                <a:defRPr>
                  <a:solidFill>
                    <a:schemeClr val="tx1"/>
                  </a:solidFill>
                  <a:latin typeface="Calibri" panose="020F0502020204030204" pitchFamily="34" charset="0"/>
                  <a:ea typeface="字体管家娜娜体" charset="-122"/>
                </a:defRPr>
              </a:lvl1pPr>
              <a:lvl2pPr marL="742950" indent="-285750" defTabSz="0">
                <a:defRPr>
                  <a:solidFill>
                    <a:schemeClr val="tx1"/>
                  </a:solidFill>
                  <a:latin typeface="Calibri" panose="020F0502020204030204" pitchFamily="34" charset="0"/>
                  <a:ea typeface="字体管家娜娜体" charset="-122"/>
                </a:defRPr>
              </a:lvl2pPr>
              <a:lvl3pPr marL="1143000" indent="-228600" defTabSz="0">
                <a:defRPr>
                  <a:solidFill>
                    <a:schemeClr val="tx1"/>
                  </a:solidFill>
                  <a:latin typeface="Calibri" panose="020F0502020204030204" pitchFamily="34" charset="0"/>
                  <a:ea typeface="字体管家娜娜体" charset="-122"/>
                </a:defRPr>
              </a:lvl3pPr>
              <a:lvl4pPr marL="1600200" indent="-228600" defTabSz="0">
                <a:defRPr>
                  <a:solidFill>
                    <a:schemeClr val="tx1"/>
                  </a:solidFill>
                  <a:latin typeface="Calibri" panose="020F0502020204030204" pitchFamily="34" charset="0"/>
                  <a:ea typeface="字体管家娜娜体" charset="-122"/>
                </a:defRPr>
              </a:lvl4pPr>
              <a:lvl5pPr marL="2057400" indent="-228600" defTabSz="0">
                <a:defRPr>
                  <a:solidFill>
                    <a:schemeClr val="tx1"/>
                  </a:solidFill>
                  <a:latin typeface="Calibri" panose="020F0502020204030204" pitchFamily="34" charset="0"/>
                  <a:ea typeface="字体管家娜娜体" charset="-122"/>
                </a:defRPr>
              </a:lvl5pPr>
              <a:lvl6pPr marL="2514600" indent="-228600" defTabSz="0" eaLnBrk="0" fontAlgn="base" hangingPunct="0">
                <a:spcBef>
                  <a:spcPct val="0"/>
                </a:spcBef>
                <a:spcAft>
                  <a:spcPct val="0"/>
                </a:spcAft>
                <a:defRPr>
                  <a:solidFill>
                    <a:schemeClr val="tx1"/>
                  </a:solidFill>
                  <a:latin typeface="Calibri" panose="020F0502020204030204" pitchFamily="34" charset="0"/>
                  <a:ea typeface="字体管家娜娜体" charset="-122"/>
                </a:defRPr>
              </a:lvl6pPr>
              <a:lvl7pPr marL="2971800" indent="-228600" defTabSz="0" eaLnBrk="0" fontAlgn="base" hangingPunct="0">
                <a:spcBef>
                  <a:spcPct val="0"/>
                </a:spcBef>
                <a:spcAft>
                  <a:spcPct val="0"/>
                </a:spcAft>
                <a:defRPr>
                  <a:solidFill>
                    <a:schemeClr val="tx1"/>
                  </a:solidFill>
                  <a:latin typeface="Calibri" panose="020F0502020204030204" pitchFamily="34" charset="0"/>
                  <a:ea typeface="字体管家娜娜体" charset="-122"/>
                </a:defRPr>
              </a:lvl7pPr>
              <a:lvl8pPr marL="3429000" indent="-228600" defTabSz="0" eaLnBrk="0" fontAlgn="base" hangingPunct="0">
                <a:spcBef>
                  <a:spcPct val="0"/>
                </a:spcBef>
                <a:spcAft>
                  <a:spcPct val="0"/>
                </a:spcAft>
                <a:defRPr>
                  <a:solidFill>
                    <a:schemeClr val="tx1"/>
                  </a:solidFill>
                  <a:latin typeface="Calibri" panose="020F0502020204030204" pitchFamily="34" charset="0"/>
                  <a:ea typeface="字体管家娜娜体" charset="-122"/>
                </a:defRPr>
              </a:lvl8pPr>
              <a:lvl9pPr marL="3886200" indent="-228600" defTabSz="0" eaLnBrk="0" fontAlgn="base" hangingPunct="0">
                <a:spcBef>
                  <a:spcPct val="0"/>
                </a:spcBef>
                <a:spcAft>
                  <a:spcPct val="0"/>
                </a:spcAft>
                <a:defRPr>
                  <a:solidFill>
                    <a:schemeClr val="tx1"/>
                  </a:solidFill>
                  <a:latin typeface="Calibri" panose="020F0502020204030204" pitchFamily="34" charset="0"/>
                  <a:ea typeface="字体管家娜娜体" charset="-122"/>
                </a:defRPr>
              </a:lvl9pPr>
            </a:lstStyle>
            <a:p>
              <a:pPr algn="ctr" fontAlgn="base">
                <a:lnSpc>
                  <a:spcPct val="80000"/>
                </a:lnSpc>
                <a:spcBef>
                  <a:spcPct val="0"/>
                </a:spcBef>
                <a:spcAft>
                  <a:spcPct val="0"/>
                </a:spcAft>
              </a:pPr>
              <a:r>
                <a:rPr lang="en-US" altLang="zh-CN" sz="3300">
                  <a:solidFill>
                    <a:srgbClr val="004AAC"/>
                  </a:solidFill>
                  <a:latin typeface="Arial Rounded MT Bold" panose="020F0704030504030204" pitchFamily="34" charset="0"/>
                  <a:ea typeface="微软雅黑" panose="020B0503020204020204" pitchFamily="34" charset="-122"/>
                  <a:cs typeface="Times New Roman" panose="02020603050405020304" pitchFamily="18" charset="0"/>
                </a:rPr>
                <a:t>C</a:t>
              </a:r>
            </a:p>
          </p:txBody>
        </p:sp>
      </p:grpSp>
      <p:grpSp>
        <p:nvGrpSpPr>
          <p:cNvPr id="45" name="组合 44"/>
          <p:cNvGrpSpPr>
            <a:grpSpLocks/>
          </p:cNvGrpSpPr>
          <p:nvPr/>
        </p:nvGrpSpPr>
        <p:grpSpPr bwMode="auto">
          <a:xfrm>
            <a:off x="1632773" y="3090069"/>
            <a:ext cx="646510" cy="898922"/>
            <a:chOff x="2217168" y="3883048"/>
            <a:chExt cx="861519" cy="1198914"/>
          </a:xfrm>
        </p:grpSpPr>
        <p:sp>
          <p:nvSpPr>
            <p:cNvPr id="51" name="椭圆 2"/>
            <p:cNvSpPr/>
            <p:nvPr/>
          </p:nvSpPr>
          <p:spPr>
            <a:xfrm>
              <a:off x="2352029" y="4213345"/>
              <a:ext cx="579105" cy="289010"/>
            </a:xfrm>
            <a:custGeom>
              <a:avLst/>
              <a:gdLst>
                <a:gd name="connsiteX0" fmla="*/ 648072 w 739512"/>
                <a:gd name="connsiteY0" fmla="*/ 0 h 324036"/>
                <a:gd name="connsiteX1" fmla="*/ 324036 w 739512"/>
                <a:gd name="connsiteY1" fmla="*/ 324036 h 324036"/>
                <a:gd name="connsiteX2" fmla="*/ 0 w 739512"/>
                <a:gd name="connsiteY2" fmla="*/ 0 h 324036"/>
                <a:gd name="connsiteX3" fmla="*/ 739512 w 739512"/>
                <a:gd name="connsiteY3" fmla="*/ 91440 h 324036"/>
                <a:gd name="connsiteX0-1" fmla="*/ 648072 w 648072"/>
                <a:gd name="connsiteY0-2" fmla="*/ 0 h 324036"/>
                <a:gd name="connsiteX1-3" fmla="*/ 324036 w 648072"/>
                <a:gd name="connsiteY1-4" fmla="*/ 324036 h 324036"/>
                <a:gd name="connsiteX2-5" fmla="*/ 0 w 648072"/>
                <a:gd name="connsiteY2-6" fmla="*/ 0 h 324036"/>
              </a:gdLst>
              <a:ahLst/>
              <a:cxnLst>
                <a:cxn ang="0">
                  <a:pos x="connsiteX0-1" y="connsiteY0-2"/>
                </a:cxn>
                <a:cxn ang="0">
                  <a:pos x="connsiteX1-3" y="connsiteY1-4"/>
                </a:cxn>
                <a:cxn ang="0">
                  <a:pos x="connsiteX2-5" y="connsiteY2-6"/>
                </a:cxn>
              </a:cxnLst>
              <a:rect l="l" t="t" r="r" b="b"/>
              <a:pathLst>
                <a:path w="648072" h="324036">
                  <a:moveTo>
                    <a:pt x="648072" y="0"/>
                  </a:moveTo>
                  <a:cubicBezTo>
                    <a:pt x="648072" y="178960"/>
                    <a:pt x="502996" y="324036"/>
                    <a:pt x="324036" y="324036"/>
                  </a:cubicBezTo>
                  <a:cubicBezTo>
                    <a:pt x="145076" y="324036"/>
                    <a:pt x="0" y="178960"/>
                    <a:pt x="0" y="0"/>
                  </a:cubicBezTo>
                </a:path>
              </a:pathLst>
            </a:custGeom>
            <a:noFill/>
            <a:ln w="25400" cap="flat" cmpd="sng" algn="ctr">
              <a:solidFill>
                <a:schemeClr val="bg1">
                  <a:lumMod val="65000"/>
                </a:schemeClr>
              </a:solidFill>
              <a:prstDash val="solid"/>
            </a:ln>
            <a:effectLst/>
          </p:spPr>
          <p:txBody>
            <a:bodyPr anchor="ctr"/>
            <a:lstStyle/>
            <a:p>
              <a:pPr algn="ctr">
                <a:defRPr/>
              </a:pPr>
              <a:endParaRPr lang="en-US" sz="2100" kern="0">
                <a:solidFill>
                  <a:sysClr val="window" lastClr="FFFFFF"/>
                </a:solidFill>
              </a:endParaRPr>
            </a:p>
          </p:txBody>
        </p:sp>
        <p:cxnSp>
          <p:nvCxnSpPr>
            <p:cNvPr id="52" name="直接连接符 51"/>
            <p:cNvCxnSpPr/>
            <p:nvPr/>
          </p:nvCxnSpPr>
          <p:spPr>
            <a:xfrm>
              <a:off x="2640788" y="4502355"/>
              <a:ext cx="0" cy="579607"/>
            </a:xfrm>
            <a:prstGeom prst="line">
              <a:avLst/>
            </a:prstGeom>
            <a:noFill/>
            <a:ln w="25400" cap="flat" cmpd="sng" algn="ctr">
              <a:solidFill>
                <a:schemeClr val="bg1">
                  <a:lumMod val="65000"/>
                </a:schemeClr>
              </a:solidFill>
              <a:prstDash val="sysDash"/>
              <a:headEnd type="none" w="med" len="med"/>
              <a:tailEnd type="oval" w="med" len="med"/>
            </a:ln>
            <a:effectLst/>
          </p:spPr>
        </p:cxnSp>
        <p:sp>
          <p:nvSpPr>
            <p:cNvPr id="47120" name="TextBox 37"/>
            <p:cNvSpPr txBox="1">
              <a:spLocks noChangeArrowheads="1"/>
            </p:cNvSpPr>
            <p:nvPr/>
          </p:nvSpPr>
          <p:spPr bwMode="auto">
            <a:xfrm flipH="1">
              <a:off x="2217168" y="3883048"/>
              <a:ext cx="861519" cy="6649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0">
                <a:defRPr>
                  <a:solidFill>
                    <a:schemeClr val="tx1"/>
                  </a:solidFill>
                  <a:latin typeface="Calibri" panose="020F0502020204030204" pitchFamily="34" charset="0"/>
                  <a:ea typeface="字体管家娜娜体" charset="-122"/>
                </a:defRPr>
              </a:lvl1pPr>
              <a:lvl2pPr marL="742950" indent="-285750" defTabSz="0">
                <a:defRPr>
                  <a:solidFill>
                    <a:schemeClr val="tx1"/>
                  </a:solidFill>
                  <a:latin typeface="Calibri" panose="020F0502020204030204" pitchFamily="34" charset="0"/>
                  <a:ea typeface="字体管家娜娜体" charset="-122"/>
                </a:defRPr>
              </a:lvl2pPr>
              <a:lvl3pPr marL="1143000" indent="-228600" defTabSz="0">
                <a:defRPr>
                  <a:solidFill>
                    <a:schemeClr val="tx1"/>
                  </a:solidFill>
                  <a:latin typeface="Calibri" panose="020F0502020204030204" pitchFamily="34" charset="0"/>
                  <a:ea typeface="字体管家娜娜体" charset="-122"/>
                </a:defRPr>
              </a:lvl3pPr>
              <a:lvl4pPr marL="1600200" indent="-228600" defTabSz="0">
                <a:defRPr>
                  <a:solidFill>
                    <a:schemeClr val="tx1"/>
                  </a:solidFill>
                  <a:latin typeface="Calibri" panose="020F0502020204030204" pitchFamily="34" charset="0"/>
                  <a:ea typeface="字体管家娜娜体" charset="-122"/>
                </a:defRPr>
              </a:lvl4pPr>
              <a:lvl5pPr marL="2057400" indent="-228600" defTabSz="0">
                <a:defRPr>
                  <a:solidFill>
                    <a:schemeClr val="tx1"/>
                  </a:solidFill>
                  <a:latin typeface="Calibri" panose="020F0502020204030204" pitchFamily="34" charset="0"/>
                  <a:ea typeface="字体管家娜娜体" charset="-122"/>
                </a:defRPr>
              </a:lvl5pPr>
              <a:lvl6pPr marL="2514600" indent="-228600" defTabSz="0" eaLnBrk="0" fontAlgn="base" hangingPunct="0">
                <a:spcBef>
                  <a:spcPct val="0"/>
                </a:spcBef>
                <a:spcAft>
                  <a:spcPct val="0"/>
                </a:spcAft>
                <a:defRPr>
                  <a:solidFill>
                    <a:schemeClr val="tx1"/>
                  </a:solidFill>
                  <a:latin typeface="Calibri" panose="020F0502020204030204" pitchFamily="34" charset="0"/>
                  <a:ea typeface="字体管家娜娜体" charset="-122"/>
                </a:defRPr>
              </a:lvl6pPr>
              <a:lvl7pPr marL="2971800" indent="-228600" defTabSz="0" eaLnBrk="0" fontAlgn="base" hangingPunct="0">
                <a:spcBef>
                  <a:spcPct val="0"/>
                </a:spcBef>
                <a:spcAft>
                  <a:spcPct val="0"/>
                </a:spcAft>
                <a:defRPr>
                  <a:solidFill>
                    <a:schemeClr val="tx1"/>
                  </a:solidFill>
                  <a:latin typeface="Calibri" panose="020F0502020204030204" pitchFamily="34" charset="0"/>
                  <a:ea typeface="字体管家娜娜体" charset="-122"/>
                </a:defRPr>
              </a:lvl7pPr>
              <a:lvl8pPr marL="3429000" indent="-228600" defTabSz="0" eaLnBrk="0" fontAlgn="base" hangingPunct="0">
                <a:spcBef>
                  <a:spcPct val="0"/>
                </a:spcBef>
                <a:spcAft>
                  <a:spcPct val="0"/>
                </a:spcAft>
                <a:defRPr>
                  <a:solidFill>
                    <a:schemeClr val="tx1"/>
                  </a:solidFill>
                  <a:latin typeface="Calibri" panose="020F0502020204030204" pitchFamily="34" charset="0"/>
                  <a:ea typeface="字体管家娜娜体" charset="-122"/>
                </a:defRPr>
              </a:lvl8pPr>
              <a:lvl9pPr marL="3886200" indent="-228600" defTabSz="0" eaLnBrk="0" fontAlgn="base" hangingPunct="0">
                <a:spcBef>
                  <a:spcPct val="0"/>
                </a:spcBef>
                <a:spcAft>
                  <a:spcPct val="0"/>
                </a:spcAft>
                <a:defRPr>
                  <a:solidFill>
                    <a:schemeClr val="tx1"/>
                  </a:solidFill>
                  <a:latin typeface="Calibri" panose="020F0502020204030204" pitchFamily="34" charset="0"/>
                  <a:ea typeface="字体管家娜娜体" charset="-122"/>
                </a:defRPr>
              </a:lvl9pPr>
            </a:lstStyle>
            <a:p>
              <a:pPr algn="ctr" fontAlgn="base">
                <a:lnSpc>
                  <a:spcPct val="80000"/>
                </a:lnSpc>
                <a:spcBef>
                  <a:spcPct val="0"/>
                </a:spcBef>
                <a:spcAft>
                  <a:spcPct val="0"/>
                </a:spcAft>
              </a:pPr>
              <a:r>
                <a:rPr lang="en-US" altLang="zh-CN" sz="3300">
                  <a:solidFill>
                    <a:srgbClr val="004AAC"/>
                  </a:solidFill>
                  <a:latin typeface="Arial Rounded MT Bold" panose="020F0704030504030204" pitchFamily="34" charset="0"/>
                  <a:ea typeface="微软雅黑" panose="020B0503020204020204" pitchFamily="34" charset="-122"/>
                  <a:cs typeface="Times New Roman" panose="02020603050405020304" pitchFamily="18" charset="0"/>
                  <a:sym typeface="+mn-ea"/>
                </a:rPr>
                <a:t>A</a:t>
              </a:r>
            </a:p>
          </p:txBody>
        </p:sp>
      </p:grpSp>
      <p:pic>
        <p:nvPicPr>
          <p:cNvPr id="30" name="图片 13" descr="logo带字横板.png"/>
          <p:cNvPicPr>
            <a:picLocks noChangeAspect="1"/>
          </p:cNvPicPr>
          <p:nvPr/>
        </p:nvPicPr>
        <p:blipFill>
          <a:blip r:embed="rId3"/>
          <a:stretch>
            <a:fillRect/>
          </a:stretch>
        </p:blipFill>
        <p:spPr>
          <a:xfrm>
            <a:off x="6352792" y="-22448"/>
            <a:ext cx="2699792" cy="625820"/>
          </a:xfrm>
          <a:prstGeom prst="rect">
            <a:avLst/>
          </a:prstGeom>
          <a:noFill/>
          <a:ln w="9525">
            <a:noFill/>
          </a:ln>
        </p:spPr>
      </p:pic>
    </p:spTree>
    <p:extLst>
      <p:ext uri="{BB962C8B-B14F-4D97-AF65-F5344CB8AC3E}">
        <p14:creationId xmlns:p14="http://schemas.microsoft.com/office/powerpoint/2010/main" val="247487188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nodeType="afterGroup">
                            <p:stCondLst>
                              <p:cond delay="500"/>
                            </p:stCondLst>
                            <p:childTnLst>
                              <p:par>
                                <p:cTn id="9" presetID="22" presetClass="entr" presetSubtype="1" fill="hold" nodeType="afterEffect">
                                  <p:stCondLst>
                                    <p:cond delay="0"/>
                                  </p:stCondLst>
                                  <p:childTnLst>
                                    <p:set>
                                      <p:cBhvr>
                                        <p:cTn id="10" dur="1" fill="hold">
                                          <p:stCondLst>
                                            <p:cond delay="0"/>
                                          </p:stCondLst>
                                        </p:cTn>
                                        <p:tgtEl>
                                          <p:spTgt spid="45"/>
                                        </p:tgtEl>
                                        <p:attrNameLst>
                                          <p:attrName>style.visibility</p:attrName>
                                        </p:attrNameLst>
                                      </p:cBhvr>
                                      <p:to>
                                        <p:strVal val="visible"/>
                                      </p:to>
                                    </p:set>
                                    <p:animEffect transition="in" filter="wipe(up)">
                                      <p:cBhvr>
                                        <p:cTn id="11" dur="500"/>
                                        <p:tgtEl>
                                          <p:spTgt spid="45"/>
                                        </p:tgtEl>
                                      </p:cBhvr>
                                    </p:animEffect>
                                  </p:childTnLst>
                                </p:cTn>
                              </p:par>
                            </p:childTnLst>
                          </p:cTn>
                        </p:par>
                        <p:par>
                          <p:cTn id="12" fill="hold" nodeType="afterGroup">
                            <p:stCondLst>
                              <p:cond delay="1000"/>
                            </p:stCondLst>
                            <p:childTnLst>
                              <p:par>
                                <p:cTn id="13" presetID="2" presetClass="entr" presetSubtype="4" fill="hold" grpId="0" nodeType="afterEffect">
                                  <p:stCondLst>
                                    <p:cond delay="0"/>
                                  </p:stCondLst>
                                  <p:childTnLst>
                                    <p:set>
                                      <p:cBhvr>
                                        <p:cTn id="14" dur="1" fill="hold">
                                          <p:stCondLst>
                                            <p:cond delay="0"/>
                                          </p:stCondLst>
                                        </p:cTn>
                                        <p:tgtEl>
                                          <p:spTgt spid="11"/>
                                        </p:tgtEl>
                                        <p:attrNameLst>
                                          <p:attrName>style.visibility</p:attrName>
                                        </p:attrNameLst>
                                      </p:cBhvr>
                                      <p:to>
                                        <p:strVal val="visible"/>
                                      </p:to>
                                    </p:set>
                                    <p:anim calcmode="lin" valueType="num">
                                      <p:cBhvr additive="base">
                                        <p:cTn id="15" dur="500" fill="hold"/>
                                        <p:tgtEl>
                                          <p:spTgt spid="11"/>
                                        </p:tgtEl>
                                        <p:attrNameLst>
                                          <p:attrName>ppt_x</p:attrName>
                                        </p:attrNameLst>
                                      </p:cBhvr>
                                      <p:tavLst>
                                        <p:tav tm="0">
                                          <p:val>
                                            <p:strVal val="#ppt_x"/>
                                          </p:val>
                                        </p:tav>
                                        <p:tav tm="100000">
                                          <p:val>
                                            <p:strVal val="#ppt_x"/>
                                          </p:val>
                                        </p:tav>
                                      </p:tavLst>
                                    </p:anim>
                                    <p:anim calcmode="lin" valueType="num">
                                      <p:cBhvr additive="base">
                                        <p:cTn id="16" dur="500" fill="hold"/>
                                        <p:tgtEl>
                                          <p:spTgt spid="11"/>
                                        </p:tgtEl>
                                        <p:attrNameLst>
                                          <p:attrName>ppt_y</p:attrName>
                                        </p:attrNameLst>
                                      </p:cBhvr>
                                      <p:tavLst>
                                        <p:tav tm="0">
                                          <p:val>
                                            <p:strVal val="1+#ppt_h/2"/>
                                          </p:val>
                                        </p:tav>
                                        <p:tav tm="100000">
                                          <p:val>
                                            <p:strVal val="#ppt_y"/>
                                          </p:val>
                                        </p:tav>
                                      </p:tavLst>
                                    </p:anim>
                                  </p:childTnLst>
                                </p:cTn>
                              </p:par>
                            </p:childTnLst>
                          </p:cTn>
                        </p:par>
                        <p:par>
                          <p:cTn id="17" fill="hold" nodeType="afterGroup">
                            <p:stCondLst>
                              <p:cond delay="1500"/>
                            </p:stCondLst>
                            <p:childTnLst>
                              <p:par>
                                <p:cTn id="18" presetID="22" presetClass="entr" presetSubtype="4" fill="hold" nodeType="afterEffect">
                                  <p:stCondLst>
                                    <p:cond delay="0"/>
                                  </p:stCondLst>
                                  <p:childTnLst>
                                    <p:set>
                                      <p:cBhvr>
                                        <p:cTn id="19" dur="1" fill="hold">
                                          <p:stCondLst>
                                            <p:cond delay="0"/>
                                          </p:stCondLst>
                                        </p:cTn>
                                        <p:tgtEl>
                                          <p:spTgt spid="18"/>
                                        </p:tgtEl>
                                        <p:attrNameLst>
                                          <p:attrName>style.visibility</p:attrName>
                                        </p:attrNameLst>
                                      </p:cBhvr>
                                      <p:to>
                                        <p:strVal val="visible"/>
                                      </p:to>
                                    </p:set>
                                    <p:animEffect transition="in" filter="wipe(down)">
                                      <p:cBhvr>
                                        <p:cTn id="20" dur="500"/>
                                        <p:tgtEl>
                                          <p:spTgt spid="18"/>
                                        </p:tgtEl>
                                      </p:cBhvr>
                                    </p:animEffect>
                                  </p:childTnLst>
                                </p:cTn>
                              </p:par>
                            </p:childTnLst>
                          </p:cTn>
                        </p:par>
                        <p:par>
                          <p:cTn id="21" fill="hold" nodeType="afterGroup">
                            <p:stCondLst>
                              <p:cond delay="2000"/>
                            </p:stCondLst>
                            <p:childTnLst>
                              <p:par>
                                <p:cTn id="22" presetID="2" presetClass="entr" presetSubtype="4" fill="hold" grpId="0" nodeType="afterEffect">
                                  <p:stCondLst>
                                    <p:cond delay="0"/>
                                  </p:stCondLst>
                                  <p:childTnLst>
                                    <p:set>
                                      <p:cBhvr>
                                        <p:cTn id="23" dur="1" fill="hold">
                                          <p:stCondLst>
                                            <p:cond delay="0"/>
                                          </p:stCondLst>
                                        </p:cTn>
                                        <p:tgtEl>
                                          <p:spTgt spid="12"/>
                                        </p:tgtEl>
                                        <p:attrNameLst>
                                          <p:attrName>style.visibility</p:attrName>
                                        </p:attrNameLst>
                                      </p:cBhvr>
                                      <p:to>
                                        <p:strVal val="visible"/>
                                      </p:to>
                                    </p:set>
                                    <p:anim calcmode="lin" valueType="num">
                                      <p:cBhvr additive="base">
                                        <p:cTn id="24" dur="500" fill="hold"/>
                                        <p:tgtEl>
                                          <p:spTgt spid="12"/>
                                        </p:tgtEl>
                                        <p:attrNameLst>
                                          <p:attrName>ppt_x</p:attrName>
                                        </p:attrNameLst>
                                      </p:cBhvr>
                                      <p:tavLst>
                                        <p:tav tm="0">
                                          <p:val>
                                            <p:strVal val="#ppt_x"/>
                                          </p:val>
                                        </p:tav>
                                        <p:tav tm="100000">
                                          <p:val>
                                            <p:strVal val="#ppt_x"/>
                                          </p:val>
                                        </p:tav>
                                      </p:tavLst>
                                    </p:anim>
                                    <p:anim calcmode="lin" valueType="num">
                                      <p:cBhvr additive="base">
                                        <p:cTn id="25" dur="500" fill="hold"/>
                                        <p:tgtEl>
                                          <p:spTgt spid="12"/>
                                        </p:tgtEl>
                                        <p:attrNameLst>
                                          <p:attrName>ppt_y</p:attrName>
                                        </p:attrNameLst>
                                      </p:cBhvr>
                                      <p:tavLst>
                                        <p:tav tm="0">
                                          <p:val>
                                            <p:strVal val="1+#ppt_h/2"/>
                                          </p:val>
                                        </p:tav>
                                        <p:tav tm="100000">
                                          <p:val>
                                            <p:strVal val="#ppt_y"/>
                                          </p:val>
                                        </p:tav>
                                      </p:tavLst>
                                    </p:anim>
                                  </p:childTnLst>
                                </p:cTn>
                              </p:par>
                            </p:childTnLst>
                          </p:cTn>
                        </p:par>
                        <p:par>
                          <p:cTn id="26" fill="hold" nodeType="afterGroup">
                            <p:stCondLst>
                              <p:cond delay="2500"/>
                            </p:stCondLst>
                            <p:childTnLst>
                              <p:par>
                                <p:cTn id="27" presetID="22" presetClass="entr" presetSubtype="1" fill="hold" nodeType="afterEffect">
                                  <p:stCondLst>
                                    <p:cond delay="0"/>
                                  </p:stCondLst>
                                  <p:childTnLst>
                                    <p:set>
                                      <p:cBhvr>
                                        <p:cTn id="28" dur="1" fill="hold">
                                          <p:stCondLst>
                                            <p:cond delay="0"/>
                                          </p:stCondLst>
                                        </p:cTn>
                                        <p:tgtEl>
                                          <p:spTgt spid="41"/>
                                        </p:tgtEl>
                                        <p:attrNameLst>
                                          <p:attrName>style.visibility</p:attrName>
                                        </p:attrNameLst>
                                      </p:cBhvr>
                                      <p:to>
                                        <p:strVal val="visible"/>
                                      </p:to>
                                    </p:set>
                                    <p:animEffect transition="in" filter="wipe(up)">
                                      <p:cBhvr>
                                        <p:cTn id="29" dur="500"/>
                                        <p:tgtEl>
                                          <p:spTgt spid="41"/>
                                        </p:tgtEl>
                                      </p:cBhvr>
                                    </p:animEffect>
                                  </p:childTnLst>
                                </p:cTn>
                              </p:par>
                            </p:childTnLst>
                          </p:cTn>
                        </p:par>
                        <p:par>
                          <p:cTn id="30" fill="hold" nodeType="afterGroup">
                            <p:stCondLst>
                              <p:cond delay="3000"/>
                            </p:stCondLst>
                            <p:childTnLst>
                              <p:par>
                                <p:cTn id="31" presetID="2" presetClass="entr" presetSubtype="4" fill="hold" grpId="0" nodeType="afterEffect">
                                  <p:stCondLst>
                                    <p:cond delay="0"/>
                                  </p:stCondLst>
                                  <p:childTnLst>
                                    <p:set>
                                      <p:cBhvr>
                                        <p:cTn id="32" dur="1" fill="hold">
                                          <p:stCondLst>
                                            <p:cond delay="0"/>
                                          </p:stCondLst>
                                        </p:cTn>
                                        <p:tgtEl>
                                          <p:spTgt spid="13"/>
                                        </p:tgtEl>
                                        <p:attrNameLst>
                                          <p:attrName>style.visibility</p:attrName>
                                        </p:attrNameLst>
                                      </p:cBhvr>
                                      <p:to>
                                        <p:strVal val="visible"/>
                                      </p:to>
                                    </p:set>
                                    <p:anim calcmode="lin" valueType="num">
                                      <p:cBhvr additive="base">
                                        <p:cTn id="33" dur="500" fill="hold"/>
                                        <p:tgtEl>
                                          <p:spTgt spid="13"/>
                                        </p:tgtEl>
                                        <p:attrNameLst>
                                          <p:attrName>ppt_x</p:attrName>
                                        </p:attrNameLst>
                                      </p:cBhvr>
                                      <p:tavLst>
                                        <p:tav tm="0">
                                          <p:val>
                                            <p:strVal val="#ppt_x"/>
                                          </p:val>
                                        </p:tav>
                                        <p:tav tm="100000">
                                          <p:val>
                                            <p:strVal val="#ppt_x"/>
                                          </p:val>
                                        </p:tav>
                                      </p:tavLst>
                                    </p:anim>
                                    <p:anim calcmode="lin" valueType="num">
                                      <p:cBhvr additive="base">
                                        <p:cTn id="34" dur="500" fill="hold"/>
                                        <p:tgtEl>
                                          <p:spTgt spid="13"/>
                                        </p:tgtEl>
                                        <p:attrNameLst>
                                          <p:attrName>ppt_y</p:attrName>
                                        </p:attrNameLst>
                                      </p:cBhvr>
                                      <p:tavLst>
                                        <p:tav tm="0">
                                          <p:val>
                                            <p:strVal val="1+#ppt_h/2"/>
                                          </p:val>
                                        </p:tav>
                                        <p:tav tm="100000">
                                          <p:val>
                                            <p:strVal val="#ppt_y"/>
                                          </p:val>
                                        </p:tav>
                                      </p:tavLst>
                                    </p:anim>
                                  </p:childTnLst>
                                </p:cTn>
                              </p:par>
                            </p:childTnLst>
                          </p:cTn>
                        </p:par>
                        <p:par>
                          <p:cTn id="35" fill="hold" nodeType="afterGroup">
                            <p:stCondLst>
                              <p:cond delay="3500"/>
                            </p:stCondLst>
                            <p:childTnLst>
                              <p:par>
                                <p:cTn id="36" presetID="22" presetClass="entr" presetSubtype="4" fill="hold" nodeType="afterEffect">
                                  <p:stCondLst>
                                    <p:cond delay="0"/>
                                  </p:stCondLst>
                                  <p:childTnLst>
                                    <p:set>
                                      <p:cBhvr>
                                        <p:cTn id="37" dur="1" fill="hold">
                                          <p:stCondLst>
                                            <p:cond delay="0"/>
                                          </p:stCondLst>
                                        </p:cTn>
                                        <p:tgtEl>
                                          <p:spTgt spid="8"/>
                                        </p:tgtEl>
                                        <p:attrNameLst>
                                          <p:attrName>style.visibility</p:attrName>
                                        </p:attrNameLst>
                                      </p:cBhvr>
                                      <p:to>
                                        <p:strVal val="visible"/>
                                      </p:to>
                                    </p:set>
                                    <p:animEffect transition="in" filter="wipe(down)">
                                      <p:cBhvr>
                                        <p:cTn id="38" dur="500"/>
                                        <p:tgtEl>
                                          <p:spTgt spid="8"/>
                                        </p:tgtEl>
                                      </p:cBhvr>
                                    </p:animEffect>
                                  </p:childTnLst>
                                </p:cTn>
                              </p:par>
                            </p:childTnLst>
                          </p:cTn>
                        </p:par>
                        <p:par>
                          <p:cTn id="39" fill="hold" nodeType="afterGroup">
                            <p:stCondLst>
                              <p:cond delay="4000"/>
                            </p:stCondLst>
                            <p:childTnLst>
                              <p:par>
                                <p:cTn id="40" presetID="2" presetClass="entr" presetSubtype="4" fill="hold" grpId="0" nodeType="afterEffect">
                                  <p:stCondLst>
                                    <p:cond delay="0"/>
                                  </p:stCondLst>
                                  <p:childTnLst>
                                    <p:set>
                                      <p:cBhvr>
                                        <p:cTn id="41" dur="1" fill="hold">
                                          <p:stCondLst>
                                            <p:cond delay="0"/>
                                          </p:stCondLst>
                                        </p:cTn>
                                        <p:tgtEl>
                                          <p:spTgt spid="14"/>
                                        </p:tgtEl>
                                        <p:attrNameLst>
                                          <p:attrName>style.visibility</p:attrName>
                                        </p:attrNameLst>
                                      </p:cBhvr>
                                      <p:to>
                                        <p:strVal val="visible"/>
                                      </p:to>
                                    </p:set>
                                    <p:anim calcmode="lin" valueType="num">
                                      <p:cBhvr additive="base">
                                        <p:cTn id="42" dur="500" fill="hold"/>
                                        <p:tgtEl>
                                          <p:spTgt spid="14"/>
                                        </p:tgtEl>
                                        <p:attrNameLst>
                                          <p:attrName>ppt_x</p:attrName>
                                        </p:attrNameLst>
                                      </p:cBhvr>
                                      <p:tavLst>
                                        <p:tav tm="0">
                                          <p:val>
                                            <p:strVal val="#ppt_x"/>
                                          </p:val>
                                        </p:tav>
                                        <p:tav tm="100000">
                                          <p:val>
                                            <p:strVal val="#ppt_x"/>
                                          </p:val>
                                        </p:tav>
                                      </p:tavLst>
                                    </p:anim>
                                    <p:anim calcmode="lin" valueType="num">
                                      <p:cBhvr additive="base">
                                        <p:cTn id="43"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P spid="14" grpId="0"/>
    </p:bld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7" name="图片 6">
            <a:extLst>
              <a:ext uri="{FF2B5EF4-FFF2-40B4-BE49-F238E27FC236}">
                <a16:creationId xmlns="" xmlns:a16="http://schemas.microsoft.com/office/drawing/2014/main" id="{97978944-E4BF-4A44-8DB5-60AFECB8B3A1}"/>
              </a:ext>
            </a:extLst>
          </p:cNvPr>
          <p:cNvPicPr>
            <a:picLocks noChangeAspect="1"/>
          </p:cNvPicPr>
          <p:nvPr/>
        </p:nvPicPr>
        <p:blipFill rotWithShape="1">
          <a:blip r:embed="rId2">
            <a:extLst>
              <a:ext uri="{28A0092B-C50C-407E-A947-70E740481C1C}">
                <a14:useLocalDpi xmlns:a14="http://schemas.microsoft.com/office/drawing/2010/main" val="0"/>
              </a:ext>
            </a:extLst>
          </a:blip>
          <a:srcRect b="13436"/>
          <a:stretch/>
        </p:blipFill>
        <p:spPr>
          <a:xfrm>
            <a:off x="3309107" y="1447138"/>
            <a:ext cx="2415021" cy="1520389"/>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cxnSp>
        <p:nvCxnSpPr>
          <p:cNvPr id="43" name="Straight Connector 34">
            <a:extLst>
              <a:ext uri="{FF2B5EF4-FFF2-40B4-BE49-F238E27FC236}">
                <a16:creationId xmlns="" xmlns:a16="http://schemas.microsoft.com/office/drawing/2014/main" id="{DCD67800-37AC-4E14-89B0-F79DCB3FB86D}"/>
              </a:ext>
              <a:ext uri="{C183D7F6-B498-43B3-948B-1728B52AA6E4}">
                <adec:decorative xmlns=""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 xmlns:p16="http://schemas.microsoft.com/office/powerpoint/2015/main" val="1"/>
              </p:ext>
            </p:extLst>
          </p:nvPr>
        </p:nvCxnSpPr>
        <p:spPr>
          <a:xfrm>
            <a:off x="3124200" y="1180415"/>
            <a:ext cx="0" cy="2782670"/>
          </a:xfrm>
          <a:prstGeom prst="line">
            <a:avLst/>
          </a:prstGeom>
          <a:ln w="19050">
            <a:solidFill>
              <a:srgbClr val="7F7F7F"/>
            </a:solidFill>
          </a:ln>
        </p:spPr>
        <p:style>
          <a:lnRef idx="1">
            <a:schemeClr val="accent1"/>
          </a:lnRef>
          <a:fillRef idx="0">
            <a:schemeClr val="accent1"/>
          </a:fillRef>
          <a:effectRef idx="0">
            <a:schemeClr val="accent1"/>
          </a:effectRef>
          <a:fontRef idx="minor">
            <a:schemeClr val="tx1"/>
          </a:fontRef>
        </p:style>
      </p:cxnSp>
      <p:pic>
        <p:nvPicPr>
          <p:cNvPr id="5" name="图片 4">
            <a:extLst>
              <a:ext uri="{FF2B5EF4-FFF2-40B4-BE49-F238E27FC236}">
                <a16:creationId xmlns="" xmlns:a16="http://schemas.microsoft.com/office/drawing/2014/main" id="{4AAB1F88-B91B-0C49-A0DD-0723D58408A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46381" y="1436368"/>
            <a:ext cx="2653008" cy="1492317"/>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cxnSp>
        <p:nvCxnSpPr>
          <p:cNvPr id="44" name="Straight Connector 36">
            <a:extLst>
              <a:ext uri="{FF2B5EF4-FFF2-40B4-BE49-F238E27FC236}">
                <a16:creationId xmlns="" xmlns:a16="http://schemas.microsoft.com/office/drawing/2014/main" id="{20F1788F-A5AE-4188-8274-F7F2E3833ECD}"/>
              </a:ext>
              <a:ext uri="{C183D7F6-B498-43B3-948B-1728B52AA6E4}">
                <adec:decorative xmlns=""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 xmlns:p16="http://schemas.microsoft.com/office/powerpoint/2015/main" val="1"/>
              </p:ext>
            </p:extLst>
          </p:nvPr>
        </p:nvCxnSpPr>
        <p:spPr>
          <a:xfrm>
            <a:off x="5996940" y="1180415"/>
            <a:ext cx="0" cy="2782670"/>
          </a:xfrm>
          <a:prstGeom prst="line">
            <a:avLst/>
          </a:prstGeom>
          <a:ln w="19050">
            <a:solidFill>
              <a:srgbClr val="7F7F7F"/>
            </a:solidFill>
          </a:ln>
        </p:spPr>
        <p:style>
          <a:lnRef idx="1">
            <a:schemeClr val="accent1"/>
          </a:lnRef>
          <a:fillRef idx="0">
            <a:schemeClr val="accent1"/>
          </a:fillRef>
          <a:effectRef idx="0">
            <a:schemeClr val="accent1"/>
          </a:effectRef>
          <a:fontRef idx="minor">
            <a:schemeClr val="tx1"/>
          </a:fontRef>
        </p:style>
      </p:cxnSp>
      <p:pic>
        <p:nvPicPr>
          <p:cNvPr id="9" name="图片 8">
            <a:extLst>
              <a:ext uri="{FF2B5EF4-FFF2-40B4-BE49-F238E27FC236}">
                <a16:creationId xmlns="" xmlns:a16="http://schemas.microsoft.com/office/drawing/2014/main" id="{364AA9AC-8F4E-7D4A-BCCA-94271B014E23}"/>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188" r="188" b="13567"/>
          <a:stretch/>
        </p:blipFill>
        <p:spPr>
          <a:xfrm>
            <a:off x="6181847" y="1436369"/>
            <a:ext cx="2494606" cy="160095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10" name="文本框 9">
            <a:extLst>
              <a:ext uri="{FF2B5EF4-FFF2-40B4-BE49-F238E27FC236}">
                <a16:creationId xmlns="" xmlns:a16="http://schemas.microsoft.com/office/drawing/2014/main" id="{B690B8A4-2BC8-4A42-A8D8-A3620706EDA0}"/>
              </a:ext>
            </a:extLst>
          </p:cNvPr>
          <p:cNvSpPr txBox="1"/>
          <p:nvPr/>
        </p:nvSpPr>
        <p:spPr>
          <a:xfrm>
            <a:off x="504753" y="3316754"/>
            <a:ext cx="2376264" cy="646331"/>
          </a:xfrm>
          <a:prstGeom prst="rect">
            <a:avLst/>
          </a:prstGeom>
          <a:noFill/>
        </p:spPr>
        <p:txBody>
          <a:bodyPr wrap="square" rtlCol="0">
            <a:spAutoFit/>
          </a:bodyPr>
          <a:lstStyle/>
          <a:p>
            <a:r>
              <a:rPr kumimoji="1" lang="zh-CN" altLang="en-US" dirty="0"/>
              <a:t>重庆公交坠江事件</a:t>
            </a:r>
            <a:endParaRPr kumimoji="1" lang="en-US" altLang="zh-CN" dirty="0"/>
          </a:p>
          <a:p>
            <a:endParaRPr kumimoji="1" lang="zh-CN" altLang="en-US" dirty="0"/>
          </a:p>
        </p:txBody>
      </p:sp>
      <p:sp>
        <p:nvSpPr>
          <p:cNvPr id="11" name="文本框 10">
            <a:extLst>
              <a:ext uri="{FF2B5EF4-FFF2-40B4-BE49-F238E27FC236}">
                <a16:creationId xmlns="" xmlns:a16="http://schemas.microsoft.com/office/drawing/2014/main" id="{AFBE0ABE-5E93-1341-85DC-7894A40F9CB9}"/>
              </a:ext>
            </a:extLst>
          </p:cNvPr>
          <p:cNvSpPr txBox="1"/>
          <p:nvPr/>
        </p:nvSpPr>
        <p:spPr>
          <a:xfrm>
            <a:off x="3491881" y="3291830"/>
            <a:ext cx="2232248" cy="791627"/>
          </a:xfrm>
          <a:prstGeom prst="rect">
            <a:avLst/>
          </a:prstGeom>
          <a:noFill/>
        </p:spPr>
        <p:txBody>
          <a:bodyPr wrap="square" rtlCol="0">
            <a:spAutoFit/>
          </a:bodyPr>
          <a:lstStyle/>
          <a:p>
            <a:pPr>
              <a:lnSpc>
                <a:spcPct val="150000"/>
              </a:lnSpc>
            </a:pPr>
            <a:r>
              <a:rPr kumimoji="1" lang="zh-CN" altLang="en-US" sz="1600" dirty="0"/>
              <a:t>高铁女乘客扒门</a:t>
            </a:r>
            <a:endParaRPr kumimoji="1" lang="en-US" altLang="zh-CN" sz="1600" dirty="0"/>
          </a:p>
          <a:p>
            <a:pPr>
              <a:lnSpc>
                <a:spcPct val="150000"/>
              </a:lnSpc>
            </a:pPr>
            <a:r>
              <a:rPr kumimoji="1" lang="zh-CN" altLang="en-US" sz="1600" dirty="0"/>
              <a:t>致火车不能准点发车</a:t>
            </a:r>
          </a:p>
        </p:txBody>
      </p:sp>
      <p:sp>
        <p:nvSpPr>
          <p:cNvPr id="12" name="文本框 11">
            <a:extLst>
              <a:ext uri="{FF2B5EF4-FFF2-40B4-BE49-F238E27FC236}">
                <a16:creationId xmlns="" xmlns:a16="http://schemas.microsoft.com/office/drawing/2014/main" id="{D82BDAF8-DA62-BB4C-8F1B-2139430B4763}"/>
              </a:ext>
            </a:extLst>
          </p:cNvPr>
          <p:cNvSpPr txBox="1"/>
          <p:nvPr/>
        </p:nvSpPr>
        <p:spPr>
          <a:xfrm>
            <a:off x="6277022" y="3291830"/>
            <a:ext cx="2304256" cy="646331"/>
          </a:xfrm>
          <a:prstGeom prst="rect">
            <a:avLst/>
          </a:prstGeom>
          <a:noFill/>
        </p:spPr>
        <p:txBody>
          <a:bodyPr wrap="square" rtlCol="0">
            <a:spAutoFit/>
          </a:bodyPr>
          <a:lstStyle/>
          <a:p>
            <a:r>
              <a:rPr kumimoji="1" lang="zh-CN" altLang="en-US" dirty="0"/>
              <a:t>哈尔滨老人抢夺方向盘致公交撞毁电线杆</a:t>
            </a:r>
          </a:p>
        </p:txBody>
      </p:sp>
      <p:sp>
        <p:nvSpPr>
          <p:cNvPr id="13" name="文本框 12">
            <a:extLst>
              <a:ext uri="{FF2B5EF4-FFF2-40B4-BE49-F238E27FC236}">
                <a16:creationId xmlns="" xmlns:a16="http://schemas.microsoft.com/office/drawing/2014/main" id="{58C28231-2392-6840-A0B6-02E59C5B2177}"/>
              </a:ext>
            </a:extLst>
          </p:cNvPr>
          <p:cNvSpPr txBox="1"/>
          <p:nvPr/>
        </p:nvSpPr>
        <p:spPr>
          <a:xfrm>
            <a:off x="346381" y="411510"/>
            <a:ext cx="3145500" cy="461665"/>
          </a:xfrm>
          <a:prstGeom prst="rect">
            <a:avLst/>
          </a:prstGeom>
          <a:noFill/>
        </p:spPr>
        <p:txBody>
          <a:bodyPr wrap="square" rtlCol="0">
            <a:spAutoFit/>
          </a:bodyPr>
          <a:lstStyle/>
          <a:p>
            <a:r>
              <a:rPr kumimoji="1" lang="zh-CN" altLang="en-US" sz="2400" dirty="0"/>
              <a:t>无法控制情绪的结果</a:t>
            </a:r>
          </a:p>
        </p:txBody>
      </p:sp>
      <p:pic>
        <p:nvPicPr>
          <p:cNvPr id="14" name="图片 13" descr="logo带字横板.png"/>
          <p:cNvPicPr>
            <a:picLocks noChangeAspect="1"/>
          </p:cNvPicPr>
          <p:nvPr/>
        </p:nvPicPr>
        <p:blipFill>
          <a:blip r:embed="rId5"/>
          <a:stretch>
            <a:fillRect/>
          </a:stretch>
        </p:blipFill>
        <p:spPr>
          <a:xfrm>
            <a:off x="6352792" y="-22448"/>
            <a:ext cx="2699792" cy="625820"/>
          </a:xfrm>
          <a:prstGeom prst="rect">
            <a:avLst/>
          </a:prstGeom>
          <a:noFill/>
          <a:ln w="9525">
            <a:noFill/>
          </a:ln>
        </p:spPr>
      </p:pic>
    </p:spTree>
    <p:extLst>
      <p:ext uri="{BB962C8B-B14F-4D97-AF65-F5344CB8AC3E}">
        <p14:creationId xmlns:p14="http://schemas.microsoft.com/office/powerpoint/2010/main" val="193986779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Subtitle 9">
            <a:extLst>
              <a:ext uri="{FF2B5EF4-FFF2-40B4-BE49-F238E27FC236}">
                <a16:creationId xmlns="" xmlns:a16="http://schemas.microsoft.com/office/drawing/2014/main" id="{03362FAB-9DFA-6247-9B7E-4B85E6576779}"/>
              </a:ext>
            </a:extLst>
          </p:cNvPr>
          <p:cNvSpPr txBox="1">
            <a:spLocks noChangeArrowheads="1"/>
          </p:cNvSpPr>
          <p:nvPr/>
        </p:nvSpPr>
        <p:spPr bwMode="auto">
          <a:xfrm>
            <a:off x="1619672" y="92273"/>
            <a:ext cx="7886700" cy="994173"/>
          </a:xfrm>
          <a:prstGeom prst="rect">
            <a:avLst/>
          </a:prstGeom>
        </p:spPr>
        <p:txBody>
          <a:bodyPr vert="horz" lIns="91440" tIns="45720" rIns="91440" bIns="45720" rtlCol="0" anchor="ctr">
            <a:normAutofit/>
          </a:bodyPr>
          <a:lstStyle/>
          <a:p>
            <a:pPr fontAlgn="base">
              <a:lnSpc>
                <a:spcPct val="90000"/>
              </a:lnSpc>
              <a:spcBef>
                <a:spcPct val="0"/>
              </a:spcBef>
              <a:spcAft>
                <a:spcPts val="600"/>
              </a:spcAft>
              <a:defRPr/>
            </a:pPr>
            <a:r>
              <a:rPr kumimoji="1" lang="zh-CN" altLang="en-US" sz="2400" dirty="0"/>
              <a:t>为关系负责</a:t>
            </a:r>
            <a:endParaRPr kumimoji="1" lang="en-US" altLang="zh-CN" sz="2400" dirty="0"/>
          </a:p>
        </p:txBody>
      </p:sp>
      <p:grpSp>
        <p:nvGrpSpPr>
          <p:cNvPr id="4" name="组合 5">
            <a:extLst>
              <a:ext uri="{FF2B5EF4-FFF2-40B4-BE49-F238E27FC236}">
                <a16:creationId xmlns="" xmlns:a16="http://schemas.microsoft.com/office/drawing/2014/main" id="{3B79F4E0-D1ED-1D44-B34D-B636E6465099}"/>
              </a:ext>
            </a:extLst>
          </p:cNvPr>
          <p:cNvGrpSpPr>
            <a:grpSpLocks/>
          </p:cNvGrpSpPr>
          <p:nvPr/>
        </p:nvGrpSpPr>
        <p:grpSpPr bwMode="auto">
          <a:xfrm>
            <a:off x="727472" y="364332"/>
            <a:ext cx="757238" cy="450056"/>
            <a:chOff x="2300288" y="1400174"/>
            <a:chExt cx="1009650" cy="600076"/>
          </a:xfrm>
        </p:grpSpPr>
        <p:sp>
          <p:nvSpPr>
            <p:cNvPr id="5" name="菱形 4">
              <a:extLst>
                <a:ext uri="{FF2B5EF4-FFF2-40B4-BE49-F238E27FC236}">
                  <a16:creationId xmlns="" xmlns:a16="http://schemas.microsoft.com/office/drawing/2014/main" id="{8C479463-D666-A14F-8532-B171FC2EA0F9}"/>
                </a:ext>
              </a:extLst>
            </p:cNvPr>
            <p:cNvSpPr/>
            <p:nvPr/>
          </p:nvSpPr>
          <p:spPr>
            <a:xfrm>
              <a:off x="2300288" y="1400174"/>
              <a:ext cx="600075" cy="600076"/>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fontAlgn="base" hangingPunct="0">
                <a:spcBef>
                  <a:spcPct val="0"/>
                </a:spcBef>
                <a:spcAft>
                  <a:spcPct val="0"/>
                </a:spcAft>
                <a:defRPr/>
              </a:pPr>
              <a:endParaRPr lang="zh-CN" altLang="en-US" sz="1350">
                <a:solidFill>
                  <a:prstClr val="white"/>
                </a:solidFill>
              </a:endParaRPr>
            </a:p>
          </p:txBody>
        </p:sp>
        <p:sp>
          <p:nvSpPr>
            <p:cNvPr id="6" name="菱形 5">
              <a:extLst>
                <a:ext uri="{FF2B5EF4-FFF2-40B4-BE49-F238E27FC236}">
                  <a16:creationId xmlns="" xmlns:a16="http://schemas.microsoft.com/office/drawing/2014/main" id="{4A950520-6DF6-B549-A4C7-CCC9CBE00DD9}"/>
                </a:ext>
              </a:extLst>
            </p:cNvPr>
            <p:cNvSpPr/>
            <p:nvPr/>
          </p:nvSpPr>
          <p:spPr>
            <a:xfrm>
              <a:off x="2709863" y="1400174"/>
              <a:ext cx="600075" cy="600076"/>
            </a:xfrm>
            <a:prstGeom prst="diamond">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fontAlgn="base" hangingPunct="0">
                <a:spcBef>
                  <a:spcPct val="0"/>
                </a:spcBef>
                <a:spcAft>
                  <a:spcPct val="0"/>
                </a:spcAft>
                <a:defRPr/>
              </a:pPr>
              <a:endParaRPr lang="zh-CN" altLang="en-US" sz="1350">
                <a:solidFill>
                  <a:prstClr val="white"/>
                </a:solidFill>
              </a:endParaRPr>
            </a:p>
          </p:txBody>
        </p:sp>
      </p:grpSp>
      <p:pic>
        <p:nvPicPr>
          <p:cNvPr id="11" name="图形 10" descr="自行车与人 ">
            <a:extLst>
              <a:ext uri="{FF2B5EF4-FFF2-40B4-BE49-F238E27FC236}">
                <a16:creationId xmlns="" xmlns:a16="http://schemas.microsoft.com/office/drawing/2014/main" id="{A715FD56-1758-BD4E-9045-F8540F42B39B}"/>
              </a:ext>
            </a:extLst>
          </p:cNvPr>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 xmlns:asvg="http://schemas.microsoft.com/office/drawing/2016/SVG/main" r:embed="rId3"/>
              </a:ext>
            </a:extLst>
          </a:blip>
          <a:stretch>
            <a:fillRect/>
          </a:stretch>
        </p:blipFill>
        <p:spPr>
          <a:xfrm>
            <a:off x="455638" y="2649561"/>
            <a:ext cx="1105272" cy="1105272"/>
          </a:xfrm>
          <a:prstGeom prst="rect">
            <a:avLst/>
          </a:prstGeom>
        </p:spPr>
      </p:pic>
      <p:pic>
        <p:nvPicPr>
          <p:cNvPr id="31" name="图形 30" descr="两位男士">
            <a:extLst>
              <a:ext uri="{FF2B5EF4-FFF2-40B4-BE49-F238E27FC236}">
                <a16:creationId xmlns="" xmlns:a16="http://schemas.microsoft.com/office/drawing/2014/main" id="{D297BAAF-4DED-CC4B-81F3-3DDFA536192D}"/>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 xmlns:asvg="http://schemas.microsoft.com/office/drawing/2016/SVG/main" r:embed="rId5"/>
              </a:ext>
            </a:extLst>
          </a:blip>
          <a:stretch>
            <a:fillRect/>
          </a:stretch>
        </p:blipFill>
        <p:spPr>
          <a:xfrm>
            <a:off x="563722" y="1120966"/>
            <a:ext cx="777556" cy="777556"/>
          </a:xfrm>
          <a:prstGeom prst="rect">
            <a:avLst/>
          </a:prstGeom>
        </p:spPr>
      </p:pic>
      <p:sp>
        <p:nvSpPr>
          <p:cNvPr id="32" name="矩形 31">
            <a:extLst>
              <a:ext uri="{FF2B5EF4-FFF2-40B4-BE49-F238E27FC236}">
                <a16:creationId xmlns="" xmlns:a16="http://schemas.microsoft.com/office/drawing/2014/main" id="{11AC3173-71D3-DF4C-9A71-37D7AB33F4D4}"/>
              </a:ext>
            </a:extLst>
          </p:cNvPr>
          <p:cNvSpPr/>
          <p:nvPr/>
        </p:nvSpPr>
        <p:spPr>
          <a:xfrm>
            <a:off x="1449678" y="1252191"/>
            <a:ext cx="5398806" cy="646331"/>
          </a:xfrm>
          <a:prstGeom prst="rect">
            <a:avLst/>
          </a:prstGeom>
        </p:spPr>
        <p:txBody>
          <a:bodyPr wrap="square">
            <a:spAutoFit/>
          </a:bodyPr>
          <a:lstStyle/>
          <a:p>
            <a:pPr lvl="0">
              <a:defRPr b="1"/>
            </a:pPr>
            <a:r>
              <a:rPr kumimoji="1" lang="zh-CN" altLang="zh-CN" dirty="0"/>
              <a:t>关系是双方的，关系是互动的结果。</a:t>
            </a:r>
            <a:endParaRPr kumimoji="1" lang="en-US" altLang="zh-CN" dirty="0"/>
          </a:p>
          <a:p>
            <a:pPr lvl="0">
              <a:defRPr b="1"/>
            </a:pPr>
            <a:endParaRPr kumimoji="1" lang="en-US" altLang="zh-CN" dirty="0"/>
          </a:p>
        </p:txBody>
      </p:sp>
      <p:sp>
        <p:nvSpPr>
          <p:cNvPr id="33" name="矩形 32">
            <a:extLst>
              <a:ext uri="{FF2B5EF4-FFF2-40B4-BE49-F238E27FC236}">
                <a16:creationId xmlns="" xmlns:a16="http://schemas.microsoft.com/office/drawing/2014/main" id="{FD46DBB1-353C-2E40-BA67-1966704C1CBD}"/>
              </a:ext>
            </a:extLst>
          </p:cNvPr>
          <p:cNvSpPr/>
          <p:nvPr/>
        </p:nvSpPr>
        <p:spPr>
          <a:xfrm>
            <a:off x="1449678" y="2878031"/>
            <a:ext cx="5238328" cy="1068690"/>
          </a:xfrm>
          <a:prstGeom prst="rect">
            <a:avLst/>
          </a:prstGeom>
        </p:spPr>
        <p:txBody>
          <a:bodyPr wrap="square">
            <a:spAutoFit/>
          </a:bodyPr>
          <a:lstStyle/>
          <a:p>
            <a:pPr lvl="0"/>
            <a:r>
              <a:rPr kumimoji="1" lang="zh-CN" altLang="zh-CN" dirty="0"/>
              <a:t>亲子关系：与父母之间的关系 </a:t>
            </a:r>
            <a:r>
              <a:rPr kumimoji="1" lang="zh-CN" altLang="en-US" dirty="0"/>
              <a:t> </a:t>
            </a:r>
            <a:endParaRPr kumimoji="1" lang="en-US" altLang="zh-CN" dirty="0"/>
          </a:p>
          <a:p>
            <a:pPr lvl="0">
              <a:lnSpc>
                <a:spcPct val="150000"/>
              </a:lnSpc>
            </a:pPr>
            <a:r>
              <a:rPr kumimoji="1" lang="zh-CN" altLang="en-US" sz="1600" dirty="0">
                <a:solidFill>
                  <a:srgbClr val="FF0000"/>
                </a:solidFill>
              </a:rPr>
              <a:t>                         </a:t>
            </a:r>
            <a:r>
              <a:rPr kumimoji="1" lang="zh-CN" altLang="zh-CN" sz="1600" dirty="0">
                <a:solidFill>
                  <a:srgbClr val="FF0000"/>
                </a:solidFill>
              </a:rPr>
              <a:t>父母皆祸害？？</a:t>
            </a:r>
            <a:endParaRPr kumimoji="1" lang="en-US" altLang="zh-CN" sz="1600" dirty="0">
              <a:solidFill>
                <a:srgbClr val="FF0000"/>
              </a:solidFill>
            </a:endParaRPr>
          </a:p>
          <a:p>
            <a:pPr lvl="0">
              <a:lnSpc>
                <a:spcPct val="150000"/>
              </a:lnSpc>
            </a:pPr>
            <a:r>
              <a:rPr kumimoji="1" lang="zh-CN" altLang="en-US" sz="1600" dirty="0">
                <a:solidFill>
                  <a:srgbClr val="FF0000"/>
                </a:solidFill>
              </a:rPr>
              <a:t>                        一切都是原生家庭的锅吗？</a:t>
            </a:r>
            <a:endParaRPr lang="en-US" altLang="zh-CN" sz="1600" dirty="0">
              <a:solidFill>
                <a:srgbClr val="FF0000"/>
              </a:solidFill>
            </a:endParaRPr>
          </a:p>
        </p:txBody>
      </p:sp>
      <p:pic>
        <p:nvPicPr>
          <p:cNvPr id="36" name="图形 35" descr="线箭头: 轻微曲线">
            <a:extLst>
              <a:ext uri="{FF2B5EF4-FFF2-40B4-BE49-F238E27FC236}">
                <a16:creationId xmlns="" xmlns:a16="http://schemas.microsoft.com/office/drawing/2014/main" id="{E600C770-8490-AE40-B0C5-C40644758F74}"/>
              </a:ext>
            </a:extLst>
          </p:cNvPr>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 xmlns:asvg="http://schemas.microsoft.com/office/drawing/2016/SVG/main" r:embed="rId7"/>
              </a:ext>
            </a:extLst>
          </a:blip>
          <a:stretch>
            <a:fillRect/>
          </a:stretch>
        </p:blipFill>
        <p:spPr>
          <a:xfrm>
            <a:off x="2876736" y="1679307"/>
            <a:ext cx="914400" cy="914400"/>
          </a:xfrm>
          <a:prstGeom prst="rect">
            <a:avLst/>
          </a:prstGeom>
        </p:spPr>
      </p:pic>
      <p:sp>
        <p:nvSpPr>
          <p:cNvPr id="37" name="文本框 36">
            <a:extLst>
              <a:ext uri="{FF2B5EF4-FFF2-40B4-BE49-F238E27FC236}">
                <a16:creationId xmlns="" xmlns:a16="http://schemas.microsoft.com/office/drawing/2014/main" id="{47E0CCEE-8E3C-6B4B-9FF4-8EA61DFF5D00}"/>
              </a:ext>
            </a:extLst>
          </p:cNvPr>
          <p:cNvSpPr txBox="1"/>
          <p:nvPr/>
        </p:nvSpPr>
        <p:spPr>
          <a:xfrm>
            <a:off x="1731642" y="1865822"/>
            <a:ext cx="1152128" cy="369332"/>
          </a:xfrm>
          <a:prstGeom prst="rect">
            <a:avLst/>
          </a:prstGeom>
          <a:noFill/>
        </p:spPr>
        <p:txBody>
          <a:bodyPr wrap="square" rtlCol="0">
            <a:spAutoFit/>
          </a:bodyPr>
          <a:lstStyle/>
          <a:p>
            <a:r>
              <a:rPr kumimoji="1" lang="zh-CN" altLang="en-US" dirty="0"/>
              <a:t>线性因果</a:t>
            </a:r>
          </a:p>
        </p:txBody>
      </p:sp>
      <p:sp>
        <p:nvSpPr>
          <p:cNvPr id="38" name="文本框 37">
            <a:extLst>
              <a:ext uri="{FF2B5EF4-FFF2-40B4-BE49-F238E27FC236}">
                <a16:creationId xmlns="" xmlns:a16="http://schemas.microsoft.com/office/drawing/2014/main" id="{72476A17-B176-EC48-B346-130D919302AC}"/>
              </a:ext>
            </a:extLst>
          </p:cNvPr>
          <p:cNvSpPr txBox="1"/>
          <p:nvPr/>
        </p:nvSpPr>
        <p:spPr>
          <a:xfrm>
            <a:off x="3899536" y="1882172"/>
            <a:ext cx="1224136" cy="369332"/>
          </a:xfrm>
          <a:prstGeom prst="rect">
            <a:avLst/>
          </a:prstGeom>
          <a:noFill/>
        </p:spPr>
        <p:txBody>
          <a:bodyPr wrap="square" rtlCol="0">
            <a:spAutoFit/>
          </a:bodyPr>
          <a:lstStyle/>
          <a:p>
            <a:r>
              <a:rPr kumimoji="1" lang="zh-CN" altLang="en-US" dirty="0"/>
              <a:t>循环因果</a:t>
            </a:r>
          </a:p>
        </p:txBody>
      </p:sp>
      <p:pic>
        <p:nvPicPr>
          <p:cNvPr id="18" name="图片 17">
            <a:extLst>
              <a:ext uri="{FF2B5EF4-FFF2-40B4-BE49-F238E27FC236}">
                <a16:creationId xmlns="" xmlns:a16="http://schemas.microsoft.com/office/drawing/2014/main" id="{246A1D3F-F4A6-7F49-B228-471C38532332}"/>
              </a:ext>
            </a:extLst>
          </p:cNvPr>
          <p:cNvPicPr>
            <a:picLocks noChangeAspect="1"/>
          </p:cNvPicPr>
          <p:nvPr/>
        </p:nvPicPr>
        <p:blipFill rotWithShape="1">
          <a:blip r:embed="rId8"/>
          <a:srcRect t="50000" b="4988"/>
          <a:stretch/>
        </p:blipFill>
        <p:spPr>
          <a:xfrm>
            <a:off x="5134586" y="2863114"/>
            <a:ext cx="1837043" cy="1783438"/>
          </a:xfrm>
          <a:prstGeom prst="ellipse">
            <a:avLst/>
          </a:prstGeom>
          <a:effectLst>
            <a:outerShdw blurRad="50800" dist="38100" dir="5400000" algn="t" rotWithShape="0">
              <a:prstClr val="black">
                <a:alpha val="40000"/>
              </a:prstClr>
            </a:outerShdw>
          </a:effectLst>
          <a:scene3d>
            <a:camera prst="orthographicFront"/>
            <a:lightRig rig="threePt" dir="t"/>
          </a:scene3d>
          <a:sp3d>
            <a:bevelT/>
          </a:sp3d>
        </p:spPr>
      </p:pic>
      <p:pic>
        <p:nvPicPr>
          <p:cNvPr id="19" name="图片 18">
            <a:extLst>
              <a:ext uri="{FF2B5EF4-FFF2-40B4-BE49-F238E27FC236}">
                <a16:creationId xmlns="" xmlns:a16="http://schemas.microsoft.com/office/drawing/2014/main" id="{5F846E0D-99C9-5B44-A7F2-E51A90315A16}"/>
              </a:ext>
            </a:extLst>
          </p:cNvPr>
          <p:cNvPicPr>
            <a:picLocks noChangeAspect="1"/>
          </p:cNvPicPr>
          <p:nvPr/>
        </p:nvPicPr>
        <p:blipFill rotWithShape="1">
          <a:blip r:embed="rId8"/>
          <a:srcRect b="50094"/>
          <a:stretch/>
        </p:blipFill>
        <p:spPr>
          <a:xfrm>
            <a:off x="6742676" y="2503820"/>
            <a:ext cx="1955806" cy="1817111"/>
          </a:xfrm>
          <a:prstGeom prst="ellipse">
            <a:avLst/>
          </a:prstGeom>
          <a:effectLst>
            <a:outerShdw blurRad="50800" dist="38100" dir="2700000" algn="tl" rotWithShape="0">
              <a:prstClr val="black">
                <a:alpha val="40000"/>
              </a:prstClr>
            </a:outerShdw>
          </a:effectLst>
          <a:scene3d>
            <a:camera prst="orthographicFront"/>
            <a:lightRig rig="threePt" dir="t"/>
          </a:scene3d>
          <a:sp3d>
            <a:bevelT/>
          </a:sp3d>
        </p:spPr>
      </p:pic>
      <p:pic>
        <p:nvPicPr>
          <p:cNvPr id="15" name="图片 13" descr="logo带字横板.png"/>
          <p:cNvPicPr>
            <a:picLocks noChangeAspect="1"/>
          </p:cNvPicPr>
          <p:nvPr/>
        </p:nvPicPr>
        <p:blipFill>
          <a:blip r:embed="rId9"/>
          <a:stretch>
            <a:fillRect/>
          </a:stretch>
        </p:blipFill>
        <p:spPr>
          <a:xfrm>
            <a:off x="6352792" y="-22448"/>
            <a:ext cx="2699792" cy="625820"/>
          </a:xfrm>
          <a:prstGeom prst="rect">
            <a:avLst/>
          </a:prstGeom>
          <a:noFill/>
          <a:ln w="9525">
            <a:noFill/>
          </a:ln>
        </p:spPr>
      </p:pic>
    </p:spTree>
    <p:extLst>
      <p:ext uri="{BB962C8B-B14F-4D97-AF65-F5344CB8AC3E}">
        <p14:creationId xmlns:p14="http://schemas.microsoft.com/office/powerpoint/2010/main" val="379674065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ubtitle 9">
            <a:extLst>
              <a:ext uri="{FF2B5EF4-FFF2-40B4-BE49-F238E27FC236}">
                <a16:creationId xmlns="" xmlns:a16="http://schemas.microsoft.com/office/drawing/2014/main" id="{0EA3C442-E8C7-A949-9E08-11E1DFB66B32}"/>
              </a:ext>
            </a:extLst>
          </p:cNvPr>
          <p:cNvSpPr txBox="1">
            <a:spLocks noChangeArrowheads="1"/>
          </p:cNvSpPr>
          <p:nvPr/>
        </p:nvSpPr>
        <p:spPr bwMode="auto">
          <a:xfrm>
            <a:off x="1619672" y="92273"/>
            <a:ext cx="7886700" cy="994173"/>
          </a:xfrm>
          <a:prstGeom prst="rect">
            <a:avLst/>
          </a:prstGeom>
        </p:spPr>
        <p:txBody>
          <a:bodyPr vert="horz" lIns="91440" tIns="45720" rIns="91440" bIns="45720" rtlCol="0" anchor="ctr">
            <a:normAutofit/>
          </a:bodyPr>
          <a:lstStyle/>
          <a:p>
            <a:pPr fontAlgn="base">
              <a:lnSpc>
                <a:spcPct val="90000"/>
              </a:lnSpc>
              <a:spcBef>
                <a:spcPct val="0"/>
              </a:spcBef>
              <a:spcAft>
                <a:spcPts val="600"/>
              </a:spcAft>
              <a:defRPr/>
            </a:pPr>
            <a:r>
              <a:rPr kumimoji="1" lang="zh-CN" altLang="en-US" sz="2400" dirty="0"/>
              <a:t>为关系负责</a:t>
            </a:r>
            <a:endParaRPr kumimoji="1" lang="en-US" altLang="zh-CN" sz="2400" dirty="0"/>
          </a:p>
        </p:txBody>
      </p:sp>
      <p:grpSp>
        <p:nvGrpSpPr>
          <p:cNvPr id="5" name="组合 5">
            <a:extLst>
              <a:ext uri="{FF2B5EF4-FFF2-40B4-BE49-F238E27FC236}">
                <a16:creationId xmlns="" xmlns:a16="http://schemas.microsoft.com/office/drawing/2014/main" id="{DAB51235-2948-EC41-90BB-9774F864F177}"/>
              </a:ext>
            </a:extLst>
          </p:cNvPr>
          <p:cNvGrpSpPr>
            <a:grpSpLocks/>
          </p:cNvGrpSpPr>
          <p:nvPr/>
        </p:nvGrpSpPr>
        <p:grpSpPr bwMode="auto">
          <a:xfrm>
            <a:off x="727472" y="364332"/>
            <a:ext cx="757238" cy="450056"/>
            <a:chOff x="2300288" y="1400174"/>
            <a:chExt cx="1009650" cy="600076"/>
          </a:xfrm>
        </p:grpSpPr>
        <p:sp>
          <p:nvSpPr>
            <p:cNvPr id="6" name="菱形 5">
              <a:extLst>
                <a:ext uri="{FF2B5EF4-FFF2-40B4-BE49-F238E27FC236}">
                  <a16:creationId xmlns="" xmlns:a16="http://schemas.microsoft.com/office/drawing/2014/main" id="{1F3DC12F-B5B1-C440-822C-8310475368B1}"/>
                </a:ext>
              </a:extLst>
            </p:cNvPr>
            <p:cNvSpPr/>
            <p:nvPr/>
          </p:nvSpPr>
          <p:spPr>
            <a:xfrm>
              <a:off x="2300288" y="1400174"/>
              <a:ext cx="600075" cy="600076"/>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fontAlgn="base" hangingPunct="0">
                <a:spcBef>
                  <a:spcPct val="0"/>
                </a:spcBef>
                <a:spcAft>
                  <a:spcPct val="0"/>
                </a:spcAft>
                <a:defRPr/>
              </a:pPr>
              <a:endParaRPr lang="zh-CN" altLang="en-US" sz="1350">
                <a:solidFill>
                  <a:prstClr val="white"/>
                </a:solidFill>
              </a:endParaRPr>
            </a:p>
          </p:txBody>
        </p:sp>
        <p:sp>
          <p:nvSpPr>
            <p:cNvPr id="7" name="菱形 6">
              <a:extLst>
                <a:ext uri="{FF2B5EF4-FFF2-40B4-BE49-F238E27FC236}">
                  <a16:creationId xmlns="" xmlns:a16="http://schemas.microsoft.com/office/drawing/2014/main" id="{E37C1957-20FD-314A-B09C-AD5FEBEC4C2E}"/>
                </a:ext>
              </a:extLst>
            </p:cNvPr>
            <p:cNvSpPr/>
            <p:nvPr/>
          </p:nvSpPr>
          <p:spPr>
            <a:xfrm>
              <a:off x="2709863" y="1400174"/>
              <a:ext cx="600075" cy="600076"/>
            </a:xfrm>
            <a:prstGeom prst="diamond">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fontAlgn="base" hangingPunct="0">
                <a:spcBef>
                  <a:spcPct val="0"/>
                </a:spcBef>
                <a:spcAft>
                  <a:spcPct val="0"/>
                </a:spcAft>
                <a:defRPr/>
              </a:pPr>
              <a:endParaRPr lang="zh-CN" altLang="en-US" sz="1350">
                <a:solidFill>
                  <a:prstClr val="white"/>
                </a:solidFill>
              </a:endParaRPr>
            </a:p>
          </p:txBody>
        </p:sp>
      </p:grpSp>
      <p:sp>
        <p:nvSpPr>
          <p:cNvPr id="8" name="矩形 7">
            <a:extLst>
              <a:ext uri="{FF2B5EF4-FFF2-40B4-BE49-F238E27FC236}">
                <a16:creationId xmlns="" xmlns:a16="http://schemas.microsoft.com/office/drawing/2014/main" id="{081AB07D-48E3-5144-B26D-4C0906761451}"/>
              </a:ext>
            </a:extLst>
          </p:cNvPr>
          <p:cNvSpPr/>
          <p:nvPr/>
        </p:nvSpPr>
        <p:spPr>
          <a:xfrm>
            <a:off x="707207" y="1347614"/>
            <a:ext cx="4572000" cy="923330"/>
          </a:xfrm>
          <a:prstGeom prst="rect">
            <a:avLst/>
          </a:prstGeom>
        </p:spPr>
        <p:txBody>
          <a:bodyPr>
            <a:spAutoFit/>
          </a:bodyPr>
          <a:lstStyle/>
          <a:p>
            <a:pPr lvl="0"/>
            <a:r>
              <a:rPr kumimoji="1" lang="zh-CN" altLang="zh-CN" dirty="0"/>
              <a:t>同学关系：人际边界</a:t>
            </a:r>
            <a:r>
              <a:rPr kumimoji="1" lang="zh-CN" altLang="en-US" dirty="0"/>
              <a:t> </a:t>
            </a:r>
            <a:endParaRPr kumimoji="1" lang="en-US" altLang="zh-CN" dirty="0"/>
          </a:p>
          <a:p>
            <a:pPr lvl="0"/>
            <a:endParaRPr lang="en-US" altLang="zh-CN" dirty="0"/>
          </a:p>
          <a:p>
            <a:pPr lvl="0"/>
            <a:endParaRPr lang="en-US" altLang="zh-CN" dirty="0"/>
          </a:p>
        </p:txBody>
      </p:sp>
      <p:pic>
        <p:nvPicPr>
          <p:cNvPr id="11" name="图片 10">
            <a:extLst>
              <a:ext uri="{FF2B5EF4-FFF2-40B4-BE49-F238E27FC236}">
                <a16:creationId xmlns="" xmlns:a16="http://schemas.microsoft.com/office/drawing/2014/main" id="{FC11E299-D13B-414D-947D-5EA204FC5D0C}"/>
              </a:ext>
            </a:extLst>
          </p:cNvPr>
          <p:cNvPicPr>
            <a:picLocks noChangeAspect="1"/>
          </p:cNvPicPr>
          <p:nvPr/>
        </p:nvPicPr>
        <p:blipFill>
          <a:blip r:embed="rId2"/>
          <a:stretch>
            <a:fillRect/>
          </a:stretch>
        </p:blipFill>
        <p:spPr>
          <a:xfrm>
            <a:off x="510144" y="1946531"/>
            <a:ext cx="3699350" cy="2644105"/>
          </a:xfrm>
          <a:prstGeom prst="rect">
            <a:avLst/>
          </a:prstGeom>
        </p:spPr>
      </p:pic>
      <p:pic>
        <p:nvPicPr>
          <p:cNvPr id="15" name="图片 14">
            <a:extLst>
              <a:ext uri="{FF2B5EF4-FFF2-40B4-BE49-F238E27FC236}">
                <a16:creationId xmlns="" xmlns:a16="http://schemas.microsoft.com/office/drawing/2014/main" id="{85300245-E2F0-1E43-ABB6-C8406C67678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485852" y="1946531"/>
            <a:ext cx="4148004" cy="2644105"/>
          </a:xfrm>
          <a:prstGeom prst="rect">
            <a:avLst/>
          </a:prstGeom>
        </p:spPr>
      </p:pic>
      <p:pic>
        <p:nvPicPr>
          <p:cNvPr id="9" name="图片 13" descr="logo带字横板.png"/>
          <p:cNvPicPr>
            <a:picLocks noChangeAspect="1"/>
          </p:cNvPicPr>
          <p:nvPr/>
        </p:nvPicPr>
        <p:blipFill>
          <a:blip r:embed="rId4"/>
          <a:stretch>
            <a:fillRect/>
          </a:stretch>
        </p:blipFill>
        <p:spPr>
          <a:xfrm>
            <a:off x="6352792" y="-22448"/>
            <a:ext cx="2699792" cy="625820"/>
          </a:xfrm>
          <a:prstGeom prst="rect">
            <a:avLst/>
          </a:prstGeom>
          <a:noFill/>
          <a:ln w="9525">
            <a:noFill/>
          </a:ln>
        </p:spPr>
      </p:pic>
    </p:spTree>
    <p:extLst>
      <p:ext uri="{BB962C8B-B14F-4D97-AF65-F5344CB8AC3E}">
        <p14:creationId xmlns:p14="http://schemas.microsoft.com/office/powerpoint/2010/main" val="105062137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 name="图片 3">
            <a:extLst>
              <a:ext uri="{FF2B5EF4-FFF2-40B4-BE49-F238E27FC236}">
                <a16:creationId xmlns="" xmlns:a16="http://schemas.microsoft.com/office/drawing/2014/main" id="{5065A64F-24F1-2F4E-B71B-A6DBA7E276B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36712" y="1289850"/>
            <a:ext cx="2469393" cy="2559189"/>
          </a:xfrm>
          <a:prstGeom prst="rect">
            <a:avLst/>
          </a:prstGeom>
        </p:spPr>
      </p:pic>
      <p:cxnSp>
        <p:nvCxnSpPr>
          <p:cNvPr id="8" name="Straight Connector 10">
            <a:extLst>
              <a:ext uri="{FF2B5EF4-FFF2-40B4-BE49-F238E27FC236}">
                <a16:creationId xmlns="" xmlns:a16="http://schemas.microsoft.com/office/drawing/2014/main" id="{1C6AAE25-BD23-41B5-AAE4-1DA5898C2ADB}"/>
              </a:ext>
              <a:ext uri="{C183D7F6-B498-43B3-948B-1728B52AA6E4}">
                <adec:decorative xmlns=""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 xmlns:p16="http://schemas.microsoft.com/office/powerpoint/2015/main" val="1"/>
              </p:ext>
            </p:extLst>
          </p:nvPr>
        </p:nvCxnSpPr>
        <p:spPr>
          <a:xfrm>
            <a:off x="3490722" y="1180415"/>
            <a:ext cx="0" cy="2782670"/>
          </a:xfrm>
          <a:prstGeom prst="line">
            <a:avLst/>
          </a:prstGeom>
          <a:ln w="19050">
            <a:solidFill>
              <a:srgbClr val="3B8FEF"/>
            </a:solidFill>
          </a:ln>
        </p:spPr>
        <p:style>
          <a:lnRef idx="1">
            <a:schemeClr val="accent1"/>
          </a:lnRef>
          <a:fillRef idx="0">
            <a:schemeClr val="accent1"/>
          </a:fillRef>
          <a:effectRef idx="0">
            <a:schemeClr val="accent1"/>
          </a:effectRef>
          <a:fontRef idx="minor">
            <a:schemeClr val="tx1"/>
          </a:fontRef>
        </p:style>
      </p:cxnSp>
      <p:pic>
        <p:nvPicPr>
          <p:cNvPr id="6" name="图片 5">
            <a:extLst>
              <a:ext uri="{FF2B5EF4-FFF2-40B4-BE49-F238E27FC236}">
                <a16:creationId xmlns="" xmlns:a16="http://schemas.microsoft.com/office/drawing/2014/main" id="{BAB310AE-F8CB-9D43-A932-776AC74AD59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665007" y="847426"/>
            <a:ext cx="4638435" cy="3444037"/>
          </a:xfrm>
          <a:prstGeom prst="rect">
            <a:avLst/>
          </a:prstGeom>
        </p:spPr>
      </p:pic>
      <p:sp>
        <p:nvSpPr>
          <p:cNvPr id="12" name="Subtitle 9">
            <a:extLst>
              <a:ext uri="{FF2B5EF4-FFF2-40B4-BE49-F238E27FC236}">
                <a16:creationId xmlns="" xmlns:a16="http://schemas.microsoft.com/office/drawing/2014/main" id="{3192D59E-9D31-EF4B-A143-9D336743AACD}"/>
              </a:ext>
            </a:extLst>
          </p:cNvPr>
          <p:cNvSpPr txBox="1">
            <a:spLocks noChangeArrowheads="1"/>
          </p:cNvSpPr>
          <p:nvPr/>
        </p:nvSpPr>
        <p:spPr bwMode="auto">
          <a:xfrm>
            <a:off x="1619672" y="92273"/>
            <a:ext cx="7886700" cy="994173"/>
          </a:xfrm>
          <a:prstGeom prst="rect">
            <a:avLst/>
          </a:prstGeom>
        </p:spPr>
        <p:txBody>
          <a:bodyPr vert="horz" lIns="91440" tIns="45720" rIns="91440" bIns="45720" rtlCol="0" anchor="ctr">
            <a:normAutofit/>
          </a:bodyPr>
          <a:lstStyle/>
          <a:p>
            <a:pPr fontAlgn="base">
              <a:lnSpc>
                <a:spcPct val="90000"/>
              </a:lnSpc>
              <a:spcBef>
                <a:spcPct val="0"/>
              </a:spcBef>
              <a:spcAft>
                <a:spcPts val="600"/>
              </a:spcAft>
              <a:defRPr/>
            </a:pPr>
            <a:r>
              <a:rPr kumimoji="1" lang="zh-CN" altLang="en-US" sz="2400" dirty="0"/>
              <a:t>为关系负责</a:t>
            </a:r>
            <a:endParaRPr kumimoji="1" lang="en-US" altLang="zh-CN" sz="2400" dirty="0"/>
          </a:p>
        </p:txBody>
      </p:sp>
      <p:grpSp>
        <p:nvGrpSpPr>
          <p:cNvPr id="14" name="组合 5">
            <a:extLst>
              <a:ext uri="{FF2B5EF4-FFF2-40B4-BE49-F238E27FC236}">
                <a16:creationId xmlns="" xmlns:a16="http://schemas.microsoft.com/office/drawing/2014/main" id="{DFFB4678-29D4-7244-9F68-1896CB5A7D4C}"/>
              </a:ext>
            </a:extLst>
          </p:cNvPr>
          <p:cNvGrpSpPr>
            <a:grpSpLocks/>
          </p:cNvGrpSpPr>
          <p:nvPr/>
        </p:nvGrpSpPr>
        <p:grpSpPr bwMode="auto">
          <a:xfrm>
            <a:off x="727472" y="364332"/>
            <a:ext cx="757238" cy="450056"/>
            <a:chOff x="2300288" y="1400174"/>
            <a:chExt cx="1009650" cy="600076"/>
          </a:xfrm>
        </p:grpSpPr>
        <p:sp>
          <p:nvSpPr>
            <p:cNvPr id="16" name="菱形 15">
              <a:extLst>
                <a:ext uri="{FF2B5EF4-FFF2-40B4-BE49-F238E27FC236}">
                  <a16:creationId xmlns="" xmlns:a16="http://schemas.microsoft.com/office/drawing/2014/main" id="{57AC837A-B1AB-9940-9AF5-5A5F82600228}"/>
                </a:ext>
              </a:extLst>
            </p:cNvPr>
            <p:cNvSpPr/>
            <p:nvPr/>
          </p:nvSpPr>
          <p:spPr>
            <a:xfrm>
              <a:off x="2300288" y="1400174"/>
              <a:ext cx="600075" cy="600076"/>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fontAlgn="base" hangingPunct="0">
                <a:spcBef>
                  <a:spcPct val="0"/>
                </a:spcBef>
                <a:spcAft>
                  <a:spcPct val="0"/>
                </a:spcAft>
                <a:defRPr/>
              </a:pPr>
              <a:endParaRPr lang="zh-CN" altLang="en-US" sz="1350">
                <a:solidFill>
                  <a:prstClr val="white"/>
                </a:solidFill>
              </a:endParaRPr>
            </a:p>
          </p:txBody>
        </p:sp>
        <p:sp>
          <p:nvSpPr>
            <p:cNvPr id="17" name="菱形 16">
              <a:extLst>
                <a:ext uri="{FF2B5EF4-FFF2-40B4-BE49-F238E27FC236}">
                  <a16:creationId xmlns="" xmlns:a16="http://schemas.microsoft.com/office/drawing/2014/main" id="{10DCF377-AAAE-F24C-8177-39C533FEE32E}"/>
                </a:ext>
              </a:extLst>
            </p:cNvPr>
            <p:cNvSpPr/>
            <p:nvPr/>
          </p:nvSpPr>
          <p:spPr>
            <a:xfrm>
              <a:off x="2709863" y="1400174"/>
              <a:ext cx="600075" cy="600076"/>
            </a:xfrm>
            <a:prstGeom prst="diamond">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fontAlgn="base" hangingPunct="0">
                <a:spcBef>
                  <a:spcPct val="0"/>
                </a:spcBef>
                <a:spcAft>
                  <a:spcPct val="0"/>
                </a:spcAft>
                <a:defRPr/>
              </a:pPr>
              <a:endParaRPr lang="zh-CN" altLang="en-US" sz="1350">
                <a:solidFill>
                  <a:prstClr val="white"/>
                </a:solidFill>
              </a:endParaRPr>
            </a:p>
          </p:txBody>
        </p:sp>
      </p:grpSp>
      <p:pic>
        <p:nvPicPr>
          <p:cNvPr id="9" name="图片 13" descr="logo带字横板.png"/>
          <p:cNvPicPr>
            <a:picLocks noChangeAspect="1"/>
          </p:cNvPicPr>
          <p:nvPr/>
        </p:nvPicPr>
        <p:blipFill>
          <a:blip r:embed="rId4"/>
          <a:stretch>
            <a:fillRect/>
          </a:stretch>
        </p:blipFill>
        <p:spPr>
          <a:xfrm>
            <a:off x="6352792" y="-22448"/>
            <a:ext cx="2699792" cy="625820"/>
          </a:xfrm>
          <a:prstGeom prst="rect">
            <a:avLst/>
          </a:prstGeom>
          <a:noFill/>
          <a:ln w="9525">
            <a:noFill/>
          </a:ln>
        </p:spPr>
      </p:pic>
    </p:spTree>
    <p:extLst>
      <p:ext uri="{BB962C8B-B14F-4D97-AF65-F5344CB8AC3E}">
        <p14:creationId xmlns:p14="http://schemas.microsoft.com/office/powerpoint/2010/main" val="147867550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ubtitle 9">
            <a:extLst>
              <a:ext uri="{FF2B5EF4-FFF2-40B4-BE49-F238E27FC236}">
                <a16:creationId xmlns="" xmlns:a16="http://schemas.microsoft.com/office/drawing/2014/main" id="{48BEE08D-54C3-2043-AD60-CD13AF910C54}"/>
              </a:ext>
            </a:extLst>
          </p:cNvPr>
          <p:cNvSpPr txBox="1">
            <a:spLocks noChangeArrowheads="1"/>
          </p:cNvSpPr>
          <p:nvPr/>
        </p:nvSpPr>
        <p:spPr bwMode="auto">
          <a:xfrm>
            <a:off x="1619672" y="92273"/>
            <a:ext cx="7886700" cy="994173"/>
          </a:xfrm>
          <a:prstGeom prst="rect">
            <a:avLst/>
          </a:prstGeom>
        </p:spPr>
        <p:txBody>
          <a:bodyPr vert="horz" lIns="91440" tIns="45720" rIns="91440" bIns="45720" rtlCol="0" anchor="ctr">
            <a:normAutofit/>
          </a:bodyPr>
          <a:lstStyle/>
          <a:p>
            <a:pPr fontAlgn="base">
              <a:lnSpc>
                <a:spcPct val="90000"/>
              </a:lnSpc>
              <a:spcBef>
                <a:spcPct val="0"/>
              </a:spcBef>
              <a:spcAft>
                <a:spcPts val="600"/>
              </a:spcAft>
              <a:defRPr/>
            </a:pPr>
            <a:r>
              <a:rPr kumimoji="1" lang="zh-CN" altLang="en-US" sz="2400" dirty="0"/>
              <a:t>为关系负责</a:t>
            </a:r>
            <a:endParaRPr kumimoji="1" lang="en-US" altLang="zh-CN" sz="2400" dirty="0"/>
          </a:p>
        </p:txBody>
      </p:sp>
      <p:grpSp>
        <p:nvGrpSpPr>
          <p:cNvPr id="5" name="组合 5">
            <a:extLst>
              <a:ext uri="{FF2B5EF4-FFF2-40B4-BE49-F238E27FC236}">
                <a16:creationId xmlns="" xmlns:a16="http://schemas.microsoft.com/office/drawing/2014/main" id="{F6EDB64A-4C73-2440-834D-6EE7E706A13B}"/>
              </a:ext>
            </a:extLst>
          </p:cNvPr>
          <p:cNvGrpSpPr>
            <a:grpSpLocks/>
          </p:cNvGrpSpPr>
          <p:nvPr/>
        </p:nvGrpSpPr>
        <p:grpSpPr bwMode="auto">
          <a:xfrm>
            <a:off x="727472" y="364332"/>
            <a:ext cx="757238" cy="450056"/>
            <a:chOff x="2300288" y="1400174"/>
            <a:chExt cx="1009650" cy="600076"/>
          </a:xfrm>
        </p:grpSpPr>
        <p:sp>
          <p:nvSpPr>
            <p:cNvPr id="6" name="菱形 5">
              <a:extLst>
                <a:ext uri="{FF2B5EF4-FFF2-40B4-BE49-F238E27FC236}">
                  <a16:creationId xmlns="" xmlns:a16="http://schemas.microsoft.com/office/drawing/2014/main" id="{2FD4BE63-E959-5241-9905-7C7AE71256C2}"/>
                </a:ext>
              </a:extLst>
            </p:cNvPr>
            <p:cNvSpPr/>
            <p:nvPr/>
          </p:nvSpPr>
          <p:spPr>
            <a:xfrm>
              <a:off x="2300288" y="1400174"/>
              <a:ext cx="600075" cy="600076"/>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fontAlgn="base" hangingPunct="0">
                <a:spcBef>
                  <a:spcPct val="0"/>
                </a:spcBef>
                <a:spcAft>
                  <a:spcPct val="0"/>
                </a:spcAft>
                <a:defRPr/>
              </a:pPr>
              <a:endParaRPr lang="zh-CN" altLang="en-US" sz="1350">
                <a:solidFill>
                  <a:prstClr val="white"/>
                </a:solidFill>
              </a:endParaRPr>
            </a:p>
          </p:txBody>
        </p:sp>
        <p:sp>
          <p:nvSpPr>
            <p:cNvPr id="7" name="菱形 6">
              <a:extLst>
                <a:ext uri="{FF2B5EF4-FFF2-40B4-BE49-F238E27FC236}">
                  <a16:creationId xmlns="" xmlns:a16="http://schemas.microsoft.com/office/drawing/2014/main" id="{768BF304-DE98-B44F-889B-159AFE55DC90}"/>
                </a:ext>
              </a:extLst>
            </p:cNvPr>
            <p:cNvSpPr/>
            <p:nvPr/>
          </p:nvSpPr>
          <p:spPr>
            <a:xfrm>
              <a:off x="2709863" y="1400174"/>
              <a:ext cx="600075" cy="600076"/>
            </a:xfrm>
            <a:prstGeom prst="diamond">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fontAlgn="base" hangingPunct="0">
                <a:spcBef>
                  <a:spcPct val="0"/>
                </a:spcBef>
                <a:spcAft>
                  <a:spcPct val="0"/>
                </a:spcAft>
                <a:defRPr/>
              </a:pPr>
              <a:endParaRPr lang="zh-CN" altLang="en-US" sz="1350">
                <a:solidFill>
                  <a:prstClr val="white"/>
                </a:solidFill>
              </a:endParaRPr>
            </a:p>
          </p:txBody>
        </p:sp>
      </p:grpSp>
      <p:pic>
        <p:nvPicPr>
          <p:cNvPr id="8" name="图片 7">
            <a:extLst>
              <a:ext uri="{FF2B5EF4-FFF2-40B4-BE49-F238E27FC236}">
                <a16:creationId xmlns="" xmlns:a16="http://schemas.microsoft.com/office/drawing/2014/main" id="{839F825B-3664-684C-9A89-C56D70474EF4}"/>
              </a:ext>
            </a:extLst>
          </p:cNvPr>
          <p:cNvPicPr>
            <a:picLocks noChangeAspect="1"/>
          </p:cNvPicPr>
          <p:nvPr/>
        </p:nvPicPr>
        <p:blipFill>
          <a:blip r:embed="rId2"/>
          <a:stretch>
            <a:fillRect/>
          </a:stretch>
        </p:blipFill>
        <p:spPr>
          <a:xfrm>
            <a:off x="4700092" y="1086446"/>
            <a:ext cx="3040259" cy="3764899"/>
          </a:xfrm>
          <a:prstGeom prst="rect">
            <a:avLst/>
          </a:prstGeom>
        </p:spPr>
      </p:pic>
      <p:pic>
        <p:nvPicPr>
          <p:cNvPr id="9" name="图片 8">
            <a:extLst>
              <a:ext uri="{FF2B5EF4-FFF2-40B4-BE49-F238E27FC236}">
                <a16:creationId xmlns="" xmlns:a16="http://schemas.microsoft.com/office/drawing/2014/main" id="{2D2E8E70-622E-1D4C-A09E-A3C2A38B725E}"/>
              </a:ext>
            </a:extLst>
          </p:cNvPr>
          <p:cNvPicPr>
            <a:picLocks noChangeAspect="1"/>
          </p:cNvPicPr>
          <p:nvPr/>
        </p:nvPicPr>
        <p:blipFill>
          <a:blip r:embed="rId3"/>
          <a:stretch>
            <a:fillRect/>
          </a:stretch>
        </p:blipFill>
        <p:spPr>
          <a:xfrm>
            <a:off x="1403648" y="1086446"/>
            <a:ext cx="2808312" cy="3769914"/>
          </a:xfrm>
          <a:prstGeom prst="rect">
            <a:avLst/>
          </a:prstGeom>
        </p:spPr>
      </p:pic>
      <p:pic>
        <p:nvPicPr>
          <p:cNvPr id="10" name="图片 13" descr="logo带字横板.png"/>
          <p:cNvPicPr>
            <a:picLocks noChangeAspect="1"/>
          </p:cNvPicPr>
          <p:nvPr/>
        </p:nvPicPr>
        <p:blipFill>
          <a:blip r:embed="rId4"/>
          <a:stretch>
            <a:fillRect/>
          </a:stretch>
        </p:blipFill>
        <p:spPr>
          <a:xfrm>
            <a:off x="6352792" y="-22448"/>
            <a:ext cx="2699792" cy="625820"/>
          </a:xfrm>
          <a:prstGeom prst="rect">
            <a:avLst/>
          </a:prstGeom>
          <a:noFill/>
          <a:ln w="9525">
            <a:noFill/>
          </a:ln>
        </p:spPr>
      </p:pic>
    </p:spTree>
    <p:extLst>
      <p:ext uri="{BB962C8B-B14F-4D97-AF65-F5344CB8AC3E}">
        <p14:creationId xmlns:p14="http://schemas.microsoft.com/office/powerpoint/2010/main" val="56719261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 xmlns:a16="http://schemas.microsoft.com/office/drawing/2014/main" id="{BCB5E197-F860-444F-804B-DFF7FD7970A0}"/>
              </a:ext>
            </a:extLst>
          </p:cNvPr>
          <p:cNvSpPr/>
          <p:nvPr/>
        </p:nvSpPr>
        <p:spPr>
          <a:xfrm>
            <a:off x="489620" y="1563638"/>
            <a:ext cx="3291286" cy="879087"/>
          </a:xfrm>
          <a:prstGeom prst="rect">
            <a:avLst/>
          </a:prstGeom>
        </p:spPr>
        <p:txBody>
          <a:bodyPr wrap="none">
            <a:spAutoFit/>
          </a:bodyPr>
          <a:lstStyle/>
          <a:p>
            <a:pPr>
              <a:lnSpc>
                <a:spcPct val="150000"/>
              </a:lnSpc>
            </a:pPr>
            <a:r>
              <a:rPr kumimoji="1" lang="zh-CN" altLang="zh-CN" dirty="0"/>
              <a:t>师生关系：</a:t>
            </a:r>
            <a:r>
              <a:rPr kumimoji="1" lang="zh-CN" altLang="en-US" dirty="0"/>
              <a:t>互相尊重  教学相长</a:t>
            </a:r>
            <a:endParaRPr kumimoji="1" lang="en-US" altLang="zh-CN" dirty="0"/>
          </a:p>
          <a:p>
            <a:pPr>
              <a:lnSpc>
                <a:spcPct val="150000"/>
              </a:lnSpc>
            </a:pPr>
            <a:r>
              <a:rPr kumimoji="1" lang="zh-CN" altLang="en-US" dirty="0"/>
              <a:t>                      </a:t>
            </a:r>
            <a:r>
              <a:rPr kumimoji="1" lang="zh-CN" altLang="zh-CN" dirty="0"/>
              <a:t>三人行，必有我师</a:t>
            </a:r>
            <a:endParaRPr lang="zh-CN" altLang="en-US" dirty="0"/>
          </a:p>
        </p:txBody>
      </p:sp>
      <p:pic>
        <p:nvPicPr>
          <p:cNvPr id="6" name="图片 5">
            <a:extLst>
              <a:ext uri="{FF2B5EF4-FFF2-40B4-BE49-F238E27FC236}">
                <a16:creationId xmlns="" xmlns:a16="http://schemas.microsoft.com/office/drawing/2014/main" id="{F345C327-F697-D247-8371-8697D201D73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067944" y="1131590"/>
            <a:ext cx="4250928" cy="3493078"/>
          </a:xfrm>
          <a:prstGeom prst="rect">
            <a:avLst/>
          </a:prstGeom>
        </p:spPr>
      </p:pic>
      <p:sp>
        <p:nvSpPr>
          <p:cNvPr id="7" name="Subtitle 9">
            <a:extLst>
              <a:ext uri="{FF2B5EF4-FFF2-40B4-BE49-F238E27FC236}">
                <a16:creationId xmlns="" xmlns:a16="http://schemas.microsoft.com/office/drawing/2014/main" id="{2C5A135B-5C08-1E41-A42E-111E3F124108}"/>
              </a:ext>
            </a:extLst>
          </p:cNvPr>
          <p:cNvSpPr txBox="1">
            <a:spLocks noChangeArrowheads="1"/>
          </p:cNvSpPr>
          <p:nvPr/>
        </p:nvSpPr>
        <p:spPr bwMode="auto">
          <a:xfrm>
            <a:off x="1475656" y="281433"/>
            <a:ext cx="7886700" cy="994173"/>
          </a:xfrm>
          <a:prstGeom prst="rect">
            <a:avLst/>
          </a:prstGeom>
        </p:spPr>
        <p:txBody>
          <a:bodyPr vert="horz" lIns="91440" tIns="45720" rIns="91440" bIns="45720" rtlCol="0" anchor="ctr">
            <a:normAutofit/>
          </a:bodyPr>
          <a:lstStyle/>
          <a:p>
            <a:pPr fontAlgn="base">
              <a:lnSpc>
                <a:spcPct val="90000"/>
              </a:lnSpc>
              <a:spcBef>
                <a:spcPct val="0"/>
              </a:spcBef>
              <a:spcAft>
                <a:spcPts val="600"/>
              </a:spcAft>
              <a:defRPr/>
            </a:pPr>
            <a:r>
              <a:rPr kumimoji="1" lang="zh-CN" altLang="en-US" sz="2400" dirty="0"/>
              <a:t>为关系负责</a:t>
            </a:r>
            <a:endParaRPr kumimoji="1" lang="en-US" altLang="zh-CN" sz="2400" dirty="0"/>
          </a:p>
        </p:txBody>
      </p:sp>
      <p:grpSp>
        <p:nvGrpSpPr>
          <p:cNvPr id="8" name="组合 5">
            <a:extLst>
              <a:ext uri="{FF2B5EF4-FFF2-40B4-BE49-F238E27FC236}">
                <a16:creationId xmlns="" xmlns:a16="http://schemas.microsoft.com/office/drawing/2014/main" id="{5765D413-068D-9D4D-B2F5-ED26D058873B}"/>
              </a:ext>
            </a:extLst>
          </p:cNvPr>
          <p:cNvGrpSpPr>
            <a:grpSpLocks/>
          </p:cNvGrpSpPr>
          <p:nvPr/>
        </p:nvGrpSpPr>
        <p:grpSpPr bwMode="auto">
          <a:xfrm>
            <a:off x="583456" y="553492"/>
            <a:ext cx="757238" cy="450056"/>
            <a:chOff x="2300288" y="1400174"/>
            <a:chExt cx="1009650" cy="600076"/>
          </a:xfrm>
        </p:grpSpPr>
        <p:sp>
          <p:nvSpPr>
            <p:cNvPr id="9" name="菱形 8">
              <a:extLst>
                <a:ext uri="{FF2B5EF4-FFF2-40B4-BE49-F238E27FC236}">
                  <a16:creationId xmlns="" xmlns:a16="http://schemas.microsoft.com/office/drawing/2014/main" id="{4C1410F2-85F4-5F4C-85C6-8B2A29CAAD2A}"/>
                </a:ext>
              </a:extLst>
            </p:cNvPr>
            <p:cNvSpPr/>
            <p:nvPr/>
          </p:nvSpPr>
          <p:spPr>
            <a:xfrm>
              <a:off x="2300288" y="1400174"/>
              <a:ext cx="600075" cy="600076"/>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fontAlgn="base" hangingPunct="0">
                <a:spcBef>
                  <a:spcPct val="0"/>
                </a:spcBef>
                <a:spcAft>
                  <a:spcPct val="0"/>
                </a:spcAft>
                <a:defRPr/>
              </a:pPr>
              <a:endParaRPr lang="zh-CN" altLang="en-US" sz="1350">
                <a:solidFill>
                  <a:prstClr val="white"/>
                </a:solidFill>
              </a:endParaRPr>
            </a:p>
          </p:txBody>
        </p:sp>
        <p:sp>
          <p:nvSpPr>
            <p:cNvPr id="10" name="菱形 9">
              <a:extLst>
                <a:ext uri="{FF2B5EF4-FFF2-40B4-BE49-F238E27FC236}">
                  <a16:creationId xmlns="" xmlns:a16="http://schemas.microsoft.com/office/drawing/2014/main" id="{9F16FD8F-F841-444D-BB89-CA92E5D4F615}"/>
                </a:ext>
              </a:extLst>
            </p:cNvPr>
            <p:cNvSpPr/>
            <p:nvPr/>
          </p:nvSpPr>
          <p:spPr>
            <a:xfrm>
              <a:off x="2709863" y="1400174"/>
              <a:ext cx="600075" cy="600076"/>
            </a:xfrm>
            <a:prstGeom prst="diamond">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fontAlgn="base" hangingPunct="0">
                <a:spcBef>
                  <a:spcPct val="0"/>
                </a:spcBef>
                <a:spcAft>
                  <a:spcPct val="0"/>
                </a:spcAft>
                <a:defRPr/>
              </a:pPr>
              <a:endParaRPr lang="zh-CN" altLang="en-US" sz="1350">
                <a:solidFill>
                  <a:prstClr val="white"/>
                </a:solidFill>
              </a:endParaRPr>
            </a:p>
          </p:txBody>
        </p:sp>
      </p:grpSp>
      <p:pic>
        <p:nvPicPr>
          <p:cNvPr id="11" name="图片 13" descr="logo带字横板.png"/>
          <p:cNvPicPr>
            <a:picLocks noChangeAspect="1"/>
          </p:cNvPicPr>
          <p:nvPr/>
        </p:nvPicPr>
        <p:blipFill>
          <a:blip r:embed="rId3"/>
          <a:stretch>
            <a:fillRect/>
          </a:stretch>
        </p:blipFill>
        <p:spPr>
          <a:xfrm>
            <a:off x="6352792" y="-22448"/>
            <a:ext cx="2699792" cy="625820"/>
          </a:xfrm>
          <a:prstGeom prst="rect">
            <a:avLst/>
          </a:prstGeom>
          <a:noFill/>
          <a:ln w="9525">
            <a:noFill/>
          </a:ln>
        </p:spPr>
      </p:pic>
    </p:spTree>
    <p:extLst>
      <p:ext uri="{BB962C8B-B14F-4D97-AF65-F5344CB8AC3E}">
        <p14:creationId xmlns:p14="http://schemas.microsoft.com/office/powerpoint/2010/main" val="2661842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5">
            <a:extLst>
              <a:ext uri="{FF2B5EF4-FFF2-40B4-BE49-F238E27FC236}">
                <a16:creationId xmlns="" xmlns:a16="http://schemas.microsoft.com/office/drawing/2014/main" id="{99F94060-D81F-0248-BDCF-24D3D0BD25C4}"/>
              </a:ext>
            </a:extLst>
          </p:cNvPr>
          <p:cNvGrpSpPr>
            <a:grpSpLocks/>
          </p:cNvGrpSpPr>
          <p:nvPr/>
        </p:nvGrpSpPr>
        <p:grpSpPr bwMode="auto">
          <a:xfrm>
            <a:off x="727472" y="364332"/>
            <a:ext cx="757238" cy="450056"/>
            <a:chOff x="2300288" y="1400174"/>
            <a:chExt cx="1009650" cy="600076"/>
          </a:xfrm>
        </p:grpSpPr>
        <p:sp>
          <p:nvSpPr>
            <p:cNvPr id="5" name="菱形 4">
              <a:extLst>
                <a:ext uri="{FF2B5EF4-FFF2-40B4-BE49-F238E27FC236}">
                  <a16:creationId xmlns="" xmlns:a16="http://schemas.microsoft.com/office/drawing/2014/main" id="{F9633BC4-9DAD-274D-B97E-4DEC80CB66B2}"/>
                </a:ext>
              </a:extLst>
            </p:cNvPr>
            <p:cNvSpPr/>
            <p:nvPr/>
          </p:nvSpPr>
          <p:spPr>
            <a:xfrm>
              <a:off x="2300288" y="1400174"/>
              <a:ext cx="600075" cy="600076"/>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fontAlgn="base" hangingPunct="0">
                <a:spcBef>
                  <a:spcPct val="0"/>
                </a:spcBef>
                <a:spcAft>
                  <a:spcPct val="0"/>
                </a:spcAft>
                <a:defRPr/>
              </a:pPr>
              <a:endParaRPr lang="zh-CN" altLang="en-US" sz="1350">
                <a:solidFill>
                  <a:prstClr val="white"/>
                </a:solidFill>
              </a:endParaRPr>
            </a:p>
          </p:txBody>
        </p:sp>
        <p:sp>
          <p:nvSpPr>
            <p:cNvPr id="6" name="菱形 5">
              <a:extLst>
                <a:ext uri="{FF2B5EF4-FFF2-40B4-BE49-F238E27FC236}">
                  <a16:creationId xmlns="" xmlns:a16="http://schemas.microsoft.com/office/drawing/2014/main" id="{CFE98169-323E-6B4F-A79B-EF998A67B228}"/>
                </a:ext>
              </a:extLst>
            </p:cNvPr>
            <p:cNvSpPr/>
            <p:nvPr/>
          </p:nvSpPr>
          <p:spPr>
            <a:xfrm>
              <a:off x="2709863" y="1400174"/>
              <a:ext cx="600075" cy="600076"/>
            </a:xfrm>
            <a:prstGeom prst="diamond">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fontAlgn="base" hangingPunct="0">
                <a:spcBef>
                  <a:spcPct val="0"/>
                </a:spcBef>
                <a:spcAft>
                  <a:spcPct val="0"/>
                </a:spcAft>
                <a:defRPr/>
              </a:pPr>
              <a:endParaRPr lang="zh-CN" altLang="en-US" sz="1350">
                <a:solidFill>
                  <a:prstClr val="white"/>
                </a:solidFill>
              </a:endParaRPr>
            </a:p>
          </p:txBody>
        </p:sp>
      </p:grpSp>
      <p:sp>
        <p:nvSpPr>
          <p:cNvPr id="7" name="Subtitle 9">
            <a:extLst>
              <a:ext uri="{FF2B5EF4-FFF2-40B4-BE49-F238E27FC236}">
                <a16:creationId xmlns="" xmlns:a16="http://schemas.microsoft.com/office/drawing/2014/main" id="{41765928-1D1C-1044-9A22-3194A21D9B6D}"/>
              </a:ext>
            </a:extLst>
          </p:cNvPr>
          <p:cNvSpPr txBox="1">
            <a:spLocks noChangeArrowheads="1"/>
          </p:cNvSpPr>
          <p:nvPr/>
        </p:nvSpPr>
        <p:spPr bwMode="auto">
          <a:xfrm>
            <a:off x="1547664" y="341337"/>
            <a:ext cx="3077765" cy="473051"/>
          </a:xfrm>
          <a:prstGeom prst="rect">
            <a:avLst/>
          </a:prstGeom>
          <a:noFill/>
          <a:ln w="9525">
            <a:noFill/>
            <a:miter lim="800000"/>
            <a:headEnd/>
            <a:tailEnd/>
          </a:ln>
        </p:spPr>
        <p:txBody>
          <a:bodyPr lIns="102716" tIns="51358" rIns="102716" bIns="51358">
            <a:spAutoFit/>
          </a:bodyPr>
          <a:lstStyle/>
          <a:p>
            <a:pPr defTabSz="814388" fontAlgn="base">
              <a:spcBef>
                <a:spcPct val="20000"/>
              </a:spcBef>
              <a:spcAft>
                <a:spcPct val="0"/>
              </a:spcAft>
              <a:defRPr/>
            </a:pPr>
            <a:r>
              <a:rPr lang="zh-CN" altLang="en-US" sz="2400" b="1" dirty="0">
                <a:solidFill>
                  <a:srgbClr val="002060"/>
                </a:solidFill>
                <a:latin typeface="微软雅黑"/>
                <a:cs typeface="Open Sans Light"/>
              </a:rPr>
              <a:t>为未来负责</a:t>
            </a:r>
            <a:endParaRPr lang="zh-CN" altLang="zh-CN" sz="2400" b="1" dirty="0">
              <a:solidFill>
                <a:srgbClr val="002060"/>
              </a:solidFill>
              <a:latin typeface="微软雅黑"/>
              <a:cs typeface="Open Sans Light"/>
            </a:endParaRPr>
          </a:p>
        </p:txBody>
      </p:sp>
      <p:sp>
        <p:nvSpPr>
          <p:cNvPr id="8" name="文本框 7">
            <a:extLst>
              <a:ext uri="{FF2B5EF4-FFF2-40B4-BE49-F238E27FC236}">
                <a16:creationId xmlns="" xmlns:a16="http://schemas.microsoft.com/office/drawing/2014/main" id="{DFD9896E-1DFD-6F47-95F1-3EBF63F4FF23}"/>
              </a:ext>
            </a:extLst>
          </p:cNvPr>
          <p:cNvSpPr txBox="1"/>
          <p:nvPr/>
        </p:nvSpPr>
        <p:spPr>
          <a:xfrm>
            <a:off x="705768" y="1460272"/>
            <a:ext cx="1368152" cy="369332"/>
          </a:xfrm>
          <a:prstGeom prst="rect">
            <a:avLst/>
          </a:prstGeom>
          <a:noFill/>
        </p:spPr>
        <p:txBody>
          <a:bodyPr wrap="square" rtlCol="0">
            <a:spAutoFit/>
          </a:bodyPr>
          <a:lstStyle/>
          <a:p>
            <a:r>
              <a:rPr kumimoji="1" lang="zh-CN" altLang="en-US" dirty="0"/>
              <a:t>被动学习</a:t>
            </a:r>
          </a:p>
        </p:txBody>
      </p:sp>
      <p:sp>
        <p:nvSpPr>
          <p:cNvPr id="11" name="文本框 10">
            <a:extLst>
              <a:ext uri="{FF2B5EF4-FFF2-40B4-BE49-F238E27FC236}">
                <a16:creationId xmlns="" xmlns:a16="http://schemas.microsoft.com/office/drawing/2014/main" id="{A5E71FF3-CD4C-E147-965A-C2633DB41338}"/>
              </a:ext>
            </a:extLst>
          </p:cNvPr>
          <p:cNvSpPr txBox="1"/>
          <p:nvPr/>
        </p:nvSpPr>
        <p:spPr>
          <a:xfrm>
            <a:off x="3694102" y="1413296"/>
            <a:ext cx="1224136" cy="369332"/>
          </a:xfrm>
          <a:prstGeom prst="rect">
            <a:avLst/>
          </a:prstGeom>
          <a:noFill/>
        </p:spPr>
        <p:txBody>
          <a:bodyPr wrap="square" rtlCol="0">
            <a:spAutoFit/>
          </a:bodyPr>
          <a:lstStyle/>
          <a:p>
            <a:r>
              <a:rPr kumimoji="1" lang="zh-CN" altLang="en-US" dirty="0"/>
              <a:t>自主学习</a:t>
            </a:r>
          </a:p>
        </p:txBody>
      </p:sp>
      <p:sp>
        <p:nvSpPr>
          <p:cNvPr id="14" name="文本框 13">
            <a:extLst>
              <a:ext uri="{FF2B5EF4-FFF2-40B4-BE49-F238E27FC236}">
                <a16:creationId xmlns="" xmlns:a16="http://schemas.microsoft.com/office/drawing/2014/main" id="{370A8163-B0C4-0142-B479-4101A63702E9}"/>
              </a:ext>
            </a:extLst>
          </p:cNvPr>
          <p:cNvSpPr txBox="1"/>
          <p:nvPr/>
        </p:nvSpPr>
        <p:spPr>
          <a:xfrm>
            <a:off x="718093" y="3024185"/>
            <a:ext cx="1368152" cy="369332"/>
          </a:xfrm>
          <a:prstGeom prst="rect">
            <a:avLst/>
          </a:prstGeom>
          <a:noFill/>
        </p:spPr>
        <p:txBody>
          <a:bodyPr wrap="square" rtlCol="0">
            <a:spAutoFit/>
          </a:bodyPr>
          <a:lstStyle/>
          <a:p>
            <a:r>
              <a:rPr kumimoji="1" lang="zh-CN" altLang="en-US" dirty="0"/>
              <a:t>理论性学习</a:t>
            </a:r>
          </a:p>
        </p:txBody>
      </p:sp>
      <p:sp>
        <p:nvSpPr>
          <p:cNvPr id="15" name="文本框 14">
            <a:extLst>
              <a:ext uri="{FF2B5EF4-FFF2-40B4-BE49-F238E27FC236}">
                <a16:creationId xmlns="" xmlns:a16="http://schemas.microsoft.com/office/drawing/2014/main" id="{D359D2EF-A589-EB47-9CDC-FE235E7EAB14}"/>
              </a:ext>
            </a:extLst>
          </p:cNvPr>
          <p:cNvSpPr txBox="1"/>
          <p:nvPr/>
        </p:nvSpPr>
        <p:spPr>
          <a:xfrm>
            <a:off x="3661327" y="2987935"/>
            <a:ext cx="1368152" cy="369332"/>
          </a:xfrm>
          <a:prstGeom prst="rect">
            <a:avLst/>
          </a:prstGeom>
          <a:noFill/>
        </p:spPr>
        <p:txBody>
          <a:bodyPr wrap="square" rtlCol="0">
            <a:spAutoFit/>
          </a:bodyPr>
          <a:lstStyle/>
          <a:p>
            <a:r>
              <a:rPr kumimoji="1" lang="zh-CN" altLang="en-US" dirty="0"/>
              <a:t>实践中学习</a:t>
            </a:r>
          </a:p>
        </p:txBody>
      </p:sp>
      <p:pic>
        <p:nvPicPr>
          <p:cNvPr id="9" name="图形 8" descr="箭头: 轻微弯曲">
            <a:extLst>
              <a:ext uri="{FF2B5EF4-FFF2-40B4-BE49-F238E27FC236}">
                <a16:creationId xmlns="" xmlns:a16="http://schemas.microsoft.com/office/drawing/2014/main" id="{8B5F8824-545E-1B4B-A929-0F80B4248BD4}"/>
              </a:ext>
            </a:extLst>
          </p:cNvPr>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 xmlns:asvg="http://schemas.microsoft.com/office/drawing/2016/SVG/main" r:embed="rId3"/>
              </a:ext>
            </a:extLst>
          </a:blip>
          <a:stretch>
            <a:fillRect/>
          </a:stretch>
        </p:blipFill>
        <p:spPr>
          <a:xfrm>
            <a:off x="2244650" y="1187738"/>
            <a:ext cx="914400" cy="914400"/>
          </a:xfrm>
          <a:prstGeom prst="rect">
            <a:avLst/>
          </a:prstGeom>
        </p:spPr>
      </p:pic>
      <p:pic>
        <p:nvPicPr>
          <p:cNvPr id="19" name="图形 18" descr="箭头: 轻微弯曲">
            <a:extLst>
              <a:ext uri="{FF2B5EF4-FFF2-40B4-BE49-F238E27FC236}">
                <a16:creationId xmlns="" xmlns:a16="http://schemas.microsoft.com/office/drawing/2014/main" id="{8440AB5A-0AFD-BE48-9814-EE506964277E}"/>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 xmlns:asvg="http://schemas.microsoft.com/office/drawing/2016/SVG/main" r:embed="rId5"/>
              </a:ext>
            </a:extLst>
          </a:blip>
          <a:stretch>
            <a:fillRect/>
          </a:stretch>
        </p:blipFill>
        <p:spPr>
          <a:xfrm>
            <a:off x="2244650" y="2756416"/>
            <a:ext cx="914400" cy="914400"/>
          </a:xfrm>
          <a:prstGeom prst="rect">
            <a:avLst/>
          </a:prstGeom>
        </p:spPr>
      </p:pic>
      <p:pic>
        <p:nvPicPr>
          <p:cNvPr id="25" name="图形 24" descr="有想法的人">
            <a:extLst>
              <a:ext uri="{FF2B5EF4-FFF2-40B4-BE49-F238E27FC236}">
                <a16:creationId xmlns="" xmlns:a16="http://schemas.microsoft.com/office/drawing/2014/main" id="{5C1A9F3E-E1EC-7347-8D4C-4F10992D0048}"/>
              </a:ext>
            </a:extLst>
          </p:cNvPr>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 xmlns:asvg="http://schemas.microsoft.com/office/drawing/2016/SVG/main" r:embed="rId7"/>
              </a:ext>
            </a:extLst>
          </a:blip>
          <a:stretch>
            <a:fillRect/>
          </a:stretch>
        </p:blipFill>
        <p:spPr>
          <a:xfrm>
            <a:off x="5531756" y="2621697"/>
            <a:ext cx="809617" cy="809617"/>
          </a:xfrm>
          <a:prstGeom prst="rect">
            <a:avLst/>
          </a:prstGeom>
        </p:spPr>
      </p:pic>
      <p:pic>
        <p:nvPicPr>
          <p:cNvPr id="29" name="图形 28" descr="教室">
            <a:extLst>
              <a:ext uri="{FF2B5EF4-FFF2-40B4-BE49-F238E27FC236}">
                <a16:creationId xmlns="" xmlns:a16="http://schemas.microsoft.com/office/drawing/2014/main" id="{4DEBCDC9-7B0A-4F47-94B8-5DA145890180}"/>
              </a:ext>
            </a:extLst>
          </p:cNvPr>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 xmlns:asvg="http://schemas.microsoft.com/office/drawing/2016/SVG/main" r:embed="rId9"/>
              </a:ext>
            </a:extLst>
          </a:blip>
          <a:stretch>
            <a:fillRect/>
          </a:stretch>
        </p:blipFill>
        <p:spPr>
          <a:xfrm>
            <a:off x="5470440" y="1218189"/>
            <a:ext cx="809617" cy="809617"/>
          </a:xfrm>
          <a:prstGeom prst="rect">
            <a:avLst/>
          </a:prstGeom>
        </p:spPr>
      </p:pic>
      <p:pic>
        <p:nvPicPr>
          <p:cNvPr id="16" name="图片 13" descr="logo带字横板.png"/>
          <p:cNvPicPr>
            <a:picLocks noChangeAspect="1"/>
          </p:cNvPicPr>
          <p:nvPr/>
        </p:nvPicPr>
        <p:blipFill>
          <a:blip r:embed="rId10"/>
          <a:stretch>
            <a:fillRect/>
          </a:stretch>
        </p:blipFill>
        <p:spPr>
          <a:xfrm>
            <a:off x="6352792" y="-22448"/>
            <a:ext cx="2699792" cy="625820"/>
          </a:xfrm>
          <a:prstGeom prst="rect">
            <a:avLst/>
          </a:prstGeom>
          <a:noFill/>
          <a:ln w="9525">
            <a:noFill/>
          </a:ln>
        </p:spPr>
      </p:pic>
    </p:spTree>
    <p:extLst>
      <p:ext uri="{BB962C8B-B14F-4D97-AF65-F5344CB8AC3E}">
        <p14:creationId xmlns:p14="http://schemas.microsoft.com/office/powerpoint/2010/main" val="396823660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 xmlns:a16="http://schemas.microsoft.com/office/drawing/2014/main" id="{F9E0DB5E-5F62-F445-BE6A-8B2E9EF34A74}"/>
              </a:ext>
            </a:extLst>
          </p:cNvPr>
          <p:cNvSpPr/>
          <p:nvPr/>
        </p:nvSpPr>
        <p:spPr>
          <a:xfrm>
            <a:off x="539552" y="1131590"/>
            <a:ext cx="8208912" cy="1710084"/>
          </a:xfrm>
          <a:prstGeom prst="rect">
            <a:avLst/>
          </a:prstGeom>
        </p:spPr>
        <p:txBody>
          <a:bodyPr wrap="square">
            <a:spAutoFit/>
          </a:bodyPr>
          <a:lstStyle/>
          <a:p>
            <a:pPr>
              <a:lnSpc>
                <a:spcPct val="150000"/>
              </a:lnSpc>
            </a:pPr>
            <a:r>
              <a:rPr lang="zh-CN" altLang="en-US" dirty="0">
                <a:solidFill>
                  <a:srgbClr val="333333"/>
                </a:solidFill>
                <a:latin typeface="arial" panose="020B0604020202020204" pitchFamily="34" charset="0"/>
              </a:rPr>
              <a:t>罗德奖学金（</a:t>
            </a:r>
            <a:r>
              <a:rPr lang="en" altLang="zh-CN" dirty="0">
                <a:solidFill>
                  <a:srgbClr val="333333"/>
                </a:solidFill>
                <a:latin typeface="arial" panose="020B0604020202020204" pitchFamily="34" charset="0"/>
              </a:rPr>
              <a:t>Rhodes Scholarships</a:t>
            </a:r>
            <a:r>
              <a:rPr lang="zh-CN" altLang="en" dirty="0">
                <a:solidFill>
                  <a:srgbClr val="333333"/>
                </a:solidFill>
                <a:latin typeface="arial" panose="020B0604020202020204" pitchFamily="34" charset="0"/>
              </a:rPr>
              <a:t>），</a:t>
            </a:r>
            <a:r>
              <a:rPr lang="zh-CN" altLang="en-US" dirty="0">
                <a:solidFill>
                  <a:srgbClr val="333333"/>
                </a:solidFill>
                <a:latin typeface="arial" panose="020B0604020202020204" pitchFamily="34" charset="0"/>
              </a:rPr>
              <a:t>是世界上竞争最激烈的奖学金之一，有“全球本科生</a:t>
            </a:r>
            <a:r>
              <a:rPr lang="zh-CN" altLang="en-US" dirty="0">
                <a:solidFill>
                  <a:srgbClr val="136EC2"/>
                </a:solidFill>
                <a:latin typeface="arial" panose="020B0604020202020204" pitchFamily="34" charset="0"/>
                <a:hlinkClick r:id="rId2"/>
              </a:rPr>
              <a:t>诺贝尔奖</a:t>
            </a:r>
            <a:r>
              <a:rPr lang="zh-CN" altLang="en-US" dirty="0">
                <a:solidFill>
                  <a:srgbClr val="333333"/>
                </a:solidFill>
                <a:latin typeface="arial" panose="020B0604020202020204" pitchFamily="34" charset="0"/>
              </a:rPr>
              <a:t>”之称，得奖者被称为“</a:t>
            </a:r>
            <a:r>
              <a:rPr lang="zh-CN" altLang="en-US" dirty="0">
                <a:solidFill>
                  <a:srgbClr val="136EC2"/>
                </a:solidFill>
                <a:latin typeface="arial" panose="020B0604020202020204" pitchFamily="34" charset="0"/>
                <a:hlinkClick r:id="rId3"/>
              </a:rPr>
              <a:t>罗德学者</a:t>
            </a:r>
            <a:r>
              <a:rPr lang="zh-CN" altLang="en-US" dirty="0">
                <a:solidFill>
                  <a:srgbClr val="333333"/>
                </a:solidFill>
                <a:latin typeface="arial" panose="020B0604020202020204" pitchFamily="34" charset="0"/>
              </a:rPr>
              <a:t>”（</a:t>
            </a:r>
            <a:r>
              <a:rPr lang="en" altLang="zh-CN" dirty="0">
                <a:solidFill>
                  <a:srgbClr val="333333"/>
                </a:solidFill>
                <a:latin typeface="arial" panose="020B0604020202020204" pitchFamily="34" charset="0"/>
              </a:rPr>
              <a:t>Rhodes Scholars</a:t>
            </a:r>
            <a:r>
              <a:rPr lang="zh-CN" altLang="en" dirty="0">
                <a:solidFill>
                  <a:srgbClr val="333333"/>
                </a:solidFill>
                <a:latin typeface="arial" panose="020B0604020202020204" pitchFamily="34" charset="0"/>
              </a:rPr>
              <a:t>），</a:t>
            </a:r>
            <a:r>
              <a:rPr lang="zh-CN" altLang="en-US" dirty="0">
                <a:solidFill>
                  <a:srgbClr val="333333"/>
                </a:solidFill>
                <a:latin typeface="arial" panose="020B0604020202020204" pitchFamily="34" charset="0"/>
              </a:rPr>
              <a:t>其评定标准包括学术表现、个人特质、领导能力、仁爱理念、勇敢精神和体能运动等多方面。</a:t>
            </a:r>
            <a:r>
              <a:rPr lang="zh-CN" altLang="en-US" baseline="30000" dirty="0">
                <a:solidFill>
                  <a:srgbClr val="3366CC"/>
                </a:solidFill>
                <a:latin typeface="arial" panose="020B0604020202020204" pitchFamily="34" charset="0"/>
              </a:rPr>
              <a:t> </a:t>
            </a:r>
            <a:endParaRPr lang="zh-CN" altLang="en-US" dirty="0"/>
          </a:p>
        </p:txBody>
      </p:sp>
      <p:sp>
        <p:nvSpPr>
          <p:cNvPr id="5" name="矩形 4">
            <a:extLst>
              <a:ext uri="{FF2B5EF4-FFF2-40B4-BE49-F238E27FC236}">
                <a16:creationId xmlns="" xmlns:a16="http://schemas.microsoft.com/office/drawing/2014/main" id="{28F7E513-A483-8E43-B413-CD0E62D216F2}"/>
              </a:ext>
            </a:extLst>
          </p:cNvPr>
          <p:cNvSpPr/>
          <p:nvPr/>
        </p:nvSpPr>
        <p:spPr>
          <a:xfrm>
            <a:off x="539552" y="3291830"/>
            <a:ext cx="7056784" cy="1294585"/>
          </a:xfrm>
          <a:prstGeom prst="rect">
            <a:avLst/>
          </a:prstGeom>
        </p:spPr>
        <p:txBody>
          <a:bodyPr wrap="square">
            <a:spAutoFit/>
          </a:bodyPr>
          <a:lstStyle/>
          <a:p>
            <a:pPr>
              <a:lnSpc>
                <a:spcPct val="150000"/>
              </a:lnSpc>
            </a:pPr>
            <a:r>
              <a:rPr lang="en-US" altLang="zh-CN" dirty="0">
                <a:solidFill>
                  <a:srgbClr val="333333"/>
                </a:solidFill>
                <a:latin typeface="Microsoft Yahei" panose="020B0503020204020204" pitchFamily="34" charset="-122"/>
                <a:ea typeface="Microsoft Yahei" panose="020B0503020204020204" pitchFamily="34" charset="-122"/>
              </a:rPr>
              <a:t>2018</a:t>
            </a:r>
            <a:r>
              <a:rPr lang="zh-CN" altLang="en-US" dirty="0">
                <a:solidFill>
                  <a:srgbClr val="333333"/>
                </a:solidFill>
                <a:latin typeface="Microsoft Yahei" panose="020B0503020204020204" pitchFamily="34" charset="-122"/>
                <a:ea typeface="Microsoft Yahei" panose="020B0503020204020204" pitchFamily="34" charset="-122"/>
              </a:rPr>
              <a:t>年度四位中国罗德学者：</a:t>
            </a:r>
            <a:endParaRPr lang="en-US" altLang="zh-CN" dirty="0">
              <a:solidFill>
                <a:srgbClr val="333333"/>
              </a:solidFill>
              <a:latin typeface="Microsoft Yahei" panose="020B0503020204020204" pitchFamily="34" charset="-122"/>
              <a:ea typeface="Microsoft Yahei" panose="020B0503020204020204" pitchFamily="34" charset="-122"/>
            </a:endParaRPr>
          </a:p>
          <a:p>
            <a:pPr>
              <a:lnSpc>
                <a:spcPct val="150000"/>
              </a:lnSpc>
            </a:pPr>
            <a:r>
              <a:rPr lang="zh-CN" altLang="en-US" b="1" dirty="0">
                <a:solidFill>
                  <a:srgbClr val="333333"/>
                </a:solidFill>
                <a:latin typeface="Microsoft Yahei" panose="020B0503020204020204" pitchFamily="34" charset="-122"/>
                <a:ea typeface="Microsoft Yahei" panose="020B0503020204020204" pitchFamily="34" charset="-122"/>
              </a:rPr>
              <a:t>陈研、付紫璇、彭雅丽、赵家鑫</a:t>
            </a:r>
            <a:r>
              <a:rPr lang="zh-CN" altLang="en-US" dirty="0">
                <a:solidFill>
                  <a:srgbClr val="333333"/>
                </a:solidFill>
                <a:latin typeface="Microsoft Yahei" panose="020B0503020204020204" pitchFamily="34" charset="-122"/>
                <a:ea typeface="Microsoft Yahei" panose="020B0503020204020204" pitchFamily="34" charset="-122"/>
              </a:rPr>
              <a:t>。他们将于</a:t>
            </a:r>
            <a:r>
              <a:rPr lang="en-US" altLang="zh-CN" dirty="0">
                <a:solidFill>
                  <a:srgbClr val="333333"/>
                </a:solidFill>
                <a:latin typeface="Microsoft Yahei" panose="020B0503020204020204" pitchFamily="34" charset="-122"/>
                <a:ea typeface="Microsoft Yahei" panose="020B0503020204020204" pitchFamily="34" charset="-122"/>
              </a:rPr>
              <a:t>2019</a:t>
            </a:r>
            <a:r>
              <a:rPr lang="zh-CN" altLang="en-US" dirty="0">
                <a:solidFill>
                  <a:srgbClr val="333333"/>
                </a:solidFill>
                <a:latin typeface="Microsoft Yahei" panose="020B0503020204020204" pitchFamily="34" charset="-122"/>
                <a:ea typeface="Microsoft Yahei" panose="020B0503020204020204" pitchFamily="34" charset="-122"/>
              </a:rPr>
              <a:t>年入读牛津大学。</a:t>
            </a:r>
          </a:p>
          <a:p>
            <a:pPr>
              <a:lnSpc>
                <a:spcPct val="150000"/>
              </a:lnSpc>
            </a:pPr>
            <a:r>
              <a:rPr lang="zh-CN" altLang="en-US" dirty="0">
                <a:solidFill>
                  <a:srgbClr val="333333"/>
                </a:solidFill>
                <a:latin typeface="Microsoft Yahei" panose="020B0503020204020204" pitchFamily="34" charset="-122"/>
                <a:ea typeface="Microsoft Yahei" panose="020B0503020204020204" pitchFamily="34" charset="-122"/>
              </a:rPr>
              <a:t>　　</a:t>
            </a:r>
            <a:endParaRPr lang="zh-CN" altLang="en-US" dirty="0"/>
          </a:p>
        </p:txBody>
      </p:sp>
      <p:sp>
        <p:nvSpPr>
          <p:cNvPr id="6" name="文本框 5">
            <a:extLst>
              <a:ext uri="{FF2B5EF4-FFF2-40B4-BE49-F238E27FC236}">
                <a16:creationId xmlns="" xmlns:a16="http://schemas.microsoft.com/office/drawing/2014/main" id="{A9950BC5-AA46-FA4A-B398-D76CFE828266}"/>
              </a:ext>
            </a:extLst>
          </p:cNvPr>
          <p:cNvSpPr txBox="1"/>
          <p:nvPr/>
        </p:nvSpPr>
        <p:spPr>
          <a:xfrm>
            <a:off x="572344" y="444847"/>
            <a:ext cx="2664296" cy="461665"/>
          </a:xfrm>
          <a:prstGeom prst="rect">
            <a:avLst/>
          </a:prstGeom>
          <a:noFill/>
        </p:spPr>
        <p:txBody>
          <a:bodyPr wrap="square" rtlCol="0">
            <a:spAutoFit/>
          </a:bodyPr>
          <a:lstStyle/>
          <a:p>
            <a:r>
              <a:rPr kumimoji="1" lang="zh-CN" altLang="en-US" sz="2400" dirty="0">
                <a:solidFill>
                  <a:srgbClr val="0070C0"/>
                </a:solidFill>
              </a:rPr>
              <a:t>罗德奖学金</a:t>
            </a:r>
          </a:p>
        </p:txBody>
      </p:sp>
      <p:pic>
        <p:nvPicPr>
          <p:cNvPr id="7" name="图片 13" descr="logo带字横板.png"/>
          <p:cNvPicPr>
            <a:picLocks noChangeAspect="1"/>
          </p:cNvPicPr>
          <p:nvPr/>
        </p:nvPicPr>
        <p:blipFill>
          <a:blip r:embed="rId4"/>
          <a:stretch>
            <a:fillRect/>
          </a:stretch>
        </p:blipFill>
        <p:spPr>
          <a:xfrm>
            <a:off x="6352792" y="-22448"/>
            <a:ext cx="2699792" cy="625820"/>
          </a:xfrm>
          <a:prstGeom prst="rect">
            <a:avLst/>
          </a:prstGeom>
          <a:noFill/>
          <a:ln w="9525">
            <a:noFill/>
          </a:ln>
        </p:spPr>
      </p:pic>
    </p:spTree>
    <p:extLst>
      <p:ext uri="{BB962C8B-B14F-4D97-AF65-F5344CB8AC3E}">
        <p14:creationId xmlns:p14="http://schemas.microsoft.com/office/powerpoint/2010/main" val="292034565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 xmlns:a16="http://schemas.microsoft.com/office/drawing/2014/main" id="{23CF1B7E-E674-5348-B538-1685E6A190D8}"/>
              </a:ext>
            </a:extLst>
          </p:cNvPr>
          <p:cNvSpPr/>
          <p:nvPr/>
        </p:nvSpPr>
        <p:spPr>
          <a:xfrm>
            <a:off x="300584" y="464515"/>
            <a:ext cx="6007714" cy="3834511"/>
          </a:xfrm>
          <a:prstGeom prst="rect">
            <a:avLst/>
          </a:prstGeom>
        </p:spPr>
        <p:txBody>
          <a:bodyPr wrap="square">
            <a:spAutoFit/>
          </a:bodyPr>
          <a:lstStyle/>
          <a:p>
            <a:pPr>
              <a:lnSpc>
                <a:spcPct val="150000"/>
              </a:lnSpc>
            </a:pPr>
            <a:r>
              <a:rPr lang="zh-CN" altLang="en-US" sz="2000" dirty="0">
                <a:solidFill>
                  <a:srgbClr val="0070C0"/>
                </a:solidFill>
                <a:latin typeface="Microsoft Yahei" panose="020B0503020204020204" pitchFamily="34" charset="-122"/>
                <a:ea typeface="Microsoft Yahei" panose="020B0503020204020204" pitchFamily="34" charset="-122"/>
              </a:rPr>
              <a:t>付紫璇</a:t>
            </a:r>
            <a:endParaRPr lang="en-US" altLang="zh-CN" sz="2000" dirty="0">
              <a:solidFill>
                <a:srgbClr val="0070C0"/>
              </a:solidFill>
              <a:latin typeface="Microsoft Yahei" panose="020B0503020204020204" pitchFamily="34" charset="-122"/>
              <a:ea typeface="Microsoft Yahei" panose="020B0503020204020204" pitchFamily="34" charset="-122"/>
            </a:endParaRPr>
          </a:p>
          <a:p>
            <a:pPr marL="285750" indent="-285750">
              <a:lnSpc>
                <a:spcPct val="150000"/>
              </a:lnSpc>
              <a:buFont typeface="Wingdings" pitchFamily="2" charset="2"/>
              <a:buChar char="ü"/>
            </a:pPr>
            <a:r>
              <a:rPr lang="zh-CN" altLang="en-US" sz="1600" dirty="0">
                <a:solidFill>
                  <a:srgbClr val="333333"/>
                </a:solidFill>
                <a:latin typeface="Microsoft Yahei" panose="020B0503020204020204" pitchFamily="34" charset="-122"/>
                <a:ea typeface="Microsoft Yahei" panose="020B0503020204020204" pitchFamily="34" charset="-122"/>
              </a:rPr>
              <a:t>在北京大学同时攻读学位和国际政治学士学位。</a:t>
            </a:r>
            <a:endParaRPr lang="en-US" altLang="zh-CN" sz="1600" dirty="0">
              <a:solidFill>
                <a:srgbClr val="333333"/>
              </a:solidFill>
              <a:latin typeface="Microsoft Yahei" panose="020B0503020204020204" pitchFamily="34" charset="-122"/>
              <a:ea typeface="Microsoft Yahei" panose="020B0503020204020204" pitchFamily="34" charset="-122"/>
            </a:endParaRPr>
          </a:p>
          <a:p>
            <a:pPr marL="285750" indent="-285750">
              <a:lnSpc>
                <a:spcPct val="150000"/>
              </a:lnSpc>
              <a:buFont typeface="Wingdings" pitchFamily="2" charset="2"/>
              <a:buChar char="ü"/>
            </a:pPr>
            <a:r>
              <a:rPr lang="zh-CN" altLang="en-US" sz="1600" dirty="0">
                <a:solidFill>
                  <a:srgbClr val="333333"/>
                </a:solidFill>
                <a:latin typeface="Microsoft Yahei" panose="020B0503020204020204" pitchFamily="34" charset="-122"/>
                <a:ea typeface="Microsoft Yahei" panose="020B0503020204020204" pitchFamily="34" charset="-122"/>
              </a:rPr>
              <a:t>她曾赴美国加州大学洛杉矶经济学学士分校交换学习传播学，取得满分绩点。</a:t>
            </a:r>
          </a:p>
          <a:p>
            <a:pPr marL="285750" indent="-285750">
              <a:lnSpc>
                <a:spcPct val="150000"/>
              </a:lnSpc>
              <a:buFont typeface="Wingdings" pitchFamily="2" charset="2"/>
              <a:buChar char="ü"/>
            </a:pPr>
            <a:r>
              <a:rPr lang="zh-CN" altLang="en-US" sz="1600" dirty="0">
                <a:solidFill>
                  <a:srgbClr val="333333"/>
                </a:solidFill>
                <a:latin typeface="Microsoft Yahei" panose="020B0503020204020204" pitchFamily="34" charset="-122"/>
                <a:ea typeface="Microsoft Yahei" panose="020B0503020204020204" pitchFamily="34" charset="-122"/>
              </a:rPr>
              <a:t>她曾作为助理研究员从事医疗保险领域的研究，本科期间研究领域包括社会平等和劳动力流动等。</a:t>
            </a:r>
          </a:p>
          <a:p>
            <a:pPr marL="285750" indent="-285750">
              <a:lnSpc>
                <a:spcPct val="150000"/>
              </a:lnSpc>
              <a:buFont typeface="Wingdings" pitchFamily="2" charset="2"/>
              <a:buChar char="ü"/>
            </a:pPr>
            <a:r>
              <a:rPr lang="zh-CN" altLang="en-US" sz="1600" dirty="0">
                <a:solidFill>
                  <a:srgbClr val="333333"/>
                </a:solidFill>
                <a:latin typeface="Microsoft Yahei" panose="020B0503020204020204" pitchFamily="34" charset="-122"/>
                <a:ea typeface="Microsoft Yahei" panose="020B0503020204020204" pitchFamily="34" charset="-122"/>
              </a:rPr>
              <a:t>她立志于新闻与传播，是校内电视台的学生编导、记者，并先后在奥美北京和报社实习，协助调研、撰写报道。</a:t>
            </a:r>
          </a:p>
          <a:p>
            <a:pPr marL="285750" indent="-285750">
              <a:lnSpc>
                <a:spcPct val="150000"/>
              </a:lnSpc>
              <a:buFont typeface="Wingdings" pitchFamily="2" charset="2"/>
              <a:buChar char="ü"/>
            </a:pPr>
            <a:r>
              <a:rPr lang="zh-CN" altLang="en-US" sz="1600" dirty="0">
                <a:solidFill>
                  <a:srgbClr val="333333"/>
                </a:solidFill>
                <a:latin typeface="Microsoft Yahei" panose="020B0503020204020204" pitchFamily="34" charset="-122"/>
                <a:ea typeface="Microsoft Yahei" panose="020B0503020204020204" pitchFamily="34" charset="-122"/>
              </a:rPr>
              <a:t>在</a:t>
            </a:r>
            <a:r>
              <a:rPr lang="en" altLang="zh-CN" sz="1600" dirty="0">
                <a:solidFill>
                  <a:srgbClr val="333333"/>
                </a:solidFill>
                <a:latin typeface="Microsoft Yahei" panose="020B0503020204020204" pitchFamily="34" charset="-122"/>
                <a:ea typeface="Microsoft Yahei" panose="020B0503020204020204" pitchFamily="34" charset="-122"/>
              </a:rPr>
              <a:t>ABC</a:t>
            </a:r>
            <a:r>
              <a:rPr lang="zh-CN" altLang="en-US" sz="1600" dirty="0">
                <a:solidFill>
                  <a:srgbClr val="333333"/>
                </a:solidFill>
                <a:latin typeface="Microsoft Yahei" panose="020B0503020204020204" pitchFamily="34" charset="-122"/>
                <a:ea typeface="Microsoft Yahei" panose="020B0503020204020204" pitchFamily="34" charset="-122"/>
              </a:rPr>
              <a:t>美好社会咨询社担任志愿者，为公益组织提供咨询服务，帮助基金会深耕</a:t>
            </a:r>
            <a:r>
              <a:rPr lang="en-US" altLang="zh-CN" sz="1600" dirty="0">
                <a:solidFill>
                  <a:srgbClr val="333333"/>
                </a:solidFill>
                <a:latin typeface="Microsoft Yahei" panose="020B0503020204020204" pitchFamily="34" charset="-122"/>
                <a:ea typeface="Microsoft Yahei" panose="020B0503020204020204" pitchFamily="34" charset="-122"/>
              </a:rPr>
              <a:t>0-3</a:t>
            </a:r>
            <a:r>
              <a:rPr lang="zh-CN" altLang="en-US" sz="1600" dirty="0">
                <a:solidFill>
                  <a:srgbClr val="333333"/>
                </a:solidFill>
                <a:latin typeface="Microsoft Yahei" panose="020B0503020204020204" pitchFamily="34" charset="-122"/>
                <a:ea typeface="Microsoft Yahei" panose="020B0503020204020204" pitchFamily="34" charset="-122"/>
              </a:rPr>
              <a:t>岁儿童早期发展领域。</a:t>
            </a:r>
            <a:endParaRPr lang="zh-CN" altLang="en-US" sz="1600" b="0" i="0" u="none" strike="noStrike" dirty="0">
              <a:solidFill>
                <a:srgbClr val="333333"/>
              </a:solidFill>
              <a:effectLst/>
              <a:latin typeface="Microsoft Yahei" panose="020B0503020204020204" pitchFamily="34" charset="-122"/>
              <a:ea typeface="Microsoft Yahei" panose="020B0503020204020204" pitchFamily="34" charset="-122"/>
            </a:endParaRPr>
          </a:p>
        </p:txBody>
      </p:sp>
      <p:pic>
        <p:nvPicPr>
          <p:cNvPr id="6" name="图片 5">
            <a:extLst>
              <a:ext uri="{FF2B5EF4-FFF2-40B4-BE49-F238E27FC236}">
                <a16:creationId xmlns="" xmlns:a16="http://schemas.microsoft.com/office/drawing/2014/main" id="{043898B5-EA7B-3248-9EB3-BEBD5F2D6DB3}"/>
              </a:ext>
            </a:extLst>
          </p:cNvPr>
          <p:cNvPicPr>
            <a:picLocks noChangeAspect="1"/>
          </p:cNvPicPr>
          <p:nvPr/>
        </p:nvPicPr>
        <p:blipFill rotWithShape="1">
          <a:blip r:embed="rId3">
            <a:extLst>
              <a:ext uri="{28A0092B-C50C-407E-A947-70E740481C1C}">
                <a14:useLocalDpi xmlns:a14="http://schemas.microsoft.com/office/drawing/2010/main" val="0"/>
              </a:ext>
            </a:extLst>
          </a:blip>
          <a:srcRect l="19395" r="21006"/>
          <a:stretch/>
        </p:blipFill>
        <p:spPr>
          <a:xfrm>
            <a:off x="6354186" y="987573"/>
            <a:ext cx="2489230" cy="2788394"/>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5" name="图片 13" descr="logo带字横板.png"/>
          <p:cNvPicPr>
            <a:picLocks noChangeAspect="1"/>
          </p:cNvPicPr>
          <p:nvPr/>
        </p:nvPicPr>
        <p:blipFill>
          <a:blip r:embed="rId4"/>
          <a:stretch>
            <a:fillRect/>
          </a:stretch>
        </p:blipFill>
        <p:spPr>
          <a:xfrm>
            <a:off x="6352792" y="-22448"/>
            <a:ext cx="2699792" cy="625820"/>
          </a:xfrm>
          <a:prstGeom prst="rect">
            <a:avLst/>
          </a:prstGeom>
          <a:noFill/>
          <a:ln w="9525">
            <a:noFill/>
          </a:ln>
        </p:spPr>
      </p:pic>
    </p:spTree>
    <p:extLst>
      <p:ext uri="{BB962C8B-B14F-4D97-AF65-F5344CB8AC3E}">
        <p14:creationId xmlns:p14="http://schemas.microsoft.com/office/powerpoint/2010/main" val="11011131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9" name="Rectangle 12">
            <a:extLst>
              <a:ext uri="{FF2B5EF4-FFF2-40B4-BE49-F238E27FC236}">
                <a16:creationId xmlns="" xmlns:a16="http://schemas.microsoft.com/office/drawing/2014/main" id="{9BD0A92D-399A-41B4-B955-6B72A41B74A9}"/>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a:off x="2131698" y="0"/>
            <a:ext cx="7012302" cy="5143500"/>
          </a:xfrm>
          <a:prstGeom prst="rect">
            <a:avLst/>
          </a:prstGeom>
          <a:gradFill>
            <a:gsLst>
              <a:gs pos="0">
                <a:schemeClr val="accent1">
                  <a:lumMod val="100000"/>
                  <a:alpha val="82000"/>
                </a:schemeClr>
              </a:gs>
              <a:gs pos="25000">
                <a:schemeClr val="accent1">
                  <a:alpha val="60000"/>
                </a:schemeClr>
              </a:gs>
              <a:gs pos="94000">
                <a:schemeClr val="bg2">
                  <a:lumMod val="75000"/>
                </a:schemeClr>
              </a:gs>
              <a:gs pos="100000">
                <a:schemeClr val="bg2">
                  <a:lumMod val="75000"/>
                </a:schemeClr>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5" name="Picture 14">
            <a:extLst>
              <a:ext uri="{FF2B5EF4-FFF2-40B4-BE49-F238E27FC236}">
                <a16:creationId xmlns="" xmlns:a16="http://schemas.microsoft.com/office/drawing/2014/main" id="{D6A49DF9-534D-4905-8F46-02AB63EB6F34}"/>
              </a:ext>
              <a:ext uri="{C183D7F6-B498-43B3-948B-1728B52AA6E4}">
                <adec:decorative xmlns=""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 xmlns:p16="http://schemas.microsoft.com/office/powerpoint/2015/main" val="1"/>
              </p:ext>
            </p:extLst>
          </p:nvPr>
        </p:nvPicPr>
        <p:blipFill>
          <a:blip r:embed="rId2">
            <a:extLst>
              <a:ext uri="{28A0092B-C50C-407E-A947-70E740481C1C}">
                <a14:useLocalDpi xmlns:a14="http://schemas.microsoft.com/office/drawing/2010/main" val="0"/>
              </a:ext>
            </a:extLst>
          </a:blip>
          <a:stretch>
            <a:fillRect/>
          </a:stretch>
        </p:blipFill>
        <p:spPr>
          <a:xfrm flipH="1">
            <a:off x="0" y="0"/>
            <a:ext cx="9144000" cy="5143500"/>
          </a:xfrm>
          <a:prstGeom prst="rect">
            <a:avLst/>
          </a:prstGeom>
        </p:spPr>
      </p:pic>
      <p:sp>
        <p:nvSpPr>
          <p:cNvPr id="8" name="文本框 7">
            <a:extLst>
              <a:ext uri="{FF2B5EF4-FFF2-40B4-BE49-F238E27FC236}">
                <a16:creationId xmlns="" xmlns:a16="http://schemas.microsoft.com/office/drawing/2014/main" id="{5527442A-E915-E64D-8AD2-B0A472414FD0}"/>
              </a:ext>
            </a:extLst>
          </p:cNvPr>
          <p:cNvSpPr txBox="1"/>
          <p:nvPr/>
        </p:nvSpPr>
        <p:spPr>
          <a:xfrm>
            <a:off x="2093598" y="3005339"/>
            <a:ext cx="4459934" cy="972837"/>
          </a:xfrm>
          <a:prstGeom prst="rect">
            <a:avLst/>
          </a:prstGeom>
        </p:spPr>
        <p:txBody>
          <a:bodyPr vert="horz" lIns="91440" tIns="45720" rIns="91440" bIns="45720" rtlCol="0" anchor="t">
            <a:normAutofit/>
          </a:bodyPr>
          <a:lstStyle/>
          <a:p>
            <a:pPr>
              <a:lnSpc>
                <a:spcPct val="90000"/>
              </a:lnSpc>
              <a:spcBef>
                <a:spcPct val="0"/>
              </a:spcBef>
              <a:spcAft>
                <a:spcPts val="600"/>
              </a:spcAft>
            </a:pPr>
            <a:r>
              <a:rPr kumimoji="1" lang="zh-CN" altLang="en-US" sz="4800" b="1" kern="1200" dirty="0">
                <a:solidFill>
                  <a:srgbClr val="C00000"/>
                </a:solidFill>
                <a:latin typeface="STXingkai" panose="02010800040101010101" pitchFamily="2" charset="-122"/>
                <a:ea typeface="STXingkai" panose="02010800040101010101" pitchFamily="2" charset="-122"/>
                <a:cs typeface="+mj-cs"/>
              </a:rPr>
              <a:t>为自己负责</a:t>
            </a:r>
          </a:p>
        </p:txBody>
      </p:sp>
      <p:sp>
        <p:nvSpPr>
          <p:cNvPr id="30" name="Freeform 56">
            <a:extLst>
              <a:ext uri="{FF2B5EF4-FFF2-40B4-BE49-F238E27FC236}">
                <a16:creationId xmlns="" xmlns:a16="http://schemas.microsoft.com/office/drawing/2014/main" id="{9FA51AA9-DFBD-4CB2-9C70-26DAC24A34C0}"/>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a:off x="2426265" y="1"/>
            <a:ext cx="3229442" cy="2394920"/>
          </a:xfrm>
          <a:custGeom>
            <a:avLst/>
            <a:gdLst>
              <a:gd name="connsiteX0" fmla="*/ 268379 w 4305922"/>
              <a:gd name="connsiteY0" fmla="*/ 0 h 3193227"/>
              <a:gd name="connsiteX1" fmla="*/ 4037544 w 4305922"/>
              <a:gd name="connsiteY1" fmla="*/ 0 h 3193227"/>
              <a:gd name="connsiteX2" fmla="*/ 4046072 w 4305922"/>
              <a:gd name="connsiteY2" fmla="*/ 14037 h 3193227"/>
              <a:gd name="connsiteX3" fmla="*/ 4305922 w 4305922"/>
              <a:gd name="connsiteY3" fmla="*/ 1040266 h 3193227"/>
              <a:gd name="connsiteX4" fmla="*/ 2152962 w 4305922"/>
              <a:gd name="connsiteY4" fmla="*/ 3193227 h 3193227"/>
              <a:gd name="connsiteX5" fmla="*/ 0 w 4305922"/>
              <a:gd name="connsiteY5" fmla="*/ 1040266 h 3193227"/>
              <a:gd name="connsiteX6" fmla="*/ 259851 w 4305922"/>
              <a:gd name="connsiteY6" fmla="*/ 14037 h 31932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305922" h="3193227">
                <a:moveTo>
                  <a:pt x="268379" y="0"/>
                </a:moveTo>
                <a:lnTo>
                  <a:pt x="4037544" y="0"/>
                </a:lnTo>
                <a:lnTo>
                  <a:pt x="4046072" y="14037"/>
                </a:lnTo>
                <a:cubicBezTo>
                  <a:pt x="4211790" y="319097"/>
                  <a:pt x="4305922" y="668689"/>
                  <a:pt x="4305922" y="1040266"/>
                </a:cubicBezTo>
                <a:cubicBezTo>
                  <a:pt x="4305922" y="2229314"/>
                  <a:pt x="3342009" y="3193227"/>
                  <a:pt x="2152962" y="3193227"/>
                </a:cubicBezTo>
                <a:cubicBezTo>
                  <a:pt x="963913" y="3193227"/>
                  <a:pt x="0" y="2229314"/>
                  <a:pt x="0" y="1040266"/>
                </a:cubicBezTo>
                <a:cubicBezTo>
                  <a:pt x="0" y="668689"/>
                  <a:pt x="94133" y="319097"/>
                  <a:pt x="259851" y="14037"/>
                </a:cubicBezTo>
                <a:close/>
              </a:path>
            </a:pathLst>
          </a:custGeom>
          <a:solidFill>
            <a:srgbClr val="FFFFFF"/>
          </a:solidFill>
          <a:ln>
            <a:gradFill>
              <a:gsLst>
                <a:gs pos="0">
                  <a:schemeClr val="accent1">
                    <a:lumMod val="40000"/>
                    <a:lumOff val="60000"/>
                  </a:schemeClr>
                </a:gs>
                <a:gs pos="23000">
                  <a:schemeClr val="accent1">
                    <a:lumMod val="45000"/>
                    <a:lumOff val="55000"/>
                  </a:schemeClr>
                </a:gs>
                <a:gs pos="83000">
                  <a:schemeClr val="bg2">
                    <a:lumMod val="75000"/>
                  </a:schemeClr>
                </a:gs>
                <a:gs pos="100000">
                  <a:schemeClr val="bg2">
                    <a:lumMod val="75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pic>
        <p:nvPicPr>
          <p:cNvPr id="7" name="图片 6">
            <a:extLst>
              <a:ext uri="{FF2B5EF4-FFF2-40B4-BE49-F238E27FC236}">
                <a16:creationId xmlns="" xmlns:a16="http://schemas.microsoft.com/office/drawing/2014/main" id="{D89C83A0-1FE8-BA47-9008-11AC21DC4F83}"/>
              </a:ext>
            </a:extLst>
          </p:cNvPr>
          <p:cNvPicPr>
            <a:picLocks noChangeAspect="1"/>
          </p:cNvPicPr>
          <p:nvPr/>
        </p:nvPicPr>
        <p:blipFill rotWithShape="1">
          <a:blip r:embed="rId3">
            <a:alphaModFix/>
            <a:extLst>
              <a:ext uri="{28A0092B-C50C-407E-A947-70E740481C1C}">
                <a14:useLocalDpi xmlns:a14="http://schemas.microsoft.com/office/drawing/2010/main" val="0"/>
              </a:ext>
            </a:extLst>
          </a:blip>
          <a:srcRect r="25588" b="-6"/>
          <a:stretch/>
        </p:blipFill>
        <p:spPr>
          <a:xfrm>
            <a:off x="2510877" y="10"/>
            <a:ext cx="3047901" cy="2304140"/>
          </a:xfrm>
          <a:custGeom>
            <a:avLst/>
            <a:gdLst>
              <a:gd name="connsiteX0" fmla="*/ 288818 w 4063868"/>
              <a:gd name="connsiteY0" fmla="*/ 0 h 3072200"/>
              <a:gd name="connsiteX1" fmla="*/ 3775050 w 4063868"/>
              <a:gd name="connsiteY1" fmla="*/ 0 h 3072200"/>
              <a:gd name="connsiteX2" fmla="*/ 3818625 w 4063868"/>
              <a:gd name="connsiteY2" fmla="*/ 71726 h 3072200"/>
              <a:gd name="connsiteX3" fmla="*/ 4063868 w 4063868"/>
              <a:gd name="connsiteY3" fmla="*/ 1040266 h 3072200"/>
              <a:gd name="connsiteX4" fmla="*/ 2031934 w 4063868"/>
              <a:gd name="connsiteY4" fmla="*/ 3072200 h 3072200"/>
              <a:gd name="connsiteX5" fmla="*/ 0 w 4063868"/>
              <a:gd name="connsiteY5" fmla="*/ 1040266 h 3072200"/>
              <a:gd name="connsiteX6" fmla="*/ 245244 w 4063868"/>
              <a:gd name="connsiteY6" fmla="*/ 71726 h 3072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63868" h="3072200">
                <a:moveTo>
                  <a:pt x="288818" y="0"/>
                </a:moveTo>
                <a:lnTo>
                  <a:pt x="3775050" y="0"/>
                </a:lnTo>
                <a:lnTo>
                  <a:pt x="3818625" y="71726"/>
                </a:lnTo>
                <a:cubicBezTo>
                  <a:pt x="3975028" y="359637"/>
                  <a:pt x="4063868" y="689577"/>
                  <a:pt x="4063868" y="1040266"/>
                </a:cubicBezTo>
                <a:cubicBezTo>
                  <a:pt x="4063868" y="2162473"/>
                  <a:pt x="3154140" y="3072200"/>
                  <a:pt x="2031934" y="3072200"/>
                </a:cubicBezTo>
                <a:cubicBezTo>
                  <a:pt x="909728" y="3072200"/>
                  <a:pt x="0" y="2162473"/>
                  <a:pt x="0" y="1040266"/>
                </a:cubicBezTo>
                <a:cubicBezTo>
                  <a:pt x="0" y="689577"/>
                  <a:pt x="88841" y="359637"/>
                  <a:pt x="245244" y="71726"/>
                </a:cubicBezTo>
                <a:close/>
              </a:path>
            </a:pathLst>
          </a:custGeom>
          <a:effectLst>
            <a:softEdge rad="0"/>
          </a:effectLst>
        </p:spPr>
      </p:pic>
      <p:sp>
        <p:nvSpPr>
          <p:cNvPr id="31" name="Freeform 58">
            <a:extLst>
              <a:ext uri="{FF2B5EF4-FFF2-40B4-BE49-F238E27FC236}">
                <a16:creationId xmlns="" xmlns:a16="http://schemas.microsoft.com/office/drawing/2014/main" id="{D5905D0D-FE5E-454B-A340-4DE821C09E8B}"/>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a:off x="5764243" y="1068537"/>
            <a:ext cx="3379757" cy="4082069"/>
          </a:xfrm>
          <a:custGeom>
            <a:avLst/>
            <a:gdLst>
              <a:gd name="connsiteX0" fmla="*/ 3034499 w 4506342"/>
              <a:gd name="connsiteY0" fmla="*/ 0 h 5442758"/>
              <a:gd name="connsiteX1" fmla="*/ 4480922 w 4506342"/>
              <a:gd name="connsiteY1" fmla="*/ 366248 h 5442758"/>
              <a:gd name="connsiteX2" fmla="*/ 4506342 w 4506342"/>
              <a:gd name="connsiteY2" fmla="*/ 381691 h 5442758"/>
              <a:gd name="connsiteX3" fmla="*/ 4506342 w 4506342"/>
              <a:gd name="connsiteY3" fmla="*/ 5442758 h 5442758"/>
              <a:gd name="connsiteX4" fmla="*/ 1193461 w 4506342"/>
              <a:gd name="connsiteY4" fmla="*/ 5442758 h 5442758"/>
              <a:gd name="connsiteX5" fmla="*/ 1104276 w 4506342"/>
              <a:gd name="connsiteY5" fmla="*/ 5376066 h 5442758"/>
              <a:gd name="connsiteX6" fmla="*/ 0 w 4506342"/>
              <a:gd name="connsiteY6" fmla="*/ 3034499 h 5442758"/>
              <a:gd name="connsiteX7" fmla="*/ 3034499 w 4506342"/>
              <a:gd name="connsiteY7" fmla="*/ 0 h 54427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506342" h="5442758">
                <a:moveTo>
                  <a:pt x="3034499" y="0"/>
                </a:moveTo>
                <a:cubicBezTo>
                  <a:pt x="3558220" y="0"/>
                  <a:pt x="4050953" y="132675"/>
                  <a:pt x="4480922" y="366248"/>
                </a:cubicBezTo>
                <a:lnTo>
                  <a:pt x="4506342" y="381691"/>
                </a:lnTo>
                <a:lnTo>
                  <a:pt x="4506342" y="5442758"/>
                </a:lnTo>
                <a:lnTo>
                  <a:pt x="1193461" y="5442758"/>
                </a:lnTo>
                <a:lnTo>
                  <a:pt x="1104276" y="5376066"/>
                </a:lnTo>
                <a:cubicBezTo>
                  <a:pt x="429867" y="4819495"/>
                  <a:pt x="0" y="3977198"/>
                  <a:pt x="0" y="3034499"/>
                </a:cubicBezTo>
                <a:cubicBezTo>
                  <a:pt x="0" y="1358591"/>
                  <a:pt x="1358591" y="0"/>
                  <a:pt x="3034499" y="0"/>
                </a:cubicBezTo>
                <a:close/>
              </a:path>
            </a:pathLst>
          </a:custGeom>
          <a:solidFill>
            <a:srgbClr val="FFFFFF"/>
          </a:solidFill>
          <a:ln>
            <a:gradFill>
              <a:gsLst>
                <a:gs pos="0">
                  <a:schemeClr val="accent1">
                    <a:lumMod val="40000"/>
                    <a:lumOff val="60000"/>
                  </a:schemeClr>
                </a:gs>
                <a:gs pos="23000">
                  <a:schemeClr val="accent1">
                    <a:lumMod val="45000"/>
                    <a:lumOff val="55000"/>
                  </a:schemeClr>
                </a:gs>
                <a:gs pos="83000">
                  <a:schemeClr val="bg2">
                    <a:lumMod val="75000"/>
                  </a:schemeClr>
                </a:gs>
                <a:gs pos="100000">
                  <a:schemeClr val="bg2">
                    <a:lumMod val="75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pic>
        <p:nvPicPr>
          <p:cNvPr id="5" name="图片 4">
            <a:extLst>
              <a:ext uri="{FF2B5EF4-FFF2-40B4-BE49-F238E27FC236}">
                <a16:creationId xmlns="" xmlns:a16="http://schemas.microsoft.com/office/drawing/2014/main" id="{8353D3D4-F254-8746-B010-1DB843D9DE28}"/>
              </a:ext>
            </a:extLst>
          </p:cNvPr>
          <p:cNvPicPr>
            <a:picLocks noChangeAspect="1"/>
          </p:cNvPicPr>
          <p:nvPr/>
        </p:nvPicPr>
        <p:blipFill rotWithShape="1">
          <a:blip r:embed="rId4">
            <a:alphaModFix/>
            <a:extLst>
              <a:ext uri="{28A0092B-C50C-407E-A947-70E740481C1C}">
                <a14:useLocalDpi xmlns:a14="http://schemas.microsoft.com/office/drawing/2010/main" val="0"/>
              </a:ext>
            </a:extLst>
          </a:blip>
          <a:srcRect t="14024" r="4" b="4"/>
          <a:stretch/>
        </p:blipFill>
        <p:spPr>
          <a:xfrm>
            <a:off x="5880576" y="1184870"/>
            <a:ext cx="3263424" cy="3965736"/>
          </a:xfrm>
          <a:custGeom>
            <a:avLst/>
            <a:gdLst>
              <a:gd name="connsiteX0" fmla="*/ 2879389 w 4351232"/>
              <a:gd name="connsiteY0" fmla="*/ 0 h 5287648"/>
              <a:gd name="connsiteX1" fmla="*/ 4251877 w 4351232"/>
              <a:gd name="connsiteY1" fmla="*/ 347527 h 5287648"/>
              <a:gd name="connsiteX2" fmla="*/ 4351232 w 4351232"/>
              <a:gd name="connsiteY2" fmla="*/ 407886 h 5287648"/>
              <a:gd name="connsiteX3" fmla="*/ 4351232 w 4351232"/>
              <a:gd name="connsiteY3" fmla="*/ 5287648 h 5287648"/>
              <a:gd name="connsiteX4" fmla="*/ 1303444 w 4351232"/>
              <a:gd name="connsiteY4" fmla="*/ 5287648 h 5287648"/>
              <a:gd name="connsiteX5" fmla="*/ 1269495 w 4351232"/>
              <a:gd name="connsiteY5" fmla="*/ 5267024 h 5287648"/>
              <a:gd name="connsiteX6" fmla="*/ 0 w 4351232"/>
              <a:gd name="connsiteY6" fmla="*/ 2879389 h 5287648"/>
              <a:gd name="connsiteX7" fmla="*/ 2879389 w 4351232"/>
              <a:gd name="connsiteY7" fmla="*/ 0 h 5287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351232" h="5287648">
                <a:moveTo>
                  <a:pt x="2879389" y="0"/>
                </a:moveTo>
                <a:cubicBezTo>
                  <a:pt x="3376340" y="0"/>
                  <a:pt x="3843887" y="125893"/>
                  <a:pt x="4251877" y="347527"/>
                </a:cubicBezTo>
                <a:lnTo>
                  <a:pt x="4351232" y="407886"/>
                </a:lnTo>
                <a:lnTo>
                  <a:pt x="4351232" y="5287648"/>
                </a:lnTo>
                <a:lnTo>
                  <a:pt x="1303444" y="5287648"/>
                </a:lnTo>
                <a:lnTo>
                  <a:pt x="1269495" y="5267024"/>
                </a:lnTo>
                <a:cubicBezTo>
                  <a:pt x="503573" y="4749577"/>
                  <a:pt x="0" y="3873291"/>
                  <a:pt x="0" y="2879389"/>
                </a:cubicBezTo>
                <a:cubicBezTo>
                  <a:pt x="0" y="1289146"/>
                  <a:pt x="1289146" y="0"/>
                  <a:pt x="2879389" y="0"/>
                </a:cubicBezTo>
                <a:close/>
              </a:path>
            </a:pathLst>
          </a:custGeom>
          <a:effectLst>
            <a:softEdge rad="0"/>
          </a:effectLst>
        </p:spPr>
      </p:pic>
      <p:pic>
        <p:nvPicPr>
          <p:cNvPr id="9" name="图片 13" descr="logo带字横板.png"/>
          <p:cNvPicPr>
            <a:picLocks noChangeAspect="1"/>
          </p:cNvPicPr>
          <p:nvPr/>
        </p:nvPicPr>
        <p:blipFill>
          <a:blip r:embed="rId5"/>
          <a:stretch>
            <a:fillRect/>
          </a:stretch>
        </p:blipFill>
        <p:spPr>
          <a:xfrm>
            <a:off x="6352792" y="-22448"/>
            <a:ext cx="2699792" cy="625820"/>
          </a:xfrm>
          <a:prstGeom prst="rect">
            <a:avLst/>
          </a:prstGeom>
          <a:noFill/>
          <a:ln w="9525">
            <a:noFill/>
          </a:ln>
        </p:spPr>
      </p:pic>
    </p:spTree>
    <p:extLst>
      <p:ext uri="{BB962C8B-B14F-4D97-AF65-F5344CB8AC3E}">
        <p14:creationId xmlns:p14="http://schemas.microsoft.com/office/powerpoint/2010/main" val="115945068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a:off x="326205" y="2601049"/>
            <a:ext cx="2710879" cy="2110979"/>
            <a:chOff x="4814101" y="1314952"/>
            <a:chExt cx="3614505" cy="2814638"/>
          </a:xfrm>
          <a:solidFill>
            <a:schemeClr val="accent6"/>
          </a:solidFill>
        </p:grpSpPr>
        <p:sp>
          <p:nvSpPr>
            <p:cNvPr id="8" name="Freeform 182"/>
            <p:cNvSpPr/>
            <p:nvPr/>
          </p:nvSpPr>
          <p:spPr bwMode="auto">
            <a:xfrm>
              <a:off x="7011500" y="1314952"/>
              <a:ext cx="246623" cy="199648"/>
            </a:xfrm>
            <a:custGeom>
              <a:avLst/>
              <a:gdLst>
                <a:gd name="T0" fmla="*/ 77 w 77"/>
                <a:gd name="T1" fmla="*/ 7 h 62"/>
                <a:gd name="T2" fmla="*/ 68 w 77"/>
                <a:gd name="T3" fmla="*/ 10 h 62"/>
                <a:gd name="T4" fmla="*/ 75 w 77"/>
                <a:gd name="T5" fmla="*/ 1 h 62"/>
                <a:gd name="T6" fmla="*/ 65 w 77"/>
                <a:gd name="T7" fmla="*/ 5 h 62"/>
                <a:gd name="T8" fmla="*/ 53 w 77"/>
                <a:gd name="T9" fmla="*/ 0 h 62"/>
                <a:gd name="T10" fmla="*/ 38 w 77"/>
                <a:gd name="T11" fmla="*/ 15 h 62"/>
                <a:gd name="T12" fmla="*/ 38 w 77"/>
                <a:gd name="T13" fmla="*/ 19 h 62"/>
                <a:gd name="T14" fmla="*/ 6 w 77"/>
                <a:gd name="T15" fmla="*/ 3 h 62"/>
                <a:gd name="T16" fmla="*/ 3 w 77"/>
                <a:gd name="T17" fmla="*/ 10 h 62"/>
                <a:gd name="T18" fmla="*/ 10 w 77"/>
                <a:gd name="T19" fmla="*/ 24 h 62"/>
                <a:gd name="T20" fmla="*/ 3 w 77"/>
                <a:gd name="T21" fmla="*/ 22 h 62"/>
                <a:gd name="T22" fmla="*/ 3 w 77"/>
                <a:gd name="T23" fmla="*/ 22 h 62"/>
                <a:gd name="T24" fmla="*/ 16 w 77"/>
                <a:gd name="T25" fmla="*/ 37 h 62"/>
                <a:gd name="T26" fmla="*/ 12 w 77"/>
                <a:gd name="T27" fmla="*/ 38 h 62"/>
                <a:gd name="T28" fmla="*/ 9 w 77"/>
                <a:gd name="T29" fmla="*/ 38 h 62"/>
                <a:gd name="T30" fmla="*/ 24 w 77"/>
                <a:gd name="T31" fmla="*/ 48 h 62"/>
                <a:gd name="T32" fmla="*/ 4 w 77"/>
                <a:gd name="T33" fmla="*/ 55 h 62"/>
                <a:gd name="T34" fmla="*/ 0 w 77"/>
                <a:gd name="T35" fmla="*/ 55 h 62"/>
                <a:gd name="T36" fmla="*/ 24 w 77"/>
                <a:gd name="T37" fmla="*/ 62 h 62"/>
                <a:gd name="T38" fmla="*/ 69 w 77"/>
                <a:gd name="T39" fmla="*/ 17 h 62"/>
                <a:gd name="T40" fmla="*/ 69 w 77"/>
                <a:gd name="T41" fmla="*/ 15 h 62"/>
                <a:gd name="T42" fmla="*/ 77 w 77"/>
                <a:gd name="T43" fmla="*/ 7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77" h="62">
                  <a:moveTo>
                    <a:pt x="77" y="7"/>
                  </a:moveTo>
                  <a:cubicBezTo>
                    <a:pt x="74" y="8"/>
                    <a:pt x="71" y="9"/>
                    <a:pt x="68" y="10"/>
                  </a:cubicBezTo>
                  <a:cubicBezTo>
                    <a:pt x="71" y="8"/>
                    <a:pt x="74" y="4"/>
                    <a:pt x="75" y="1"/>
                  </a:cubicBezTo>
                  <a:cubicBezTo>
                    <a:pt x="72" y="3"/>
                    <a:pt x="68" y="4"/>
                    <a:pt x="65" y="5"/>
                  </a:cubicBezTo>
                  <a:cubicBezTo>
                    <a:pt x="62" y="2"/>
                    <a:pt x="58" y="0"/>
                    <a:pt x="53" y="0"/>
                  </a:cubicBezTo>
                  <a:cubicBezTo>
                    <a:pt x="45" y="0"/>
                    <a:pt x="38" y="7"/>
                    <a:pt x="38" y="15"/>
                  </a:cubicBezTo>
                  <a:cubicBezTo>
                    <a:pt x="38" y="17"/>
                    <a:pt x="38" y="18"/>
                    <a:pt x="38" y="19"/>
                  </a:cubicBezTo>
                  <a:cubicBezTo>
                    <a:pt x="25" y="18"/>
                    <a:pt x="13" y="12"/>
                    <a:pt x="6" y="3"/>
                  </a:cubicBezTo>
                  <a:cubicBezTo>
                    <a:pt x="4" y="5"/>
                    <a:pt x="3" y="8"/>
                    <a:pt x="3" y="10"/>
                  </a:cubicBezTo>
                  <a:cubicBezTo>
                    <a:pt x="3" y="16"/>
                    <a:pt x="6" y="21"/>
                    <a:pt x="10" y="24"/>
                  </a:cubicBezTo>
                  <a:cubicBezTo>
                    <a:pt x="8" y="24"/>
                    <a:pt x="5" y="23"/>
                    <a:pt x="3" y="22"/>
                  </a:cubicBezTo>
                  <a:cubicBezTo>
                    <a:pt x="3" y="22"/>
                    <a:pt x="3" y="22"/>
                    <a:pt x="3" y="22"/>
                  </a:cubicBezTo>
                  <a:cubicBezTo>
                    <a:pt x="3" y="29"/>
                    <a:pt x="9" y="36"/>
                    <a:pt x="16" y="37"/>
                  </a:cubicBezTo>
                  <a:cubicBezTo>
                    <a:pt x="15" y="38"/>
                    <a:pt x="13" y="38"/>
                    <a:pt x="12" y="38"/>
                  </a:cubicBezTo>
                  <a:cubicBezTo>
                    <a:pt x="11" y="38"/>
                    <a:pt x="10" y="38"/>
                    <a:pt x="9" y="38"/>
                  </a:cubicBezTo>
                  <a:cubicBezTo>
                    <a:pt x="11" y="44"/>
                    <a:pt x="17" y="48"/>
                    <a:pt x="24" y="48"/>
                  </a:cubicBezTo>
                  <a:cubicBezTo>
                    <a:pt x="18" y="53"/>
                    <a:pt x="11" y="55"/>
                    <a:pt x="4" y="55"/>
                  </a:cubicBezTo>
                  <a:cubicBezTo>
                    <a:pt x="3" y="55"/>
                    <a:pt x="1" y="55"/>
                    <a:pt x="0" y="55"/>
                  </a:cubicBezTo>
                  <a:cubicBezTo>
                    <a:pt x="7" y="59"/>
                    <a:pt x="15" y="62"/>
                    <a:pt x="24" y="62"/>
                  </a:cubicBezTo>
                  <a:cubicBezTo>
                    <a:pt x="53" y="62"/>
                    <a:pt x="69" y="38"/>
                    <a:pt x="69" y="17"/>
                  </a:cubicBezTo>
                  <a:cubicBezTo>
                    <a:pt x="69" y="17"/>
                    <a:pt x="69" y="16"/>
                    <a:pt x="69" y="15"/>
                  </a:cubicBezTo>
                  <a:cubicBezTo>
                    <a:pt x="72" y="13"/>
                    <a:pt x="75" y="10"/>
                    <a:pt x="77" y="7"/>
                  </a:cubicBezTo>
                  <a:close/>
                </a:path>
              </a:pathLst>
            </a:custGeom>
            <a:grpFill/>
            <a:ln>
              <a:noFill/>
            </a:ln>
          </p:spPr>
          <p:txBody>
            <a:bodyPr/>
            <a:lstStyle/>
            <a:p>
              <a:pPr>
                <a:defRPr/>
              </a:pPr>
              <a:endParaRPr lang="id-ID" sz="1350">
                <a:solidFill>
                  <a:prstClr val="black"/>
                </a:solidFill>
              </a:endParaRPr>
            </a:p>
          </p:txBody>
        </p:sp>
        <p:sp>
          <p:nvSpPr>
            <p:cNvPr id="9" name="Freeform 184"/>
            <p:cNvSpPr>
              <a:spLocks noEditPoints="1"/>
            </p:cNvSpPr>
            <p:nvPr/>
          </p:nvSpPr>
          <p:spPr bwMode="auto">
            <a:xfrm>
              <a:off x="7246379" y="2080266"/>
              <a:ext cx="246623" cy="246623"/>
            </a:xfrm>
            <a:custGeom>
              <a:avLst/>
              <a:gdLst>
                <a:gd name="T0" fmla="*/ 38 w 77"/>
                <a:gd name="T1" fmla="*/ 0 h 77"/>
                <a:gd name="T2" fmla="*/ 0 w 77"/>
                <a:gd name="T3" fmla="*/ 39 h 77"/>
                <a:gd name="T4" fmla="*/ 38 w 77"/>
                <a:gd name="T5" fmla="*/ 77 h 77"/>
                <a:gd name="T6" fmla="*/ 77 w 77"/>
                <a:gd name="T7" fmla="*/ 39 h 77"/>
                <a:gd name="T8" fmla="*/ 38 w 77"/>
                <a:gd name="T9" fmla="*/ 0 h 77"/>
                <a:gd name="T10" fmla="*/ 24 w 77"/>
                <a:gd name="T11" fmla="*/ 39 h 77"/>
                <a:gd name="T12" fmla="*/ 38 w 77"/>
                <a:gd name="T13" fmla="*/ 24 h 77"/>
                <a:gd name="T14" fmla="*/ 53 w 77"/>
                <a:gd name="T15" fmla="*/ 39 h 77"/>
                <a:gd name="T16" fmla="*/ 38 w 77"/>
                <a:gd name="T17" fmla="*/ 53 h 77"/>
                <a:gd name="T18" fmla="*/ 24 w 77"/>
                <a:gd name="T19" fmla="*/ 39 h 77"/>
                <a:gd name="T20" fmla="*/ 70 w 77"/>
                <a:gd name="T21" fmla="*/ 52 h 77"/>
                <a:gd name="T22" fmla="*/ 70 w 77"/>
                <a:gd name="T23" fmla="*/ 52 h 77"/>
                <a:gd name="T24" fmla="*/ 56 w 77"/>
                <a:gd name="T25" fmla="*/ 46 h 77"/>
                <a:gd name="T26" fmla="*/ 58 w 77"/>
                <a:gd name="T27" fmla="*/ 39 h 77"/>
                <a:gd name="T28" fmla="*/ 56 w 77"/>
                <a:gd name="T29" fmla="*/ 31 h 77"/>
                <a:gd name="T30" fmla="*/ 66 w 77"/>
                <a:gd name="T31" fmla="*/ 27 h 77"/>
                <a:gd name="T32" fmla="*/ 70 w 77"/>
                <a:gd name="T33" fmla="*/ 26 h 77"/>
                <a:gd name="T34" fmla="*/ 72 w 77"/>
                <a:gd name="T35" fmla="*/ 39 h 77"/>
                <a:gd name="T36" fmla="*/ 70 w 77"/>
                <a:gd name="T37" fmla="*/ 52 h 77"/>
                <a:gd name="T38" fmla="*/ 51 w 77"/>
                <a:gd name="T39" fmla="*/ 7 h 77"/>
                <a:gd name="T40" fmla="*/ 51 w 77"/>
                <a:gd name="T41" fmla="*/ 7 h 77"/>
                <a:gd name="T42" fmla="*/ 51 w 77"/>
                <a:gd name="T43" fmla="*/ 7 h 77"/>
                <a:gd name="T44" fmla="*/ 46 w 77"/>
                <a:gd name="T45" fmla="*/ 21 h 77"/>
                <a:gd name="T46" fmla="*/ 38 w 77"/>
                <a:gd name="T47" fmla="*/ 19 h 77"/>
                <a:gd name="T48" fmla="*/ 31 w 77"/>
                <a:gd name="T49" fmla="*/ 21 h 77"/>
                <a:gd name="T50" fmla="*/ 28 w 77"/>
                <a:gd name="T51" fmla="*/ 14 h 77"/>
                <a:gd name="T52" fmla="*/ 25 w 77"/>
                <a:gd name="T53" fmla="*/ 7 h 77"/>
                <a:gd name="T54" fmla="*/ 38 w 77"/>
                <a:gd name="T55" fmla="*/ 5 h 77"/>
                <a:gd name="T56" fmla="*/ 51 w 77"/>
                <a:gd name="T57" fmla="*/ 7 h 77"/>
                <a:gd name="T58" fmla="*/ 7 w 77"/>
                <a:gd name="T59" fmla="*/ 26 h 77"/>
                <a:gd name="T60" fmla="*/ 14 w 77"/>
                <a:gd name="T61" fmla="*/ 29 h 77"/>
                <a:gd name="T62" fmla="*/ 20 w 77"/>
                <a:gd name="T63" fmla="*/ 31 h 77"/>
                <a:gd name="T64" fmla="*/ 19 w 77"/>
                <a:gd name="T65" fmla="*/ 39 h 77"/>
                <a:gd name="T66" fmla="*/ 20 w 77"/>
                <a:gd name="T67" fmla="*/ 46 h 77"/>
                <a:gd name="T68" fmla="*/ 7 w 77"/>
                <a:gd name="T69" fmla="*/ 52 h 77"/>
                <a:gd name="T70" fmla="*/ 4 w 77"/>
                <a:gd name="T71" fmla="*/ 39 h 77"/>
                <a:gd name="T72" fmla="*/ 7 w 77"/>
                <a:gd name="T73" fmla="*/ 26 h 77"/>
                <a:gd name="T74" fmla="*/ 25 w 77"/>
                <a:gd name="T75" fmla="*/ 70 h 77"/>
                <a:gd name="T76" fmla="*/ 27 w 77"/>
                <a:gd name="T77" fmla="*/ 66 h 77"/>
                <a:gd name="T78" fmla="*/ 31 w 77"/>
                <a:gd name="T79" fmla="*/ 57 h 77"/>
                <a:gd name="T80" fmla="*/ 38 w 77"/>
                <a:gd name="T81" fmla="*/ 58 h 77"/>
                <a:gd name="T82" fmla="*/ 46 w 77"/>
                <a:gd name="T83" fmla="*/ 57 h 77"/>
                <a:gd name="T84" fmla="*/ 51 w 77"/>
                <a:gd name="T85" fmla="*/ 70 h 77"/>
                <a:gd name="T86" fmla="*/ 51 w 77"/>
                <a:gd name="T87" fmla="*/ 70 h 77"/>
                <a:gd name="T88" fmla="*/ 51 w 77"/>
                <a:gd name="T89" fmla="*/ 70 h 77"/>
                <a:gd name="T90" fmla="*/ 38 w 77"/>
                <a:gd name="T91" fmla="*/ 73 h 77"/>
                <a:gd name="T92" fmla="*/ 25 w 77"/>
                <a:gd name="T93" fmla="*/ 70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77" h="77">
                  <a:moveTo>
                    <a:pt x="38" y="0"/>
                  </a:moveTo>
                  <a:cubicBezTo>
                    <a:pt x="17" y="0"/>
                    <a:pt x="0" y="17"/>
                    <a:pt x="0" y="39"/>
                  </a:cubicBezTo>
                  <a:cubicBezTo>
                    <a:pt x="0" y="60"/>
                    <a:pt x="17" y="77"/>
                    <a:pt x="38" y="77"/>
                  </a:cubicBezTo>
                  <a:cubicBezTo>
                    <a:pt x="60" y="77"/>
                    <a:pt x="77" y="60"/>
                    <a:pt x="77" y="39"/>
                  </a:cubicBezTo>
                  <a:cubicBezTo>
                    <a:pt x="77" y="17"/>
                    <a:pt x="60" y="0"/>
                    <a:pt x="38" y="0"/>
                  </a:cubicBezTo>
                  <a:close/>
                  <a:moveTo>
                    <a:pt x="24" y="39"/>
                  </a:moveTo>
                  <a:cubicBezTo>
                    <a:pt x="24" y="31"/>
                    <a:pt x="30" y="24"/>
                    <a:pt x="38" y="24"/>
                  </a:cubicBezTo>
                  <a:cubicBezTo>
                    <a:pt x="46" y="24"/>
                    <a:pt x="53" y="31"/>
                    <a:pt x="53" y="39"/>
                  </a:cubicBezTo>
                  <a:cubicBezTo>
                    <a:pt x="53" y="47"/>
                    <a:pt x="46" y="53"/>
                    <a:pt x="38" y="53"/>
                  </a:cubicBezTo>
                  <a:cubicBezTo>
                    <a:pt x="30" y="53"/>
                    <a:pt x="24" y="47"/>
                    <a:pt x="24" y="39"/>
                  </a:cubicBezTo>
                  <a:close/>
                  <a:moveTo>
                    <a:pt x="70" y="52"/>
                  </a:moveTo>
                  <a:cubicBezTo>
                    <a:pt x="70" y="52"/>
                    <a:pt x="70" y="52"/>
                    <a:pt x="70" y="52"/>
                  </a:cubicBezTo>
                  <a:cubicBezTo>
                    <a:pt x="56" y="46"/>
                    <a:pt x="56" y="46"/>
                    <a:pt x="56" y="46"/>
                  </a:cubicBezTo>
                  <a:cubicBezTo>
                    <a:pt x="57" y="44"/>
                    <a:pt x="58" y="41"/>
                    <a:pt x="58" y="39"/>
                  </a:cubicBezTo>
                  <a:cubicBezTo>
                    <a:pt x="58" y="36"/>
                    <a:pt x="57" y="34"/>
                    <a:pt x="56" y="31"/>
                  </a:cubicBezTo>
                  <a:cubicBezTo>
                    <a:pt x="66" y="27"/>
                    <a:pt x="66" y="27"/>
                    <a:pt x="66" y="27"/>
                  </a:cubicBezTo>
                  <a:cubicBezTo>
                    <a:pt x="70" y="26"/>
                    <a:pt x="70" y="26"/>
                    <a:pt x="70" y="26"/>
                  </a:cubicBezTo>
                  <a:cubicBezTo>
                    <a:pt x="71" y="30"/>
                    <a:pt x="72" y="34"/>
                    <a:pt x="72" y="39"/>
                  </a:cubicBezTo>
                  <a:cubicBezTo>
                    <a:pt x="72" y="43"/>
                    <a:pt x="71" y="48"/>
                    <a:pt x="70" y="52"/>
                  </a:cubicBezTo>
                  <a:close/>
                  <a:moveTo>
                    <a:pt x="51" y="7"/>
                  </a:moveTo>
                  <a:cubicBezTo>
                    <a:pt x="51" y="7"/>
                    <a:pt x="51" y="7"/>
                    <a:pt x="51" y="7"/>
                  </a:cubicBezTo>
                  <a:cubicBezTo>
                    <a:pt x="51" y="7"/>
                    <a:pt x="51" y="7"/>
                    <a:pt x="51" y="7"/>
                  </a:cubicBezTo>
                  <a:cubicBezTo>
                    <a:pt x="46" y="21"/>
                    <a:pt x="46" y="21"/>
                    <a:pt x="46" y="21"/>
                  </a:cubicBezTo>
                  <a:cubicBezTo>
                    <a:pt x="43" y="20"/>
                    <a:pt x="41" y="19"/>
                    <a:pt x="38" y="19"/>
                  </a:cubicBezTo>
                  <a:cubicBezTo>
                    <a:pt x="36" y="19"/>
                    <a:pt x="33" y="20"/>
                    <a:pt x="31" y="21"/>
                  </a:cubicBezTo>
                  <a:cubicBezTo>
                    <a:pt x="28" y="14"/>
                    <a:pt x="28" y="14"/>
                    <a:pt x="28" y="14"/>
                  </a:cubicBezTo>
                  <a:cubicBezTo>
                    <a:pt x="25" y="7"/>
                    <a:pt x="25" y="7"/>
                    <a:pt x="25" y="7"/>
                  </a:cubicBezTo>
                  <a:cubicBezTo>
                    <a:pt x="29" y="6"/>
                    <a:pt x="34" y="5"/>
                    <a:pt x="38" y="5"/>
                  </a:cubicBezTo>
                  <a:cubicBezTo>
                    <a:pt x="43" y="5"/>
                    <a:pt x="47" y="6"/>
                    <a:pt x="51" y="7"/>
                  </a:cubicBezTo>
                  <a:close/>
                  <a:moveTo>
                    <a:pt x="7" y="26"/>
                  </a:moveTo>
                  <a:cubicBezTo>
                    <a:pt x="14" y="29"/>
                    <a:pt x="14" y="29"/>
                    <a:pt x="14" y="29"/>
                  </a:cubicBezTo>
                  <a:cubicBezTo>
                    <a:pt x="20" y="31"/>
                    <a:pt x="20" y="31"/>
                    <a:pt x="20" y="31"/>
                  </a:cubicBezTo>
                  <a:cubicBezTo>
                    <a:pt x="19" y="34"/>
                    <a:pt x="19" y="36"/>
                    <a:pt x="19" y="39"/>
                  </a:cubicBezTo>
                  <a:cubicBezTo>
                    <a:pt x="19" y="41"/>
                    <a:pt x="19" y="44"/>
                    <a:pt x="20" y="46"/>
                  </a:cubicBezTo>
                  <a:cubicBezTo>
                    <a:pt x="7" y="52"/>
                    <a:pt x="7" y="52"/>
                    <a:pt x="7" y="52"/>
                  </a:cubicBezTo>
                  <a:cubicBezTo>
                    <a:pt x="5" y="48"/>
                    <a:pt x="4" y="43"/>
                    <a:pt x="4" y="39"/>
                  </a:cubicBezTo>
                  <a:cubicBezTo>
                    <a:pt x="4" y="34"/>
                    <a:pt x="5" y="30"/>
                    <a:pt x="7" y="26"/>
                  </a:cubicBezTo>
                  <a:close/>
                  <a:moveTo>
                    <a:pt x="25" y="70"/>
                  </a:moveTo>
                  <a:cubicBezTo>
                    <a:pt x="27" y="66"/>
                    <a:pt x="27" y="66"/>
                    <a:pt x="27" y="66"/>
                  </a:cubicBezTo>
                  <a:cubicBezTo>
                    <a:pt x="31" y="57"/>
                    <a:pt x="31" y="57"/>
                    <a:pt x="31" y="57"/>
                  </a:cubicBezTo>
                  <a:cubicBezTo>
                    <a:pt x="33" y="58"/>
                    <a:pt x="36" y="58"/>
                    <a:pt x="38" y="58"/>
                  </a:cubicBezTo>
                  <a:cubicBezTo>
                    <a:pt x="41" y="58"/>
                    <a:pt x="43" y="58"/>
                    <a:pt x="46" y="57"/>
                  </a:cubicBezTo>
                  <a:cubicBezTo>
                    <a:pt x="51" y="70"/>
                    <a:pt x="51" y="70"/>
                    <a:pt x="51" y="70"/>
                  </a:cubicBezTo>
                  <a:cubicBezTo>
                    <a:pt x="51" y="70"/>
                    <a:pt x="51" y="70"/>
                    <a:pt x="51" y="70"/>
                  </a:cubicBezTo>
                  <a:cubicBezTo>
                    <a:pt x="51" y="70"/>
                    <a:pt x="51" y="70"/>
                    <a:pt x="51" y="70"/>
                  </a:cubicBezTo>
                  <a:cubicBezTo>
                    <a:pt x="47" y="72"/>
                    <a:pt x="43" y="73"/>
                    <a:pt x="38" y="73"/>
                  </a:cubicBezTo>
                  <a:cubicBezTo>
                    <a:pt x="34" y="73"/>
                    <a:pt x="29" y="72"/>
                    <a:pt x="25" y="70"/>
                  </a:cubicBezTo>
                  <a:close/>
                </a:path>
              </a:pathLst>
            </a:custGeom>
            <a:grpFill/>
            <a:ln>
              <a:noFill/>
            </a:ln>
          </p:spPr>
          <p:txBody>
            <a:bodyPr/>
            <a:lstStyle/>
            <a:p>
              <a:pPr>
                <a:defRPr/>
              </a:pPr>
              <a:endParaRPr lang="id-ID" sz="1350">
                <a:solidFill>
                  <a:prstClr val="black"/>
                </a:solidFill>
              </a:endParaRPr>
            </a:p>
          </p:txBody>
        </p:sp>
        <p:sp>
          <p:nvSpPr>
            <p:cNvPr id="10" name="Freeform 187"/>
            <p:cNvSpPr>
              <a:spLocks noEditPoints="1"/>
            </p:cNvSpPr>
            <p:nvPr/>
          </p:nvSpPr>
          <p:spPr bwMode="auto">
            <a:xfrm>
              <a:off x="6616120" y="2281872"/>
              <a:ext cx="211391" cy="172245"/>
            </a:xfrm>
            <a:custGeom>
              <a:avLst/>
              <a:gdLst>
                <a:gd name="T0" fmla="*/ 66 w 66"/>
                <a:gd name="T1" fmla="*/ 29 h 54"/>
                <a:gd name="T2" fmla="*/ 58 w 66"/>
                <a:gd name="T3" fmla="*/ 13 h 54"/>
                <a:gd name="T4" fmla="*/ 46 w 66"/>
                <a:gd name="T5" fmla="*/ 13 h 54"/>
                <a:gd name="T6" fmla="*/ 46 w 66"/>
                <a:gd name="T7" fmla="*/ 4 h 54"/>
                <a:gd name="T8" fmla="*/ 42 w 66"/>
                <a:gd name="T9" fmla="*/ 0 h 54"/>
                <a:gd name="T10" fmla="*/ 4 w 66"/>
                <a:gd name="T11" fmla="*/ 0 h 54"/>
                <a:gd name="T12" fmla="*/ 0 w 66"/>
                <a:gd name="T13" fmla="*/ 4 h 54"/>
                <a:gd name="T14" fmla="*/ 0 w 66"/>
                <a:gd name="T15" fmla="*/ 37 h 54"/>
                <a:gd name="T16" fmla="*/ 4 w 66"/>
                <a:gd name="T17" fmla="*/ 41 h 54"/>
                <a:gd name="T18" fmla="*/ 10 w 66"/>
                <a:gd name="T19" fmla="*/ 41 h 54"/>
                <a:gd name="T20" fmla="*/ 9 w 66"/>
                <a:gd name="T21" fmla="*/ 46 h 54"/>
                <a:gd name="T22" fmla="*/ 17 w 66"/>
                <a:gd name="T23" fmla="*/ 54 h 54"/>
                <a:gd name="T24" fmla="*/ 25 w 66"/>
                <a:gd name="T25" fmla="*/ 46 h 54"/>
                <a:gd name="T26" fmla="*/ 24 w 66"/>
                <a:gd name="T27" fmla="*/ 41 h 54"/>
                <a:gd name="T28" fmla="*/ 47 w 66"/>
                <a:gd name="T29" fmla="*/ 41 h 54"/>
                <a:gd name="T30" fmla="*/ 46 w 66"/>
                <a:gd name="T31" fmla="*/ 46 h 54"/>
                <a:gd name="T32" fmla="*/ 54 w 66"/>
                <a:gd name="T33" fmla="*/ 54 h 54"/>
                <a:gd name="T34" fmla="*/ 62 w 66"/>
                <a:gd name="T35" fmla="*/ 46 h 54"/>
                <a:gd name="T36" fmla="*/ 61 w 66"/>
                <a:gd name="T37" fmla="*/ 41 h 54"/>
                <a:gd name="T38" fmla="*/ 66 w 66"/>
                <a:gd name="T39" fmla="*/ 41 h 54"/>
                <a:gd name="T40" fmla="*/ 66 w 66"/>
                <a:gd name="T41" fmla="*/ 29 h 54"/>
                <a:gd name="T42" fmla="*/ 46 w 66"/>
                <a:gd name="T43" fmla="*/ 29 h 54"/>
                <a:gd name="T44" fmla="*/ 46 w 66"/>
                <a:gd name="T45" fmla="*/ 19 h 54"/>
                <a:gd name="T46" fmla="*/ 54 w 66"/>
                <a:gd name="T47" fmla="*/ 19 h 54"/>
                <a:gd name="T48" fmla="*/ 59 w 66"/>
                <a:gd name="T49" fmla="*/ 29 h 54"/>
                <a:gd name="T50" fmla="*/ 46 w 66"/>
                <a:gd name="T51" fmla="*/ 29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6" h="54">
                  <a:moveTo>
                    <a:pt x="66" y="29"/>
                  </a:moveTo>
                  <a:cubicBezTo>
                    <a:pt x="58" y="13"/>
                    <a:pt x="58" y="13"/>
                    <a:pt x="58" y="13"/>
                  </a:cubicBezTo>
                  <a:cubicBezTo>
                    <a:pt x="46" y="13"/>
                    <a:pt x="46" y="13"/>
                    <a:pt x="46" y="13"/>
                  </a:cubicBezTo>
                  <a:cubicBezTo>
                    <a:pt x="46" y="4"/>
                    <a:pt x="46" y="4"/>
                    <a:pt x="46" y="4"/>
                  </a:cubicBezTo>
                  <a:cubicBezTo>
                    <a:pt x="46" y="2"/>
                    <a:pt x="44" y="0"/>
                    <a:pt x="42" y="0"/>
                  </a:cubicBezTo>
                  <a:cubicBezTo>
                    <a:pt x="4" y="0"/>
                    <a:pt x="4" y="0"/>
                    <a:pt x="4" y="0"/>
                  </a:cubicBezTo>
                  <a:cubicBezTo>
                    <a:pt x="2" y="0"/>
                    <a:pt x="0" y="2"/>
                    <a:pt x="0" y="4"/>
                  </a:cubicBezTo>
                  <a:cubicBezTo>
                    <a:pt x="0" y="37"/>
                    <a:pt x="0" y="37"/>
                    <a:pt x="0" y="37"/>
                  </a:cubicBezTo>
                  <a:cubicBezTo>
                    <a:pt x="4" y="41"/>
                    <a:pt x="4" y="41"/>
                    <a:pt x="4" y="41"/>
                  </a:cubicBezTo>
                  <a:cubicBezTo>
                    <a:pt x="10" y="41"/>
                    <a:pt x="10" y="41"/>
                    <a:pt x="10" y="41"/>
                  </a:cubicBezTo>
                  <a:cubicBezTo>
                    <a:pt x="9" y="43"/>
                    <a:pt x="9" y="44"/>
                    <a:pt x="9" y="46"/>
                  </a:cubicBezTo>
                  <a:cubicBezTo>
                    <a:pt x="9" y="50"/>
                    <a:pt x="12" y="54"/>
                    <a:pt x="17" y="54"/>
                  </a:cubicBezTo>
                  <a:cubicBezTo>
                    <a:pt x="21" y="54"/>
                    <a:pt x="25" y="50"/>
                    <a:pt x="25" y="46"/>
                  </a:cubicBezTo>
                  <a:cubicBezTo>
                    <a:pt x="25" y="44"/>
                    <a:pt x="25" y="43"/>
                    <a:pt x="24" y="41"/>
                  </a:cubicBezTo>
                  <a:cubicBezTo>
                    <a:pt x="47" y="41"/>
                    <a:pt x="47" y="41"/>
                    <a:pt x="47" y="41"/>
                  </a:cubicBezTo>
                  <a:cubicBezTo>
                    <a:pt x="46" y="43"/>
                    <a:pt x="46" y="44"/>
                    <a:pt x="46" y="46"/>
                  </a:cubicBezTo>
                  <a:cubicBezTo>
                    <a:pt x="46" y="50"/>
                    <a:pt x="49" y="54"/>
                    <a:pt x="54" y="54"/>
                  </a:cubicBezTo>
                  <a:cubicBezTo>
                    <a:pt x="59" y="54"/>
                    <a:pt x="62" y="50"/>
                    <a:pt x="62" y="46"/>
                  </a:cubicBezTo>
                  <a:cubicBezTo>
                    <a:pt x="62" y="44"/>
                    <a:pt x="62" y="43"/>
                    <a:pt x="61" y="41"/>
                  </a:cubicBezTo>
                  <a:cubicBezTo>
                    <a:pt x="66" y="41"/>
                    <a:pt x="66" y="41"/>
                    <a:pt x="66" y="41"/>
                  </a:cubicBezTo>
                  <a:lnTo>
                    <a:pt x="66" y="29"/>
                  </a:lnTo>
                  <a:close/>
                  <a:moveTo>
                    <a:pt x="46" y="29"/>
                  </a:moveTo>
                  <a:cubicBezTo>
                    <a:pt x="46" y="19"/>
                    <a:pt x="46" y="19"/>
                    <a:pt x="46" y="19"/>
                  </a:cubicBezTo>
                  <a:cubicBezTo>
                    <a:pt x="54" y="19"/>
                    <a:pt x="54" y="19"/>
                    <a:pt x="54" y="19"/>
                  </a:cubicBezTo>
                  <a:cubicBezTo>
                    <a:pt x="59" y="29"/>
                    <a:pt x="59" y="29"/>
                    <a:pt x="59" y="29"/>
                  </a:cubicBezTo>
                  <a:lnTo>
                    <a:pt x="46" y="29"/>
                  </a:lnTo>
                  <a:close/>
                </a:path>
              </a:pathLst>
            </a:custGeom>
            <a:grpFill/>
            <a:ln>
              <a:noFill/>
            </a:ln>
          </p:spPr>
          <p:txBody>
            <a:bodyPr/>
            <a:lstStyle/>
            <a:p>
              <a:pPr>
                <a:defRPr/>
              </a:pPr>
              <a:endParaRPr lang="id-ID" sz="1350">
                <a:solidFill>
                  <a:prstClr val="black"/>
                </a:solidFill>
              </a:endParaRPr>
            </a:p>
          </p:txBody>
        </p:sp>
        <p:sp>
          <p:nvSpPr>
            <p:cNvPr id="11" name="Freeform 197"/>
            <p:cNvSpPr>
              <a:spLocks noEditPoints="1"/>
            </p:cNvSpPr>
            <p:nvPr/>
          </p:nvSpPr>
          <p:spPr bwMode="auto">
            <a:xfrm>
              <a:off x="6242269" y="1630081"/>
              <a:ext cx="211391" cy="183989"/>
            </a:xfrm>
            <a:custGeom>
              <a:avLst/>
              <a:gdLst>
                <a:gd name="T0" fmla="*/ 66 w 66"/>
                <a:gd name="T1" fmla="*/ 19 h 58"/>
                <a:gd name="T2" fmla="*/ 47 w 66"/>
                <a:gd name="T3" fmla="*/ 0 h 58"/>
                <a:gd name="T4" fmla="*/ 33 w 66"/>
                <a:gd name="T5" fmla="*/ 6 h 58"/>
                <a:gd name="T6" fmla="*/ 19 w 66"/>
                <a:gd name="T7" fmla="*/ 0 h 58"/>
                <a:gd name="T8" fmla="*/ 0 w 66"/>
                <a:gd name="T9" fmla="*/ 19 h 58"/>
                <a:gd name="T10" fmla="*/ 6 w 66"/>
                <a:gd name="T11" fmla="*/ 33 h 58"/>
                <a:gd name="T12" fmla="*/ 6 w 66"/>
                <a:gd name="T13" fmla="*/ 33 h 58"/>
                <a:gd name="T14" fmla="*/ 26 w 66"/>
                <a:gd name="T15" fmla="*/ 54 h 58"/>
                <a:gd name="T16" fmla="*/ 33 w 66"/>
                <a:gd name="T17" fmla="*/ 58 h 58"/>
                <a:gd name="T18" fmla="*/ 39 w 66"/>
                <a:gd name="T19" fmla="*/ 54 h 58"/>
                <a:gd name="T20" fmla="*/ 59 w 66"/>
                <a:gd name="T21" fmla="*/ 33 h 58"/>
                <a:gd name="T22" fmla="*/ 59 w 66"/>
                <a:gd name="T23" fmla="*/ 33 h 58"/>
                <a:gd name="T24" fmla="*/ 66 w 66"/>
                <a:gd name="T25" fmla="*/ 19 h 58"/>
                <a:gd name="T26" fmla="*/ 54 w 66"/>
                <a:gd name="T27" fmla="*/ 27 h 58"/>
                <a:gd name="T28" fmla="*/ 33 w 66"/>
                <a:gd name="T29" fmla="*/ 48 h 58"/>
                <a:gd name="T30" fmla="*/ 33 w 66"/>
                <a:gd name="T31" fmla="*/ 48 h 58"/>
                <a:gd name="T32" fmla="*/ 32 w 66"/>
                <a:gd name="T33" fmla="*/ 48 h 58"/>
                <a:gd name="T34" fmla="*/ 11 w 66"/>
                <a:gd name="T35" fmla="*/ 27 h 58"/>
                <a:gd name="T36" fmla="*/ 8 w 66"/>
                <a:gd name="T37" fmla="*/ 19 h 58"/>
                <a:gd name="T38" fmla="*/ 19 w 66"/>
                <a:gd name="T39" fmla="*/ 8 h 58"/>
                <a:gd name="T40" fmla="*/ 27 w 66"/>
                <a:gd name="T41" fmla="*/ 12 h 58"/>
                <a:gd name="T42" fmla="*/ 33 w 66"/>
                <a:gd name="T43" fmla="*/ 19 h 58"/>
                <a:gd name="T44" fmla="*/ 39 w 66"/>
                <a:gd name="T45" fmla="*/ 12 h 58"/>
                <a:gd name="T46" fmla="*/ 47 w 66"/>
                <a:gd name="T47" fmla="*/ 8 h 58"/>
                <a:gd name="T48" fmla="*/ 57 w 66"/>
                <a:gd name="T49" fmla="*/ 19 h 58"/>
                <a:gd name="T50" fmla="*/ 54 w 66"/>
                <a:gd name="T51" fmla="*/ 27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6" h="58">
                  <a:moveTo>
                    <a:pt x="66" y="19"/>
                  </a:moveTo>
                  <a:cubicBezTo>
                    <a:pt x="66" y="9"/>
                    <a:pt x="57" y="0"/>
                    <a:pt x="47" y="0"/>
                  </a:cubicBezTo>
                  <a:cubicBezTo>
                    <a:pt x="41" y="0"/>
                    <a:pt x="36" y="3"/>
                    <a:pt x="33" y="6"/>
                  </a:cubicBezTo>
                  <a:cubicBezTo>
                    <a:pt x="29" y="3"/>
                    <a:pt x="24" y="0"/>
                    <a:pt x="19" y="0"/>
                  </a:cubicBezTo>
                  <a:cubicBezTo>
                    <a:pt x="8" y="0"/>
                    <a:pt x="0" y="9"/>
                    <a:pt x="0" y="19"/>
                  </a:cubicBezTo>
                  <a:cubicBezTo>
                    <a:pt x="0" y="25"/>
                    <a:pt x="2" y="30"/>
                    <a:pt x="6" y="33"/>
                  </a:cubicBezTo>
                  <a:cubicBezTo>
                    <a:pt x="6" y="33"/>
                    <a:pt x="6" y="33"/>
                    <a:pt x="6" y="33"/>
                  </a:cubicBezTo>
                  <a:cubicBezTo>
                    <a:pt x="26" y="54"/>
                    <a:pt x="26" y="54"/>
                    <a:pt x="26" y="54"/>
                  </a:cubicBezTo>
                  <a:cubicBezTo>
                    <a:pt x="28" y="56"/>
                    <a:pt x="31" y="58"/>
                    <a:pt x="33" y="58"/>
                  </a:cubicBezTo>
                  <a:cubicBezTo>
                    <a:pt x="35" y="58"/>
                    <a:pt x="37" y="56"/>
                    <a:pt x="39" y="54"/>
                  </a:cubicBezTo>
                  <a:cubicBezTo>
                    <a:pt x="59" y="33"/>
                    <a:pt x="59" y="33"/>
                    <a:pt x="59" y="33"/>
                  </a:cubicBezTo>
                  <a:cubicBezTo>
                    <a:pt x="59" y="33"/>
                    <a:pt x="59" y="33"/>
                    <a:pt x="59" y="33"/>
                  </a:cubicBezTo>
                  <a:cubicBezTo>
                    <a:pt x="63" y="30"/>
                    <a:pt x="66" y="25"/>
                    <a:pt x="66" y="19"/>
                  </a:cubicBezTo>
                  <a:close/>
                  <a:moveTo>
                    <a:pt x="54" y="27"/>
                  </a:moveTo>
                  <a:cubicBezTo>
                    <a:pt x="33" y="48"/>
                    <a:pt x="33" y="48"/>
                    <a:pt x="33" y="48"/>
                  </a:cubicBezTo>
                  <a:cubicBezTo>
                    <a:pt x="33" y="48"/>
                    <a:pt x="33" y="48"/>
                    <a:pt x="33" y="48"/>
                  </a:cubicBezTo>
                  <a:cubicBezTo>
                    <a:pt x="32" y="48"/>
                    <a:pt x="32" y="48"/>
                    <a:pt x="32" y="48"/>
                  </a:cubicBezTo>
                  <a:cubicBezTo>
                    <a:pt x="11" y="27"/>
                    <a:pt x="11" y="27"/>
                    <a:pt x="11" y="27"/>
                  </a:cubicBezTo>
                  <a:cubicBezTo>
                    <a:pt x="9" y="25"/>
                    <a:pt x="8" y="22"/>
                    <a:pt x="8" y="19"/>
                  </a:cubicBezTo>
                  <a:cubicBezTo>
                    <a:pt x="8" y="13"/>
                    <a:pt x="13" y="8"/>
                    <a:pt x="19" y="8"/>
                  </a:cubicBezTo>
                  <a:cubicBezTo>
                    <a:pt x="22" y="8"/>
                    <a:pt x="24" y="10"/>
                    <a:pt x="27" y="12"/>
                  </a:cubicBezTo>
                  <a:cubicBezTo>
                    <a:pt x="33" y="19"/>
                    <a:pt x="33" y="19"/>
                    <a:pt x="33" y="19"/>
                  </a:cubicBezTo>
                  <a:cubicBezTo>
                    <a:pt x="39" y="12"/>
                    <a:pt x="39" y="12"/>
                    <a:pt x="39" y="12"/>
                  </a:cubicBezTo>
                  <a:cubicBezTo>
                    <a:pt x="41" y="10"/>
                    <a:pt x="44" y="8"/>
                    <a:pt x="47" y="8"/>
                  </a:cubicBezTo>
                  <a:cubicBezTo>
                    <a:pt x="53" y="8"/>
                    <a:pt x="57" y="13"/>
                    <a:pt x="57" y="19"/>
                  </a:cubicBezTo>
                  <a:cubicBezTo>
                    <a:pt x="57" y="22"/>
                    <a:pt x="56" y="25"/>
                    <a:pt x="54" y="27"/>
                  </a:cubicBezTo>
                  <a:close/>
                </a:path>
              </a:pathLst>
            </a:custGeom>
            <a:grpFill/>
            <a:ln>
              <a:noFill/>
            </a:ln>
          </p:spPr>
          <p:txBody>
            <a:bodyPr/>
            <a:lstStyle/>
            <a:p>
              <a:pPr>
                <a:defRPr/>
              </a:pPr>
              <a:endParaRPr lang="id-ID" sz="1350">
                <a:solidFill>
                  <a:prstClr val="black"/>
                </a:solidFill>
              </a:endParaRPr>
            </a:p>
          </p:txBody>
        </p:sp>
        <p:sp>
          <p:nvSpPr>
            <p:cNvPr id="12" name="Freeform 201"/>
            <p:cNvSpPr/>
            <p:nvPr/>
          </p:nvSpPr>
          <p:spPr bwMode="auto">
            <a:xfrm>
              <a:off x="5806087" y="1515560"/>
              <a:ext cx="197691" cy="191818"/>
            </a:xfrm>
            <a:custGeom>
              <a:avLst/>
              <a:gdLst>
                <a:gd name="T0" fmla="*/ 39 w 62"/>
                <a:gd name="T1" fmla="*/ 42 h 60"/>
                <a:gd name="T2" fmla="*/ 37 w 62"/>
                <a:gd name="T3" fmla="*/ 38 h 60"/>
                <a:gd name="T4" fmla="*/ 43 w 62"/>
                <a:gd name="T5" fmla="*/ 27 h 60"/>
                <a:gd name="T6" fmla="*/ 44 w 62"/>
                <a:gd name="T7" fmla="*/ 19 h 60"/>
                <a:gd name="T8" fmla="*/ 31 w 62"/>
                <a:gd name="T9" fmla="*/ 0 h 60"/>
                <a:gd name="T10" fmla="*/ 18 w 62"/>
                <a:gd name="T11" fmla="*/ 19 h 60"/>
                <a:gd name="T12" fmla="*/ 20 w 62"/>
                <a:gd name="T13" fmla="*/ 27 h 60"/>
                <a:gd name="T14" fmla="*/ 25 w 62"/>
                <a:gd name="T15" fmla="*/ 38 h 60"/>
                <a:gd name="T16" fmla="*/ 23 w 62"/>
                <a:gd name="T17" fmla="*/ 42 h 60"/>
                <a:gd name="T18" fmla="*/ 0 w 62"/>
                <a:gd name="T19" fmla="*/ 60 h 60"/>
                <a:gd name="T20" fmla="*/ 31 w 62"/>
                <a:gd name="T21" fmla="*/ 60 h 60"/>
                <a:gd name="T22" fmla="*/ 62 w 62"/>
                <a:gd name="T23" fmla="*/ 60 h 60"/>
                <a:gd name="T24" fmla="*/ 39 w 62"/>
                <a:gd name="T25" fmla="*/ 42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2" h="60">
                  <a:moveTo>
                    <a:pt x="39" y="42"/>
                  </a:moveTo>
                  <a:cubicBezTo>
                    <a:pt x="37" y="42"/>
                    <a:pt x="37" y="38"/>
                    <a:pt x="37" y="38"/>
                  </a:cubicBezTo>
                  <a:cubicBezTo>
                    <a:pt x="37" y="38"/>
                    <a:pt x="42" y="33"/>
                    <a:pt x="43" y="27"/>
                  </a:cubicBezTo>
                  <a:cubicBezTo>
                    <a:pt x="45" y="27"/>
                    <a:pt x="47" y="21"/>
                    <a:pt x="44" y="19"/>
                  </a:cubicBezTo>
                  <a:cubicBezTo>
                    <a:pt x="44" y="16"/>
                    <a:pt x="48" y="0"/>
                    <a:pt x="31" y="0"/>
                  </a:cubicBezTo>
                  <a:cubicBezTo>
                    <a:pt x="15" y="0"/>
                    <a:pt x="18" y="16"/>
                    <a:pt x="18" y="19"/>
                  </a:cubicBezTo>
                  <a:cubicBezTo>
                    <a:pt x="15" y="21"/>
                    <a:pt x="17" y="27"/>
                    <a:pt x="20" y="27"/>
                  </a:cubicBezTo>
                  <a:cubicBezTo>
                    <a:pt x="21" y="33"/>
                    <a:pt x="25" y="38"/>
                    <a:pt x="25" y="38"/>
                  </a:cubicBezTo>
                  <a:cubicBezTo>
                    <a:pt x="25" y="38"/>
                    <a:pt x="25" y="42"/>
                    <a:pt x="23" y="42"/>
                  </a:cubicBezTo>
                  <a:cubicBezTo>
                    <a:pt x="19" y="43"/>
                    <a:pt x="0" y="51"/>
                    <a:pt x="0" y="60"/>
                  </a:cubicBezTo>
                  <a:cubicBezTo>
                    <a:pt x="31" y="60"/>
                    <a:pt x="31" y="60"/>
                    <a:pt x="31" y="60"/>
                  </a:cubicBezTo>
                  <a:cubicBezTo>
                    <a:pt x="62" y="60"/>
                    <a:pt x="62" y="60"/>
                    <a:pt x="62" y="60"/>
                  </a:cubicBezTo>
                  <a:cubicBezTo>
                    <a:pt x="62" y="51"/>
                    <a:pt x="44" y="43"/>
                    <a:pt x="39" y="42"/>
                  </a:cubicBezTo>
                  <a:close/>
                </a:path>
              </a:pathLst>
            </a:custGeom>
            <a:grpFill/>
            <a:ln>
              <a:noFill/>
            </a:ln>
          </p:spPr>
          <p:txBody>
            <a:bodyPr/>
            <a:lstStyle/>
            <a:p>
              <a:pPr>
                <a:defRPr/>
              </a:pPr>
              <a:endParaRPr lang="id-ID" sz="1350">
                <a:solidFill>
                  <a:prstClr val="black"/>
                </a:solidFill>
              </a:endParaRPr>
            </a:p>
          </p:txBody>
        </p:sp>
        <p:sp>
          <p:nvSpPr>
            <p:cNvPr id="13" name="Freeform 224"/>
            <p:cNvSpPr>
              <a:spLocks noEditPoints="1"/>
            </p:cNvSpPr>
            <p:nvPr/>
          </p:nvSpPr>
          <p:spPr bwMode="auto">
            <a:xfrm>
              <a:off x="6771087" y="1745564"/>
              <a:ext cx="150715" cy="150714"/>
            </a:xfrm>
            <a:custGeom>
              <a:avLst/>
              <a:gdLst>
                <a:gd name="T0" fmla="*/ 3 w 47"/>
                <a:gd name="T1" fmla="*/ 0 h 47"/>
                <a:gd name="T2" fmla="*/ 21 w 47"/>
                <a:gd name="T3" fmla="*/ 0 h 47"/>
                <a:gd name="T4" fmla="*/ 21 w 47"/>
                <a:gd name="T5" fmla="*/ 3 h 47"/>
                <a:gd name="T6" fmla="*/ 3 w 47"/>
                <a:gd name="T7" fmla="*/ 3 h 47"/>
                <a:gd name="T8" fmla="*/ 3 w 47"/>
                <a:gd name="T9" fmla="*/ 0 h 47"/>
                <a:gd name="T10" fmla="*/ 26 w 47"/>
                <a:gd name="T11" fmla="*/ 0 h 47"/>
                <a:gd name="T12" fmla="*/ 44 w 47"/>
                <a:gd name="T13" fmla="*/ 0 h 47"/>
                <a:gd name="T14" fmla="*/ 44 w 47"/>
                <a:gd name="T15" fmla="*/ 3 h 47"/>
                <a:gd name="T16" fmla="*/ 26 w 47"/>
                <a:gd name="T17" fmla="*/ 3 h 47"/>
                <a:gd name="T18" fmla="*/ 26 w 47"/>
                <a:gd name="T19" fmla="*/ 0 h 47"/>
                <a:gd name="T20" fmla="*/ 43 w 47"/>
                <a:gd name="T21" fmla="*/ 15 h 47"/>
                <a:gd name="T22" fmla="*/ 41 w 47"/>
                <a:gd name="T23" fmla="*/ 15 h 47"/>
                <a:gd name="T24" fmla="*/ 41 w 47"/>
                <a:gd name="T25" fmla="*/ 3 h 47"/>
                <a:gd name="T26" fmla="*/ 29 w 47"/>
                <a:gd name="T27" fmla="*/ 3 h 47"/>
                <a:gd name="T28" fmla="*/ 29 w 47"/>
                <a:gd name="T29" fmla="*/ 15 h 47"/>
                <a:gd name="T30" fmla="*/ 18 w 47"/>
                <a:gd name="T31" fmla="*/ 15 h 47"/>
                <a:gd name="T32" fmla="*/ 18 w 47"/>
                <a:gd name="T33" fmla="*/ 3 h 47"/>
                <a:gd name="T34" fmla="*/ 6 w 47"/>
                <a:gd name="T35" fmla="*/ 3 h 47"/>
                <a:gd name="T36" fmla="*/ 6 w 47"/>
                <a:gd name="T37" fmla="*/ 15 h 47"/>
                <a:gd name="T38" fmla="*/ 4 w 47"/>
                <a:gd name="T39" fmla="*/ 15 h 47"/>
                <a:gd name="T40" fmla="*/ 0 w 47"/>
                <a:gd name="T41" fmla="*/ 18 h 47"/>
                <a:gd name="T42" fmla="*/ 0 w 47"/>
                <a:gd name="T43" fmla="*/ 44 h 47"/>
                <a:gd name="T44" fmla="*/ 4 w 47"/>
                <a:gd name="T45" fmla="*/ 47 h 47"/>
                <a:gd name="T46" fmla="*/ 17 w 47"/>
                <a:gd name="T47" fmla="*/ 47 h 47"/>
                <a:gd name="T48" fmla="*/ 21 w 47"/>
                <a:gd name="T49" fmla="*/ 44 h 47"/>
                <a:gd name="T50" fmla="*/ 21 w 47"/>
                <a:gd name="T51" fmla="*/ 27 h 47"/>
                <a:gd name="T52" fmla="*/ 26 w 47"/>
                <a:gd name="T53" fmla="*/ 27 h 47"/>
                <a:gd name="T54" fmla="*/ 26 w 47"/>
                <a:gd name="T55" fmla="*/ 44 h 47"/>
                <a:gd name="T56" fmla="*/ 30 w 47"/>
                <a:gd name="T57" fmla="*/ 47 h 47"/>
                <a:gd name="T58" fmla="*/ 43 w 47"/>
                <a:gd name="T59" fmla="*/ 47 h 47"/>
                <a:gd name="T60" fmla="*/ 47 w 47"/>
                <a:gd name="T61" fmla="*/ 44 h 47"/>
                <a:gd name="T62" fmla="*/ 47 w 47"/>
                <a:gd name="T63" fmla="*/ 18 h 47"/>
                <a:gd name="T64" fmla="*/ 43 w 47"/>
                <a:gd name="T65" fmla="*/ 15 h 47"/>
                <a:gd name="T66" fmla="*/ 16 w 47"/>
                <a:gd name="T67" fmla="*/ 44 h 47"/>
                <a:gd name="T68" fmla="*/ 5 w 47"/>
                <a:gd name="T69" fmla="*/ 44 h 47"/>
                <a:gd name="T70" fmla="*/ 3 w 47"/>
                <a:gd name="T71" fmla="*/ 42 h 47"/>
                <a:gd name="T72" fmla="*/ 5 w 47"/>
                <a:gd name="T73" fmla="*/ 41 h 47"/>
                <a:gd name="T74" fmla="*/ 16 w 47"/>
                <a:gd name="T75" fmla="*/ 41 h 47"/>
                <a:gd name="T76" fmla="*/ 18 w 47"/>
                <a:gd name="T77" fmla="*/ 42 h 47"/>
                <a:gd name="T78" fmla="*/ 16 w 47"/>
                <a:gd name="T79" fmla="*/ 44 h 47"/>
                <a:gd name="T80" fmla="*/ 25 w 47"/>
                <a:gd name="T81" fmla="*/ 24 h 47"/>
                <a:gd name="T82" fmla="*/ 22 w 47"/>
                <a:gd name="T83" fmla="*/ 24 h 47"/>
                <a:gd name="T84" fmla="*/ 21 w 47"/>
                <a:gd name="T85" fmla="*/ 22 h 47"/>
                <a:gd name="T86" fmla="*/ 22 w 47"/>
                <a:gd name="T87" fmla="*/ 21 h 47"/>
                <a:gd name="T88" fmla="*/ 25 w 47"/>
                <a:gd name="T89" fmla="*/ 21 h 47"/>
                <a:gd name="T90" fmla="*/ 26 w 47"/>
                <a:gd name="T91" fmla="*/ 22 h 47"/>
                <a:gd name="T92" fmla="*/ 25 w 47"/>
                <a:gd name="T93" fmla="*/ 24 h 47"/>
                <a:gd name="T94" fmla="*/ 42 w 47"/>
                <a:gd name="T95" fmla="*/ 44 h 47"/>
                <a:gd name="T96" fmla="*/ 31 w 47"/>
                <a:gd name="T97" fmla="*/ 44 h 47"/>
                <a:gd name="T98" fmla="*/ 29 w 47"/>
                <a:gd name="T99" fmla="*/ 42 h 47"/>
                <a:gd name="T100" fmla="*/ 31 w 47"/>
                <a:gd name="T101" fmla="*/ 41 h 47"/>
                <a:gd name="T102" fmla="*/ 42 w 47"/>
                <a:gd name="T103" fmla="*/ 41 h 47"/>
                <a:gd name="T104" fmla="*/ 44 w 47"/>
                <a:gd name="T105" fmla="*/ 42 h 47"/>
                <a:gd name="T106" fmla="*/ 42 w 47"/>
                <a:gd name="T107" fmla="*/ 44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7" h="47">
                  <a:moveTo>
                    <a:pt x="3" y="0"/>
                  </a:moveTo>
                  <a:cubicBezTo>
                    <a:pt x="21" y="0"/>
                    <a:pt x="21" y="0"/>
                    <a:pt x="21" y="0"/>
                  </a:cubicBezTo>
                  <a:cubicBezTo>
                    <a:pt x="21" y="3"/>
                    <a:pt x="21" y="3"/>
                    <a:pt x="21" y="3"/>
                  </a:cubicBezTo>
                  <a:cubicBezTo>
                    <a:pt x="3" y="3"/>
                    <a:pt x="3" y="3"/>
                    <a:pt x="3" y="3"/>
                  </a:cubicBezTo>
                  <a:lnTo>
                    <a:pt x="3" y="0"/>
                  </a:lnTo>
                  <a:close/>
                  <a:moveTo>
                    <a:pt x="26" y="0"/>
                  </a:moveTo>
                  <a:cubicBezTo>
                    <a:pt x="44" y="0"/>
                    <a:pt x="44" y="0"/>
                    <a:pt x="44" y="0"/>
                  </a:cubicBezTo>
                  <a:cubicBezTo>
                    <a:pt x="44" y="3"/>
                    <a:pt x="44" y="3"/>
                    <a:pt x="44" y="3"/>
                  </a:cubicBezTo>
                  <a:cubicBezTo>
                    <a:pt x="26" y="3"/>
                    <a:pt x="26" y="3"/>
                    <a:pt x="26" y="3"/>
                  </a:cubicBezTo>
                  <a:lnTo>
                    <a:pt x="26" y="0"/>
                  </a:lnTo>
                  <a:close/>
                  <a:moveTo>
                    <a:pt x="43" y="15"/>
                  </a:moveTo>
                  <a:cubicBezTo>
                    <a:pt x="41" y="15"/>
                    <a:pt x="41" y="15"/>
                    <a:pt x="41" y="15"/>
                  </a:cubicBezTo>
                  <a:cubicBezTo>
                    <a:pt x="41" y="3"/>
                    <a:pt x="41" y="3"/>
                    <a:pt x="41" y="3"/>
                  </a:cubicBezTo>
                  <a:cubicBezTo>
                    <a:pt x="29" y="3"/>
                    <a:pt x="29" y="3"/>
                    <a:pt x="29" y="3"/>
                  </a:cubicBezTo>
                  <a:cubicBezTo>
                    <a:pt x="29" y="15"/>
                    <a:pt x="29" y="15"/>
                    <a:pt x="29" y="15"/>
                  </a:cubicBezTo>
                  <a:cubicBezTo>
                    <a:pt x="18" y="15"/>
                    <a:pt x="18" y="15"/>
                    <a:pt x="18" y="15"/>
                  </a:cubicBezTo>
                  <a:cubicBezTo>
                    <a:pt x="18" y="3"/>
                    <a:pt x="18" y="3"/>
                    <a:pt x="18" y="3"/>
                  </a:cubicBezTo>
                  <a:cubicBezTo>
                    <a:pt x="6" y="3"/>
                    <a:pt x="6" y="3"/>
                    <a:pt x="6" y="3"/>
                  </a:cubicBezTo>
                  <a:cubicBezTo>
                    <a:pt x="6" y="15"/>
                    <a:pt x="6" y="15"/>
                    <a:pt x="6" y="15"/>
                  </a:cubicBezTo>
                  <a:cubicBezTo>
                    <a:pt x="4" y="15"/>
                    <a:pt x="4" y="15"/>
                    <a:pt x="4" y="15"/>
                  </a:cubicBezTo>
                  <a:cubicBezTo>
                    <a:pt x="2" y="15"/>
                    <a:pt x="0" y="16"/>
                    <a:pt x="0" y="18"/>
                  </a:cubicBezTo>
                  <a:cubicBezTo>
                    <a:pt x="0" y="44"/>
                    <a:pt x="0" y="44"/>
                    <a:pt x="0" y="44"/>
                  </a:cubicBezTo>
                  <a:cubicBezTo>
                    <a:pt x="0" y="45"/>
                    <a:pt x="2" y="47"/>
                    <a:pt x="4" y="47"/>
                  </a:cubicBezTo>
                  <a:cubicBezTo>
                    <a:pt x="17" y="47"/>
                    <a:pt x="17" y="47"/>
                    <a:pt x="17" y="47"/>
                  </a:cubicBezTo>
                  <a:cubicBezTo>
                    <a:pt x="19" y="47"/>
                    <a:pt x="21" y="45"/>
                    <a:pt x="21" y="44"/>
                  </a:cubicBezTo>
                  <a:cubicBezTo>
                    <a:pt x="21" y="27"/>
                    <a:pt x="21" y="27"/>
                    <a:pt x="21" y="27"/>
                  </a:cubicBezTo>
                  <a:cubicBezTo>
                    <a:pt x="26" y="27"/>
                    <a:pt x="26" y="27"/>
                    <a:pt x="26" y="27"/>
                  </a:cubicBezTo>
                  <a:cubicBezTo>
                    <a:pt x="26" y="44"/>
                    <a:pt x="26" y="44"/>
                    <a:pt x="26" y="44"/>
                  </a:cubicBezTo>
                  <a:cubicBezTo>
                    <a:pt x="26" y="45"/>
                    <a:pt x="28" y="47"/>
                    <a:pt x="30" y="47"/>
                  </a:cubicBezTo>
                  <a:cubicBezTo>
                    <a:pt x="43" y="47"/>
                    <a:pt x="43" y="47"/>
                    <a:pt x="43" y="47"/>
                  </a:cubicBezTo>
                  <a:cubicBezTo>
                    <a:pt x="45" y="47"/>
                    <a:pt x="47" y="45"/>
                    <a:pt x="47" y="44"/>
                  </a:cubicBezTo>
                  <a:cubicBezTo>
                    <a:pt x="47" y="18"/>
                    <a:pt x="47" y="18"/>
                    <a:pt x="47" y="18"/>
                  </a:cubicBezTo>
                  <a:cubicBezTo>
                    <a:pt x="47" y="16"/>
                    <a:pt x="45" y="15"/>
                    <a:pt x="43" y="15"/>
                  </a:cubicBezTo>
                  <a:close/>
                  <a:moveTo>
                    <a:pt x="16" y="44"/>
                  </a:moveTo>
                  <a:cubicBezTo>
                    <a:pt x="5" y="44"/>
                    <a:pt x="5" y="44"/>
                    <a:pt x="5" y="44"/>
                  </a:cubicBezTo>
                  <a:cubicBezTo>
                    <a:pt x="4" y="44"/>
                    <a:pt x="3" y="43"/>
                    <a:pt x="3" y="42"/>
                  </a:cubicBezTo>
                  <a:cubicBezTo>
                    <a:pt x="3" y="42"/>
                    <a:pt x="4" y="41"/>
                    <a:pt x="5" y="41"/>
                  </a:cubicBezTo>
                  <a:cubicBezTo>
                    <a:pt x="16" y="41"/>
                    <a:pt x="16" y="41"/>
                    <a:pt x="16" y="41"/>
                  </a:cubicBezTo>
                  <a:cubicBezTo>
                    <a:pt x="17" y="41"/>
                    <a:pt x="18" y="42"/>
                    <a:pt x="18" y="42"/>
                  </a:cubicBezTo>
                  <a:cubicBezTo>
                    <a:pt x="18" y="43"/>
                    <a:pt x="17" y="44"/>
                    <a:pt x="16" y="44"/>
                  </a:cubicBezTo>
                  <a:close/>
                  <a:moveTo>
                    <a:pt x="25" y="24"/>
                  </a:moveTo>
                  <a:cubicBezTo>
                    <a:pt x="22" y="24"/>
                    <a:pt x="22" y="24"/>
                    <a:pt x="22" y="24"/>
                  </a:cubicBezTo>
                  <a:cubicBezTo>
                    <a:pt x="21" y="24"/>
                    <a:pt x="21" y="23"/>
                    <a:pt x="21" y="22"/>
                  </a:cubicBezTo>
                  <a:cubicBezTo>
                    <a:pt x="21" y="21"/>
                    <a:pt x="21" y="21"/>
                    <a:pt x="22" y="21"/>
                  </a:cubicBezTo>
                  <a:cubicBezTo>
                    <a:pt x="25" y="21"/>
                    <a:pt x="25" y="21"/>
                    <a:pt x="25" y="21"/>
                  </a:cubicBezTo>
                  <a:cubicBezTo>
                    <a:pt x="26" y="21"/>
                    <a:pt x="26" y="21"/>
                    <a:pt x="26" y="22"/>
                  </a:cubicBezTo>
                  <a:cubicBezTo>
                    <a:pt x="26" y="23"/>
                    <a:pt x="26" y="24"/>
                    <a:pt x="25" y="24"/>
                  </a:cubicBezTo>
                  <a:close/>
                  <a:moveTo>
                    <a:pt x="42" y="44"/>
                  </a:moveTo>
                  <a:cubicBezTo>
                    <a:pt x="31" y="44"/>
                    <a:pt x="31" y="44"/>
                    <a:pt x="31" y="44"/>
                  </a:cubicBezTo>
                  <a:cubicBezTo>
                    <a:pt x="30" y="44"/>
                    <a:pt x="29" y="43"/>
                    <a:pt x="29" y="42"/>
                  </a:cubicBezTo>
                  <a:cubicBezTo>
                    <a:pt x="29" y="42"/>
                    <a:pt x="30" y="41"/>
                    <a:pt x="31" y="41"/>
                  </a:cubicBezTo>
                  <a:cubicBezTo>
                    <a:pt x="42" y="41"/>
                    <a:pt x="42" y="41"/>
                    <a:pt x="42" y="41"/>
                  </a:cubicBezTo>
                  <a:cubicBezTo>
                    <a:pt x="43" y="41"/>
                    <a:pt x="44" y="42"/>
                    <a:pt x="44" y="42"/>
                  </a:cubicBezTo>
                  <a:cubicBezTo>
                    <a:pt x="44" y="43"/>
                    <a:pt x="43" y="44"/>
                    <a:pt x="42" y="44"/>
                  </a:cubicBezTo>
                  <a:close/>
                </a:path>
              </a:pathLst>
            </a:custGeom>
            <a:grpFill/>
            <a:ln>
              <a:noFill/>
            </a:ln>
          </p:spPr>
          <p:txBody>
            <a:bodyPr/>
            <a:lstStyle/>
            <a:p>
              <a:pPr>
                <a:defRPr/>
              </a:pPr>
              <a:endParaRPr lang="id-ID" sz="1350">
                <a:solidFill>
                  <a:prstClr val="black"/>
                </a:solidFill>
              </a:endParaRPr>
            </a:p>
          </p:txBody>
        </p:sp>
        <p:sp>
          <p:nvSpPr>
            <p:cNvPr id="14" name="Freeform 165"/>
            <p:cNvSpPr>
              <a:spLocks noEditPoints="1"/>
            </p:cNvSpPr>
            <p:nvPr/>
          </p:nvSpPr>
          <p:spPr bwMode="auto">
            <a:xfrm>
              <a:off x="8191769" y="2620489"/>
              <a:ext cx="236837" cy="266197"/>
            </a:xfrm>
            <a:custGeom>
              <a:avLst/>
              <a:gdLst>
                <a:gd name="T0" fmla="*/ 58 w 74"/>
                <a:gd name="T1" fmla="*/ 25 h 83"/>
                <a:gd name="T2" fmla="*/ 62 w 74"/>
                <a:gd name="T3" fmla="*/ 22 h 83"/>
                <a:gd name="T4" fmla="*/ 68 w 74"/>
                <a:gd name="T5" fmla="*/ 12 h 83"/>
                <a:gd name="T6" fmla="*/ 65 w 74"/>
                <a:gd name="T7" fmla="*/ 3 h 83"/>
                <a:gd name="T8" fmla="*/ 58 w 74"/>
                <a:gd name="T9" fmla="*/ 0 h 83"/>
                <a:gd name="T10" fmla="*/ 46 w 74"/>
                <a:gd name="T11" fmla="*/ 5 h 83"/>
                <a:gd name="T12" fmla="*/ 36 w 74"/>
                <a:gd name="T13" fmla="*/ 24 h 83"/>
                <a:gd name="T14" fmla="*/ 27 w 74"/>
                <a:gd name="T15" fmla="*/ 6 h 83"/>
                <a:gd name="T16" fmla="*/ 18 w 74"/>
                <a:gd name="T17" fmla="*/ 2 h 83"/>
                <a:gd name="T18" fmla="*/ 11 w 74"/>
                <a:gd name="T19" fmla="*/ 5 h 83"/>
                <a:gd name="T20" fmla="*/ 12 w 74"/>
                <a:gd name="T21" fmla="*/ 21 h 83"/>
                <a:gd name="T22" fmla="*/ 18 w 74"/>
                <a:gd name="T23" fmla="*/ 25 h 83"/>
                <a:gd name="T24" fmla="*/ 0 w 74"/>
                <a:gd name="T25" fmla="*/ 25 h 83"/>
                <a:gd name="T26" fmla="*/ 0 w 74"/>
                <a:gd name="T27" fmla="*/ 46 h 83"/>
                <a:gd name="T28" fmla="*/ 5 w 74"/>
                <a:gd name="T29" fmla="*/ 46 h 83"/>
                <a:gd name="T30" fmla="*/ 5 w 74"/>
                <a:gd name="T31" fmla="*/ 83 h 83"/>
                <a:gd name="T32" fmla="*/ 68 w 74"/>
                <a:gd name="T33" fmla="*/ 83 h 83"/>
                <a:gd name="T34" fmla="*/ 68 w 74"/>
                <a:gd name="T35" fmla="*/ 46 h 83"/>
                <a:gd name="T36" fmla="*/ 74 w 74"/>
                <a:gd name="T37" fmla="*/ 46 h 83"/>
                <a:gd name="T38" fmla="*/ 74 w 74"/>
                <a:gd name="T39" fmla="*/ 25 h 83"/>
                <a:gd name="T40" fmla="*/ 58 w 74"/>
                <a:gd name="T41" fmla="*/ 25 h 83"/>
                <a:gd name="T42" fmla="*/ 50 w 74"/>
                <a:gd name="T43" fmla="*/ 9 h 83"/>
                <a:gd name="T44" fmla="*/ 58 w 74"/>
                <a:gd name="T45" fmla="*/ 6 h 83"/>
                <a:gd name="T46" fmla="*/ 61 w 74"/>
                <a:gd name="T47" fmla="*/ 7 h 83"/>
                <a:gd name="T48" fmla="*/ 58 w 74"/>
                <a:gd name="T49" fmla="*/ 17 h 83"/>
                <a:gd name="T50" fmla="*/ 46 w 74"/>
                <a:gd name="T51" fmla="*/ 25 h 83"/>
                <a:gd name="T52" fmla="*/ 41 w 74"/>
                <a:gd name="T53" fmla="*/ 25 h 83"/>
                <a:gd name="T54" fmla="*/ 50 w 74"/>
                <a:gd name="T55" fmla="*/ 9 h 83"/>
                <a:gd name="T56" fmla="*/ 14 w 74"/>
                <a:gd name="T57" fmla="*/ 12 h 83"/>
                <a:gd name="T58" fmla="*/ 15 w 74"/>
                <a:gd name="T59" fmla="*/ 9 h 83"/>
                <a:gd name="T60" fmla="*/ 18 w 74"/>
                <a:gd name="T61" fmla="*/ 8 h 83"/>
                <a:gd name="T62" fmla="*/ 18 w 74"/>
                <a:gd name="T63" fmla="*/ 8 h 83"/>
                <a:gd name="T64" fmla="*/ 23 w 74"/>
                <a:gd name="T65" fmla="*/ 10 h 83"/>
                <a:gd name="T66" fmla="*/ 29 w 74"/>
                <a:gd name="T67" fmla="*/ 23 h 83"/>
                <a:gd name="T68" fmla="*/ 29 w 74"/>
                <a:gd name="T69" fmla="*/ 23 h 83"/>
                <a:gd name="T70" fmla="*/ 29 w 74"/>
                <a:gd name="T71" fmla="*/ 23 h 83"/>
                <a:gd name="T72" fmla="*/ 16 w 74"/>
                <a:gd name="T73" fmla="*/ 17 h 83"/>
                <a:gd name="T74" fmla="*/ 14 w 74"/>
                <a:gd name="T75" fmla="*/ 12 h 83"/>
                <a:gd name="T76" fmla="*/ 32 w 74"/>
                <a:gd name="T77" fmla="*/ 78 h 83"/>
                <a:gd name="T78" fmla="*/ 11 w 74"/>
                <a:gd name="T79" fmla="*/ 78 h 83"/>
                <a:gd name="T80" fmla="*/ 11 w 74"/>
                <a:gd name="T81" fmla="*/ 44 h 83"/>
                <a:gd name="T82" fmla="*/ 32 w 74"/>
                <a:gd name="T83" fmla="*/ 44 h 83"/>
                <a:gd name="T84" fmla="*/ 32 w 74"/>
                <a:gd name="T85" fmla="*/ 78 h 83"/>
                <a:gd name="T86" fmla="*/ 32 w 74"/>
                <a:gd name="T87" fmla="*/ 41 h 83"/>
                <a:gd name="T88" fmla="*/ 5 w 74"/>
                <a:gd name="T89" fmla="*/ 41 h 83"/>
                <a:gd name="T90" fmla="*/ 5 w 74"/>
                <a:gd name="T91" fmla="*/ 30 h 83"/>
                <a:gd name="T92" fmla="*/ 32 w 74"/>
                <a:gd name="T93" fmla="*/ 30 h 83"/>
                <a:gd name="T94" fmla="*/ 32 w 74"/>
                <a:gd name="T95" fmla="*/ 41 h 83"/>
                <a:gd name="T96" fmla="*/ 63 w 74"/>
                <a:gd name="T97" fmla="*/ 78 h 83"/>
                <a:gd name="T98" fmla="*/ 42 w 74"/>
                <a:gd name="T99" fmla="*/ 78 h 83"/>
                <a:gd name="T100" fmla="*/ 42 w 74"/>
                <a:gd name="T101" fmla="*/ 44 h 83"/>
                <a:gd name="T102" fmla="*/ 63 w 74"/>
                <a:gd name="T103" fmla="*/ 44 h 83"/>
                <a:gd name="T104" fmla="*/ 63 w 74"/>
                <a:gd name="T105" fmla="*/ 78 h 83"/>
                <a:gd name="T106" fmla="*/ 68 w 74"/>
                <a:gd name="T107" fmla="*/ 41 h 83"/>
                <a:gd name="T108" fmla="*/ 42 w 74"/>
                <a:gd name="T109" fmla="*/ 41 h 83"/>
                <a:gd name="T110" fmla="*/ 42 w 74"/>
                <a:gd name="T111" fmla="*/ 30 h 83"/>
                <a:gd name="T112" fmla="*/ 68 w 74"/>
                <a:gd name="T113" fmla="*/ 30 h 83"/>
                <a:gd name="T114" fmla="*/ 68 w 74"/>
                <a:gd name="T115" fmla="*/ 41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74" h="83">
                  <a:moveTo>
                    <a:pt x="58" y="25"/>
                  </a:moveTo>
                  <a:cubicBezTo>
                    <a:pt x="60" y="24"/>
                    <a:pt x="61" y="23"/>
                    <a:pt x="62" y="22"/>
                  </a:cubicBezTo>
                  <a:cubicBezTo>
                    <a:pt x="65" y="19"/>
                    <a:pt x="67" y="15"/>
                    <a:pt x="68" y="12"/>
                  </a:cubicBezTo>
                  <a:cubicBezTo>
                    <a:pt x="68" y="8"/>
                    <a:pt x="67" y="5"/>
                    <a:pt x="65" y="3"/>
                  </a:cubicBezTo>
                  <a:cubicBezTo>
                    <a:pt x="63" y="1"/>
                    <a:pt x="61" y="0"/>
                    <a:pt x="58" y="0"/>
                  </a:cubicBezTo>
                  <a:cubicBezTo>
                    <a:pt x="54" y="0"/>
                    <a:pt x="49" y="2"/>
                    <a:pt x="46" y="5"/>
                  </a:cubicBezTo>
                  <a:cubicBezTo>
                    <a:pt x="41" y="11"/>
                    <a:pt x="37" y="18"/>
                    <a:pt x="36" y="24"/>
                  </a:cubicBezTo>
                  <a:cubicBezTo>
                    <a:pt x="34" y="18"/>
                    <a:pt x="32" y="11"/>
                    <a:pt x="27" y="6"/>
                  </a:cubicBezTo>
                  <a:cubicBezTo>
                    <a:pt x="24" y="3"/>
                    <a:pt x="21" y="2"/>
                    <a:pt x="18" y="2"/>
                  </a:cubicBezTo>
                  <a:cubicBezTo>
                    <a:pt x="15" y="2"/>
                    <a:pt x="13" y="3"/>
                    <a:pt x="11" y="5"/>
                  </a:cubicBezTo>
                  <a:cubicBezTo>
                    <a:pt x="7" y="9"/>
                    <a:pt x="7" y="16"/>
                    <a:pt x="12" y="21"/>
                  </a:cubicBezTo>
                  <a:cubicBezTo>
                    <a:pt x="14" y="22"/>
                    <a:pt x="16" y="24"/>
                    <a:pt x="18" y="25"/>
                  </a:cubicBezTo>
                  <a:cubicBezTo>
                    <a:pt x="0" y="25"/>
                    <a:pt x="0" y="25"/>
                    <a:pt x="0" y="25"/>
                  </a:cubicBezTo>
                  <a:cubicBezTo>
                    <a:pt x="0" y="46"/>
                    <a:pt x="0" y="46"/>
                    <a:pt x="0" y="46"/>
                  </a:cubicBezTo>
                  <a:cubicBezTo>
                    <a:pt x="5" y="46"/>
                    <a:pt x="5" y="46"/>
                    <a:pt x="5" y="46"/>
                  </a:cubicBezTo>
                  <a:cubicBezTo>
                    <a:pt x="5" y="83"/>
                    <a:pt x="5" y="83"/>
                    <a:pt x="5" y="83"/>
                  </a:cubicBezTo>
                  <a:cubicBezTo>
                    <a:pt x="68" y="83"/>
                    <a:pt x="68" y="83"/>
                    <a:pt x="68" y="83"/>
                  </a:cubicBezTo>
                  <a:cubicBezTo>
                    <a:pt x="68" y="46"/>
                    <a:pt x="68" y="46"/>
                    <a:pt x="68" y="46"/>
                  </a:cubicBezTo>
                  <a:cubicBezTo>
                    <a:pt x="74" y="46"/>
                    <a:pt x="74" y="46"/>
                    <a:pt x="74" y="46"/>
                  </a:cubicBezTo>
                  <a:cubicBezTo>
                    <a:pt x="74" y="25"/>
                    <a:pt x="74" y="25"/>
                    <a:pt x="74" y="25"/>
                  </a:cubicBezTo>
                  <a:lnTo>
                    <a:pt x="58" y="25"/>
                  </a:lnTo>
                  <a:close/>
                  <a:moveTo>
                    <a:pt x="50" y="9"/>
                  </a:moveTo>
                  <a:cubicBezTo>
                    <a:pt x="52" y="7"/>
                    <a:pt x="55" y="6"/>
                    <a:pt x="58" y="6"/>
                  </a:cubicBezTo>
                  <a:cubicBezTo>
                    <a:pt x="59" y="6"/>
                    <a:pt x="60" y="6"/>
                    <a:pt x="61" y="7"/>
                  </a:cubicBezTo>
                  <a:cubicBezTo>
                    <a:pt x="63" y="9"/>
                    <a:pt x="62" y="14"/>
                    <a:pt x="58" y="17"/>
                  </a:cubicBezTo>
                  <a:cubicBezTo>
                    <a:pt x="55" y="21"/>
                    <a:pt x="50" y="23"/>
                    <a:pt x="46" y="25"/>
                  </a:cubicBezTo>
                  <a:cubicBezTo>
                    <a:pt x="41" y="25"/>
                    <a:pt x="41" y="25"/>
                    <a:pt x="41" y="25"/>
                  </a:cubicBezTo>
                  <a:cubicBezTo>
                    <a:pt x="43" y="20"/>
                    <a:pt x="46" y="14"/>
                    <a:pt x="50" y="9"/>
                  </a:cubicBezTo>
                  <a:close/>
                  <a:moveTo>
                    <a:pt x="14" y="12"/>
                  </a:moveTo>
                  <a:cubicBezTo>
                    <a:pt x="14" y="11"/>
                    <a:pt x="14" y="10"/>
                    <a:pt x="15" y="9"/>
                  </a:cubicBezTo>
                  <a:cubicBezTo>
                    <a:pt x="16" y="8"/>
                    <a:pt x="17" y="8"/>
                    <a:pt x="18" y="8"/>
                  </a:cubicBezTo>
                  <a:cubicBezTo>
                    <a:pt x="18" y="8"/>
                    <a:pt x="18" y="8"/>
                    <a:pt x="18" y="8"/>
                  </a:cubicBezTo>
                  <a:cubicBezTo>
                    <a:pt x="19" y="8"/>
                    <a:pt x="21" y="9"/>
                    <a:pt x="23" y="10"/>
                  </a:cubicBezTo>
                  <a:cubicBezTo>
                    <a:pt x="25" y="13"/>
                    <a:pt x="28" y="17"/>
                    <a:pt x="29" y="23"/>
                  </a:cubicBezTo>
                  <a:cubicBezTo>
                    <a:pt x="29" y="23"/>
                    <a:pt x="29" y="23"/>
                    <a:pt x="29" y="23"/>
                  </a:cubicBezTo>
                  <a:cubicBezTo>
                    <a:pt x="29" y="23"/>
                    <a:pt x="29" y="23"/>
                    <a:pt x="29" y="23"/>
                  </a:cubicBezTo>
                  <a:cubicBezTo>
                    <a:pt x="23" y="22"/>
                    <a:pt x="19" y="19"/>
                    <a:pt x="16" y="17"/>
                  </a:cubicBezTo>
                  <a:cubicBezTo>
                    <a:pt x="15" y="15"/>
                    <a:pt x="14" y="14"/>
                    <a:pt x="14" y="12"/>
                  </a:cubicBezTo>
                  <a:close/>
                  <a:moveTo>
                    <a:pt x="32" y="78"/>
                  </a:moveTo>
                  <a:cubicBezTo>
                    <a:pt x="11" y="78"/>
                    <a:pt x="11" y="78"/>
                    <a:pt x="11" y="78"/>
                  </a:cubicBezTo>
                  <a:cubicBezTo>
                    <a:pt x="11" y="44"/>
                    <a:pt x="11" y="44"/>
                    <a:pt x="11" y="44"/>
                  </a:cubicBezTo>
                  <a:cubicBezTo>
                    <a:pt x="32" y="44"/>
                    <a:pt x="32" y="44"/>
                    <a:pt x="32" y="44"/>
                  </a:cubicBezTo>
                  <a:lnTo>
                    <a:pt x="32" y="78"/>
                  </a:lnTo>
                  <a:close/>
                  <a:moveTo>
                    <a:pt x="32" y="41"/>
                  </a:moveTo>
                  <a:cubicBezTo>
                    <a:pt x="5" y="41"/>
                    <a:pt x="5" y="41"/>
                    <a:pt x="5" y="41"/>
                  </a:cubicBezTo>
                  <a:cubicBezTo>
                    <a:pt x="5" y="30"/>
                    <a:pt x="5" y="30"/>
                    <a:pt x="5" y="30"/>
                  </a:cubicBezTo>
                  <a:cubicBezTo>
                    <a:pt x="32" y="30"/>
                    <a:pt x="32" y="30"/>
                    <a:pt x="32" y="30"/>
                  </a:cubicBezTo>
                  <a:lnTo>
                    <a:pt x="32" y="41"/>
                  </a:lnTo>
                  <a:close/>
                  <a:moveTo>
                    <a:pt x="63" y="78"/>
                  </a:moveTo>
                  <a:cubicBezTo>
                    <a:pt x="42" y="78"/>
                    <a:pt x="42" y="78"/>
                    <a:pt x="42" y="78"/>
                  </a:cubicBezTo>
                  <a:cubicBezTo>
                    <a:pt x="42" y="44"/>
                    <a:pt x="42" y="44"/>
                    <a:pt x="42" y="44"/>
                  </a:cubicBezTo>
                  <a:cubicBezTo>
                    <a:pt x="63" y="44"/>
                    <a:pt x="63" y="44"/>
                    <a:pt x="63" y="44"/>
                  </a:cubicBezTo>
                  <a:lnTo>
                    <a:pt x="63" y="78"/>
                  </a:lnTo>
                  <a:close/>
                  <a:moveTo>
                    <a:pt x="68" y="41"/>
                  </a:moveTo>
                  <a:cubicBezTo>
                    <a:pt x="42" y="41"/>
                    <a:pt x="42" y="41"/>
                    <a:pt x="42" y="41"/>
                  </a:cubicBezTo>
                  <a:cubicBezTo>
                    <a:pt x="42" y="30"/>
                    <a:pt x="42" y="30"/>
                    <a:pt x="42" y="30"/>
                  </a:cubicBezTo>
                  <a:cubicBezTo>
                    <a:pt x="68" y="30"/>
                    <a:pt x="68" y="30"/>
                    <a:pt x="68" y="30"/>
                  </a:cubicBezTo>
                  <a:lnTo>
                    <a:pt x="68" y="41"/>
                  </a:lnTo>
                  <a:close/>
                </a:path>
              </a:pathLst>
            </a:custGeom>
            <a:grpFill/>
            <a:ln>
              <a:noFill/>
            </a:ln>
          </p:spPr>
          <p:txBody>
            <a:bodyPr/>
            <a:lstStyle/>
            <a:p>
              <a:pPr>
                <a:defRPr/>
              </a:pPr>
              <a:endParaRPr lang="id-ID" sz="1350">
                <a:solidFill>
                  <a:prstClr val="black"/>
                </a:solidFill>
              </a:endParaRPr>
            </a:p>
          </p:txBody>
        </p:sp>
        <p:sp>
          <p:nvSpPr>
            <p:cNvPr id="15" name="Freeform 170"/>
            <p:cNvSpPr>
              <a:spLocks noEditPoints="1"/>
            </p:cNvSpPr>
            <p:nvPr/>
          </p:nvSpPr>
          <p:spPr bwMode="auto">
            <a:xfrm>
              <a:off x="8084116" y="2039163"/>
              <a:ext cx="303387" cy="264239"/>
            </a:xfrm>
            <a:custGeom>
              <a:avLst/>
              <a:gdLst>
                <a:gd name="T0" fmla="*/ 95 w 95"/>
                <a:gd name="T1" fmla="*/ 34 h 83"/>
                <a:gd name="T2" fmla="*/ 83 w 95"/>
                <a:gd name="T3" fmla="*/ 0 h 83"/>
                <a:gd name="T4" fmla="*/ 83 w 95"/>
                <a:gd name="T5" fmla="*/ 0 h 83"/>
                <a:gd name="T6" fmla="*/ 75 w 95"/>
                <a:gd name="T7" fmla="*/ 0 h 83"/>
                <a:gd name="T8" fmla="*/ 31 w 95"/>
                <a:gd name="T9" fmla="*/ 19 h 83"/>
                <a:gd name="T10" fmla="*/ 30 w 95"/>
                <a:gd name="T11" fmla="*/ 34 h 83"/>
                <a:gd name="T12" fmla="*/ 31 w 95"/>
                <a:gd name="T13" fmla="*/ 49 h 83"/>
                <a:gd name="T14" fmla="*/ 75 w 95"/>
                <a:gd name="T15" fmla="*/ 68 h 83"/>
                <a:gd name="T16" fmla="*/ 83 w 95"/>
                <a:gd name="T17" fmla="*/ 68 h 83"/>
                <a:gd name="T18" fmla="*/ 83 w 95"/>
                <a:gd name="T19" fmla="*/ 68 h 83"/>
                <a:gd name="T20" fmla="*/ 95 w 95"/>
                <a:gd name="T21" fmla="*/ 34 h 83"/>
                <a:gd name="T22" fmla="*/ 80 w 95"/>
                <a:gd name="T23" fmla="*/ 63 h 83"/>
                <a:gd name="T24" fmla="*/ 78 w 95"/>
                <a:gd name="T25" fmla="*/ 61 h 83"/>
                <a:gd name="T26" fmla="*/ 75 w 95"/>
                <a:gd name="T27" fmla="*/ 55 h 83"/>
                <a:gd name="T28" fmla="*/ 71 w 95"/>
                <a:gd name="T29" fmla="*/ 34 h 83"/>
                <a:gd name="T30" fmla="*/ 75 w 95"/>
                <a:gd name="T31" fmla="*/ 13 h 83"/>
                <a:gd name="T32" fmla="*/ 78 w 95"/>
                <a:gd name="T33" fmla="*/ 7 h 83"/>
                <a:gd name="T34" fmla="*/ 80 w 95"/>
                <a:gd name="T35" fmla="*/ 5 h 83"/>
                <a:gd name="T36" fmla="*/ 83 w 95"/>
                <a:gd name="T37" fmla="*/ 7 h 83"/>
                <a:gd name="T38" fmla="*/ 86 w 95"/>
                <a:gd name="T39" fmla="*/ 13 h 83"/>
                <a:gd name="T40" fmla="*/ 89 w 95"/>
                <a:gd name="T41" fmla="*/ 34 h 83"/>
                <a:gd name="T42" fmla="*/ 86 w 95"/>
                <a:gd name="T43" fmla="*/ 55 h 83"/>
                <a:gd name="T44" fmla="*/ 83 w 95"/>
                <a:gd name="T45" fmla="*/ 61 h 83"/>
                <a:gd name="T46" fmla="*/ 80 w 95"/>
                <a:gd name="T47" fmla="*/ 63 h 83"/>
                <a:gd name="T48" fmla="*/ 24 w 95"/>
                <a:gd name="T49" fmla="*/ 34 h 83"/>
                <a:gd name="T50" fmla="*/ 25 w 95"/>
                <a:gd name="T51" fmla="*/ 20 h 83"/>
                <a:gd name="T52" fmla="*/ 12 w 95"/>
                <a:gd name="T53" fmla="*/ 21 h 83"/>
                <a:gd name="T54" fmla="*/ 5 w 95"/>
                <a:gd name="T55" fmla="*/ 21 h 83"/>
                <a:gd name="T56" fmla="*/ 0 w 95"/>
                <a:gd name="T57" fmla="*/ 30 h 83"/>
                <a:gd name="T58" fmla="*/ 0 w 95"/>
                <a:gd name="T59" fmla="*/ 38 h 83"/>
                <a:gd name="T60" fmla="*/ 5 w 95"/>
                <a:gd name="T61" fmla="*/ 47 h 83"/>
                <a:gd name="T62" fmla="*/ 12 w 95"/>
                <a:gd name="T63" fmla="*/ 47 h 83"/>
                <a:gd name="T64" fmla="*/ 25 w 95"/>
                <a:gd name="T65" fmla="*/ 48 h 83"/>
                <a:gd name="T66" fmla="*/ 24 w 95"/>
                <a:gd name="T67" fmla="*/ 34 h 83"/>
                <a:gd name="T68" fmla="*/ 34 w 95"/>
                <a:gd name="T69" fmla="*/ 54 h 83"/>
                <a:gd name="T70" fmla="*/ 23 w 95"/>
                <a:gd name="T71" fmla="*/ 51 h 83"/>
                <a:gd name="T72" fmla="*/ 30 w 95"/>
                <a:gd name="T73" fmla="*/ 81 h 83"/>
                <a:gd name="T74" fmla="*/ 34 w 95"/>
                <a:gd name="T75" fmla="*/ 83 h 83"/>
                <a:gd name="T76" fmla="*/ 44 w 95"/>
                <a:gd name="T77" fmla="*/ 78 h 83"/>
                <a:gd name="T78" fmla="*/ 46 w 95"/>
                <a:gd name="T79" fmla="*/ 75 h 83"/>
                <a:gd name="T80" fmla="*/ 34 w 95"/>
                <a:gd name="T81" fmla="*/ 54 h 83"/>
                <a:gd name="T82" fmla="*/ 80 w 95"/>
                <a:gd name="T83" fmla="*/ 45 h 83"/>
                <a:gd name="T84" fmla="*/ 79 w 95"/>
                <a:gd name="T85" fmla="*/ 45 h 83"/>
                <a:gd name="T86" fmla="*/ 78 w 95"/>
                <a:gd name="T87" fmla="*/ 42 h 83"/>
                <a:gd name="T88" fmla="*/ 77 w 95"/>
                <a:gd name="T89" fmla="*/ 34 h 83"/>
                <a:gd name="T90" fmla="*/ 78 w 95"/>
                <a:gd name="T91" fmla="*/ 26 h 83"/>
                <a:gd name="T92" fmla="*/ 79 w 95"/>
                <a:gd name="T93" fmla="*/ 24 h 83"/>
                <a:gd name="T94" fmla="*/ 80 w 95"/>
                <a:gd name="T95" fmla="*/ 23 h 83"/>
                <a:gd name="T96" fmla="*/ 81 w 95"/>
                <a:gd name="T97" fmla="*/ 24 h 83"/>
                <a:gd name="T98" fmla="*/ 82 w 95"/>
                <a:gd name="T99" fmla="*/ 26 h 83"/>
                <a:gd name="T100" fmla="*/ 84 w 95"/>
                <a:gd name="T101" fmla="*/ 34 h 83"/>
                <a:gd name="T102" fmla="*/ 82 w 95"/>
                <a:gd name="T103" fmla="*/ 42 h 83"/>
                <a:gd name="T104" fmla="*/ 81 w 95"/>
                <a:gd name="T105" fmla="*/ 45 h 83"/>
                <a:gd name="T106" fmla="*/ 80 w 95"/>
                <a:gd name="T107" fmla="*/ 45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95" h="83">
                  <a:moveTo>
                    <a:pt x="95" y="34"/>
                  </a:moveTo>
                  <a:cubicBezTo>
                    <a:pt x="95" y="15"/>
                    <a:pt x="90" y="0"/>
                    <a:pt x="83" y="0"/>
                  </a:cubicBezTo>
                  <a:cubicBezTo>
                    <a:pt x="83" y="0"/>
                    <a:pt x="83" y="0"/>
                    <a:pt x="83" y="0"/>
                  </a:cubicBezTo>
                  <a:cubicBezTo>
                    <a:pt x="75" y="0"/>
                    <a:pt x="75" y="0"/>
                    <a:pt x="75" y="0"/>
                  </a:cubicBezTo>
                  <a:cubicBezTo>
                    <a:pt x="75" y="0"/>
                    <a:pt x="57" y="14"/>
                    <a:pt x="31" y="19"/>
                  </a:cubicBezTo>
                  <a:cubicBezTo>
                    <a:pt x="31" y="23"/>
                    <a:pt x="30" y="28"/>
                    <a:pt x="30" y="34"/>
                  </a:cubicBezTo>
                  <a:cubicBezTo>
                    <a:pt x="30" y="40"/>
                    <a:pt x="31" y="45"/>
                    <a:pt x="31" y="49"/>
                  </a:cubicBezTo>
                  <a:cubicBezTo>
                    <a:pt x="57" y="54"/>
                    <a:pt x="75" y="68"/>
                    <a:pt x="75" y="68"/>
                  </a:cubicBezTo>
                  <a:cubicBezTo>
                    <a:pt x="83" y="68"/>
                    <a:pt x="83" y="68"/>
                    <a:pt x="83" y="68"/>
                  </a:cubicBezTo>
                  <a:cubicBezTo>
                    <a:pt x="83" y="68"/>
                    <a:pt x="83" y="68"/>
                    <a:pt x="83" y="68"/>
                  </a:cubicBezTo>
                  <a:cubicBezTo>
                    <a:pt x="90" y="68"/>
                    <a:pt x="95" y="53"/>
                    <a:pt x="95" y="34"/>
                  </a:cubicBezTo>
                  <a:close/>
                  <a:moveTo>
                    <a:pt x="80" y="63"/>
                  </a:moveTo>
                  <a:cubicBezTo>
                    <a:pt x="79" y="63"/>
                    <a:pt x="78" y="62"/>
                    <a:pt x="78" y="61"/>
                  </a:cubicBezTo>
                  <a:cubicBezTo>
                    <a:pt x="77" y="60"/>
                    <a:pt x="76" y="58"/>
                    <a:pt x="75" y="55"/>
                  </a:cubicBezTo>
                  <a:cubicBezTo>
                    <a:pt x="73" y="50"/>
                    <a:pt x="71" y="42"/>
                    <a:pt x="71" y="34"/>
                  </a:cubicBezTo>
                  <a:cubicBezTo>
                    <a:pt x="71" y="26"/>
                    <a:pt x="73" y="18"/>
                    <a:pt x="75" y="13"/>
                  </a:cubicBezTo>
                  <a:cubicBezTo>
                    <a:pt x="76" y="10"/>
                    <a:pt x="77" y="8"/>
                    <a:pt x="78" y="7"/>
                  </a:cubicBezTo>
                  <a:cubicBezTo>
                    <a:pt x="78" y="6"/>
                    <a:pt x="79" y="5"/>
                    <a:pt x="80" y="5"/>
                  </a:cubicBezTo>
                  <a:cubicBezTo>
                    <a:pt x="81" y="5"/>
                    <a:pt x="82" y="6"/>
                    <a:pt x="83" y="7"/>
                  </a:cubicBezTo>
                  <a:cubicBezTo>
                    <a:pt x="84" y="8"/>
                    <a:pt x="85" y="10"/>
                    <a:pt x="86" y="13"/>
                  </a:cubicBezTo>
                  <a:cubicBezTo>
                    <a:pt x="88" y="18"/>
                    <a:pt x="89" y="26"/>
                    <a:pt x="89" y="34"/>
                  </a:cubicBezTo>
                  <a:cubicBezTo>
                    <a:pt x="89" y="42"/>
                    <a:pt x="88" y="50"/>
                    <a:pt x="86" y="55"/>
                  </a:cubicBezTo>
                  <a:cubicBezTo>
                    <a:pt x="85" y="58"/>
                    <a:pt x="84" y="60"/>
                    <a:pt x="83" y="61"/>
                  </a:cubicBezTo>
                  <a:cubicBezTo>
                    <a:pt x="82" y="62"/>
                    <a:pt x="81" y="63"/>
                    <a:pt x="80" y="63"/>
                  </a:cubicBezTo>
                  <a:close/>
                  <a:moveTo>
                    <a:pt x="24" y="34"/>
                  </a:moveTo>
                  <a:cubicBezTo>
                    <a:pt x="24" y="29"/>
                    <a:pt x="24" y="25"/>
                    <a:pt x="25" y="20"/>
                  </a:cubicBezTo>
                  <a:cubicBezTo>
                    <a:pt x="20" y="21"/>
                    <a:pt x="16" y="21"/>
                    <a:pt x="12" y="21"/>
                  </a:cubicBezTo>
                  <a:cubicBezTo>
                    <a:pt x="5" y="21"/>
                    <a:pt x="5" y="21"/>
                    <a:pt x="5" y="21"/>
                  </a:cubicBezTo>
                  <a:cubicBezTo>
                    <a:pt x="0" y="30"/>
                    <a:pt x="0" y="30"/>
                    <a:pt x="0" y="30"/>
                  </a:cubicBezTo>
                  <a:cubicBezTo>
                    <a:pt x="0" y="38"/>
                    <a:pt x="0" y="38"/>
                    <a:pt x="0" y="38"/>
                  </a:cubicBezTo>
                  <a:cubicBezTo>
                    <a:pt x="5" y="47"/>
                    <a:pt x="5" y="47"/>
                    <a:pt x="5" y="47"/>
                  </a:cubicBezTo>
                  <a:cubicBezTo>
                    <a:pt x="5" y="47"/>
                    <a:pt x="5" y="47"/>
                    <a:pt x="12" y="47"/>
                  </a:cubicBezTo>
                  <a:cubicBezTo>
                    <a:pt x="16" y="47"/>
                    <a:pt x="20" y="47"/>
                    <a:pt x="25" y="48"/>
                  </a:cubicBezTo>
                  <a:cubicBezTo>
                    <a:pt x="24" y="43"/>
                    <a:pt x="24" y="39"/>
                    <a:pt x="24" y="34"/>
                  </a:cubicBezTo>
                  <a:close/>
                  <a:moveTo>
                    <a:pt x="34" y="54"/>
                  </a:moveTo>
                  <a:cubicBezTo>
                    <a:pt x="23" y="51"/>
                    <a:pt x="23" y="51"/>
                    <a:pt x="23" y="51"/>
                  </a:cubicBezTo>
                  <a:cubicBezTo>
                    <a:pt x="30" y="81"/>
                    <a:pt x="30" y="81"/>
                    <a:pt x="30" y="81"/>
                  </a:cubicBezTo>
                  <a:cubicBezTo>
                    <a:pt x="31" y="83"/>
                    <a:pt x="32" y="83"/>
                    <a:pt x="34" y="83"/>
                  </a:cubicBezTo>
                  <a:cubicBezTo>
                    <a:pt x="44" y="78"/>
                    <a:pt x="44" y="78"/>
                    <a:pt x="44" y="78"/>
                  </a:cubicBezTo>
                  <a:cubicBezTo>
                    <a:pt x="46" y="78"/>
                    <a:pt x="47" y="76"/>
                    <a:pt x="46" y="75"/>
                  </a:cubicBezTo>
                  <a:lnTo>
                    <a:pt x="34" y="54"/>
                  </a:lnTo>
                  <a:close/>
                  <a:moveTo>
                    <a:pt x="80" y="45"/>
                  </a:moveTo>
                  <a:cubicBezTo>
                    <a:pt x="80" y="45"/>
                    <a:pt x="80" y="45"/>
                    <a:pt x="79" y="45"/>
                  </a:cubicBezTo>
                  <a:cubicBezTo>
                    <a:pt x="79" y="44"/>
                    <a:pt x="79" y="43"/>
                    <a:pt x="78" y="42"/>
                  </a:cubicBezTo>
                  <a:cubicBezTo>
                    <a:pt x="77" y="40"/>
                    <a:pt x="77" y="37"/>
                    <a:pt x="77" y="34"/>
                  </a:cubicBezTo>
                  <a:cubicBezTo>
                    <a:pt x="77" y="31"/>
                    <a:pt x="77" y="28"/>
                    <a:pt x="78" y="26"/>
                  </a:cubicBezTo>
                  <a:cubicBezTo>
                    <a:pt x="79" y="25"/>
                    <a:pt x="79" y="24"/>
                    <a:pt x="79" y="24"/>
                  </a:cubicBezTo>
                  <a:cubicBezTo>
                    <a:pt x="80" y="23"/>
                    <a:pt x="80" y="23"/>
                    <a:pt x="80" y="23"/>
                  </a:cubicBezTo>
                  <a:cubicBezTo>
                    <a:pt x="81" y="23"/>
                    <a:pt x="81" y="23"/>
                    <a:pt x="81" y="24"/>
                  </a:cubicBezTo>
                  <a:cubicBezTo>
                    <a:pt x="82" y="24"/>
                    <a:pt x="82" y="25"/>
                    <a:pt x="82" y="26"/>
                  </a:cubicBezTo>
                  <a:cubicBezTo>
                    <a:pt x="83" y="28"/>
                    <a:pt x="84" y="31"/>
                    <a:pt x="84" y="34"/>
                  </a:cubicBezTo>
                  <a:cubicBezTo>
                    <a:pt x="84" y="37"/>
                    <a:pt x="83" y="40"/>
                    <a:pt x="82" y="42"/>
                  </a:cubicBezTo>
                  <a:cubicBezTo>
                    <a:pt x="82" y="43"/>
                    <a:pt x="82" y="44"/>
                    <a:pt x="81" y="45"/>
                  </a:cubicBezTo>
                  <a:cubicBezTo>
                    <a:pt x="81" y="45"/>
                    <a:pt x="81" y="45"/>
                    <a:pt x="80" y="45"/>
                  </a:cubicBezTo>
                  <a:close/>
                </a:path>
              </a:pathLst>
            </a:custGeom>
            <a:grpFill/>
            <a:ln>
              <a:noFill/>
            </a:ln>
          </p:spPr>
          <p:txBody>
            <a:bodyPr/>
            <a:lstStyle/>
            <a:p>
              <a:pPr>
                <a:defRPr/>
              </a:pPr>
              <a:endParaRPr lang="id-ID" sz="1350">
                <a:solidFill>
                  <a:prstClr val="black"/>
                </a:solidFill>
              </a:endParaRPr>
            </a:p>
          </p:txBody>
        </p:sp>
        <p:sp>
          <p:nvSpPr>
            <p:cNvPr id="16" name="Freeform 173"/>
            <p:cNvSpPr/>
            <p:nvPr/>
          </p:nvSpPr>
          <p:spPr bwMode="auto">
            <a:xfrm>
              <a:off x="7751370" y="2444330"/>
              <a:ext cx="236837" cy="236836"/>
            </a:xfrm>
            <a:custGeom>
              <a:avLst/>
              <a:gdLst>
                <a:gd name="T0" fmla="*/ 60 w 121"/>
                <a:gd name="T1" fmla="*/ 121 h 121"/>
                <a:gd name="T2" fmla="*/ 121 w 121"/>
                <a:gd name="T3" fmla="*/ 61 h 121"/>
                <a:gd name="T4" fmla="*/ 83 w 121"/>
                <a:gd name="T5" fmla="*/ 61 h 121"/>
                <a:gd name="T6" fmla="*/ 83 w 121"/>
                <a:gd name="T7" fmla="*/ 0 h 121"/>
                <a:gd name="T8" fmla="*/ 37 w 121"/>
                <a:gd name="T9" fmla="*/ 0 h 121"/>
                <a:gd name="T10" fmla="*/ 37 w 121"/>
                <a:gd name="T11" fmla="*/ 61 h 121"/>
                <a:gd name="T12" fmla="*/ 0 w 121"/>
                <a:gd name="T13" fmla="*/ 61 h 121"/>
                <a:gd name="T14" fmla="*/ 60 w 121"/>
                <a:gd name="T15" fmla="*/ 121 h 1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1" h="121">
                  <a:moveTo>
                    <a:pt x="60" y="121"/>
                  </a:moveTo>
                  <a:lnTo>
                    <a:pt x="121" y="61"/>
                  </a:lnTo>
                  <a:lnTo>
                    <a:pt x="83" y="61"/>
                  </a:lnTo>
                  <a:lnTo>
                    <a:pt x="83" y="0"/>
                  </a:lnTo>
                  <a:lnTo>
                    <a:pt x="37" y="0"/>
                  </a:lnTo>
                  <a:lnTo>
                    <a:pt x="37" y="61"/>
                  </a:lnTo>
                  <a:lnTo>
                    <a:pt x="0" y="61"/>
                  </a:lnTo>
                  <a:lnTo>
                    <a:pt x="60" y="121"/>
                  </a:lnTo>
                  <a:close/>
                </a:path>
              </a:pathLst>
            </a:custGeom>
            <a:grpFill/>
            <a:ln>
              <a:noFill/>
            </a:ln>
          </p:spPr>
          <p:txBody>
            <a:bodyPr/>
            <a:lstStyle/>
            <a:p>
              <a:pPr>
                <a:defRPr/>
              </a:pPr>
              <a:endParaRPr lang="id-ID" sz="1350">
                <a:solidFill>
                  <a:prstClr val="black"/>
                </a:solidFill>
              </a:endParaRPr>
            </a:p>
          </p:txBody>
        </p:sp>
        <p:sp>
          <p:nvSpPr>
            <p:cNvPr id="17" name="Freeform 176"/>
            <p:cNvSpPr>
              <a:spLocks noEditPoints="1"/>
            </p:cNvSpPr>
            <p:nvPr/>
          </p:nvSpPr>
          <p:spPr bwMode="auto">
            <a:xfrm>
              <a:off x="7222892" y="3976918"/>
              <a:ext cx="205520" cy="152672"/>
            </a:xfrm>
            <a:custGeom>
              <a:avLst/>
              <a:gdLst>
                <a:gd name="T0" fmla="*/ 56 w 64"/>
                <a:gd name="T1" fmla="*/ 8 h 48"/>
                <a:gd name="T2" fmla="*/ 56 w 64"/>
                <a:gd name="T3" fmla="*/ 0 h 48"/>
                <a:gd name="T4" fmla="*/ 0 w 64"/>
                <a:gd name="T5" fmla="*/ 0 h 48"/>
                <a:gd name="T6" fmla="*/ 0 w 64"/>
                <a:gd name="T7" fmla="*/ 44 h 48"/>
                <a:gd name="T8" fmla="*/ 4 w 64"/>
                <a:gd name="T9" fmla="*/ 48 h 48"/>
                <a:gd name="T10" fmla="*/ 58 w 64"/>
                <a:gd name="T11" fmla="*/ 48 h 48"/>
                <a:gd name="T12" fmla="*/ 64 w 64"/>
                <a:gd name="T13" fmla="*/ 42 h 48"/>
                <a:gd name="T14" fmla="*/ 64 w 64"/>
                <a:gd name="T15" fmla="*/ 8 h 48"/>
                <a:gd name="T16" fmla="*/ 56 w 64"/>
                <a:gd name="T17" fmla="*/ 8 h 48"/>
                <a:gd name="T18" fmla="*/ 52 w 64"/>
                <a:gd name="T19" fmla="*/ 44 h 48"/>
                <a:gd name="T20" fmla="*/ 4 w 64"/>
                <a:gd name="T21" fmla="*/ 44 h 48"/>
                <a:gd name="T22" fmla="*/ 4 w 64"/>
                <a:gd name="T23" fmla="*/ 4 h 48"/>
                <a:gd name="T24" fmla="*/ 52 w 64"/>
                <a:gd name="T25" fmla="*/ 4 h 48"/>
                <a:gd name="T26" fmla="*/ 52 w 64"/>
                <a:gd name="T27" fmla="*/ 44 h 48"/>
                <a:gd name="T28" fmla="*/ 8 w 64"/>
                <a:gd name="T29" fmla="*/ 12 h 48"/>
                <a:gd name="T30" fmla="*/ 48 w 64"/>
                <a:gd name="T31" fmla="*/ 12 h 48"/>
                <a:gd name="T32" fmla="*/ 48 w 64"/>
                <a:gd name="T33" fmla="*/ 16 h 48"/>
                <a:gd name="T34" fmla="*/ 8 w 64"/>
                <a:gd name="T35" fmla="*/ 16 h 48"/>
                <a:gd name="T36" fmla="*/ 8 w 64"/>
                <a:gd name="T37" fmla="*/ 12 h 48"/>
                <a:gd name="T38" fmla="*/ 32 w 64"/>
                <a:gd name="T39" fmla="*/ 20 h 48"/>
                <a:gd name="T40" fmla="*/ 48 w 64"/>
                <a:gd name="T41" fmla="*/ 20 h 48"/>
                <a:gd name="T42" fmla="*/ 48 w 64"/>
                <a:gd name="T43" fmla="*/ 24 h 48"/>
                <a:gd name="T44" fmla="*/ 32 w 64"/>
                <a:gd name="T45" fmla="*/ 24 h 48"/>
                <a:gd name="T46" fmla="*/ 32 w 64"/>
                <a:gd name="T47" fmla="*/ 20 h 48"/>
                <a:gd name="T48" fmla="*/ 32 w 64"/>
                <a:gd name="T49" fmla="*/ 28 h 48"/>
                <a:gd name="T50" fmla="*/ 48 w 64"/>
                <a:gd name="T51" fmla="*/ 28 h 48"/>
                <a:gd name="T52" fmla="*/ 48 w 64"/>
                <a:gd name="T53" fmla="*/ 32 h 48"/>
                <a:gd name="T54" fmla="*/ 32 w 64"/>
                <a:gd name="T55" fmla="*/ 32 h 48"/>
                <a:gd name="T56" fmla="*/ 32 w 64"/>
                <a:gd name="T57" fmla="*/ 28 h 48"/>
                <a:gd name="T58" fmla="*/ 32 w 64"/>
                <a:gd name="T59" fmla="*/ 36 h 48"/>
                <a:gd name="T60" fmla="*/ 44 w 64"/>
                <a:gd name="T61" fmla="*/ 36 h 48"/>
                <a:gd name="T62" fmla="*/ 44 w 64"/>
                <a:gd name="T63" fmla="*/ 40 h 48"/>
                <a:gd name="T64" fmla="*/ 32 w 64"/>
                <a:gd name="T65" fmla="*/ 40 h 48"/>
                <a:gd name="T66" fmla="*/ 32 w 64"/>
                <a:gd name="T67" fmla="*/ 36 h 48"/>
                <a:gd name="T68" fmla="*/ 8 w 64"/>
                <a:gd name="T69" fmla="*/ 20 h 48"/>
                <a:gd name="T70" fmla="*/ 28 w 64"/>
                <a:gd name="T71" fmla="*/ 20 h 48"/>
                <a:gd name="T72" fmla="*/ 28 w 64"/>
                <a:gd name="T73" fmla="*/ 40 h 48"/>
                <a:gd name="T74" fmla="*/ 8 w 64"/>
                <a:gd name="T75" fmla="*/ 40 h 48"/>
                <a:gd name="T76" fmla="*/ 8 w 64"/>
                <a:gd name="T77" fmla="*/ 2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64" h="48">
                  <a:moveTo>
                    <a:pt x="56" y="8"/>
                  </a:moveTo>
                  <a:cubicBezTo>
                    <a:pt x="56" y="0"/>
                    <a:pt x="56" y="0"/>
                    <a:pt x="56" y="0"/>
                  </a:cubicBezTo>
                  <a:cubicBezTo>
                    <a:pt x="0" y="0"/>
                    <a:pt x="0" y="0"/>
                    <a:pt x="0" y="0"/>
                  </a:cubicBezTo>
                  <a:cubicBezTo>
                    <a:pt x="0" y="44"/>
                    <a:pt x="0" y="44"/>
                    <a:pt x="0" y="44"/>
                  </a:cubicBezTo>
                  <a:cubicBezTo>
                    <a:pt x="0" y="46"/>
                    <a:pt x="2" y="48"/>
                    <a:pt x="4" y="48"/>
                  </a:cubicBezTo>
                  <a:cubicBezTo>
                    <a:pt x="58" y="48"/>
                    <a:pt x="58" y="48"/>
                    <a:pt x="58" y="48"/>
                  </a:cubicBezTo>
                  <a:cubicBezTo>
                    <a:pt x="61" y="48"/>
                    <a:pt x="64" y="45"/>
                    <a:pt x="64" y="42"/>
                  </a:cubicBezTo>
                  <a:cubicBezTo>
                    <a:pt x="64" y="8"/>
                    <a:pt x="64" y="8"/>
                    <a:pt x="64" y="8"/>
                  </a:cubicBezTo>
                  <a:lnTo>
                    <a:pt x="56" y="8"/>
                  </a:lnTo>
                  <a:close/>
                  <a:moveTo>
                    <a:pt x="52" y="44"/>
                  </a:moveTo>
                  <a:cubicBezTo>
                    <a:pt x="4" y="44"/>
                    <a:pt x="4" y="44"/>
                    <a:pt x="4" y="44"/>
                  </a:cubicBezTo>
                  <a:cubicBezTo>
                    <a:pt x="4" y="4"/>
                    <a:pt x="4" y="4"/>
                    <a:pt x="4" y="4"/>
                  </a:cubicBezTo>
                  <a:cubicBezTo>
                    <a:pt x="52" y="4"/>
                    <a:pt x="52" y="4"/>
                    <a:pt x="52" y="4"/>
                  </a:cubicBezTo>
                  <a:lnTo>
                    <a:pt x="52" y="44"/>
                  </a:lnTo>
                  <a:close/>
                  <a:moveTo>
                    <a:pt x="8" y="12"/>
                  </a:moveTo>
                  <a:cubicBezTo>
                    <a:pt x="48" y="12"/>
                    <a:pt x="48" y="12"/>
                    <a:pt x="48" y="12"/>
                  </a:cubicBezTo>
                  <a:cubicBezTo>
                    <a:pt x="48" y="16"/>
                    <a:pt x="48" y="16"/>
                    <a:pt x="48" y="16"/>
                  </a:cubicBezTo>
                  <a:cubicBezTo>
                    <a:pt x="8" y="16"/>
                    <a:pt x="8" y="16"/>
                    <a:pt x="8" y="16"/>
                  </a:cubicBezTo>
                  <a:lnTo>
                    <a:pt x="8" y="12"/>
                  </a:lnTo>
                  <a:close/>
                  <a:moveTo>
                    <a:pt x="32" y="20"/>
                  </a:moveTo>
                  <a:cubicBezTo>
                    <a:pt x="48" y="20"/>
                    <a:pt x="48" y="20"/>
                    <a:pt x="48" y="20"/>
                  </a:cubicBezTo>
                  <a:cubicBezTo>
                    <a:pt x="48" y="24"/>
                    <a:pt x="48" y="24"/>
                    <a:pt x="48" y="24"/>
                  </a:cubicBezTo>
                  <a:cubicBezTo>
                    <a:pt x="32" y="24"/>
                    <a:pt x="32" y="24"/>
                    <a:pt x="32" y="24"/>
                  </a:cubicBezTo>
                  <a:lnTo>
                    <a:pt x="32" y="20"/>
                  </a:lnTo>
                  <a:close/>
                  <a:moveTo>
                    <a:pt x="32" y="28"/>
                  </a:moveTo>
                  <a:cubicBezTo>
                    <a:pt x="48" y="28"/>
                    <a:pt x="48" y="28"/>
                    <a:pt x="48" y="28"/>
                  </a:cubicBezTo>
                  <a:cubicBezTo>
                    <a:pt x="48" y="32"/>
                    <a:pt x="48" y="32"/>
                    <a:pt x="48" y="32"/>
                  </a:cubicBezTo>
                  <a:cubicBezTo>
                    <a:pt x="32" y="32"/>
                    <a:pt x="32" y="32"/>
                    <a:pt x="32" y="32"/>
                  </a:cubicBezTo>
                  <a:lnTo>
                    <a:pt x="32" y="28"/>
                  </a:lnTo>
                  <a:close/>
                  <a:moveTo>
                    <a:pt x="32" y="36"/>
                  </a:moveTo>
                  <a:cubicBezTo>
                    <a:pt x="44" y="36"/>
                    <a:pt x="44" y="36"/>
                    <a:pt x="44" y="36"/>
                  </a:cubicBezTo>
                  <a:cubicBezTo>
                    <a:pt x="44" y="40"/>
                    <a:pt x="44" y="40"/>
                    <a:pt x="44" y="40"/>
                  </a:cubicBezTo>
                  <a:cubicBezTo>
                    <a:pt x="32" y="40"/>
                    <a:pt x="32" y="40"/>
                    <a:pt x="32" y="40"/>
                  </a:cubicBezTo>
                  <a:lnTo>
                    <a:pt x="32" y="36"/>
                  </a:lnTo>
                  <a:close/>
                  <a:moveTo>
                    <a:pt x="8" y="20"/>
                  </a:moveTo>
                  <a:cubicBezTo>
                    <a:pt x="28" y="20"/>
                    <a:pt x="28" y="20"/>
                    <a:pt x="28" y="20"/>
                  </a:cubicBezTo>
                  <a:cubicBezTo>
                    <a:pt x="28" y="40"/>
                    <a:pt x="28" y="40"/>
                    <a:pt x="28" y="40"/>
                  </a:cubicBezTo>
                  <a:cubicBezTo>
                    <a:pt x="8" y="40"/>
                    <a:pt x="8" y="40"/>
                    <a:pt x="8" y="40"/>
                  </a:cubicBezTo>
                  <a:lnTo>
                    <a:pt x="8" y="20"/>
                  </a:lnTo>
                  <a:close/>
                </a:path>
              </a:pathLst>
            </a:custGeom>
            <a:grpFill/>
            <a:ln>
              <a:noFill/>
            </a:ln>
          </p:spPr>
          <p:txBody>
            <a:bodyPr/>
            <a:lstStyle/>
            <a:p>
              <a:pPr>
                <a:defRPr/>
              </a:pPr>
              <a:endParaRPr lang="id-ID" sz="1350">
                <a:solidFill>
                  <a:prstClr val="black"/>
                </a:solidFill>
              </a:endParaRPr>
            </a:p>
          </p:txBody>
        </p:sp>
        <p:sp>
          <p:nvSpPr>
            <p:cNvPr id="18" name="Freeform 180"/>
            <p:cNvSpPr>
              <a:spLocks noEditPoints="1"/>
            </p:cNvSpPr>
            <p:nvPr/>
          </p:nvSpPr>
          <p:spPr bwMode="auto">
            <a:xfrm>
              <a:off x="8054756" y="1359970"/>
              <a:ext cx="246623" cy="246623"/>
            </a:xfrm>
            <a:custGeom>
              <a:avLst/>
              <a:gdLst>
                <a:gd name="T0" fmla="*/ 64 w 77"/>
                <a:gd name="T1" fmla="*/ 0 h 77"/>
                <a:gd name="T2" fmla="*/ 13 w 77"/>
                <a:gd name="T3" fmla="*/ 0 h 77"/>
                <a:gd name="T4" fmla="*/ 0 w 77"/>
                <a:gd name="T5" fmla="*/ 13 h 77"/>
                <a:gd name="T6" fmla="*/ 0 w 77"/>
                <a:gd name="T7" fmla="*/ 64 h 77"/>
                <a:gd name="T8" fmla="*/ 13 w 77"/>
                <a:gd name="T9" fmla="*/ 77 h 77"/>
                <a:gd name="T10" fmla="*/ 64 w 77"/>
                <a:gd name="T11" fmla="*/ 77 h 77"/>
                <a:gd name="T12" fmla="*/ 77 w 77"/>
                <a:gd name="T13" fmla="*/ 64 h 77"/>
                <a:gd name="T14" fmla="*/ 77 w 77"/>
                <a:gd name="T15" fmla="*/ 13 h 77"/>
                <a:gd name="T16" fmla="*/ 64 w 77"/>
                <a:gd name="T17" fmla="*/ 0 h 77"/>
                <a:gd name="T18" fmla="*/ 25 w 77"/>
                <a:gd name="T19" fmla="*/ 34 h 77"/>
                <a:gd name="T20" fmla="*/ 52 w 77"/>
                <a:gd name="T21" fmla="*/ 34 h 77"/>
                <a:gd name="T22" fmla="*/ 53 w 77"/>
                <a:gd name="T23" fmla="*/ 38 h 77"/>
                <a:gd name="T24" fmla="*/ 39 w 77"/>
                <a:gd name="T25" fmla="*/ 53 h 77"/>
                <a:gd name="T26" fmla="*/ 24 w 77"/>
                <a:gd name="T27" fmla="*/ 38 h 77"/>
                <a:gd name="T28" fmla="*/ 25 w 77"/>
                <a:gd name="T29" fmla="*/ 34 h 77"/>
                <a:gd name="T30" fmla="*/ 67 w 77"/>
                <a:gd name="T31" fmla="*/ 33 h 77"/>
                <a:gd name="T32" fmla="*/ 67 w 77"/>
                <a:gd name="T33" fmla="*/ 53 h 77"/>
                <a:gd name="T34" fmla="*/ 67 w 77"/>
                <a:gd name="T35" fmla="*/ 62 h 77"/>
                <a:gd name="T36" fmla="*/ 63 w 77"/>
                <a:gd name="T37" fmla="*/ 67 h 77"/>
                <a:gd name="T38" fmla="*/ 15 w 77"/>
                <a:gd name="T39" fmla="*/ 67 h 77"/>
                <a:gd name="T40" fmla="*/ 10 w 77"/>
                <a:gd name="T41" fmla="*/ 63 h 77"/>
                <a:gd name="T42" fmla="*/ 10 w 77"/>
                <a:gd name="T43" fmla="*/ 53 h 77"/>
                <a:gd name="T44" fmla="*/ 10 w 77"/>
                <a:gd name="T45" fmla="*/ 34 h 77"/>
                <a:gd name="T46" fmla="*/ 10 w 77"/>
                <a:gd name="T47" fmla="*/ 34 h 77"/>
                <a:gd name="T48" fmla="*/ 17 w 77"/>
                <a:gd name="T49" fmla="*/ 34 h 77"/>
                <a:gd name="T50" fmla="*/ 17 w 77"/>
                <a:gd name="T51" fmla="*/ 39 h 77"/>
                <a:gd name="T52" fmla="*/ 39 w 77"/>
                <a:gd name="T53" fmla="*/ 60 h 77"/>
                <a:gd name="T54" fmla="*/ 60 w 77"/>
                <a:gd name="T55" fmla="*/ 38 h 77"/>
                <a:gd name="T56" fmla="*/ 60 w 77"/>
                <a:gd name="T57" fmla="*/ 33 h 77"/>
                <a:gd name="T58" fmla="*/ 67 w 77"/>
                <a:gd name="T59" fmla="*/ 33 h 77"/>
                <a:gd name="T60" fmla="*/ 67 w 77"/>
                <a:gd name="T61" fmla="*/ 17 h 77"/>
                <a:gd name="T62" fmla="*/ 65 w 77"/>
                <a:gd name="T63" fmla="*/ 19 h 77"/>
                <a:gd name="T64" fmla="*/ 60 w 77"/>
                <a:gd name="T65" fmla="*/ 19 h 77"/>
                <a:gd name="T66" fmla="*/ 58 w 77"/>
                <a:gd name="T67" fmla="*/ 17 h 77"/>
                <a:gd name="T68" fmla="*/ 58 w 77"/>
                <a:gd name="T69" fmla="*/ 12 h 77"/>
                <a:gd name="T70" fmla="*/ 60 w 77"/>
                <a:gd name="T71" fmla="*/ 10 h 77"/>
                <a:gd name="T72" fmla="*/ 65 w 77"/>
                <a:gd name="T73" fmla="*/ 10 h 77"/>
                <a:gd name="T74" fmla="*/ 67 w 77"/>
                <a:gd name="T75" fmla="*/ 12 h 77"/>
                <a:gd name="T76" fmla="*/ 67 w 77"/>
                <a:gd name="T77" fmla="*/ 17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77" h="77">
                  <a:moveTo>
                    <a:pt x="64" y="0"/>
                  </a:moveTo>
                  <a:cubicBezTo>
                    <a:pt x="13" y="0"/>
                    <a:pt x="13" y="0"/>
                    <a:pt x="13" y="0"/>
                  </a:cubicBezTo>
                  <a:cubicBezTo>
                    <a:pt x="6" y="0"/>
                    <a:pt x="0" y="6"/>
                    <a:pt x="0" y="13"/>
                  </a:cubicBezTo>
                  <a:cubicBezTo>
                    <a:pt x="0" y="64"/>
                    <a:pt x="0" y="64"/>
                    <a:pt x="0" y="64"/>
                  </a:cubicBezTo>
                  <a:cubicBezTo>
                    <a:pt x="1" y="71"/>
                    <a:pt x="6" y="77"/>
                    <a:pt x="13" y="77"/>
                  </a:cubicBezTo>
                  <a:cubicBezTo>
                    <a:pt x="64" y="77"/>
                    <a:pt x="64" y="77"/>
                    <a:pt x="64" y="77"/>
                  </a:cubicBezTo>
                  <a:cubicBezTo>
                    <a:pt x="71" y="76"/>
                    <a:pt x="77" y="71"/>
                    <a:pt x="77" y="64"/>
                  </a:cubicBezTo>
                  <a:cubicBezTo>
                    <a:pt x="77" y="13"/>
                    <a:pt x="77" y="13"/>
                    <a:pt x="77" y="13"/>
                  </a:cubicBezTo>
                  <a:cubicBezTo>
                    <a:pt x="77" y="6"/>
                    <a:pt x="71" y="0"/>
                    <a:pt x="64" y="0"/>
                  </a:cubicBezTo>
                  <a:close/>
                  <a:moveTo>
                    <a:pt x="25" y="34"/>
                  </a:moveTo>
                  <a:cubicBezTo>
                    <a:pt x="52" y="34"/>
                    <a:pt x="52" y="34"/>
                    <a:pt x="52" y="34"/>
                  </a:cubicBezTo>
                  <a:cubicBezTo>
                    <a:pt x="53" y="35"/>
                    <a:pt x="53" y="37"/>
                    <a:pt x="53" y="38"/>
                  </a:cubicBezTo>
                  <a:cubicBezTo>
                    <a:pt x="53" y="46"/>
                    <a:pt x="47" y="53"/>
                    <a:pt x="39" y="53"/>
                  </a:cubicBezTo>
                  <a:cubicBezTo>
                    <a:pt x="31" y="53"/>
                    <a:pt x="24" y="47"/>
                    <a:pt x="24" y="38"/>
                  </a:cubicBezTo>
                  <a:cubicBezTo>
                    <a:pt x="24" y="37"/>
                    <a:pt x="24" y="35"/>
                    <a:pt x="25" y="34"/>
                  </a:cubicBezTo>
                  <a:close/>
                  <a:moveTo>
                    <a:pt x="67" y="33"/>
                  </a:moveTo>
                  <a:cubicBezTo>
                    <a:pt x="67" y="53"/>
                    <a:pt x="67" y="53"/>
                    <a:pt x="67" y="53"/>
                  </a:cubicBezTo>
                  <a:cubicBezTo>
                    <a:pt x="67" y="62"/>
                    <a:pt x="67" y="62"/>
                    <a:pt x="67" y="62"/>
                  </a:cubicBezTo>
                  <a:cubicBezTo>
                    <a:pt x="67" y="65"/>
                    <a:pt x="65" y="67"/>
                    <a:pt x="63" y="67"/>
                  </a:cubicBezTo>
                  <a:cubicBezTo>
                    <a:pt x="15" y="67"/>
                    <a:pt x="15" y="67"/>
                    <a:pt x="15" y="67"/>
                  </a:cubicBezTo>
                  <a:cubicBezTo>
                    <a:pt x="12" y="67"/>
                    <a:pt x="10" y="65"/>
                    <a:pt x="10" y="63"/>
                  </a:cubicBezTo>
                  <a:cubicBezTo>
                    <a:pt x="10" y="53"/>
                    <a:pt x="10" y="53"/>
                    <a:pt x="10" y="53"/>
                  </a:cubicBezTo>
                  <a:cubicBezTo>
                    <a:pt x="10" y="34"/>
                    <a:pt x="10" y="34"/>
                    <a:pt x="10" y="34"/>
                  </a:cubicBezTo>
                  <a:cubicBezTo>
                    <a:pt x="10" y="34"/>
                    <a:pt x="10" y="34"/>
                    <a:pt x="10" y="34"/>
                  </a:cubicBezTo>
                  <a:cubicBezTo>
                    <a:pt x="17" y="34"/>
                    <a:pt x="17" y="34"/>
                    <a:pt x="17" y="34"/>
                  </a:cubicBezTo>
                  <a:cubicBezTo>
                    <a:pt x="17" y="35"/>
                    <a:pt x="17" y="37"/>
                    <a:pt x="17" y="39"/>
                  </a:cubicBezTo>
                  <a:cubicBezTo>
                    <a:pt x="17" y="51"/>
                    <a:pt x="27" y="60"/>
                    <a:pt x="39" y="60"/>
                  </a:cubicBezTo>
                  <a:cubicBezTo>
                    <a:pt x="51" y="60"/>
                    <a:pt x="60" y="50"/>
                    <a:pt x="60" y="38"/>
                  </a:cubicBezTo>
                  <a:cubicBezTo>
                    <a:pt x="60" y="37"/>
                    <a:pt x="60" y="35"/>
                    <a:pt x="60" y="33"/>
                  </a:cubicBezTo>
                  <a:cubicBezTo>
                    <a:pt x="67" y="33"/>
                    <a:pt x="67" y="33"/>
                    <a:pt x="67" y="33"/>
                  </a:cubicBezTo>
                  <a:close/>
                  <a:moveTo>
                    <a:pt x="67" y="17"/>
                  </a:moveTo>
                  <a:cubicBezTo>
                    <a:pt x="67" y="18"/>
                    <a:pt x="66" y="19"/>
                    <a:pt x="65" y="19"/>
                  </a:cubicBezTo>
                  <a:cubicBezTo>
                    <a:pt x="60" y="19"/>
                    <a:pt x="60" y="19"/>
                    <a:pt x="60" y="19"/>
                  </a:cubicBezTo>
                  <a:cubicBezTo>
                    <a:pt x="59" y="19"/>
                    <a:pt x="58" y="18"/>
                    <a:pt x="58" y="17"/>
                  </a:cubicBezTo>
                  <a:cubicBezTo>
                    <a:pt x="58" y="12"/>
                    <a:pt x="58" y="12"/>
                    <a:pt x="58" y="12"/>
                  </a:cubicBezTo>
                  <a:cubicBezTo>
                    <a:pt x="58" y="11"/>
                    <a:pt x="59" y="10"/>
                    <a:pt x="60" y="10"/>
                  </a:cubicBezTo>
                  <a:cubicBezTo>
                    <a:pt x="65" y="10"/>
                    <a:pt x="65" y="10"/>
                    <a:pt x="65" y="10"/>
                  </a:cubicBezTo>
                  <a:cubicBezTo>
                    <a:pt x="66" y="9"/>
                    <a:pt x="67" y="11"/>
                    <a:pt x="67" y="12"/>
                  </a:cubicBezTo>
                  <a:lnTo>
                    <a:pt x="67" y="17"/>
                  </a:lnTo>
                  <a:close/>
                </a:path>
              </a:pathLst>
            </a:custGeom>
            <a:grpFill/>
            <a:ln>
              <a:noFill/>
            </a:ln>
          </p:spPr>
          <p:txBody>
            <a:bodyPr/>
            <a:lstStyle/>
            <a:p>
              <a:pPr>
                <a:defRPr/>
              </a:pPr>
              <a:endParaRPr lang="id-ID" sz="1350">
                <a:solidFill>
                  <a:prstClr val="black"/>
                </a:solidFill>
              </a:endParaRPr>
            </a:p>
          </p:txBody>
        </p:sp>
        <p:sp>
          <p:nvSpPr>
            <p:cNvPr id="19" name="Freeform 181"/>
            <p:cNvSpPr>
              <a:spLocks noEditPoints="1"/>
            </p:cNvSpPr>
            <p:nvPr/>
          </p:nvSpPr>
          <p:spPr bwMode="auto">
            <a:xfrm>
              <a:off x="7590869" y="1725991"/>
              <a:ext cx="252496" cy="191818"/>
            </a:xfrm>
            <a:custGeom>
              <a:avLst/>
              <a:gdLst>
                <a:gd name="T0" fmla="*/ 76 w 79"/>
                <a:gd name="T1" fmla="*/ 3 h 60"/>
                <a:gd name="T2" fmla="*/ 40 w 79"/>
                <a:gd name="T3" fmla="*/ 0 h 60"/>
                <a:gd name="T4" fmla="*/ 4 w 79"/>
                <a:gd name="T5" fmla="*/ 3 h 60"/>
                <a:gd name="T6" fmla="*/ 0 w 79"/>
                <a:gd name="T7" fmla="*/ 30 h 60"/>
                <a:gd name="T8" fmla="*/ 4 w 79"/>
                <a:gd name="T9" fmla="*/ 57 h 60"/>
                <a:gd name="T10" fmla="*/ 40 w 79"/>
                <a:gd name="T11" fmla="*/ 60 h 60"/>
                <a:gd name="T12" fmla="*/ 76 w 79"/>
                <a:gd name="T13" fmla="*/ 57 h 60"/>
                <a:gd name="T14" fmla="*/ 79 w 79"/>
                <a:gd name="T15" fmla="*/ 30 h 60"/>
                <a:gd name="T16" fmla="*/ 76 w 79"/>
                <a:gd name="T17" fmla="*/ 3 h 60"/>
                <a:gd name="T18" fmla="*/ 30 w 79"/>
                <a:gd name="T19" fmla="*/ 45 h 60"/>
                <a:gd name="T20" fmla="*/ 30 w 79"/>
                <a:gd name="T21" fmla="*/ 15 h 60"/>
                <a:gd name="T22" fmla="*/ 55 w 79"/>
                <a:gd name="T23" fmla="*/ 30 h 60"/>
                <a:gd name="T24" fmla="*/ 30 w 79"/>
                <a:gd name="T25" fmla="*/ 45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9" h="60">
                  <a:moveTo>
                    <a:pt x="76" y="3"/>
                  </a:moveTo>
                  <a:cubicBezTo>
                    <a:pt x="65" y="1"/>
                    <a:pt x="53" y="0"/>
                    <a:pt x="40" y="0"/>
                  </a:cubicBezTo>
                  <a:cubicBezTo>
                    <a:pt x="27" y="0"/>
                    <a:pt x="15" y="1"/>
                    <a:pt x="4" y="3"/>
                  </a:cubicBezTo>
                  <a:cubicBezTo>
                    <a:pt x="2" y="11"/>
                    <a:pt x="0" y="20"/>
                    <a:pt x="0" y="30"/>
                  </a:cubicBezTo>
                  <a:cubicBezTo>
                    <a:pt x="0" y="40"/>
                    <a:pt x="2" y="49"/>
                    <a:pt x="4" y="57"/>
                  </a:cubicBezTo>
                  <a:cubicBezTo>
                    <a:pt x="15" y="59"/>
                    <a:pt x="27" y="60"/>
                    <a:pt x="40" y="60"/>
                  </a:cubicBezTo>
                  <a:cubicBezTo>
                    <a:pt x="53" y="60"/>
                    <a:pt x="65" y="59"/>
                    <a:pt x="76" y="57"/>
                  </a:cubicBezTo>
                  <a:cubicBezTo>
                    <a:pt x="78" y="49"/>
                    <a:pt x="79" y="40"/>
                    <a:pt x="79" y="30"/>
                  </a:cubicBezTo>
                  <a:cubicBezTo>
                    <a:pt x="79" y="20"/>
                    <a:pt x="78" y="11"/>
                    <a:pt x="76" y="3"/>
                  </a:cubicBezTo>
                  <a:close/>
                  <a:moveTo>
                    <a:pt x="30" y="45"/>
                  </a:moveTo>
                  <a:cubicBezTo>
                    <a:pt x="30" y="15"/>
                    <a:pt x="30" y="15"/>
                    <a:pt x="30" y="15"/>
                  </a:cubicBezTo>
                  <a:cubicBezTo>
                    <a:pt x="55" y="30"/>
                    <a:pt x="55" y="30"/>
                    <a:pt x="55" y="30"/>
                  </a:cubicBezTo>
                  <a:lnTo>
                    <a:pt x="30" y="45"/>
                  </a:lnTo>
                  <a:close/>
                </a:path>
              </a:pathLst>
            </a:custGeom>
            <a:grpFill/>
            <a:ln>
              <a:noFill/>
            </a:ln>
          </p:spPr>
          <p:txBody>
            <a:bodyPr/>
            <a:lstStyle/>
            <a:p>
              <a:pPr>
                <a:defRPr/>
              </a:pPr>
              <a:endParaRPr lang="id-ID" sz="1350">
                <a:solidFill>
                  <a:prstClr val="black"/>
                </a:solidFill>
              </a:endParaRPr>
            </a:p>
          </p:txBody>
        </p:sp>
        <p:sp>
          <p:nvSpPr>
            <p:cNvPr id="20" name="Freeform 183"/>
            <p:cNvSpPr>
              <a:spLocks noEditPoints="1"/>
            </p:cNvSpPr>
            <p:nvPr/>
          </p:nvSpPr>
          <p:spPr bwMode="auto">
            <a:xfrm>
              <a:off x="7334459" y="2704655"/>
              <a:ext cx="219221" cy="217263"/>
            </a:xfrm>
            <a:custGeom>
              <a:avLst/>
              <a:gdLst>
                <a:gd name="T0" fmla="*/ 34 w 68"/>
                <a:gd name="T1" fmla="*/ 0 h 68"/>
                <a:gd name="T2" fmla="*/ 0 w 68"/>
                <a:gd name="T3" fmla="*/ 34 h 68"/>
                <a:gd name="T4" fmla="*/ 34 w 68"/>
                <a:gd name="T5" fmla="*/ 68 h 68"/>
                <a:gd name="T6" fmla="*/ 68 w 68"/>
                <a:gd name="T7" fmla="*/ 34 h 68"/>
                <a:gd name="T8" fmla="*/ 34 w 68"/>
                <a:gd name="T9" fmla="*/ 0 h 68"/>
                <a:gd name="T10" fmla="*/ 34 w 68"/>
                <a:gd name="T11" fmla="*/ 61 h 68"/>
                <a:gd name="T12" fmla="*/ 7 w 68"/>
                <a:gd name="T13" fmla="*/ 34 h 68"/>
                <a:gd name="T14" fmla="*/ 34 w 68"/>
                <a:gd name="T15" fmla="*/ 6 h 68"/>
                <a:gd name="T16" fmla="*/ 62 w 68"/>
                <a:gd name="T17" fmla="*/ 34 h 68"/>
                <a:gd name="T18" fmla="*/ 34 w 68"/>
                <a:gd name="T19" fmla="*/ 61 h 68"/>
                <a:gd name="T20" fmla="*/ 21 w 68"/>
                <a:gd name="T21" fmla="*/ 21 h 68"/>
                <a:gd name="T22" fmla="*/ 47 w 68"/>
                <a:gd name="T23" fmla="*/ 21 h 68"/>
                <a:gd name="T24" fmla="*/ 47 w 68"/>
                <a:gd name="T25" fmla="*/ 46 h 68"/>
                <a:gd name="T26" fmla="*/ 21 w 68"/>
                <a:gd name="T27" fmla="*/ 46 h 68"/>
                <a:gd name="T28" fmla="*/ 21 w 68"/>
                <a:gd name="T29" fmla="*/ 21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8" h="68">
                  <a:moveTo>
                    <a:pt x="34" y="0"/>
                  </a:moveTo>
                  <a:cubicBezTo>
                    <a:pt x="15" y="0"/>
                    <a:pt x="0" y="15"/>
                    <a:pt x="0" y="34"/>
                  </a:cubicBezTo>
                  <a:cubicBezTo>
                    <a:pt x="0" y="52"/>
                    <a:pt x="15" y="68"/>
                    <a:pt x="34" y="68"/>
                  </a:cubicBezTo>
                  <a:cubicBezTo>
                    <a:pt x="53" y="68"/>
                    <a:pt x="68" y="52"/>
                    <a:pt x="68" y="34"/>
                  </a:cubicBezTo>
                  <a:cubicBezTo>
                    <a:pt x="68" y="15"/>
                    <a:pt x="53" y="0"/>
                    <a:pt x="34" y="0"/>
                  </a:cubicBezTo>
                  <a:close/>
                  <a:moveTo>
                    <a:pt x="34" y="61"/>
                  </a:moveTo>
                  <a:cubicBezTo>
                    <a:pt x="19" y="61"/>
                    <a:pt x="7" y="49"/>
                    <a:pt x="7" y="34"/>
                  </a:cubicBezTo>
                  <a:cubicBezTo>
                    <a:pt x="7" y="18"/>
                    <a:pt x="19" y="6"/>
                    <a:pt x="34" y="6"/>
                  </a:cubicBezTo>
                  <a:cubicBezTo>
                    <a:pt x="49" y="6"/>
                    <a:pt x="62" y="18"/>
                    <a:pt x="62" y="34"/>
                  </a:cubicBezTo>
                  <a:cubicBezTo>
                    <a:pt x="62" y="49"/>
                    <a:pt x="49" y="61"/>
                    <a:pt x="34" y="61"/>
                  </a:cubicBezTo>
                  <a:close/>
                  <a:moveTo>
                    <a:pt x="21" y="21"/>
                  </a:moveTo>
                  <a:cubicBezTo>
                    <a:pt x="47" y="21"/>
                    <a:pt x="47" y="21"/>
                    <a:pt x="47" y="21"/>
                  </a:cubicBezTo>
                  <a:cubicBezTo>
                    <a:pt x="47" y="46"/>
                    <a:pt x="47" y="46"/>
                    <a:pt x="47" y="46"/>
                  </a:cubicBezTo>
                  <a:cubicBezTo>
                    <a:pt x="21" y="46"/>
                    <a:pt x="21" y="46"/>
                    <a:pt x="21" y="46"/>
                  </a:cubicBezTo>
                  <a:lnTo>
                    <a:pt x="21" y="21"/>
                  </a:lnTo>
                  <a:close/>
                </a:path>
              </a:pathLst>
            </a:custGeom>
            <a:grpFill/>
            <a:ln>
              <a:noFill/>
            </a:ln>
          </p:spPr>
          <p:txBody>
            <a:bodyPr/>
            <a:lstStyle/>
            <a:p>
              <a:pPr>
                <a:defRPr/>
              </a:pPr>
              <a:endParaRPr lang="id-ID" sz="1350">
                <a:solidFill>
                  <a:prstClr val="black"/>
                </a:solidFill>
              </a:endParaRPr>
            </a:p>
          </p:txBody>
        </p:sp>
        <p:sp>
          <p:nvSpPr>
            <p:cNvPr id="21" name="Freeform 188"/>
            <p:cNvSpPr>
              <a:spLocks noEditPoints="1"/>
            </p:cNvSpPr>
            <p:nvPr/>
          </p:nvSpPr>
          <p:spPr bwMode="auto">
            <a:xfrm>
              <a:off x="6575015" y="3595239"/>
              <a:ext cx="229008" cy="230965"/>
            </a:xfrm>
            <a:custGeom>
              <a:avLst/>
              <a:gdLst>
                <a:gd name="T0" fmla="*/ 36 w 72"/>
                <a:gd name="T1" fmla="*/ 0 h 72"/>
                <a:gd name="T2" fmla="*/ 0 w 72"/>
                <a:gd name="T3" fmla="*/ 36 h 72"/>
                <a:gd name="T4" fmla="*/ 36 w 72"/>
                <a:gd name="T5" fmla="*/ 72 h 72"/>
                <a:gd name="T6" fmla="*/ 72 w 72"/>
                <a:gd name="T7" fmla="*/ 36 h 72"/>
                <a:gd name="T8" fmla="*/ 36 w 72"/>
                <a:gd name="T9" fmla="*/ 0 h 72"/>
                <a:gd name="T10" fmla="*/ 57 w 72"/>
                <a:gd name="T11" fmla="*/ 31 h 72"/>
                <a:gd name="T12" fmla="*/ 38 w 72"/>
                <a:gd name="T13" fmla="*/ 59 h 72"/>
                <a:gd name="T14" fmla="*/ 29 w 72"/>
                <a:gd name="T15" fmla="*/ 55 h 72"/>
                <a:gd name="T16" fmla="*/ 21 w 72"/>
                <a:gd name="T17" fmla="*/ 33 h 72"/>
                <a:gd name="T18" fmla="*/ 16 w 72"/>
                <a:gd name="T19" fmla="*/ 35 h 72"/>
                <a:gd name="T20" fmla="*/ 15 w 72"/>
                <a:gd name="T21" fmla="*/ 32 h 72"/>
                <a:gd name="T22" fmla="*/ 28 w 72"/>
                <a:gd name="T23" fmla="*/ 23 h 72"/>
                <a:gd name="T24" fmla="*/ 35 w 72"/>
                <a:gd name="T25" fmla="*/ 37 h 72"/>
                <a:gd name="T26" fmla="*/ 38 w 72"/>
                <a:gd name="T27" fmla="*/ 46 h 72"/>
                <a:gd name="T28" fmla="*/ 44 w 72"/>
                <a:gd name="T29" fmla="*/ 38 h 72"/>
                <a:gd name="T30" fmla="*/ 39 w 72"/>
                <a:gd name="T31" fmla="*/ 32 h 72"/>
                <a:gd name="T32" fmla="*/ 57 w 72"/>
                <a:gd name="T33" fmla="*/ 31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2" h="72">
                  <a:moveTo>
                    <a:pt x="36" y="0"/>
                  </a:moveTo>
                  <a:cubicBezTo>
                    <a:pt x="16" y="0"/>
                    <a:pt x="0" y="17"/>
                    <a:pt x="0" y="36"/>
                  </a:cubicBezTo>
                  <a:cubicBezTo>
                    <a:pt x="0" y="56"/>
                    <a:pt x="16" y="72"/>
                    <a:pt x="36" y="72"/>
                  </a:cubicBezTo>
                  <a:cubicBezTo>
                    <a:pt x="56" y="72"/>
                    <a:pt x="72" y="56"/>
                    <a:pt x="72" y="36"/>
                  </a:cubicBezTo>
                  <a:cubicBezTo>
                    <a:pt x="72" y="17"/>
                    <a:pt x="56" y="0"/>
                    <a:pt x="36" y="0"/>
                  </a:cubicBezTo>
                  <a:close/>
                  <a:moveTo>
                    <a:pt x="57" y="31"/>
                  </a:moveTo>
                  <a:cubicBezTo>
                    <a:pt x="55" y="45"/>
                    <a:pt x="42" y="56"/>
                    <a:pt x="38" y="59"/>
                  </a:cubicBezTo>
                  <a:cubicBezTo>
                    <a:pt x="34" y="61"/>
                    <a:pt x="30" y="58"/>
                    <a:pt x="29" y="55"/>
                  </a:cubicBezTo>
                  <a:cubicBezTo>
                    <a:pt x="27" y="52"/>
                    <a:pt x="22" y="35"/>
                    <a:pt x="21" y="33"/>
                  </a:cubicBezTo>
                  <a:cubicBezTo>
                    <a:pt x="20" y="32"/>
                    <a:pt x="16" y="35"/>
                    <a:pt x="16" y="35"/>
                  </a:cubicBezTo>
                  <a:cubicBezTo>
                    <a:pt x="15" y="32"/>
                    <a:pt x="15" y="32"/>
                    <a:pt x="15" y="32"/>
                  </a:cubicBezTo>
                  <a:cubicBezTo>
                    <a:pt x="15" y="32"/>
                    <a:pt x="22" y="24"/>
                    <a:pt x="28" y="23"/>
                  </a:cubicBezTo>
                  <a:cubicBezTo>
                    <a:pt x="33" y="22"/>
                    <a:pt x="33" y="32"/>
                    <a:pt x="35" y="37"/>
                  </a:cubicBezTo>
                  <a:cubicBezTo>
                    <a:pt x="36" y="43"/>
                    <a:pt x="37" y="46"/>
                    <a:pt x="38" y="46"/>
                  </a:cubicBezTo>
                  <a:cubicBezTo>
                    <a:pt x="39" y="46"/>
                    <a:pt x="42" y="43"/>
                    <a:pt x="44" y="38"/>
                  </a:cubicBezTo>
                  <a:cubicBezTo>
                    <a:pt x="47" y="34"/>
                    <a:pt x="44" y="29"/>
                    <a:pt x="39" y="32"/>
                  </a:cubicBezTo>
                  <a:cubicBezTo>
                    <a:pt x="41" y="21"/>
                    <a:pt x="60" y="18"/>
                    <a:pt x="57" y="31"/>
                  </a:cubicBezTo>
                  <a:close/>
                </a:path>
              </a:pathLst>
            </a:custGeom>
            <a:grpFill/>
            <a:ln>
              <a:noFill/>
            </a:ln>
          </p:spPr>
          <p:txBody>
            <a:bodyPr/>
            <a:lstStyle/>
            <a:p>
              <a:pPr>
                <a:defRPr/>
              </a:pPr>
              <a:endParaRPr lang="id-ID" sz="1350">
                <a:solidFill>
                  <a:prstClr val="black"/>
                </a:solidFill>
              </a:endParaRPr>
            </a:p>
          </p:txBody>
        </p:sp>
        <p:sp>
          <p:nvSpPr>
            <p:cNvPr id="22" name="Freeform 189"/>
            <p:cNvSpPr>
              <a:spLocks noEditPoints="1"/>
            </p:cNvSpPr>
            <p:nvPr/>
          </p:nvSpPr>
          <p:spPr bwMode="auto">
            <a:xfrm>
              <a:off x="5843656" y="2888235"/>
              <a:ext cx="150715" cy="150714"/>
            </a:xfrm>
            <a:custGeom>
              <a:avLst/>
              <a:gdLst>
                <a:gd name="T0" fmla="*/ 23 w 47"/>
                <a:gd name="T1" fmla="*/ 0 h 47"/>
                <a:gd name="T2" fmla="*/ 0 w 47"/>
                <a:gd name="T3" fmla="*/ 24 h 47"/>
                <a:gd name="T4" fmla="*/ 23 w 47"/>
                <a:gd name="T5" fmla="*/ 47 h 47"/>
                <a:gd name="T6" fmla="*/ 47 w 47"/>
                <a:gd name="T7" fmla="*/ 24 h 47"/>
                <a:gd name="T8" fmla="*/ 23 w 47"/>
                <a:gd name="T9" fmla="*/ 0 h 47"/>
                <a:gd name="T10" fmla="*/ 5 w 47"/>
                <a:gd name="T11" fmla="*/ 24 h 47"/>
                <a:gd name="T12" fmla="*/ 23 w 47"/>
                <a:gd name="T13" fmla="*/ 6 h 47"/>
                <a:gd name="T14" fmla="*/ 23 w 47"/>
                <a:gd name="T15" fmla="*/ 42 h 47"/>
                <a:gd name="T16" fmla="*/ 5 w 47"/>
                <a:gd name="T17" fmla="*/ 24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7" h="47">
                  <a:moveTo>
                    <a:pt x="23" y="0"/>
                  </a:moveTo>
                  <a:cubicBezTo>
                    <a:pt x="10" y="0"/>
                    <a:pt x="0" y="11"/>
                    <a:pt x="0" y="24"/>
                  </a:cubicBezTo>
                  <a:cubicBezTo>
                    <a:pt x="0" y="37"/>
                    <a:pt x="10" y="47"/>
                    <a:pt x="23" y="47"/>
                  </a:cubicBezTo>
                  <a:cubicBezTo>
                    <a:pt x="36" y="47"/>
                    <a:pt x="47" y="37"/>
                    <a:pt x="47" y="24"/>
                  </a:cubicBezTo>
                  <a:cubicBezTo>
                    <a:pt x="47" y="11"/>
                    <a:pt x="36" y="0"/>
                    <a:pt x="23" y="0"/>
                  </a:cubicBezTo>
                  <a:close/>
                  <a:moveTo>
                    <a:pt x="5" y="24"/>
                  </a:moveTo>
                  <a:cubicBezTo>
                    <a:pt x="5" y="14"/>
                    <a:pt x="13" y="6"/>
                    <a:pt x="23" y="6"/>
                  </a:cubicBezTo>
                  <a:cubicBezTo>
                    <a:pt x="23" y="42"/>
                    <a:pt x="23" y="42"/>
                    <a:pt x="23" y="42"/>
                  </a:cubicBezTo>
                  <a:cubicBezTo>
                    <a:pt x="13" y="42"/>
                    <a:pt x="5" y="34"/>
                    <a:pt x="5" y="24"/>
                  </a:cubicBezTo>
                  <a:close/>
                </a:path>
              </a:pathLst>
            </a:custGeom>
            <a:grpFill/>
            <a:ln>
              <a:noFill/>
            </a:ln>
          </p:spPr>
          <p:txBody>
            <a:bodyPr/>
            <a:lstStyle/>
            <a:p>
              <a:pPr>
                <a:defRPr/>
              </a:pPr>
              <a:endParaRPr lang="id-ID" sz="1350">
                <a:solidFill>
                  <a:prstClr val="black"/>
                </a:solidFill>
              </a:endParaRPr>
            </a:p>
          </p:txBody>
        </p:sp>
        <p:sp>
          <p:nvSpPr>
            <p:cNvPr id="23" name="Freeform 190"/>
            <p:cNvSpPr>
              <a:spLocks noEditPoints="1"/>
            </p:cNvSpPr>
            <p:nvPr/>
          </p:nvSpPr>
          <p:spPr bwMode="auto">
            <a:xfrm>
              <a:off x="5900419" y="2101389"/>
              <a:ext cx="215306" cy="199648"/>
            </a:xfrm>
            <a:custGeom>
              <a:avLst/>
              <a:gdLst>
                <a:gd name="T0" fmla="*/ 34 w 67"/>
                <a:gd name="T1" fmla="*/ 8 h 62"/>
                <a:gd name="T2" fmla="*/ 23 w 67"/>
                <a:gd name="T3" fmla="*/ 10 h 62"/>
                <a:gd name="T4" fmla="*/ 15 w 67"/>
                <a:gd name="T5" fmla="*/ 14 h 62"/>
                <a:gd name="T6" fmla="*/ 8 w 67"/>
                <a:gd name="T7" fmla="*/ 27 h 62"/>
                <a:gd name="T8" fmla="*/ 11 w 67"/>
                <a:gd name="T9" fmla="*/ 35 h 62"/>
                <a:gd name="T10" fmla="*/ 17 w 67"/>
                <a:gd name="T11" fmla="*/ 41 h 62"/>
                <a:gd name="T12" fmla="*/ 21 w 67"/>
                <a:gd name="T13" fmla="*/ 47 h 62"/>
                <a:gd name="T14" fmla="*/ 21 w 67"/>
                <a:gd name="T15" fmla="*/ 49 h 62"/>
                <a:gd name="T16" fmla="*/ 22 w 67"/>
                <a:gd name="T17" fmla="*/ 48 h 62"/>
                <a:gd name="T18" fmla="*/ 28 w 67"/>
                <a:gd name="T19" fmla="*/ 45 h 62"/>
                <a:gd name="T20" fmla="*/ 29 w 67"/>
                <a:gd name="T21" fmla="*/ 46 h 62"/>
                <a:gd name="T22" fmla="*/ 34 w 67"/>
                <a:gd name="T23" fmla="*/ 46 h 62"/>
                <a:gd name="T24" fmla="*/ 44 w 67"/>
                <a:gd name="T25" fmla="*/ 44 h 62"/>
                <a:gd name="T26" fmla="*/ 52 w 67"/>
                <a:gd name="T27" fmla="*/ 40 h 62"/>
                <a:gd name="T28" fmla="*/ 59 w 67"/>
                <a:gd name="T29" fmla="*/ 27 h 62"/>
                <a:gd name="T30" fmla="*/ 52 w 67"/>
                <a:gd name="T31" fmla="*/ 14 h 62"/>
                <a:gd name="T32" fmla="*/ 44 w 67"/>
                <a:gd name="T33" fmla="*/ 10 h 62"/>
                <a:gd name="T34" fmla="*/ 34 w 67"/>
                <a:gd name="T35" fmla="*/ 8 h 62"/>
                <a:gd name="T36" fmla="*/ 34 w 67"/>
                <a:gd name="T37" fmla="*/ 0 h 62"/>
                <a:gd name="T38" fmla="*/ 34 w 67"/>
                <a:gd name="T39" fmla="*/ 0 h 62"/>
                <a:gd name="T40" fmla="*/ 67 w 67"/>
                <a:gd name="T41" fmla="*/ 27 h 62"/>
                <a:gd name="T42" fmla="*/ 34 w 67"/>
                <a:gd name="T43" fmla="*/ 54 h 62"/>
                <a:gd name="T44" fmla="*/ 28 w 67"/>
                <a:gd name="T45" fmla="*/ 54 h 62"/>
                <a:gd name="T46" fmla="*/ 4 w 67"/>
                <a:gd name="T47" fmla="*/ 62 h 62"/>
                <a:gd name="T48" fmla="*/ 4 w 67"/>
                <a:gd name="T49" fmla="*/ 61 h 62"/>
                <a:gd name="T50" fmla="*/ 13 w 67"/>
                <a:gd name="T51" fmla="*/ 50 h 62"/>
                <a:gd name="T52" fmla="*/ 12 w 67"/>
                <a:gd name="T53" fmla="*/ 48 h 62"/>
                <a:gd name="T54" fmla="*/ 0 w 67"/>
                <a:gd name="T55" fmla="*/ 27 h 62"/>
                <a:gd name="T56" fmla="*/ 34 w 67"/>
                <a:gd name="T57" fmla="*/ 0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67" h="62">
                  <a:moveTo>
                    <a:pt x="34" y="8"/>
                  </a:moveTo>
                  <a:cubicBezTo>
                    <a:pt x="30" y="8"/>
                    <a:pt x="26" y="9"/>
                    <a:pt x="23" y="10"/>
                  </a:cubicBezTo>
                  <a:cubicBezTo>
                    <a:pt x="20" y="11"/>
                    <a:pt x="17" y="12"/>
                    <a:pt x="15" y="14"/>
                  </a:cubicBezTo>
                  <a:cubicBezTo>
                    <a:pt x="11" y="18"/>
                    <a:pt x="8" y="22"/>
                    <a:pt x="8" y="27"/>
                  </a:cubicBezTo>
                  <a:cubicBezTo>
                    <a:pt x="8" y="30"/>
                    <a:pt x="9" y="32"/>
                    <a:pt x="11" y="35"/>
                  </a:cubicBezTo>
                  <a:cubicBezTo>
                    <a:pt x="12" y="37"/>
                    <a:pt x="14" y="39"/>
                    <a:pt x="17" y="41"/>
                  </a:cubicBezTo>
                  <a:cubicBezTo>
                    <a:pt x="19" y="42"/>
                    <a:pt x="20" y="45"/>
                    <a:pt x="21" y="47"/>
                  </a:cubicBezTo>
                  <a:cubicBezTo>
                    <a:pt x="21" y="48"/>
                    <a:pt x="21" y="48"/>
                    <a:pt x="21" y="49"/>
                  </a:cubicBezTo>
                  <a:cubicBezTo>
                    <a:pt x="21" y="49"/>
                    <a:pt x="22" y="48"/>
                    <a:pt x="22" y="48"/>
                  </a:cubicBezTo>
                  <a:cubicBezTo>
                    <a:pt x="24" y="46"/>
                    <a:pt x="26" y="45"/>
                    <a:pt x="28" y="45"/>
                  </a:cubicBezTo>
                  <a:cubicBezTo>
                    <a:pt x="29" y="45"/>
                    <a:pt x="29" y="45"/>
                    <a:pt x="29" y="46"/>
                  </a:cubicBezTo>
                  <a:cubicBezTo>
                    <a:pt x="31" y="46"/>
                    <a:pt x="32" y="46"/>
                    <a:pt x="34" y="46"/>
                  </a:cubicBezTo>
                  <a:cubicBezTo>
                    <a:pt x="37" y="46"/>
                    <a:pt x="41" y="45"/>
                    <a:pt x="44" y="44"/>
                  </a:cubicBezTo>
                  <a:cubicBezTo>
                    <a:pt x="47" y="43"/>
                    <a:pt x="50" y="42"/>
                    <a:pt x="52" y="40"/>
                  </a:cubicBezTo>
                  <a:cubicBezTo>
                    <a:pt x="56" y="36"/>
                    <a:pt x="59" y="32"/>
                    <a:pt x="59" y="27"/>
                  </a:cubicBezTo>
                  <a:cubicBezTo>
                    <a:pt x="59" y="22"/>
                    <a:pt x="56" y="18"/>
                    <a:pt x="52" y="14"/>
                  </a:cubicBezTo>
                  <a:cubicBezTo>
                    <a:pt x="50" y="12"/>
                    <a:pt x="47" y="11"/>
                    <a:pt x="44" y="10"/>
                  </a:cubicBezTo>
                  <a:cubicBezTo>
                    <a:pt x="41" y="9"/>
                    <a:pt x="37" y="8"/>
                    <a:pt x="34" y="8"/>
                  </a:cubicBezTo>
                  <a:close/>
                  <a:moveTo>
                    <a:pt x="34" y="0"/>
                  </a:moveTo>
                  <a:cubicBezTo>
                    <a:pt x="34" y="0"/>
                    <a:pt x="34" y="0"/>
                    <a:pt x="34" y="0"/>
                  </a:cubicBezTo>
                  <a:cubicBezTo>
                    <a:pt x="52" y="0"/>
                    <a:pt x="67" y="12"/>
                    <a:pt x="67" y="27"/>
                  </a:cubicBezTo>
                  <a:cubicBezTo>
                    <a:pt x="67" y="42"/>
                    <a:pt x="52" y="54"/>
                    <a:pt x="34" y="54"/>
                  </a:cubicBezTo>
                  <a:cubicBezTo>
                    <a:pt x="32" y="54"/>
                    <a:pt x="30" y="54"/>
                    <a:pt x="28" y="54"/>
                  </a:cubicBezTo>
                  <a:cubicBezTo>
                    <a:pt x="21" y="61"/>
                    <a:pt x="13" y="62"/>
                    <a:pt x="4" y="62"/>
                  </a:cubicBezTo>
                  <a:cubicBezTo>
                    <a:pt x="4" y="61"/>
                    <a:pt x="4" y="61"/>
                    <a:pt x="4" y="61"/>
                  </a:cubicBezTo>
                  <a:cubicBezTo>
                    <a:pt x="9" y="59"/>
                    <a:pt x="13" y="55"/>
                    <a:pt x="13" y="50"/>
                  </a:cubicBezTo>
                  <a:cubicBezTo>
                    <a:pt x="13" y="49"/>
                    <a:pt x="13" y="49"/>
                    <a:pt x="12" y="48"/>
                  </a:cubicBezTo>
                  <a:cubicBezTo>
                    <a:pt x="5" y="43"/>
                    <a:pt x="0" y="36"/>
                    <a:pt x="0" y="27"/>
                  </a:cubicBezTo>
                  <a:cubicBezTo>
                    <a:pt x="0" y="12"/>
                    <a:pt x="15" y="0"/>
                    <a:pt x="34" y="0"/>
                  </a:cubicBezTo>
                  <a:close/>
                </a:path>
              </a:pathLst>
            </a:custGeom>
            <a:grpFill/>
            <a:ln>
              <a:noFill/>
            </a:ln>
          </p:spPr>
          <p:txBody>
            <a:bodyPr/>
            <a:lstStyle/>
            <a:p>
              <a:pPr>
                <a:defRPr/>
              </a:pPr>
              <a:endParaRPr lang="id-ID" sz="1350">
                <a:solidFill>
                  <a:prstClr val="black"/>
                </a:solidFill>
              </a:endParaRPr>
            </a:p>
          </p:txBody>
        </p:sp>
        <p:sp>
          <p:nvSpPr>
            <p:cNvPr id="24" name="Freeform 191"/>
            <p:cNvSpPr>
              <a:spLocks noEditPoints="1"/>
            </p:cNvSpPr>
            <p:nvPr/>
          </p:nvSpPr>
          <p:spPr bwMode="auto">
            <a:xfrm>
              <a:off x="6312733" y="2886686"/>
              <a:ext cx="207477" cy="203562"/>
            </a:xfrm>
            <a:custGeom>
              <a:avLst/>
              <a:gdLst>
                <a:gd name="T0" fmla="*/ 62 w 65"/>
                <a:gd name="T1" fmla="*/ 36 h 64"/>
                <a:gd name="T2" fmla="*/ 62 w 65"/>
                <a:gd name="T3" fmla="*/ 32 h 64"/>
                <a:gd name="T4" fmla="*/ 33 w 65"/>
                <a:gd name="T5" fmla="*/ 3 h 64"/>
                <a:gd name="T6" fmla="*/ 28 w 65"/>
                <a:gd name="T7" fmla="*/ 3 h 64"/>
                <a:gd name="T8" fmla="*/ 18 w 65"/>
                <a:gd name="T9" fmla="*/ 0 h 64"/>
                <a:gd name="T10" fmla="*/ 0 w 65"/>
                <a:gd name="T11" fmla="*/ 18 h 64"/>
                <a:gd name="T12" fmla="*/ 3 w 65"/>
                <a:gd name="T13" fmla="*/ 28 h 64"/>
                <a:gd name="T14" fmla="*/ 3 w 65"/>
                <a:gd name="T15" fmla="*/ 32 h 64"/>
                <a:gd name="T16" fmla="*/ 33 w 65"/>
                <a:gd name="T17" fmla="*/ 62 h 64"/>
                <a:gd name="T18" fmla="*/ 38 w 65"/>
                <a:gd name="T19" fmla="*/ 62 h 64"/>
                <a:gd name="T20" fmla="*/ 47 w 65"/>
                <a:gd name="T21" fmla="*/ 64 h 64"/>
                <a:gd name="T22" fmla="*/ 65 w 65"/>
                <a:gd name="T23" fmla="*/ 46 h 64"/>
                <a:gd name="T24" fmla="*/ 62 w 65"/>
                <a:gd name="T25" fmla="*/ 36 h 64"/>
                <a:gd name="T26" fmla="*/ 35 w 65"/>
                <a:gd name="T27" fmla="*/ 54 h 64"/>
                <a:gd name="T28" fmla="*/ 17 w 65"/>
                <a:gd name="T29" fmla="*/ 49 h 64"/>
                <a:gd name="T30" fmla="*/ 18 w 65"/>
                <a:gd name="T31" fmla="*/ 39 h 64"/>
                <a:gd name="T32" fmla="*/ 26 w 65"/>
                <a:gd name="T33" fmla="*/ 45 h 64"/>
                <a:gd name="T34" fmla="*/ 40 w 65"/>
                <a:gd name="T35" fmla="*/ 44 h 64"/>
                <a:gd name="T36" fmla="*/ 32 w 65"/>
                <a:gd name="T37" fmla="*/ 36 h 64"/>
                <a:gd name="T38" fmla="*/ 15 w 65"/>
                <a:gd name="T39" fmla="*/ 23 h 64"/>
                <a:gd name="T40" fmla="*/ 28 w 65"/>
                <a:gd name="T41" fmla="*/ 10 h 64"/>
                <a:gd name="T42" fmla="*/ 46 w 65"/>
                <a:gd name="T43" fmla="*/ 15 h 64"/>
                <a:gd name="T44" fmla="*/ 45 w 65"/>
                <a:gd name="T45" fmla="*/ 24 h 64"/>
                <a:gd name="T46" fmla="*/ 32 w 65"/>
                <a:gd name="T47" fmla="*/ 17 h 64"/>
                <a:gd name="T48" fmla="*/ 29 w 65"/>
                <a:gd name="T49" fmla="*/ 27 h 64"/>
                <a:gd name="T50" fmla="*/ 50 w 65"/>
                <a:gd name="T51" fmla="*/ 37 h 64"/>
                <a:gd name="T52" fmla="*/ 35 w 65"/>
                <a:gd name="T53" fmla="*/ 54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65" h="64">
                  <a:moveTo>
                    <a:pt x="62" y="36"/>
                  </a:moveTo>
                  <a:cubicBezTo>
                    <a:pt x="62" y="35"/>
                    <a:pt x="62" y="34"/>
                    <a:pt x="62" y="32"/>
                  </a:cubicBezTo>
                  <a:cubicBezTo>
                    <a:pt x="62" y="16"/>
                    <a:pt x="49" y="3"/>
                    <a:pt x="33" y="3"/>
                  </a:cubicBezTo>
                  <a:cubicBezTo>
                    <a:pt x="31" y="3"/>
                    <a:pt x="29" y="3"/>
                    <a:pt x="28" y="3"/>
                  </a:cubicBezTo>
                  <a:cubicBezTo>
                    <a:pt x="25" y="1"/>
                    <a:pt x="22" y="0"/>
                    <a:pt x="18" y="0"/>
                  </a:cubicBezTo>
                  <a:cubicBezTo>
                    <a:pt x="8" y="0"/>
                    <a:pt x="0" y="8"/>
                    <a:pt x="0" y="18"/>
                  </a:cubicBezTo>
                  <a:cubicBezTo>
                    <a:pt x="0" y="21"/>
                    <a:pt x="1" y="25"/>
                    <a:pt x="3" y="28"/>
                  </a:cubicBezTo>
                  <a:cubicBezTo>
                    <a:pt x="3" y="29"/>
                    <a:pt x="3" y="31"/>
                    <a:pt x="3" y="32"/>
                  </a:cubicBezTo>
                  <a:cubicBezTo>
                    <a:pt x="3" y="49"/>
                    <a:pt x="16" y="62"/>
                    <a:pt x="33" y="62"/>
                  </a:cubicBezTo>
                  <a:cubicBezTo>
                    <a:pt x="34" y="62"/>
                    <a:pt x="36" y="62"/>
                    <a:pt x="38" y="62"/>
                  </a:cubicBezTo>
                  <a:cubicBezTo>
                    <a:pt x="41" y="63"/>
                    <a:pt x="44" y="64"/>
                    <a:pt x="47" y="64"/>
                  </a:cubicBezTo>
                  <a:cubicBezTo>
                    <a:pt x="57" y="64"/>
                    <a:pt x="65" y="56"/>
                    <a:pt x="65" y="46"/>
                  </a:cubicBezTo>
                  <a:cubicBezTo>
                    <a:pt x="65" y="43"/>
                    <a:pt x="64" y="39"/>
                    <a:pt x="62" y="36"/>
                  </a:cubicBezTo>
                  <a:close/>
                  <a:moveTo>
                    <a:pt x="35" y="54"/>
                  </a:moveTo>
                  <a:cubicBezTo>
                    <a:pt x="26" y="55"/>
                    <a:pt x="21" y="53"/>
                    <a:pt x="17" y="49"/>
                  </a:cubicBezTo>
                  <a:cubicBezTo>
                    <a:pt x="13" y="45"/>
                    <a:pt x="15" y="40"/>
                    <a:pt x="18" y="39"/>
                  </a:cubicBezTo>
                  <a:cubicBezTo>
                    <a:pt x="22" y="39"/>
                    <a:pt x="24" y="44"/>
                    <a:pt x="26" y="45"/>
                  </a:cubicBezTo>
                  <a:cubicBezTo>
                    <a:pt x="28" y="46"/>
                    <a:pt x="36" y="49"/>
                    <a:pt x="40" y="44"/>
                  </a:cubicBezTo>
                  <a:cubicBezTo>
                    <a:pt x="44" y="39"/>
                    <a:pt x="37" y="37"/>
                    <a:pt x="32" y="36"/>
                  </a:cubicBezTo>
                  <a:cubicBezTo>
                    <a:pt x="24" y="35"/>
                    <a:pt x="14" y="31"/>
                    <a:pt x="15" y="23"/>
                  </a:cubicBezTo>
                  <a:cubicBezTo>
                    <a:pt x="16" y="15"/>
                    <a:pt x="22" y="11"/>
                    <a:pt x="28" y="10"/>
                  </a:cubicBezTo>
                  <a:cubicBezTo>
                    <a:pt x="37" y="9"/>
                    <a:pt x="42" y="11"/>
                    <a:pt x="46" y="15"/>
                  </a:cubicBezTo>
                  <a:cubicBezTo>
                    <a:pt x="51" y="19"/>
                    <a:pt x="48" y="24"/>
                    <a:pt x="45" y="24"/>
                  </a:cubicBezTo>
                  <a:cubicBezTo>
                    <a:pt x="42" y="24"/>
                    <a:pt x="39" y="17"/>
                    <a:pt x="32" y="17"/>
                  </a:cubicBezTo>
                  <a:cubicBezTo>
                    <a:pt x="25" y="17"/>
                    <a:pt x="20" y="24"/>
                    <a:pt x="29" y="27"/>
                  </a:cubicBezTo>
                  <a:cubicBezTo>
                    <a:pt x="37" y="29"/>
                    <a:pt x="47" y="30"/>
                    <a:pt x="50" y="37"/>
                  </a:cubicBezTo>
                  <a:cubicBezTo>
                    <a:pt x="53" y="45"/>
                    <a:pt x="45" y="54"/>
                    <a:pt x="35" y="54"/>
                  </a:cubicBezTo>
                  <a:close/>
                </a:path>
              </a:pathLst>
            </a:custGeom>
            <a:grpFill/>
            <a:ln>
              <a:noFill/>
            </a:ln>
          </p:spPr>
          <p:txBody>
            <a:bodyPr/>
            <a:lstStyle/>
            <a:p>
              <a:pPr>
                <a:defRPr/>
              </a:pPr>
              <a:endParaRPr lang="id-ID" sz="1350">
                <a:solidFill>
                  <a:prstClr val="black"/>
                </a:solidFill>
              </a:endParaRPr>
            </a:p>
          </p:txBody>
        </p:sp>
        <p:sp>
          <p:nvSpPr>
            <p:cNvPr id="25" name="Freeform 195"/>
            <p:cNvSpPr>
              <a:spLocks noEditPoints="1"/>
            </p:cNvSpPr>
            <p:nvPr/>
          </p:nvSpPr>
          <p:spPr bwMode="auto">
            <a:xfrm>
              <a:off x="5156634" y="2140536"/>
              <a:ext cx="262282" cy="281855"/>
            </a:xfrm>
            <a:custGeom>
              <a:avLst/>
              <a:gdLst>
                <a:gd name="T0" fmla="*/ 78 w 82"/>
                <a:gd name="T1" fmla="*/ 22 h 88"/>
                <a:gd name="T2" fmla="*/ 50 w 82"/>
                <a:gd name="T3" fmla="*/ 2 h 88"/>
                <a:gd name="T4" fmla="*/ 40 w 82"/>
                <a:gd name="T5" fmla="*/ 4 h 88"/>
                <a:gd name="T6" fmla="*/ 3 w 82"/>
                <a:gd name="T7" fmla="*/ 55 h 88"/>
                <a:gd name="T8" fmla="*/ 4 w 82"/>
                <a:gd name="T9" fmla="*/ 65 h 88"/>
                <a:gd name="T10" fmla="*/ 32 w 82"/>
                <a:gd name="T11" fmla="*/ 85 h 88"/>
                <a:gd name="T12" fmla="*/ 42 w 82"/>
                <a:gd name="T13" fmla="*/ 84 h 88"/>
                <a:gd name="T14" fmla="*/ 80 w 82"/>
                <a:gd name="T15" fmla="*/ 33 h 88"/>
                <a:gd name="T16" fmla="*/ 78 w 82"/>
                <a:gd name="T17" fmla="*/ 22 h 88"/>
                <a:gd name="T18" fmla="*/ 54 w 82"/>
                <a:gd name="T19" fmla="*/ 9 h 88"/>
                <a:gd name="T20" fmla="*/ 70 w 82"/>
                <a:gd name="T21" fmla="*/ 21 h 88"/>
                <a:gd name="T22" fmla="*/ 68 w 82"/>
                <a:gd name="T23" fmla="*/ 23 h 88"/>
                <a:gd name="T24" fmla="*/ 53 w 82"/>
                <a:gd name="T25" fmla="*/ 11 h 88"/>
                <a:gd name="T26" fmla="*/ 54 w 82"/>
                <a:gd name="T27" fmla="*/ 9 h 88"/>
                <a:gd name="T28" fmla="*/ 21 w 82"/>
                <a:gd name="T29" fmla="*/ 71 h 88"/>
                <a:gd name="T30" fmla="*/ 20 w 82"/>
                <a:gd name="T31" fmla="*/ 64 h 88"/>
                <a:gd name="T32" fmla="*/ 27 w 82"/>
                <a:gd name="T33" fmla="*/ 63 h 88"/>
                <a:gd name="T34" fmla="*/ 28 w 82"/>
                <a:gd name="T35" fmla="*/ 70 h 88"/>
                <a:gd name="T36" fmla="*/ 21 w 82"/>
                <a:gd name="T37" fmla="*/ 71 h 88"/>
                <a:gd name="T38" fmla="*/ 45 w 82"/>
                <a:gd name="T39" fmla="*/ 71 h 88"/>
                <a:gd name="T40" fmla="*/ 14 w 82"/>
                <a:gd name="T41" fmla="*/ 48 h 88"/>
                <a:gd name="T42" fmla="*/ 43 w 82"/>
                <a:gd name="T43" fmla="*/ 9 h 88"/>
                <a:gd name="T44" fmla="*/ 74 w 82"/>
                <a:gd name="T45" fmla="*/ 32 h 88"/>
                <a:gd name="T46" fmla="*/ 45 w 82"/>
                <a:gd name="T47" fmla="*/ 71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82" h="88">
                  <a:moveTo>
                    <a:pt x="78" y="22"/>
                  </a:moveTo>
                  <a:cubicBezTo>
                    <a:pt x="50" y="2"/>
                    <a:pt x="50" y="2"/>
                    <a:pt x="50" y="2"/>
                  </a:cubicBezTo>
                  <a:cubicBezTo>
                    <a:pt x="47" y="0"/>
                    <a:pt x="43" y="1"/>
                    <a:pt x="40" y="4"/>
                  </a:cubicBezTo>
                  <a:cubicBezTo>
                    <a:pt x="3" y="55"/>
                    <a:pt x="3" y="55"/>
                    <a:pt x="3" y="55"/>
                  </a:cubicBezTo>
                  <a:cubicBezTo>
                    <a:pt x="0" y="58"/>
                    <a:pt x="1" y="63"/>
                    <a:pt x="4" y="65"/>
                  </a:cubicBezTo>
                  <a:cubicBezTo>
                    <a:pt x="32" y="85"/>
                    <a:pt x="32" y="85"/>
                    <a:pt x="32" y="85"/>
                  </a:cubicBezTo>
                  <a:cubicBezTo>
                    <a:pt x="35" y="88"/>
                    <a:pt x="40" y="87"/>
                    <a:pt x="42" y="84"/>
                  </a:cubicBezTo>
                  <a:cubicBezTo>
                    <a:pt x="80" y="33"/>
                    <a:pt x="80" y="33"/>
                    <a:pt x="80" y="33"/>
                  </a:cubicBezTo>
                  <a:cubicBezTo>
                    <a:pt x="82" y="29"/>
                    <a:pt x="81" y="25"/>
                    <a:pt x="78" y="22"/>
                  </a:cubicBezTo>
                  <a:close/>
                  <a:moveTo>
                    <a:pt x="54" y="9"/>
                  </a:moveTo>
                  <a:cubicBezTo>
                    <a:pt x="70" y="21"/>
                    <a:pt x="70" y="21"/>
                    <a:pt x="70" y="21"/>
                  </a:cubicBezTo>
                  <a:cubicBezTo>
                    <a:pt x="68" y="23"/>
                    <a:pt x="68" y="23"/>
                    <a:pt x="68" y="23"/>
                  </a:cubicBezTo>
                  <a:cubicBezTo>
                    <a:pt x="53" y="11"/>
                    <a:pt x="53" y="11"/>
                    <a:pt x="53" y="11"/>
                  </a:cubicBezTo>
                  <a:lnTo>
                    <a:pt x="54" y="9"/>
                  </a:lnTo>
                  <a:close/>
                  <a:moveTo>
                    <a:pt x="21" y="71"/>
                  </a:moveTo>
                  <a:cubicBezTo>
                    <a:pt x="19" y="70"/>
                    <a:pt x="18" y="67"/>
                    <a:pt x="20" y="64"/>
                  </a:cubicBezTo>
                  <a:cubicBezTo>
                    <a:pt x="22" y="62"/>
                    <a:pt x="25" y="62"/>
                    <a:pt x="27" y="63"/>
                  </a:cubicBezTo>
                  <a:cubicBezTo>
                    <a:pt x="29" y="65"/>
                    <a:pt x="29" y="68"/>
                    <a:pt x="28" y="70"/>
                  </a:cubicBezTo>
                  <a:cubicBezTo>
                    <a:pt x="26" y="72"/>
                    <a:pt x="23" y="73"/>
                    <a:pt x="21" y="71"/>
                  </a:cubicBezTo>
                  <a:close/>
                  <a:moveTo>
                    <a:pt x="45" y="71"/>
                  </a:moveTo>
                  <a:cubicBezTo>
                    <a:pt x="14" y="48"/>
                    <a:pt x="14" y="48"/>
                    <a:pt x="14" y="48"/>
                  </a:cubicBezTo>
                  <a:cubicBezTo>
                    <a:pt x="43" y="9"/>
                    <a:pt x="43" y="9"/>
                    <a:pt x="43" y="9"/>
                  </a:cubicBezTo>
                  <a:cubicBezTo>
                    <a:pt x="74" y="32"/>
                    <a:pt x="74" y="32"/>
                    <a:pt x="74" y="32"/>
                  </a:cubicBezTo>
                  <a:lnTo>
                    <a:pt x="45" y="71"/>
                  </a:lnTo>
                  <a:close/>
                </a:path>
              </a:pathLst>
            </a:custGeom>
            <a:grpFill/>
            <a:ln>
              <a:noFill/>
            </a:ln>
          </p:spPr>
          <p:txBody>
            <a:bodyPr/>
            <a:lstStyle/>
            <a:p>
              <a:pPr>
                <a:defRPr/>
              </a:pPr>
              <a:endParaRPr lang="id-ID" sz="1350">
                <a:solidFill>
                  <a:prstClr val="black"/>
                </a:solidFill>
              </a:endParaRPr>
            </a:p>
          </p:txBody>
        </p:sp>
        <p:sp>
          <p:nvSpPr>
            <p:cNvPr id="26" name="Freeform 205"/>
            <p:cNvSpPr>
              <a:spLocks noEditPoints="1"/>
            </p:cNvSpPr>
            <p:nvPr/>
          </p:nvSpPr>
          <p:spPr bwMode="auto">
            <a:xfrm>
              <a:off x="4814101" y="2956741"/>
              <a:ext cx="137013" cy="152672"/>
            </a:xfrm>
            <a:custGeom>
              <a:avLst/>
              <a:gdLst>
                <a:gd name="T0" fmla="*/ 34 w 43"/>
                <a:gd name="T1" fmla="*/ 15 h 48"/>
                <a:gd name="T2" fmla="*/ 36 w 43"/>
                <a:gd name="T3" fmla="*/ 12 h 48"/>
                <a:gd name="T4" fmla="*/ 39 w 43"/>
                <a:gd name="T5" fmla="*/ 7 h 48"/>
                <a:gd name="T6" fmla="*/ 38 w 43"/>
                <a:gd name="T7" fmla="*/ 1 h 48"/>
                <a:gd name="T8" fmla="*/ 34 w 43"/>
                <a:gd name="T9" fmla="*/ 0 h 48"/>
                <a:gd name="T10" fmla="*/ 27 w 43"/>
                <a:gd name="T11" fmla="*/ 3 h 48"/>
                <a:gd name="T12" fmla="*/ 21 w 43"/>
                <a:gd name="T13" fmla="*/ 14 h 48"/>
                <a:gd name="T14" fmla="*/ 16 w 43"/>
                <a:gd name="T15" fmla="*/ 3 h 48"/>
                <a:gd name="T16" fmla="*/ 10 w 43"/>
                <a:gd name="T17" fmla="*/ 1 h 48"/>
                <a:gd name="T18" fmla="*/ 6 w 43"/>
                <a:gd name="T19" fmla="*/ 3 h 48"/>
                <a:gd name="T20" fmla="*/ 7 w 43"/>
                <a:gd name="T21" fmla="*/ 12 h 48"/>
                <a:gd name="T22" fmla="*/ 10 w 43"/>
                <a:gd name="T23" fmla="*/ 15 h 48"/>
                <a:gd name="T24" fmla="*/ 0 w 43"/>
                <a:gd name="T25" fmla="*/ 15 h 48"/>
                <a:gd name="T26" fmla="*/ 0 w 43"/>
                <a:gd name="T27" fmla="*/ 27 h 48"/>
                <a:gd name="T28" fmla="*/ 3 w 43"/>
                <a:gd name="T29" fmla="*/ 27 h 48"/>
                <a:gd name="T30" fmla="*/ 3 w 43"/>
                <a:gd name="T31" fmla="*/ 48 h 48"/>
                <a:gd name="T32" fmla="*/ 40 w 43"/>
                <a:gd name="T33" fmla="*/ 48 h 48"/>
                <a:gd name="T34" fmla="*/ 40 w 43"/>
                <a:gd name="T35" fmla="*/ 27 h 48"/>
                <a:gd name="T36" fmla="*/ 43 w 43"/>
                <a:gd name="T37" fmla="*/ 27 h 48"/>
                <a:gd name="T38" fmla="*/ 43 w 43"/>
                <a:gd name="T39" fmla="*/ 15 h 48"/>
                <a:gd name="T40" fmla="*/ 34 w 43"/>
                <a:gd name="T41" fmla="*/ 15 h 48"/>
                <a:gd name="T42" fmla="*/ 29 w 43"/>
                <a:gd name="T43" fmla="*/ 5 h 48"/>
                <a:gd name="T44" fmla="*/ 34 w 43"/>
                <a:gd name="T45" fmla="*/ 3 h 48"/>
                <a:gd name="T46" fmla="*/ 35 w 43"/>
                <a:gd name="T47" fmla="*/ 4 h 48"/>
                <a:gd name="T48" fmla="*/ 34 w 43"/>
                <a:gd name="T49" fmla="*/ 10 h 48"/>
                <a:gd name="T50" fmla="*/ 27 w 43"/>
                <a:gd name="T51" fmla="*/ 15 h 48"/>
                <a:gd name="T52" fmla="*/ 24 w 43"/>
                <a:gd name="T53" fmla="*/ 15 h 48"/>
                <a:gd name="T54" fmla="*/ 29 w 43"/>
                <a:gd name="T55" fmla="*/ 5 h 48"/>
                <a:gd name="T56" fmla="*/ 8 w 43"/>
                <a:gd name="T57" fmla="*/ 7 h 48"/>
                <a:gd name="T58" fmla="*/ 9 w 43"/>
                <a:gd name="T59" fmla="*/ 5 h 48"/>
                <a:gd name="T60" fmla="*/ 10 w 43"/>
                <a:gd name="T61" fmla="*/ 4 h 48"/>
                <a:gd name="T62" fmla="*/ 10 w 43"/>
                <a:gd name="T63" fmla="*/ 4 h 48"/>
                <a:gd name="T64" fmla="*/ 13 w 43"/>
                <a:gd name="T65" fmla="*/ 6 h 48"/>
                <a:gd name="T66" fmla="*/ 17 w 43"/>
                <a:gd name="T67" fmla="*/ 13 h 48"/>
                <a:gd name="T68" fmla="*/ 17 w 43"/>
                <a:gd name="T69" fmla="*/ 13 h 48"/>
                <a:gd name="T70" fmla="*/ 17 w 43"/>
                <a:gd name="T71" fmla="*/ 13 h 48"/>
                <a:gd name="T72" fmla="*/ 9 w 43"/>
                <a:gd name="T73" fmla="*/ 10 h 48"/>
                <a:gd name="T74" fmla="*/ 8 w 43"/>
                <a:gd name="T75" fmla="*/ 7 h 48"/>
                <a:gd name="T76" fmla="*/ 18 w 43"/>
                <a:gd name="T77" fmla="*/ 45 h 48"/>
                <a:gd name="T78" fmla="*/ 6 w 43"/>
                <a:gd name="T79" fmla="*/ 45 h 48"/>
                <a:gd name="T80" fmla="*/ 6 w 43"/>
                <a:gd name="T81" fmla="*/ 25 h 48"/>
                <a:gd name="T82" fmla="*/ 18 w 43"/>
                <a:gd name="T83" fmla="*/ 25 h 48"/>
                <a:gd name="T84" fmla="*/ 18 w 43"/>
                <a:gd name="T85" fmla="*/ 45 h 48"/>
                <a:gd name="T86" fmla="*/ 18 w 43"/>
                <a:gd name="T87" fmla="*/ 24 h 48"/>
                <a:gd name="T88" fmla="*/ 3 w 43"/>
                <a:gd name="T89" fmla="*/ 24 h 48"/>
                <a:gd name="T90" fmla="*/ 3 w 43"/>
                <a:gd name="T91" fmla="*/ 18 h 48"/>
                <a:gd name="T92" fmla="*/ 18 w 43"/>
                <a:gd name="T93" fmla="*/ 18 h 48"/>
                <a:gd name="T94" fmla="*/ 18 w 43"/>
                <a:gd name="T95" fmla="*/ 24 h 48"/>
                <a:gd name="T96" fmla="*/ 37 w 43"/>
                <a:gd name="T97" fmla="*/ 45 h 48"/>
                <a:gd name="T98" fmla="*/ 25 w 43"/>
                <a:gd name="T99" fmla="*/ 45 h 48"/>
                <a:gd name="T100" fmla="*/ 25 w 43"/>
                <a:gd name="T101" fmla="*/ 25 h 48"/>
                <a:gd name="T102" fmla="*/ 37 w 43"/>
                <a:gd name="T103" fmla="*/ 25 h 48"/>
                <a:gd name="T104" fmla="*/ 37 w 43"/>
                <a:gd name="T105" fmla="*/ 45 h 48"/>
                <a:gd name="T106" fmla="*/ 40 w 43"/>
                <a:gd name="T107" fmla="*/ 24 h 48"/>
                <a:gd name="T108" fmla="*/ 25 w 43"/>
                <a:gd name="T109" fmla="*/ 24 h 48"/>
                <a:gd name="T110" fmla="*/ 25 w 43"/>
                <a:gd name="T111" fmla="*/ 18 h 48"/>
                <a:gd name="T112" fmla="*/ 40 w 43"/>
                <a:gd name="T113" fmla="*/ 18 h 48"/>
                <a:gd name="T114" fmla="*/ 40 w 43"/>
                <a:gd name="T115" fmla="*/ 24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43" h="48">
                  <a:moveTo>
                    <a:pt x="34" y="15"/>
                  </a:moveTo>
                  <a:cubicBezTo>
                    <a:pt x="35" y="14"/>
                    <a:pt x="36" y="13"/>
                    <a:pt x="36" y="12"/>
                  </a:cubicBezTo>
                  <a:cubicBezTo>
                    <a:pt x="38" y="11"/>
                    <a:pt x="39" y="9"/>
                    <a:pt x="39" y="7"/>
                  </a:cubicBezTo>
                  <a:cubicBezTo>
                    <a:pt x="40" y="5"/>
                    <a:pt x="39" y="3"/>
                    <a:pt x="38" y="1"/>
                  </a:cubicBezTo>
                  <a:cubicBezTo>
                    <a:pt x="37" y="0"/>
                    <a:pt x="35" y="0"/>
                    <a:pt x="34" y="0"/>
                  </a:cubicBezTo>
                  <a:cubicBezTo>
                    <a:pt x="31" y="0"/>
                    <a:pt x="29" y="1"/>
                    <a:pt x="27" y="3"/>
                  </a:cubicBezTo>
                  <a:cubicBezTo>
                    <a:pt x="24" y="6"/>
                    <a:pt x="22" y="10"/>
                    <a:pt x="21" y="14"/>
                  </a:cubicBezTo>
                  <a:cubicBezTo>
                    <a:pt x="20" y="10"/>
                    <a:pt x="19" y="6"/>
                    <a:pt x="16" y="3"/>
                  </a:cubicBezTo>
                  <a:cubicBezTo>
                    <a:pt x="14" y="2"/>
                    <a:pt x="12" y="1"/>
                    <a:pt x="10" y="1"/>
                  </a:cubicBezTo>
                  <a:cubicBezTo>
                    <a:pt x="9" y="1"/>
                    <a:pt x="7" y="1"/>
                    <a:pt x="6" y="3"/>
                  </a:cubicBezTo>
                  <a:cubicBezTo>
                    <a:pt x="4" y="5"/>
                    <a:pt x="4" y="9"/>
                    <a:pt x="7" y="12"/>
                  </a:cubicBezTo>
                  <a:cubicBezTo>
                    <a:pt x="8" y="13"/>
                    <a:pt x="9" y="14"/>
                    <a:pt x="10" y="15"/>
                  </a:cubicBezTo>
                  <a:cubicBezTo>
                    <a:pt x="0" y="15"/>
                    <a:pt x="0" y="15"/>
                    <a:pt x="0" y="15"/>
                  </a:cubicBezTo>
                  <a:cubicBezTo>
                    <a:pt x="0" y="27"/>
                    <a:pt x="0" y="27"/>
                    <a:pt x="0" y="27"/>
                  </a:cubicBezTo>
                  <a:cubicBezTo>
                    <a:pt x="3" y="27"/>
                    <a:pt x="3" y="27"/>
                    <a:pt x="3" y="27"/>
                  </a:cubicBezTo>
                  <a:cubicBezTo>
                    <a:pt x="3" y="48"/>
                    <a:pt x="3" y="48"/>
                    <a:pt x="3" y="48"/>
                  </a:cubicBezTo>
                  <a:cubicBezTo>
                    <a:pt x="40" y="48"/>
                    <a:pt x="40" y="48"/>
                    <a:pt x="40" y="48"/>
                  </a:cubicBezTo>
                  <a:cubicBezTo>
                    <a:pt x="40" y="27"/>
                    <a:pt x="40" y="27"/>
                    <a:pt x="40" y="27"/>
                  </a:cubicBezTo>
                  <a:cubicBezTo>
                    <a:pt x="43" y="27"/>
                    <a:pt x="43" y="27"/>
                    <a:pt x="43" y="27"/>
                  </a:cubicBezTo>
                  <a:cubicBezTo>
                    <a:pt x="43" y="15"/>
                    <a:pt x="43" y="15"/>
                    <a:pt x="43" y="15"/>
                  </a:cubicBezTo>
                  <a:lnTo>
                    <a:pt x="34" y="15"/>
                  </a:lnTo>
                  <a:close/>
                  <a:moveTo>
                    <a:pt x="29" y="5"/>
                  </a:moveTo>
                  <a:cubicBezTo>
                    <a:pt x="31" y="4"/>
                    <a:pt x="32" y="3"/>
                    <a:pt x="34" y="3"/>
                  </a:cubicBezTo>
                  <a:cubicBezTo>
                    <a:pt x="34" y="3"/>
                    <a:pt x="35" y="3"/>
                    <a:pt x="35" y="4"/>
                  </a:cubicBezTo>
                  <a:cubicBezTo>
                    <a:pt x="37" y="5"/>
                    <a:pt x="36" y="8"/>
                    <a:pt x="34" y="10"/>
                  </a:cubicBezTo>
                  <a:cubicBezTo>
                    <a:pt x="32" y="12"/>
                    <a:pt x="29" y="14"/>
                    <a:pt x="27" y="15"/>
                  </a:cubicBezTo>
                  <a:cubicBezTo>
                    <a:pt x="24" y="15"/>
                    <a:pt x="24" y="15"/>
                    <a:pt x="24" y="15"/>
                  </a:cubicBezTo>
                  <a:cubicBezTo>
                    <a:pt x="25" y="12"/>
                    <a:pt x="27" y="8"/>
                    <a:pt x="29" y="5"/>
                  </a:cubicBezTo>
                  <a:close/>
                  <a:moveTo>
                    <a:pt x="8" y="7"/>
                  </a:moveTo>
                  <a:cubicBezTo>
                    <a:pt x="8" y="6"/>
                    <a:pt x="8" y="6"/>
                    <a:pt x="9" y="5"/>
                  </a:cubicBezTo>
                  <a:cubicBezTo>
                    <a:pt x="9" y="5"/>
                    <a:pt x="10" y="4"/>
                    <a:pt x="10" y="4"/>
                  </a:cubicBezTo>
                  <a:cubicBezTo>
                    <a:pt x="10" y="4"/>
                    <a:pt x="10" y="4"/>
                    <a:pt x="10" y="4"/>
                  </a:cubicBezTo>
                  <a:cubicBezTo>
                    <a:pt x="11" y="4"/>
                    <a:pt x="12" y="5"/>
                    <a:pt x="13" y="6"/>
                  </a:cubicBezTo>
                  <a:cubicBezTo>
                    <a:pt x="15" y="7"/>
                    <a:pt x="16" y="10"/>
                    <a:pt x="17" y="13"/>
                  </a:cubicBezTo>
                  <a:cubicBezTo>
                    <a:pt x="17" y="13"/>
                    <a:pt x="17" y="13"/>
                    <a:pt x="17" y="13"/>
                  </a:cubicBezTo>
                  <a:cubicBezTo>
                    <a:pt x="17" y="13"/>
                    <a:pt x="17" y="13"/>
                    <a:pt x="17" y="13"/>
                  </a:cubicBezTo>
                  <a:cubicBezTo>
                    <a:pt x="14" y="13"/>
                    <a:pt x="11" y="11"/>
                    <a:pt x="9" y="10"/>
                  </a:cubicBezTo>
                  <a:cubicBezTo>
                    <a:pt x="9" y="9"/>
                    <a:pt x="8" y="8"/>
                    <a:pt x="8" y="7"/>
                  </a:cubicBezTo>
                  <a:close/>
                  <a:moveTo>
                    <a:pt x="18" y="45"/>
                  </a:moveTo>
                  <a:cubicBezTo>
                    <a:pt x="6" y="45"/>
                    <a:pt x="6" y="45"/>
                    <a:pt x="6" y="45"/>
                  </a:cubicBezTo>
                  <a:cubicBezTo>
                    <a:pt x="6" y="25"/>
                    <a:pt x="6" y="25"/>
                    <a:pt x="6" y="25"/>
                  </a:cubicBezTo>
                  <a:cubicBezTo>
                    <a:pt x="18" y="25"/>
                    <a:pt x="18" y="25"/>
                    <a:pt x="18" y="25"/>
                  </a:cubicBezTo>
                  <a:lnTo>
                    <a:pt x="18" y="45"/>
                  </a:lnTo>
                  <a:close/>
                  <a:moveTo>
                    <a:pt x="18" y="24"/>
                  </a:moveTo>
                  <a:cubicBezTo>
                    <a:pt x="3" y="24"/>
                    <a:pt x="3" y="24"/>
                    <a:pt x="3" y="24"/>
                  </a:cubicBezTo>
                  <a:cubicBezTo>
                    <a:pt x="3" y="18"/>
                    <a:pt x="3" y="18"/>
                    <a:pt x="3" y="18"/>
                  </a:cubicBezTo>
                  <a:cubicBezTo>
                    <a:pt x="18" y="18"/>
                    <a:pt x="18" y="18"/>
                    <a:pt x="18" y="18"/>
                  </a:cubicBezTo>
                  <a:lnTo>
                    <a:pt x="18" y="24"/>
                  </a:lnTo>
                  <a:close/>
                  <a:moveTo>
                    <a:pt x="37" y="45"/>
                  </a:moveTo>
                  <a:cubicBezTo>
                    <a:pt x="25" y="45"/>
                    <a:pt x="25" y="45"/>
                    <a:pt x="25" y="45"/>
                  </a:cubicBezTo>
                  <a:cubicBezTo>
                    <a:pt x="25" y="25"/>
                    <a:pt x="25" y="25"/>
                    <a:pt x="25" y="25"/>
                  </a:cubicBezTo>
                  <a:cubicBezTo>
                    <a:pt x="37" y="25"/>
                    <a:pt x="37" y="25"/>
                    <a:pt x="37" y="25"/>
                  </a:cubicBezTo>
                  <a:lnTo>
                    <a:pt x="37" y="45"/>
                  </a:lnTo>
                  <a:close/>
                  <a:moveTo>
                    <a:pt x="40" y="24"/>
                  </a:moveTo>
                  <a:cubicBezTo>
                    <a:pt x="25" y="24"/>
                    <a:pt x="25" y="24"/>
                    <a:pt x="25" y="24"/>
                  </a:cubicBezTo>
                  <a:cubicBezTo>
                    <a:pt x="25" y="18"/>
                    <a:pt x="25" y="18"/>
                    <a:pt x="25" y="18"/>
                  </a:cubicBezTo>
                  <a:cubicBezTo>
                    <a:pt x="40" y="18"/>
                    <a:pt x="40" y="18"/>
                    <a:pt x="40" y="18"/>
                  </a:cubicBezTo>
                  <a:lnTo>
                    <a:pt x="40" y="24"/>
                  </a:lnTo>
                  <a:close/>
                </a:path>
              </a:pathLst>
            </a:custGeom>
            <a:grpFill/>
            <a:ln>
              <a:noFill/>
            </a:ln>
          </p:spPr>
          <p:txBody>
            <a:bodyPr/>
            <a:lstStyle/>
            <a:p>
              <a:pPr>
                <a:defRPr/>
              </a:pPr>
              <a:endParaRPr lang="id-ID" sz="1350">
                <a:solidFill>
                  <a:prstClr val="black"/>
                </a:solidFill>
              </a:endParaRPr>
            </a:p>
          </p:txBody>
        </p:sp>
        <p:sp>
          <p:nvSpPr>
            <p:cNvPr id="27" name="Freeform 223"/>
            <p:cNvSpPr>
              <a:spLocks noEditPoints="1"/>
            </p:cNvSpPr>
            <p:nvPr/>
          </p:nvSpPr>
          <p:spPr bwMode="auto">
            <a:xfrm>
              <a:off x="5646087" y="3307798"/>
              <a:ext cx="227050" cy="199648"/>
            </a:xfrm>
            <a:custGeom>
              <a:avLst/>
              <a:gdLst>
                <a:gd name="T0" fmla="*/ 76 w 116"/>
                <a:gd name="T1" fmla="*/ 15 h 102"/>
                <a:gd name="T2" fmla="*/ 40 w 116"/>
                <a:gd name="T3" fmla="*/ 0 h 102"/>
                <a:gd name="T4" fmla="*/ 0 w 116"/>
                <a:gd name="T5" fmla="*/ 15 h 102"/>
                <a:gd name="T6" fmla="*/ 0 w 116"/>
                <a:gd name="T7" fmla="*/ 102 h 102"/>
                <a:gd name="T8" fmla="*/ 40 w 116"/>
                <a:gd name="T9" fmla="*/ 87 h 102"/>
                <a:gd name="T10" fmla="*/ 76 w 116"/>
                <a:gd name="T11" fmla="*/ 102 h 102"/>
                <a:gd name="T12" fmla="*/ 116 w 116"/>
                <a:gd name="T13" fmla="*/ 87 h 102"/>
                <a:gd name="T14" fmla="*/ 116 w 116"/>
                <a:gd name="T15" fmla="*/ 0 h 102"/>
                <a:gd name="T16" fmla="*/ 76 w 116"/>
                <a:gd name="T17" fmla="*/ 15 h 102"/>
                <a:gd name="T18" fmla="*/ 44 w 116"/>
                <a:gd name="T19" fmla="*/ 9 h 102"/>
                <a:gd name="T20" fmla="*/ 73 w 116"/>
                <a:gd name="T21" fmla="*/ 22 h 102"/>
                <a:gd name="T22" fmla="*/ 73 w 116"/>
                <a:gd name="T23" fmla="*/ 92 h 102"/>
                <a:gd name="T24" fmla="*/ 44 w 116"/>
                <a:gd name="T25" fmla="*/ 80 h 102"/>
                <a:gd name="T26" fmla="*/ 44 w 116"/>
                <a:gd name="T27" fmla="*/ 9 h 102"/>
                <a:gd name="T28" fmla="*/ 8 w 116"/>
                <a:gd name="T29" fmla="*/ 20 h 102"/>
                <a:gd name="T30" fmla="*/ 37 w 116"/>
                <a:gd name="T31" fmla="*/ 9 h 102"/>
                <a:gd name="T32" fmla="*/ 37 w 116"/>
                <a:gd name="T33" fmla="*/ 80 h 102"/>
                <a:gd name="T34" fmla="*/ 8 w 116"/>
                <a:gd name="T35" fmla="*/ 92 h 102"/>
                <a:gd name="T36" fmla="*/ 8 w 116"/>
                <a:gd name="T37" fmla="*/ 20 h 102"/>
                <a:gd name="T38" fmla="*/ 109 w 116"/>
                <a:gd name="T39" fmla="*/ 82 h 102"/>
                <a:gd name="T40" fmla="*/ 80 w 116"/>
                <a:gd name="T41" fmla="*/ 92 h 102"/>
                <a:gd name="T42" fmla="*/ 80 w 116"/>
                <a:gd name="T43" fmla="*/ 22 h 102"/>
                <a:gd name="T44" fmla="*/ 109 w 116"/>
                <a:gd name="T45" fmla="*/ 10 h 102"/>
                <a:gd name="T46" fmla="*/ 109 w 116"/>
                <a:gd name="T47" fmla="*/ 82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16" h="102">
                  <a:moveTo>
                    <a:pt x="76" y="15"/>
                  </a:moveTo>
                  <a:lnTo>
                    <a:pt x="40" y="0"/>
                  </a:lnTo>
                  <a:lnTo>
                    <a:pt x="0" y="15"/>
                  </a:lnTo>
                  <a:lnTo>
                    <a:pt x="0" y="102"/>
                  </a:lnTo>
                  <a:lnTo>
                    <a:pt x="40" y="87"/>
                  </a:lnTo>
                  <a:lnTo>
                    <a:pt x="76" y="102"/>
                  </a:lnTo>
                  <a:lnTo>
                    <a:pt x="116" y="87"/>
                  </a:lnTo>
                  <a:lnTo>
                    <a:pt x="116" y="0"/>
                  </a:lnTo>
                  <a:lnTo>
                    <a:pt x="76" y="15"/>
                  </a:lnTo>
                  <a:close/>
                  <a:moveTo>
                    <a:pt x="44" y="9"/>
                  </a:moveTo>
                  <a:lnTo>
                    <a:pt x="73" y="22"/>
                  </a:lnTo>
                  <a:lnTo>
                    <a:pt x="73" y="92"/>
                  </a:lnTo>
                  <a:lnTo>
                    <a:pt x="44" y="80"/>
                  </a:lnTo>
                  <a:lnTo>
                    <a:pt x="44" y="9"/>
                  </a:lnTo>
                  <a:close/>
                  <a:moveTo>
                    <a:pt x="8" y="20"/>
                  </a:moveTo>
                  <a:lnTo>
                    <a:pt x="37" y="9"/>
                  </a:lnTo>
                  <a:lnTo>
                    <a:pt x="37" y="80"/>
                  </a:lnTo>
                  <a:lnTo>
                    <a:pt x="8" y="92"/>
                  </a:lnTo>
                  <a:lnTo>
                    <a:pt x="8" y="20"/>
                  </a:lnTo>
                  <a:close/>
                  <a:moveTo>
                    <a:pt x="109" y="82"/>
                  </a:moveTo>
                  <a:lnTo>
                    <a:pt x="80" y="92"/>
                  </a:lnTo>
                  <a:lnTo>
                    <a:pt x="80" y="22"/>
                  </a:lnTo>
                  <a:lnTo>
                    <a:pt x="109" y="10"/>
                  </a:lnTo>
                  <a:lnTo>
                    <a:pt x="109" y="82"/>
                  </a:lnTo>
                  <a:close/>
                </a:path>
              </a:pathLst>
            </a:custGeom>
            <a:grpFill/>
            <a:ln>
              <a:noFill/>
            </a:ln>
          </p:spPr>
          <p:txBody>
            <a:bodyPr/>
            <a:lstStyle/>
            <a:p>
              <a:pPr>
                <a:defRPr/>
              </a:pPr>
              <a:endParaRPr lang="id-ID" sz="1350">
                <a:solidFill>
                  <a:prstClr val="black"/>
                </a:solidFill>
              </a:endParaRPr>
            </a:p>
          </p:txBody>
        </p:sp>
      </p:grpSp>
      <p:grpSp>
        <p:nvGrpSpPr>
          <p:cNvPr id="3" name="Group 2"/>
          <p:cNvGrpSpPr/>
          <p:nvPr/>
        </p:nvGrpSpPr>
        <p:grpSpPr>
          <a:xfrm>
            <a:off x="4838890" y="253498"/>
            <a:ext cx="3916615" cy="4537577"/>
            <a:chOff x="6868614" y="762985"/>
            <a:chExt cx="5222153" cy="6050102"/>
          </a:xfrm>
          <a:solidFill>
            <a:schemeClr val="accent5"/>
          </a:solidFill>
        </p:grpSpPr>
        <p:sp>
          <p:nvSpPr>
            <p:cNvPr id="29" name="Freeform 55"/>
            <p:cNvSpPr>
              <a:spLocks noEditPoints="1"/>
            </p:cNvSpPr>
            <p:nvPr/>
          </p:nvSpPr>
          <p:spPr bwMode="auto">
            <a:xfrm>
              <a:off x="11738448" y="4076742"/>
              <a:ext cx="342533" cy="319044"/>
            </a:xfrm>
            <a:custGeom>
              <a:avLst/>
              <a:gdLst>
                <a:gd name="T0" fmla="*/ 53 w 107"/>
                <a:gd name="T1" fmla="*/ 13 h 100"/>
                <a:gd name="T2" fmla="*/ 37 w 107"/>
                <a:gd name="T3" fmla="*/ 16 h 100"/>
                <a:gd name="T4" fmla="*/ 24 w 107"/>
                <a:gd name="T5" fmla="*/ 23 h 100"/>
                <a:gd name="T6" fmla="*/ 13 w 107"/>
                <a:gd name="T7" fmla="*/ 43 h 100"/>
                <a:gd name="T8" fmla="*/ 17 w 107"/>
                <a:gd name="T9" fmla="*/ 55 h 100"/>
                <a:gd name="T10" fmla="*/ 27 w 107"/>
                <a:gd name="T11" fmla="*/ 66 h 100"/>
                <a:gd name="T12" fmla="*/ 33 w 107"/>
                <a:gd name="T13" fmla="*/ 75 h 100"/>
                <a:gd name="T14" fmla="*/ 33 w 107"/>
                <a:gd name="T15" fmla="*/ 79 h 100"/>
                <a:gd name="T16" fmla="*/ 36 w 107"/>
                <a:gd name="T17" fmla="*/ 77 h 100"/>
                <a:gd name="T18" fmla="*/ 45 w 107"/>
                <a:gd name="T19" fmla="*/ 73 h 100"/>
                <a:gd name="T20" fmla="*/ 47 w 107"/>
                <a:gd name="T21" fmla="*/ 73 h 100"/>
                <a:gd name="T22" fmla="*/ 53 w 107"/>
                <a:gd name="T23" fmla="*/ 73 h 100"/>
                <a:gd name="T24" fmla="*/ 70 w 107"/>
                <a:gd name="T25" fmla="*/ 71 h 100"/>
                <a:gd name="T26" fmla="*/ 83 w 107"/>
                <a:gd name="T27" fmla="*/ 64 h 100"/>
                <a:gd name="T28" fmla="*/ 93 w 107"/>
                <a:gd name="T29" fmla="*/ 43 h 100"/>
                <a:gd name="T30" fmla="*/ 83 w 107"/>
                <a:gd name="T31" fmla="*/ 23 h 100"/>
                <a:gd name="T32" fmla="*/ 70 w 107"/>
                <a:gd name="T33" fmla="*/ 16 h 100"/>
                <a:gd name="T34" fmla="*/ 53 w 107"/>
                <a:gd name="T35" fmla="*/ 13 h 100"/>
                <a:gd name="T36" fmla="*/ 53 w 107"/>
                <a:gd name="T37" fmla="*/ 0 h 100"/>
                <a:gd name="T38" fmla="*/ 53 w 107"/>
                <a:gd name="T39" fmla="*/ 0 h 100"/>
                <a:gd name="T40" fmla="*/ 107 w 107"/>
                <a:gd name="T41" fmla="*/ 43 h 100"/>
                <a:gd name="T42" fmla="*/ 53 w 107"/>
                <a:gd name="T43" fmla="*/ 87 h 100"/>
                <a:gd name="T44" fmla="*/ 45 w 107"/>
                <a:gd name="T45" fmla="*/ 86 h 100"/>
                <a:gd name="T46" fmla="*/ 7 w 107"/>
                <a:gd name="T47" fmla="*/ 100 h 100"/>
                <a:gd name="T48" fmla="*/ 7 w 107"/>
                <a:gd name="T49" fmla="*/ 97 h 100"/>
                <a:gd name="T50" fmla="*/ 20 w 107"/>
                <a:gd name="T51" fmla="*/ 80 h 100"/>
                <a:gd name="T52" fmla="*/ 20 w 107"/>
                <a:gd name="T53" fmla="*/ 77 h 100"/>
                <a:gd name="T54" fmla="*/ 0 w 107"/>
                <a:gd name="T55" fmla="*/ 43 h 100"/>
                <a:gd name="T56" fmla="*/ 53 w 107"/>
                <a:gd name="T57" fmla="*/ 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07" h="100">
                  <a:moveTo>
                    <a:pt x="53" y="13"/>
                  </a:moveTo>
                  <a:cubicBezTo>
                    <a:pt x="48" y="13"/>
                    <a:pt x="42" y="14"/>
                    <a:pt x="37" y="16"/>
                  </a:cubicBezTo>
                  <a:cubicBezTo>
                    <a:pt x="32" y="18"/>
                    <a:pt x="28" y="20"/>
                    <a:pt x="24" y="23"/>
                  </a:cubicBezTo>
                  <a:cubicBezTo>
                    <a:pt x="17" y="29"/>
                    <a:pt x="13" y="36"/>
                    <a:pt x="13" y="43"/>
                  </a:cubicBezTo>
                  <a:cubicBezTo>
                    <a:pt x="13" y="48"/>
                    <a:pt x="14" y="52"/>
                    <a:pt x="17" y="55"/>
                  </a:cubicBezTo>
                  <a:cubicBezTo>
                    <a:pt x="19" y="59"/>
                    <a:pt x="23" y="63"/>
                    <a:pt x="27" y="66"/>
                  </a:cubicBezTo>
                  <a:cubicBezTo>
                    <a:pt x="30" y="68"/>
                    <a:pt x="32" y="71"/>
                    <a:pt x="33" y="75"/>
                  </a:cubicBezTo>
                  <a:cubicBezTo>
                    <a:pt x="33" y="76"/>
                    <a:pt x="33" y="78"/>
                    <a:pt x="33" y="79"/>
                  </a:cubicBezTo>
                  <a:cubicBezTo>
                    <a:pt x="34" y="78"/>
                    <a:pt x="35" y="78"/>
                    <a:pt x="36" y="77"/>
                  </a:cubicBezTo>
                  <a:cubicBezTo>
                    <a:pt x="38" y="74"/>
                    <a:pt x="42" y="73"/>
                    <a:pt x="45" y="73"/>
                  </a:cubicBezTo>
                  <a:cubicBezTo>
                    <a:pt x="46" y="73"/>
                    <a:pt x="46" y="73"/>
                    <a:pt x="47" y="73"/>
                  </a:cubicBezTo>
                  <a:cubicBezTo>
                    <a:pt x="49" y="73"/>
                    <a:pt x="51" y="73"/>
                    <a:pt x="53" y="73"/>
                  </a:cubicBezTo>
                  <a:cubicBezTo>
                    <a:pt x="59" y="73"/>
                    <a:pt x="65" y="73"/>
                    <a:pt x="70" y="71"/>
                  </a:cubicBezTo>
                  <a:cubicBezTo>
                    <a:pt x="75" y="69"/>
                    <a:pt x="79" y="67"/>
                    <a:pt x="83" y="64"/>
                  </a:cubicBezTo>
                  <a:cubicBezTo>
                    <a:pt x="90" y="58"/>
                    <a:pt x="93" y="51"/>
                    <a:pt x="93" y="43"/>
                  </a:cubicBezTo>
                  <a:cubicBezTo>
                    <a:pt x="93" y="36"/>
                    <a:pt x="90" y="29"/>
                    <a:pt x="83" y="23"/>
                  </a:cubicBezTo>
                  <a:cubicBezTo>
                    <a:pt x="79" y="20"/>
                    <a:pt x="75" y="18"/>
                    <a:pt x="70" y="16"/>
                  </a:cubicBezTo>
                  <a:cubicBezTo>
                    <a:pt x="65" y="14"/>
                    <a:pt x="59" y="13"/>
                    <a:pt x="53" y="13"/>
                  </a:cubicBezTo>
                  <a:close/>
                  <a:moveTo>
                    <a:pt x="53" y="0"/>
                  </a:moveTo>
                  <a:cubicBezTo>
                    <a:pt x="53" y="0"/>
                    <a:pt x="53" y="0"/>
                    <a:pt x="53" y="0"/>
                  </a:cubicBezTo>
                  <a:cubicBezTo>
                    <a:pt x="83" y="0"/>
                    <a:pt x="107" y="19"/>
                    <a:pt x="107" y="43"/>
                  </a:cubicBezTo>
                  <a:cubicBezTo>
                    <a:pt x="107" y="67"/>
                    <a:pt x="83" y="87"/>
                    <a:pt x="53" y="87"/>
                  </a:cubicBezTo>
                  <a:cubicBezTo>
                    <a:pt x="51" y="87"/>
                    <a:pt x="48" y="87"/>
                    <a:pt x="45" y="86"/>
                  </a:cubicBezTo>
                  <a:cubicBezTo>
                    <a:pt x="34" y="98"/>
                    <a:pt x="20" y="100"/>
                    <a:pt x="7" y="100"/>
                  </a:cubicBezTo>
                  <a:cubicBezTo>
                    <a:pt x="7" y="97"/>
                    <a:pt x="7" y="97"/>
                    <a:pt x="7" y="97"/>
                  </a:cubicBezTo>
                  <a:cubicBezTo>
                    <a:pt x="14" y="94"/>
                    <a:pt x="20" y="87"/>
                    <a:pt x="20" y="80"/>
                  </a:cubicBezTo>
                  <a:cubicBezTo>
                    <a:pt x="20" y="79"/>
                    <a:pt x="20" y="78"/>
                    <a:pt x="20" y="77"/>
                  </a:cubicBezTo>
                  <a:cubicBezTo>
                    <a:pt x="8" y="69"/>
                    <a:pt x="0" y="57"/>
                    <a:pt x="0" y="43"/>
                  </a:cubicBezTo>
                  <a:cubicBezTo>
                    <a:pt x="0" y="19"/>
                    <a:pt x="24" y="0"/>
                    <a:pt x="53" y="0"/>
                  </a:cubicBezTo>
                  <a:close/>
                </a:path>
              </a:pathLst>
            </a:custGeom>
            <a:grpFill/>
            <a:ln>
              <a:noFill/>
            </a:ln>
          </p:spPr>
          <p:txBody>
            <a:bodyPr/>
            <a:lstStyle/>
            <a:p>
              <a:pPr>
                <a:defRPr/>
              </a:pPr>
              <a:endParaRPr lang="id-ID" sz="1350">
                <a:solidFill>
                  <a:prstClr val="black"/>
                </a:solidFill>
              </a:endParaRPr>
            </a:p>
          </p:txBody>
        </p:sp>
        <p:sp>
          <p:nvSpPr>
            <p:cNvPr id="30" name="Freeform 56"/>
            <p:cNvSpPr>
              <a:spLocks noEditPoints="1"/>
            </p:cNvSpPr>
            <p:nvPr/>
          </p:nvSpPr>
          <p:spPr bwMode="auto">
            <a:xfrm>
              <a:off x="11501612" y="4250944"/>
              <a:ext cx="215306" cy="215306"/>
            </a:xfrm>
            <a:custGeom>
              <a:avLst/>
              <a:gdLst>
                <a:gd name="T0" fmla="*/ 62 w 67"/>
                <a:gd name="T1" fmla="*/ 17 h 67"/>
                <a:gd name="T2" fmla="*/ 67 w 67"/>
                <a:gd name="T3" fmla="*/ 13 h 67"/>
                <a:gd name="T4" fmla="*/ 67 w 67"/>
                <a:gd name="T5" fmla="*/ 5 h 67"/>
                <a:gd name="T6" fmla="*/ 58 w 67"/>
                <a:gd name="T7" fmla="*/ 5 h 67"/>
                <a:gd name="T8" fmla="*/ 58 w 67"/>
                <a:gd name="T9" fmla="*/ 0 h 67"/>
                <a:gd name="T10" fmla="*/ 4 w 67"/>
                <a:gd name="T11" fmla="*/ 0 h 67"/>
                <a:gd name="T12" fmla="*/ 0 w 67"/>
                <a:gd name="T13" fmla="*/ 5 h 67"/>
                <a:gd name="T14" fmla="*/ 0 w 67"/>
                <a:gd name="T15" fmla="*/ 63 h 67"/>
                <a:gd name="T16" fmla="*/ 4 w 67"/>
                <a:gd name="T17" fmla="*/ 67 h 67"/>
                <a:gd name="T18" fmla="*/ 58 w 67"/>
                <a:gd name="T19" fmla="*/ 67 h 67"/>
                <a:gd name="T20" fmla="*/ 58 w 67"/>
                <a:gd name="T21" fmla="*/ 50 h 67"/>
                <a:gd name="T22" fmla="*/ 62 w 67"/>
                <a:gd name="T23" fmla="*/ 50 h 67"/>
                <a:gd name="T24" fmla="*/ 67 w 67"/>
                <a:gd name="T25" fmla="*/ 46 h 67"/>
                <a:gd name="T26" fmla="*/ 67 w 67"/>
                <a:gd name="T27" fmla="*/ 38 h 67"/>
                <a:gd name="T28" fmla="*/ 58 w 67"/>
                <a:gd name="T29" fmla="*/ 38 h 67"/>
                <a:gd name="T30" fmla="*/ 58 w 67"/>
                <a:gd name="T31" fmla="*/ 34 h 67"/>
                <a:gd name="T32" fmla="*/ 62 w 67"/>
                <a:gd name="T33" fmla="*/ 34 h 67"/>
                <a:gd name="T34" fmla="*/ 67 w 67"/>
                <a:gd name="T35" fmla="*/ 30 h 67"/>
                <a:gd name="T36" fmla="*/ 67 w 67"/>
                <a:gd name="T37" fmla="*/ 21 h 67"/>
                <a:gd name="T38" fmla="*/ 58 w 67"/>
                <a:gd name="T39" fmla="*/ 21 h 67"/>
                <a:gd name="T40" fmla="*/ 58 w 67"/>
                <a:gd name="T41" fmla="*/ 17 h 67"/>
                <a:gd name="T42" fmla="*/ 62 w 67"/>
                <a:gd name="T43" fmla="*/ 17 h 67"/>
                <a:gd name="T44" fmla="*/ 37 w 67"/>
                <a:gd name="T45" fmla="*/ 17 h 67"/>
                <a:gd name="T46" fmla="*/ 46 w 67"/>
                <a:gd name="T47" fmla="*/ 25 h 67"/>
                <a:gd name="T48" fmla="*/ 37 w 67"/>
                <a:gd name="T49" fmla="*/ 34 h 67"/>
                <a:gd name="T50" fmla="*/ 29 w 67"/>
                <a:gd name="T51" fmla="*/ 25 h 67"/>
                <a:gd name="T52" fmla="*/ 37 w 67"/>
                <a:gd name="T53" fmla="*/ 17 h 67"/>
                <a:gd name="T54" fmla="*/ 16 w 67"/>
                <a:gd name="T55" fmla="*/ 63 h 67"/>
                <a:gd name="T56" fmla="*/ 12 w 67"/>
                <a:gd name="T57" fmla="*/ 63 h 67"/>
                <a:gd name="T58" fmla="*/ 12 w 67"/>
                <a:gd name="T59" fmla="*/ 5 h 67"/>
                <a:gd name="T60" fmla="*/ 16 w 67"/>
                <a:gd name="T61" fmla="*/ 5 h 67"/>
                <a:gd name="T62" fmla="*/ 16 w 67"/>
                <a:gd name="T63" fmla="*/ 63 h 67"/>
                <a:gd name="T64" fmla="*/ 50 w 67"/>
                <a:gd name="T65" fmla="*/ 50 h 67"/>
                <a:gd name="T66" fmla="*/ 25 w 67"/>
                <a:gd name="T67" fmla="*/ 50 h 67"/>
                <a:gd name="T68" fmla="*/ 25 w 67"/>
                <a:gd name="T69" fmla="*/ 46 h 67"/>
                <a:gd name="T70" fmla="*/ 33 w 67"/>
                <a:gd name="T71" fmla="*/ 38 h 67"/>
                <a:gd name="T72" fmla="*/ 33 w 67"/>
                <a:gd name="T73" fmla="*/ 38 h 67"/>
                <a:gd name="T74" fmla="*/ 41 w 67"/>
                <a:gd name="T75" fmla="*/ 38 h 67"/>
                <a:gd name="T76" fmla="*/ 50 w 67"/>
                <a:gd name="T77" fmla="*/ 46 h 67"/>
                <a:gd name="T78" fmla="*/ 50 w 67"/>
                <a:gd name="T79" fmla="*/ 50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67" h="67">
                  <a:moveTo>
                    <a:pt x="62" y="17"/>
                  </a:moveTo>
                  <a:cubicBezTo>
                    <a:pt x="65" y="17"/>
                    <a:pt x="67" y="15"/>
                    <a:pt x="67" y="13"/>
                  </a:cubicBezTo>
                  <a:cubicBezTo>
                    <a:pt x="67" y="5"/>
                    <a:pt x="67" y="5"/>
                    <a:pt x="67" y="5"/>
                  </a:cubicBezTo>
                  <a:cubicBezTo>
                    <a:pt x="58" y="5"/>
                    <a:pt x="58" y="5"/>
                    <a:pt x="58" y="5"/>
                  </a:cubicBezTo>
                  <a:cubicBezTo>
                    <a:pt x="58" y="0"/>
                    <a:pt x="58" y="0"/>
                    <a:pt x="58" y="0"/>
                  </a:cubicBezTo>
                  <a:cubicBezTo>
                    <a:pt x="4" y="0"/>
                    <a:pt x="4" y="0"/>
                    <a:pt x="4" y="0"/>
                  </a:cubicBezTo>
                  <a:cubicBezTo>
                    <a:pt x="2" y="0"/>
                    <a:pt x="0" y="2"/>
                    <a:pt x="0" y="5"/>
                  </a:cubicBezTo>
                  <a:cubicBezTo>
                    <a:pt x="0" y="63"/>
                    <a:pt x="0" y="63"/>
                    <a:pt x="0" y="63"/>
                  </a:cubicBezTo>
                  <a:cubicBezTo>
                    <a:pt x="0" y="65"/>
                    <a:pt x="2" y="67"/>
                    <a:pt x="4" y="67"/>
                  </a:cubicBezTo>
                  <a:cubicBezTo>
                    <a:pt x="58" y="67"/>
                    <a:pt x="58" y="67"/>
                    <a:pt x="58" y="67"/>
                  </a:cubicBezTo>
                  <a:cubicBezTo>
                    <a:pt x="58" y="50"/>
                    <a:pt x="58" y="50"/>
                    <a:pt x="58" y="50"/>
                  </a:cubicBezTo>
                  <a:cubicBezTo>
                    <a:pt x="62" y="50"/>
                    <a:pt x="62" y="50"/>
                    <a:pt x="62" y="50"/>
                  </a:cubicBezTo>
                  <a:cubicBezTo>
                    <a:pt x="65" y="50"/>
                    <a:pt x="67" y="49"/>
                    <a:pt x="67" y="46"/>
                  </a:cubicBezTo>
                  <a:cubicBezTo>
                    <a:pt x="67" y="38"/>
                    <a:pt x="67" y="38"/>
                    <a:pt x="67" y="38"/>
                  </a:cubicBezTo>
                  <a:cubicBezTo>
                    <a:pt x="58" y="38"/>
                    <a:pt x="58" y="38"/>
                    <a:pt x="58" y="38"/>
                  </a:cubicBezTo>
                  <a:cubicBezTo>
                    <a:pt x="58" y="34"/>
                    <a:pt x="58" y="34"/>
                    <a:pt x="58" y="34"/>
                  </a:cubicBezTo>
                  <a:cubicBezTo>
                    <a:pt x="62" y="34"/>
                    <a:pt x="62" y="34"/>
                    <a:pt x="62" y="34"/>
                  </a:cubicBezTo>
                  <a:cubicBezTo>
                    <a:pt x="65" y="34"/>
                    <a:pt x="67" y="32"/>
                    <a:pt x="67" y="30"/>
                  </a:cubicBezTo>
                  <a:cubicBezTo>
                    <a:pt x="67" y="21"/>
                    <a:pt x="67" y="21"/>
                    <a:pt x="67" y="21"/>
                  </a:cubicBezTo>
                  <a:cubicBezTo>
                    <a:pt x="58" y="21"/>
                    <a:pt x="58" y="21"/>
                    <a:pt x="58" y="21"/>
                  </a:cubicBezTo>
                  <a:cubicBezTo>
                    <a:pt x="58" y="17"/>
                    <a:pt x="58" y="17"/>
                    <a:pt x="58" y="17"/>
                  </a:cubicBezTo>
                  <a:lnTo>
                    <a:pt x="62" y="17"/>
                  </a:lnTo>
                  <a:close/>
                  <a:moveTo>
                    <a:pt x="37" y="17"/>
                  </a:moveTo>
                  <a:cubicBezTo>
                    <a:pt x="42" y="17"/>
                    <a:pt x="46" y="21"/>
                    <a:pt x="46" y="25"/>
                  </a:cubicBezTo>
                  <a:cubicBezTo>
                    <a:pt x="46" y="30"/>
                    <a:pt x="42" y="34"/>
                    <a:pt x="37" y="34"/>
                  </a:cubicBezTo>
                  <a:cubicBezTo>
                    <a:pt x="33" y="34"/>
                    <a:pt x="29" y="30"/>
                    <a:pt x="29" y="25"/>
                  </a:cubicBezTo>
                  <a:cubicBezTo>
                    <a:pt x="29" y="21"/>
                    <a:pt x="33" y="17"/>
                    <a:pt x="37" y="17"/>
                  </a:cubicBezTo>
                  <a:close/>
                  <a:moveTo>
                    <a:pt x="16" y="63"/>
                  </a:moveTo>
                  <a:cubicBezTo>
                    <a:pt x="12" y="63"/>
                    <a:pt x="12" y="63"/>
                    <a:pt x="12" y="63"/>
                  </a:cubicBezTo>
                  <a:cubicBezTo>
                    <a:pt x="12" y="5"/>
                    <a:pt x="12" y="5"/>
                    <a:pt x="12" y="5"/>
                  </a:cubicBezTo>
                  <a:cubicBezTo>
                    <a:pt x="16" y="5"/>
                    <a:pt x="16" y="5"/>
                    <a:pt x="16" y="5"/>
                  </a:cubicBezTo>
                  <a:lnTo>
                    <a:pt x="16" y="63"/>
                  </a:lnTo>
                  <a:close/>
                  <a:moveTo>
                    <a:pt x="50" y="50"/>
                  </a:moveTo>
                  <a:cubicBezTo>
                    <a:pt x="25" y="50"/>
                    <a:pt x="25" y="50"/>
                    <a:pt x="25" y="50"/>
                  </a:cubicBezTo>
                  <a:cubicBezTo>
                    <a:pt x="25" y="46"/>
                    <a:pt x="25" y="46"/>
                    <a:pt x="25" y="46"/>
                  </a:cubicBezTo>
                  <a:cubicBezTo>
                    <a:pt x="25" y="42"/>
                    <a:pt x="28" y="38"/>
                    <a:pt x="33" y="38"/>
                  </a:cubicBezTo>
                  <a:cubicBezTo>
                    <a:pt x="33" y="38"/>
                    <a:pt x="33" y="38"/>
                    <a:pt x="33" y="38"/>
                  </a:cubicBezTo>
                  <a:cubicBezTo>
                    <a:pt x="41" y="38"/>
                    <a:pt x="41" y="38"/>
                    <a:pt x="41" y="38"/>
                  </a:cubicBezTo>
                  <a:cubicBezTo>
                    <a:pt x="46" y="38"/>
                    <a:pt x="50" y="42"/>
                    <a:pt x="50" y="46"/>
                  </a:cubicBezTo>
                  <a:lnTo>
                    <a:pt x="50" y="50"/>
                  </a:lnTo>
                  <a:close/>
                </a:path>
              </a:pathLst>
            </a:custGeom>
            <a:grpFill/>
            <a:ln>
              <a:noFill/>
            </a:ln>
          </p:spPr>
          <p:txBody>
            <a:bodyPr/>
            <a:lstStyle/>
            <a:p>
              <a:pPr>
                <a:defRPr/>
              </a:pPr>
              <a:endParaRPr lang="id-ID" sz="1350">
                <a:solidFill>
                  <a:prstClr val="black"/>
                </a:solidFill>
              </a:endParaRPr>
            </a:p>
          </p:txBody>
        </p:sp>
        <p:sp>
          <p:nvSpPr>
            <p:cNvPr id="31" name="Freeform 57"/>
            <p:cNvSpPr>
              <a:spLocks noEditPoints="1"/>
            </p:cNvSpPr>
            <p:nvPr/>
          </p:nvSpPr>
          <p:spPr bwMode="auto">
            <a:xfrm>
              <a:off x="11869589" y="3663746"/>
              <a:ext cx="185947" cy="182031"/>
            </a:xfrm>
            <a:custGeom>
              <a:avLst/>
              <a:gdLst>
                <a:gd name="T0" fmla="*/ 58 w 58"/>
                <a:gd name="T1" fmla="*/ 29 h 57"/>
                <a:gd name="T2" fmla="*/ 29 w 58"/>
                <a:gd name="T3" fmla="*/ 57 h 57"/>
                <a:gd name="T4" fmla="*/ 0 w 58"/>
                <a:gd name="T5" fmla="*/ 29 h 57"/>
                <a:gd name="T6" fmla="*/ 29 w 58"/>
                <a:gd name="T7" fmla="*/ 0 h 57"/>
                <a:gd name="T8" fmla="*/ 58 w 58"/>
                <a:gd name="T9" fmla="*/ 29 h 57"/>
                <a:gd name="T10" fmla="*/ 6 w 58"/>
                <a:gd name="T11" fmla="*/ 29 h 57"/>
                <a:gd name="T12" fmla="*/ 29 w 58"/>
                <a:gd name="T13" fmla="*/ 52 h 57"/>
                <a:gd name="T14" fmla="*/ 52 w 58"/>
                <a:gd name="T15" fmla="*/ 29 h 57"/>
                <a:gd name="T16" fmla="*/ 29 w 58"/>
                <a:gd name="T17" fmla="*/ 6 h 57"/>
                <a:gd name="T18" fmla="*/ 6 w 58"/>
                <a:gd name="T19" fmla="*/ 29 h 57"/>
                <a:gd name="T20" fmla="*/ 32 w 58"/>
                <a:gd name="T21" fmla="*/ 12 h 57"/>
                <a:gd name="T22" fmla="*/ 46 w 58"/>
                <a:gd name="T23" fmla="*/ 26 h 57"/>
                <a:gd name="T24" fmla="*/ 46 w 58"/>
                <a:gd name="T25" fmla="*/ 31 h 57"/>
                <a:gd name="T26" fmla="*/ 41 w 58"/>
                <a:gd name="T27" fmla="*/ 31 h 57"/>
                <a:gd name="T28" fmla="*/ 33 w 58"/>
                <a:gd name="T29" fmla="*/ 23 h 57"/>
                <a:gd name="T30" fmla="*/ 33 w 58"/>
                <a:gd name="T31" fmla="*/ 43 h 57"/>
                <a:gd name="T32" fmla="*/ 29 w 58"/>
                <a:gd name="T33" fmla="*/ 47 h 57"/>
                <a:gd name="T34" fmla="*/ 25 w 58"/>
                <a:gd name="T35" fmla="*/ 43 h 57"/>
                <a:gd name="T36" fmla="*/ 25 w 58"/>
                <a:gd name="T37" fmla="*/ 23 h 57"/>
                <a:gd name="T38" fmla="*/ 17 w 58"/>
                <a:gd name="T39" fmla="*/ 31 h 57"/>
                <a:gd name="T40" fmla="*/ 12 w 58"/>
                <a:gd name="T41" fmla="*/ 31 h 57"/>
                <a:gd name="T42" fmla="*/ 11 w 58"/>
                <a:gd name="T43" fmla="*/ 29 h 57"/>
                <a:gd name="T44" fmla="*/ 12 w 58"/>
                <a:gd name="T45" fmla="*/ 26 h 57"/>
                <a:gd name="T46" fmla="*/ 27 w 58"/>
                <a:gd name="T47" fmla="*/ 12 h 57"/>
                <a:gd name="T48" fmla="*/ 32 w 58"/>
                <a:gd name="T49" fmla="*/ 12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8" h="57">
                  <a:moveTo>
                    <a:pt x="58" y="29"/>
                  </a:moveTo>
                  <a:cubicBezTo>
                    <a:pt x="58" y="45"/>
                    <a:pt x="45" y="57"/>
                    <a:pt x="29" y="57"/>
                  </a:cubicBezTo>
                  <a:cubicBezTo>
                    <a:pt x="13" y="57"/>
                    <a:pt x="0" y="45"/>
                    <a:pt x="0" y="29"/>
                  </a:cubicBezTo>
                  <a:cubicBezTo>
                    <a:pt x="0" y="13"/>
                    <a:pt x="13" y="0"/>
                    <a:pt x="29" y="0"/>
                  </a:cubicBezTo>
                  <a:cubicBezTo>
                    <a:pt x="45" y="0"/>
                    <a:pt x="58" y="13"/>
                    <a:pt x="58" y="29"/>
                  </a:cubicBezTo>
                  <a:close/>
                  <a:moveTo>
                    <a:pt x="6" y="29"/>
                  </a:moveTo>
                  <a:cubicBezTo>
                    <a:pt x="6" y="42"/>
                    <a:pt x="16" y="52"/>
                    <a:pt x="29" y="52"/>
                  </a:cubicBezTo>
                  <a:cubicBezTo>
                    <a:pt x="42" y="52"/>
                    <a:pt x="52" y="42"/>
                    <a:pt x="52" y="29"/>
                  </a:cubicBezTo>
                  <a:cubicBezTo>
                    <a:pt x="52" y="16"/>
                    <a:pt x="42" y="6"/>
                    <a:pt x="29" y="6"/>
                  </a:cubicBezTo>
                  <a:cubicBezTo>
                    <a:pt x="16" y="6"/>
                    <a:pt x="6" y="16"/>
                    <a:pt x="6" y="29"/>
                  </a:cubicBezTo>
                  <a:close/>
                  <a:moveTo>
                    <a:pt x="32" y="12"/>
                  </a:moveTo>
                  <a:cubicBezTo>
                    <a:pt x="46" y="26"/>
                    <a:pt x="46" y="26"/>
                    <a:pt x="46" y="26"/>
                  </a:cubicBezTo>
                  <a:cubicBezTo>
                    <a:pt x="47" y="28"/>
                    <a:pt x="47" y="30"/>
                    <a:pt x="46" y="31"/>
                  </a:cubicBezTo>
                  <a:cubicBezTo>
                    <a:pt x="45" y="33"/>
                    <a:pt x="42" y="33"/>
                    <a:pt x="41" y="31"/>
                  </a:cubicBezTo>
                  <a:cubicBezTo>
                    <a:pt x="33" y="23"/>
                    <a:pt x="33" y="23"/>
                    <a:pt x="33" y="23"/>
                  </a:cubicBezTo>
                  <a:cubicBezTo>
                    <a:pt x="33" y="43"/>
                    <a:pt x="33" y="43"/>
                    <a:pt x="33" y="43"/>
                  </a:cubicBezTo>
                  <a:cubicBezTo>
                    <a:pt x="33" y="45"/>
                    <a:pt x="31" y="47"/>
                    <a:pt x="29" y="47"/>
                  </a:cubicBezTo>
                  <a:cubicBezTo>
                    <a:pt x="27" y="47"/>
                    <a:pt x="25" y="45"/>
                    <a:pt x="25" y="43"/>
                  </a:cubicBezTo>
                  <a:cubicBezTo>
                    <a:pt x="25" y="23"/>
                    <a:pt x="25" y="23"/>
                    <a:pt x="25" y="23"/>
                  </a:cubicBezTo>
                  <a:cubicBezTo>
                    <a:pt x="17" y="31"/>
                    <a:pt x="17" y="31"/>
                    <a:pt x="17" y="31"/>
                  </a:cubicBezTo>
                  <a:cubicBezTo>
                    <a:pt x="16" y="33"/>
                    <a:pt x="14" y="33"/>
                    <a:pt x="12" y="31"/>
                  </a:cubicBezTo>
                  <a:cubicBezTo>
                    <a:pt x="12" y="31"/>
                    <a:pt x="11" y="30"/>
                    <a:pt x="11" y="29"/>
                  </a:cubicBezTo>
                  <a:cubicBezTo>
                    <a:pt x="11" y="28"/>
                    <a:pt x="12" y="27"/>
                    <a:pt x="12" y="26"/>
                  </a:cubicBezTo>
                  <a:cubicBezTo>
                    <a:pt x="27" y="12"/>
                    <a:pt x="27" y="12"/>
                    <a:pt x="27" y="12"/>
                  </a:cubicBezTo>
                  <a:cubicBezTo>
                    <a:pt x="28" y="11"/>
                    <a:pt x="30" y="11"/>
                    <a:pt x="32" y="12"/>
                  </a:cubicBezTo>
                  <a:close/>
                </a:path>
              </a:pathLst>
            </a:custGeom>
            <a:grpFill/>
            <a:ln>
              <a:noFill/>
            </a:ln>
          </p:spPr>
          <p:txBody>
            <a:bodyPr/>
            <a:lstStyle/>
            <a:p>
              <a:pPr>
                <a:defRPr/>
              </a:pPr>
              <a:endParaRPr lang="id-ID" sz="1350">
                <a:solidFill>
                  <a:prstClr val="black"/>
                </a:solidFill>
              </a:endParaRPr>
            </a:p>
          </p:txBody>
        </p:sp>
        <p:sp>
          <p:nvSpPr>
            <p:cNvPr id="32" name="Freeform 58"/>
            <p:cNvSpPr>
              <a:spLocks noEditPoints="1"/>
            </p:cNvSpPr>
            <p:nvPr/>
          </p:nvSpPr>
          <p:spPr bwMode="auto">
            <a:xfrm>
              <a:off x="11838272" y="3890796"/>
              <a:ext cx="146800" cy="146799"/>
            </a:xfrm>
            <a:custGeom>
              <a:avLst/>
              <a:gdLst>
                <a:gd name="T0" fmla="*/ 3 w 46"/>
                <a:gd name="T1" fmla="*/ 0 h 46"/>
                <a:gd name="T2" fmla="*/ 20 w 46"/>
                <a:gd name="T3" fmla="*/ 0 h 46"/>
                <a:gd name="T4" fmla="*/ 20 w 46"/>
                <a:gd name="T5" fmla="*/ 3 h 46"/>
                <a:gd name="T6" fmla="*/ 3 w 46"/>
                <a:gd name="T7" fmla="*/ 3 h 46"/>
                <a:gd name="T8" fmla="*/ 3 w 46"/>
                <a:gd name="T9" fmla="*/ 0 h 46"/>
                <a:gd name="T10" fmla="*/ 26 w 46"/>
                <a:gd name="T11" fmla="*/ 0 h 46"/>
                <a:gd name="T12" fmla="*/ 43 w 46"/>
                <a:gd name="T13" fmla="*/ 0 h 46"/>
                <a:gd name="T14" fmla="*/ 43 w 46"/>
                <a:gd name="T15" fmla="*/ 3 h 46"/>
                <a:gd name="T16" fmla="*/ 26 w 46"/>
                <a:gd name="T17" fmla="*/ 3 h 46"/>
                <a:gd name="T18" fmla="*/ 26 w 46"/>
                <a:gd name="T19" fmla="*/ 0 h 46"/>
                <a:gd name="T20" fmla="*/ 43 w 46"/>
                <a:gd name="T21" fmla="*/ 14 h 46"/>
                <a:gd name="T22" fmla="*/ 41 w 46"/>
                <a:gd name="T23" fmla="*/ 14 h 46"/>
                <a:gd name="T24" fmla="*/ 41 w 46"/>
                <a:gd name="T25" fmla="*/ 3 h 46"/>
                <a:gd name="T26" fmla="*/ 29 w 46"/>
                <a:gd name="T27" fmla="*/ 3 h 46"/>
                <a:gd name="T28" fmla="*/ 29 w 46"/>
                <a:gd name="T29" fmla="*/ 14 h 46"/>
                <a:gd name="T30" fmla="*/ 17 w 46"/>
                <a:gd name="T31" fmla="*/ 14 h 46"/>
                <a:gd name="T32" fmla="*/ 17 w 46"/>
                <a:gd name="T33" fmla="*/ 3 h 46"/>
                <a:gd name="T34" fmla="*/ 6 w 46"/>
                <a:gd name="T35" fmla="*/ 3 h 46"/>
                <a:gd name="T36" fmla="*/ 6 w 46"/>
                <a:gd name="T37" fmla="*/ 14 h 46"/>
                <a:gd name="T38" fmla="*/ 3 w 46"/>
                <a:gd name="T39" fmla="*/ 14 h 46"/>
                <a:gd name="T40" fmla="*/ 0 w 46"/>
                <a:gd name="T41" fmla="*/ 18 h 46"/>
                <a:gd name="T42" fmla="*/ 0 w 46"/>
                <a:gd name="T43" fmla="*/ 43 h 46"/>
                <a:gd name="T44" fmla="*/ 3 w 46"/>
                <a:gd name="T45" fmla="*/ 46 h 46"/>
                <a:gd name="T46" fmla="*/ 17 w 46"/>
                <a:gd name="T47" fmla="*/ 46 h 46"/>
                <a:gd name="T48" fmla="*/ 20 w 46"/>
                <a:gd name="T49" fmla="*/ 43 h 46"/>
                <a:gd name="T50" fmla="*/ 20 w 46"/>
                <a:gd name="T51" fmla="*/ 26 h 46"/>
                <a:gd name="T52" fmla="*/ 26 w 46"/>
                <a:gd name="T53" fmla="*/ 26 h 46"/>
                <a:gd name="T54" fmla="*/ 26 w 46"/>
                <a:gd name="T55" fmla="*/ 43 h 46"/>
                <a:gd name="T56" fmla="*/ 29 w 46"/>
                <a:gd name="T57" fmla="*/ 46 h 46"/>
                <a:gd name="T58" fmla="*/ 43 w 46"/>
                <a:gd name="T59" fmla="*/ 46 h 46"/>
                <a:gd name="T60" fmla="*/ 46 w 46"/>
                <a:gd name="T61" fmla="*/ 43 h 46"/>
                <a:gd name="T62" fmla="*/ 46 w 46"/>
                <a:gd name="T63" fmla="*/ 18 h 46"/>
                <a:gd name="T64" fmla="*/ 43 w 46"/>
                <a:gd name="T65" fmla="*/ 14 h 46"/>
                <a:gd name="T66" fmla="*/ 16 w 46"/>
                <a:gd name="T67" fmla="*/ 43 h 46"/>
                <a:gd name="T68" fmla="*/ 5 w 46"/>
                <a:gd name="T69" fmla="*/ 43 h 46"/>
                <a:gd name="T70" fmla="*/ 3 w 46"/>
                <a:gd name="T71" fmla="*/ 42 h 46"/>
                <a:gd name="T72" fmla="*/ 5 w 46"/>
                <a:gd name="T73" fmla="*/ 40 h 46"/>
                <a:gd name="T74" fmla="*/ 16 w 46"/>
                <a:gd name="T75" fmla="*/ 40 h 46"/>
                <a:gd name="T76" fmla="*/ 17 w 46"/>
                <a:gd name="T77" fmla="*/ 42 h 46"/>
                <a:gd name="T78" fmla="*/ 16 w 46"/>
                <a:gd name="T79" fmla="*/ 43 h 46"/>
                <a:gd name="T80" fmla="*/ 25 w 46"/>
                <a:gd name="T81" fmla="*/ 23 h 46"/>
                <a:gd name="T82" fmla="*/ 22 w 46"/>
                <a:gd name="T83" fmla="*/ 23 h 46"/>
                <a:gd name="T84" fmla="*/ 20 w 46"/>
                <a:gd name="T85" fmla="*/ 22 h 46"/>
                <a:gd name="T86" fmla="*/ 22 w 46"/>
                <a:gd name="T87" fmla="*/ 20 h 46"/>
                <a:gd name="T88" fmla="*/ 25 w 46"/>
                <a:gd name="T89" fmla="*/ 20 h 46"/>
                <a:gd name="T90" fmla="*/ 26 w 46"/>
                <a:gd name="T91" fmla="*/ 22 h 46"/>
                <a:gd name="T92" fmla="*/ 25 w 46"/>
                <a:gd name="T93" fmla="*/ 23 h 46"/>
                <a:gd name="T94" fmla="*/ 42 w 46"/>
                <a:gd name="T95" fmla="*/ 43 h 46"/>
                <a:gd name="T96" fmla="*/ 31 w 46"/>
                <a:gd name="T97" fmla="*/ 43 h 46"/>
                <a:gd name="T98" fmla="*/ 29 w 46"/>
                <a:gd name="T99" fmla="*/ 42 h 46"/>
                <a:gd name="T100" fmla="*/ 31 w 46"/>
                <a:gd name="T101" fmla="*/ 40 h 46"/>
                <a:gd name="T102" fmla="*/ 42 w 46"/>
                <a:gd name="T103" fmla="*/ 40 h 46"/>
                <a:gd name="T104" fmla="*/ 43 w 46"/>
                <a:gd name="T105" fmla="*/ 42 h 46"/>
                <a:gd name="T106" fmla="*/ 42 w 46"/>
                <a:gd name="T107" fmla="*/ 43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6" h="46">
                  <a:moveTo>
                    <a:pt x="3" y="0"/>
                  </a:moveTo>
                  <a:cubicBezTo>
                    <a:pt x="20" y="0"/>
                    <a:pt x="20" y="0"/>
                    <a:pt x="20" y="0"/>
                  </a:cubicBezTo>
                  <a:cubicBezTo>
                    <a:pt x="20" y="3"/>
                    <a:pt x="20" y="3"/>
                    <a:pt x="20" y="3"/>
                  </a:cubicBezTo>
                  <a:cubicBezTo>
                    <a:pt x="3" y="3"/>
                    <a:pt x="3" y="3"/>
                    <a:pt x="3" y="3"/>
                  </a:cubicBezTo>
                  <a:lnTo>
                    <a:pt x="3" y="0"/>
                  </a:lnTo>
                  <a:close/>
                  <a:moveTo>
                    <a:pt x="26" y="0"/>
                  </a:moveTo>
                  <a:cubicBezTo>
                    <a:pt x="43" y="0"/>
                    <a:pt x="43" y="0"/>
                    <a:pt x="43" y="0"/>
                  </a:cubicBezTo>
                  <a:cubicBezTo>
                    <a:pt x="43" y="3"/>
                    <a:pt x="43" y="3"/>
                    <a:pt x="43" y="3"/>
                  </a:cubicBezTo>
                  <a:cubicBezTo>
                    <a:pt x="26" y="3"/>
                    <a:pt x="26" y="3"/>
                    <a:pt x="26" y="3"/>
                  </a:cubicBezTo>
                  <a:lnTo>
                    <a:pt x="26" y="0"/>
                  </a:lnTo>
                  <a:close/>
                  <a:moveTo>
                    <a:pt x="43" y="14"/>
                  </a:moveTo>
                  <a:cubicBezTo>
                    <a:pt x="41" y="14"/>
                    <a:pt x="41" y="14"/>
                    <a:pt x="41" y="14"/>
                  </a:cubicBezTo>
                  <a:cubicBezTo>
                    <a:pt x="41" y="3"/>
                    <a:pt x="41" y="3"/>
                    <a:pt x="41" y="3"/>
                  </a:cubicBezTo>
                  <a:cubicBezTo>
                    <a:pt x="29" y="3"/>
                    <a:pt x="29" y="3"/>
                    <a:pt x="29" y="3"/>
                  </a:cubicBezTo>
                  <a:cubicBezTo>
                    <a:pt x="29" y="14"/>
                    <a:pt x="29" y="14"/>
                    <a:pt x="29" y="14"/>
                  </a:cubicBezTo>
                  <a:cubicBezTo>
                    <a:pt x="17" y="14"/>
                    <a:pt x="17" y="14"/>
                    <a:pt x="17" y="14"/>
                  </a:cubicBezTo>
                  <a:cubicBezTo>
                    <a:pt x="17" y="3"/>
                    <a:pt x="17" y="3"/>
                    <a:pt x="17" y="3"/>
                  </a:cubicBezTo>
                  <a:cubicBezTo>
                    <a:pt x="6" y="3"/>
                    <a:pt x="6" y="3"/>
                    <a:pt x="6" y="3"/>
                  </a:cubicBezTo>
                  <a:cubicBezTo>
                    <a:pt x="6" y="14"/>
                    <a:pt x="6" y="14"/>
                    <a:pt x="6" y="14"/>
                  </a:cubicBezTo>
                  <a:cubicBezTo>
                    <a:pt x="3" y="14"/>
                    <a:pt x="3" y="14"/>
                    <a:pt x="3" y="14"/>
                  </a:cubicBezTo>
                  <a:cubicBezTo>
                    <a:pt x="2" y="14"/>
                    <a:pt x="0" y="16"/>
                    <a:pt x="0" y="18"/>
                  </a:cubicBezTo>
                  <a:cubicBezTo>
                    <a:pt x="0" y="43"/>
                    <a:pt x="0" y="43"/>
                    <a:pt x="0" y="43"/>
                  </a:cubicBezTo>
                  <a:cubicBezTo>
                    <a:pt x="0" y="45"/>
                    <a:pt x="2" y="46"/>
                    <a:pt x="3" y="46"/>
                  </a:cubicBezTo>
                  <a:cubicBezTo>
                    <a:pt x="17" y="46"/>
                    <a:pt x="17" y="46"/>
                    <a:pt x="17" y="46"/>
                  </a:cubicBezTo>
                  <a:cubicBezTo>
                    <a:pt x="19" y="46"/>
                    <a:pt x="20" y="45"/>
                    <a:pt x="20" y="43"/>
                  </a:cubicBezTo>
                  <a:cubicBezTo>
                    <a:pt x="20" y="26"/>
                    <a:pt x="20" y="26"/>
                    <a:pt x="20" y="26"/>
                  </a:cubicBezTo>
                  <a:cubicBezTo>
                    <a:pt x="26" y="26"/>
                    <a:pt x="26" y="26"/>
                    <a:pt x="26" y="26"/>
                  </a:cubicBezTo>
                  <a:cubicBezTo>
                    <a:pt x="26" y="43"/>
                    <a:pt x="26" y="43"/>
                    <a:pt x="26" y="43"/>
                  </a:cubicBezTo>
                  <a:cubicBezTo>
                    <a:pt x="26" y="45"/>
                    <a:pt x="28" y="46"/>
                    <a:pt x="29" y="46"/>
                  </a:cubicBezTo>
                  <a:cubicBezTo>
                    <a:pt x="43" y="46"/>
                    <a:pt x="43" y="46"/>
                    <a:pt x="43" y="46"/>
                  </a:cubicBezTo>
                  <a:cubicBezTo>
                    <a:pt x="45" y="46"/>
                    <a:pt x="46" y="45"/>
                    <a:pt x="46" y="43"/>
                  </a:cubicBezTo>
                  <a:cubicBezTo>
                    <a:pt x="46" y="18"/>
                    <a:pt x="46" y="18"/>
                    <a:pt x="46" y="18"/>
                  </a:cubicBezTo>
                  <a:cubicBezTo>
                    <a:pt x="46" y="16"/>
                    <a:pt x="45" y="14"/>
                    <a:pt x="43" y="14"/>
                  </a:cubicBezTo>
                  <a:close/>
                  <a:moveTo>
                    <a:pt x="16" y="43"/>
                  </a:moveTo>
                  <a:cubicBezTo>
                    <a:pt x="5" y="43"/>
                    <a:pt x="5" y="43"/>
                    <a:pt x="5" y="43"/>
                  </a:cubicBezTo>
                  <a:cubicBezTo>
                    <a:pt x="4" y="43"/>
                    <a:pt x="3" y="43"/>
                    <a:pt x="3" y="42"/>
                  </a:cubicBezTo>
                  <a:cubicBezTo>
                    <a:pt x="3" y="41"/>
                    <a:pt x="4" y="40"/>
                    <a:pt x="5" y="40"/>
                  </a:cubicBezTo>
                  <a:cubicBezTo>
                    <a:pt x="16" y="40"/>
                    <a:pt x="16" y="40"/>
                    <a:pt x="16" y="40"/>
                  </a:cubicBezTo>
                  <a:cubicBezTo>
                    <a:pt x="17" y="40"/>
                    <a:pt x="17" y="41"/>
                    <a:pt x="17" y="42"/>
                  </a:cubicBezTo>
                  <a:cubicBezTo>
                    <a:pt x="17" y="43"/>
                    <a:pt x="17" y="43"/>
                    <a:pt x="16" y="43"/>
                  </a:cubicBezTo>
                  <a:close/>
                  <a:moveTo>
                    <a:pt x="25" y="23"/>
                  </a:moveTo>
                  <a:cubicBezTo>
                    <a:pt x="22" y="23"/>
                    <a:pt x="22" y="23"/>
                    <a:pt x="22" y="23"/>
                  </a:cubicBezTo>
                  <a:cubicBezTo>
                    <a:pt x="21" y="23"/>
                    <a:pt x="20" y="22"/>
                    <a:pt x="20" y="22"/>
                  </a:cubicBezTo>
                  <a:cubicBezTo>
                    <a:pt x="20" y="21"/>
                    <a:pt x="21" y="20"/>
                    <a:pt x="22" y="20"/>
                  </a:cubicBezTo>
                  <a:cubicBezTo>
                    <a:pt x="25" y="20"/>
                    <a:pt x="25" y="20"/>
                    <a:pt x="25" y="20"/>
                  </a:cubicBezTo>
                  <a:cubicBezTo>
                    <a:pt x="25" y="20"/>
                    <a:pt x="26" y="21"/>
                    <a:pt x="26" y="22"/>
                  </a:cubicBezTo>
                  <a:cubicBezTo>
                    <a:pt x="26" y="22"/>
                    <a:pt x="25" y="23"/>
                    <a:pt x="25" y="23"/>
                  </a:cubicBezTo>
                  <a:close/>
                  <a:moveTo>
                    <a:pt x="42" y="43"/>
                  </a:moveTo>
                  <a:cubicBezTo>
                    <a:pt x="31" y="43"/>
                    <a:pt x="31" y="43"/>
                    <a:pt x="31" y="43"/>
                  </a:cubicBezTo>
                  <a:cubicBezTo>
                    <a:pt x="30" y="43"/>
                    <a:pt x="29" y="43"/>
                    <a:pt x="29" y="42"/>
                  </a:cubicBezTo>
                  <a:cubicBezTo>
                    <a:pt x="29" y="41"/>
                    <a:pt x="30" y="40"/>
                    <a:pt x="31" y="40"/>
                  </a:cubicBezTo>
                  <a:cubicBezTo>
                    <a:pt x="42" y="40"/>
                    <a:pt x="42" y="40"/>
                    <a:pt x="42" y="40"/>
                  </a:cubicBezTo>
                  <a:cubicBezTo>
                    <a:pt x="43" y="40"/>
                    <a:pt x="43" y="41"/>
                    <a:pt x="43" y="42"/>
                  </a:cubicBezTo>
                  <a:cubicBezTo>
                    <a:pt x="43" y="43"/>
                    <a:pt x="43" y="43"/>
                    <a:pt x="42" y="43"/>
                  </a:cubicBezTo>
                  <a:close/>
                </a:path>
              </a:pathLst>
            </a:custGeom>
            <a:grpFill/>
            <a:ln>
              <a:noFill/>
            </a:ln>
          </p:spPr>
          <p:txBody>
            <a:bodyPr/>
            <a:lstStyle/>
            <a:p>
              <a:pPr>
                <a:defRPr/>
              </a:pPr>
              <a:endParaRPr lang="id-ID" sz="1350">
                <a:solidFill>
                  <a:prstClr val="black"/>
                </a:solidFill>
              </a:endParaRPr>
            </a:p>
          </p:txBody>
        </p:sp>
        <p:sp>
          <p:nvSpPr>
            <p:cNvPr id="33" name="Freeform 59"/>
            <p:cNvSpPr/>
            <p:nvPr/>
          </p:nvSpPr>
          <p:spPr bwMode="auto">
            <a:xfrm>
              <a:off x="11572076" y="3920155"/>
              <a:ext cx="236837" cy="238794"/>
            </a:xfrm>
            <a:custGeom>
              <a:avLst/>
              <a:gdLst>
                <a:gd name="T0" fmla="*/ 61 w 121"/>
                <a:gd name="T1" fmla="*/ 122 h 122"/>
                <a:gd name="T2" fmla="*/ 121 w 121"/>
                <a:gd name="T3" fmla="*/ 62 h 122"/>
                <a:gd name="T4" fmla="*/ 84 w 121"/>
                <a:gd name="T5" fmla="*/ 62 h 122"/>
                <a:gd name="T6" fmla="*/ 84 w 121"/>
                <a:gd name="T7" fmla="*/ 0 h 122"/>
                <a:gd name="T8" fmla="*/ 38 w 121"/>
                <a:gd name="T9" fmla="*/ 0 h 122"/>
                <a:gd name="T10" fmla="*/ 38 w 121"/>
                <a:gd name="T11" fmla="*/ 62 h 122"/>
                <a:gd name="T12" fmla="*/ 0 w 121"/>
                <a:gd name="T13" fmla="*/ 62 h 122"/>
                <a:gd name="T14" fmla="*/ 61 w 121"/>
                <a:gd name="T15" fmla="*/ 122 h 12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1" h="122">
                  <a:moveTo>
                    <a:pt x="61" y="122"/>
                  </a:moveTo>
                  <a:lnTo>
                    <a:pt x="121" y="62"/>
                  </a:lnTo>
                  <a:lnTo>
                    <a:pt x="84" y="62"/>
                  </a:lnTo>
                  <a:lnTo>
                    <a:pt x="84" y="0"/>
                  </a:lnTo>
                  <a:lnTo>
                    <a:pt x="38" y="0"/>
                  </a:lnTo>
                  <a:lnTo>
                    <a:pt x="38" y="62"/>
                  </a:lnTo>
                  <a:lnTo>
                    <a:pt x="0" y="62"/>
                  </a:lnTo>
                  <a:lnTo>
                    <a:pt x="61" y="122"/>
                  </a:lnTo>
                  <a:close/>
                </a:path>
              </a:pathLst>
            </a:custGeom>
            <a:grpFill/>
            <a:ln>
              <a:noFill/>
            </a:ln>
          </p:spPr>
          <p:txBody>
            <a:bodyPr/>
            <a:lstStyle/>
            <a:p>
              <a:pPr>
                <a:defRPr/>
              </a:pPr>
              <a:endParaRPr lang="id-ID" sz="1350">
                <a:solidFill>
                  <a:prstClr val="black"/>
                </a:solidFill>
              </a:endParaRPr>
            </a:p>
          </p:txBody>
        </p:sp>
        <p:sp>
          <p:nvSpPr>
            <p:cNvPr id="34" name="Freeform 60"/>
            <p:cNvSpPr>
              <a:spLocks noEditPoints="1"/>
            </p:cNvSpPr>
            <p:nvPr/>
          </p:nvSpPr>
          <p:spPr bwMode="auto">
            <a:xfrm>
              <a:off x="11848058" y="3391677"/>
              <a:ext cx="197691" cy="197690"/>
            </a:xfrm>
            <a:custGeom>
              <a:avLst/>
              <a:gdLst>
                <a:gd name="T0" fmla="*/ 31 w 62"/>
                <a:gd name="T1" fmla="*/ 62 h 62"/>
                <a:gd name="T2" fmla="*/ 0 w 62"/>
                <a:gd name="T3" fmla="*/ 31 h 62"/>
                <a:gd name="T4" fmla="*/ 31 w 62"/>
                <a:gd name="T5" fmla="*/ 0 h 62"/>
                <a:gd name="T6" fmla="*/ 62 w 62"/>
                <a:gd name="T7" fmla="*/ 31 h 62"/>
                <a:gd name="T8" fmla="*/ 31 w 62"/>
                <a:gd name="T9" fmla="*/ 62 h 62"/>
                <a:gd name="T10" fmla="*/ 57 w 62"/>
                <a:gd name="T11" fmla="*/ 35 h 62"/>
                <a:gd name="T12" fmla="*/ 41 w 62"/>
                <a:gd name="T13" fmla="*/ 34 h 62"/>
                <a:gd name="T14" fmla="*/ 46 w 62"/>
                <a:gd name="T15" fmla="*/ 53 h 62"/>
                <a:gd name="T16" fmla="*/ 57 w 62"/>
                <a:gd name="T17" fmla="*/ 35 h 62"/>
                <a:gd name="T18" fmla="*/ 41 w 62"/>
                <a:gd name="T19" fmla="*/ 55 h 62"/>
                <a:gd name="T20" fmla="*/ 36 w 62"/>
                <a:gd name="T21" fmla="*/ 35 h 62"/>
                <a:gd name="T22" fmla="*/ 35 w 62"/>
                <a:gd name="T23" fmla="*/ 35 h 62"/>
                <a:gd name="T24" fmla="*/ 15 w 62"/>
                <a:gd name="T25" fmla="*/ 52 h 62"/>
                <a:gd name="T26" fmla="*/ 31 w 62"/>
                <a:gd name="T27" fmla="*/ 57 h 62"/>
                <a:gd name="T28" fmla="*/ 41 w 62"/>
                <a:gd name="T29" fmla="*/ 55 h 62"/>
                <a:gd name="T30" fmla="*/ 11 w 62"/>
                <a:gd name="T31" fmla="*/ 48 h 62"/>
                <a:gd name="T32" fmla="*/ 33 w 62"/>
                <a:gd name="T33" fmla="*/ 31 h 62"/>
                <a:gd name="T34" fmla="*/ 34 w 62"/>
                <a:gd name="T35" fmla="*/ 31 h 62"/>
                <a:gd name="T36" fmla="*/ 32 w 62"/>
                <a:gd name="T37" fmla="*/ 26 h 62"/>
                <a:gd name="T38" fmla="*/ 4 w 62"/>
                <a:gd name="T39" fmla="*/ 30 h 62"/>
                <a:gd name="T40" fmla="*/ 4 w 62"/>
                <a:gd name="T41" fmla="*/ 31 h 62"/>
                <a:gd name="T42" fmla="*/ 11 w 62"/>
                <a:gd name="T43" fmla="*/ 48 h 62"/>
                <a:gd name="T44" fmla="*/ 5 w 62"/>
                <a:gd name="T45" fmla="*/ 25 h 62"/>
                <a:gd name="T46" fmla="*/ 29 w 62"/>
                <a:gd name="T47" fmla="*/ 22 h 62"/>
                <a:gd name="T48" fmla="*/ 20 w 62"/>
                <a:gd name="T49" fmla="*/ 7 h 62"/>
                <a:gd name="T50" fmla="*/ 5 w 62"/>
                <a:gd name="T51" fmla="*/ 25 h 62"/>
                <a:gd name="T52" fmla="*/ 25 w 62"/>
                <a:gd name="T53" fmla="*/ 5 h 62"/>
                <a:gd name="T54" fmla="*/ 35 w 62"/>
                <a:gd name="T55" fmla="*/ 20 h 62"/>
                <a:gd name="T56" fmla="*/ 49 w 62"/>
                <a:gd name="T57" fmla="*/ 11 h 62"/>
                <a:gd name="T58" fmla="*/ 31 w 62"/>
                <a:gd name="T59" fmla="*/ 4 h 62"/>
                <a:gd name="T60" fmla="*/ 25 w 62"/>
                <a:gd name="T61" fmla="*/ 5 h 62"/>
                <a:gd name="T62" fmla="*/ 51 w 62"/>
                <a:gd name="T63" fmla="*/ 14 h 62"/>
                <a:gd name="T64" fmla="*/ 37 w 62"/>
                <a:gd name="T65" fmla="*/ 24 h 62"/>
                <a:gd name="T66" fmla="*/ 38 w 62"/>
                <a:gd name="T67" fmla="*/ 28 h 62"/>
                <a:gd name="T68" fmla="*/ 39 w 62"/>
                <a:gd name="T69" fmla="*/ 30 h 62"/>
                <a:gd name="T70" fmla="*/ 57 w 62"/>
                <a:gd name="T71" fmla="*/ 30 h 62"/>
                <a:gd name="T72" fmla="*/ 51 w 62"/>
                <a:gd name="T73" fmla="*/ 14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62" h="62">
                  <a:moveTo>
                    <a:pt x="31" y="62"/>
                  </a:moveTo>
                  <a:cubicBezTo>
                    <a:pt x="14" y="62"/>
                    <a:pt x="0" y="48"/>
                    <a:pt x="0" y="31"/>
                  </a:cubicBezTo>
                  <a:cubicBezTo>
                    <a:pt x="0" y="14"/>
                    <a:pt x="14" y="0"/>
                    <a:pt x="31" y="0"/>
                  </a:cubicBezTo>
                  <a:cubicBezTo>
                    <a:pt x="48" y="0"/>
                    <a:pt x="62" y="14"/>
                    <a:pt x="62" y="31"/>
                  </a:cubicBezTo>
                  <a:cubicBezTo>
                    <a:pt x="62" y="48"/>
                    <a:pt x="48" y="62"/>
                    <a:pt x="31" y="62"/>
                  </a:cubicBezTo>
                  <a:close/>
                  <a:moveTo>
                    <a:pt x="57" y="35"/>
                  </a:moveTo>
                  <a:cubicBezTo>
                    <a:pt x="56" y="35"/>
                    <a:pt x="49" y="32"/>
                    <a:pt x="41" y="34"/>
                  </a:cubicBezTo>
                  <a:cubicBezTo>
                    <a:pt x="44" y="43"/>
                    <a:pt x="45" y="51"/>
                    <a:pt x="46" y="53"/>
                  </a:cubicBezTo>
                  <a:cubicBezTo>
                    <a:pt x="52" y="49"/>
                    <a:pt x="56" y="42"/>
                    <a:pt x="57" y="35"/>
                  </a:cubicBezTo>
                  <a:close/>
                  <a:moveTo>
                    <a:pt x="41" y="55"/>
                  </a:moveTo>
                  <a:cubicBezTo>
                    <a:pt x="41" y="53"/>
                    <a:pt x="39" y="45"/>
                    <a:pt x="36" y="35"/>
                  </a:cubicBezTo>
                  <a:cubicBezTo>
                    <a:pt x="36" y="35"/>
                    <a:pt x="36" y="35"/>
                    <a:pt x="35" y="35"/>
                  </a:cubicBezTo>
                  <a:cubicBezTo>
                    <a:pt x="20" y="40"/>
                    <a:pt x="15" y="51"/>
                    <a:pt x="15" y="52"/>
                  </a:cubicBezTo>
                  <a:cubicBezTo>
                    <a:pt x="19" y="55"/>
                    <a:pt x="25" y="57"/>
                    <a:pt x="31" y="57"/>
                  </a:cubicBezTo>
                  <a:cubicBezTo>
                    <a:pt x="35" y="57"/>
                    <a:pt x="38" y="57"/>
                    <a:pt x="41" y="55"/>
                  </a:cubicBezTo>
                  <a:close/>
                  <a:moveTo>
                    <a:pt x="11" y="48"/>
                  </a:moveTo>
                  <a:cubicBezTo>
                    <a:pt x="12" y="47"/>
                    <a:pt x="19" y="35"/>
                    <a:pt x="33" y="31"/>
                  </a:cubicBezTo>
                  <a:cubicBezTo>
                    <a:pt x="33" y="31"/>
                    <a:pt x="33" y="31"/>
                    <a:pt x="34" y="31"/>
                  </a:cubicBezTo>
                  <a:cubicBezTo>
                    <a:pt x="33" y="29"/>
                    <a:pt x="32" y="28"/>
                    <a:pt x="32" y="26"/>
                  </a:cubicBezTo>
                  <a:cubicBezTo>
                    <a:pt x="18" y="30"/>
                    <a:pt x="6" y="30"/>
                    <a:pt x="4" y="30"/>
                  </a:cubicBezTo>
                  <a:cubicBezTo>
                    <a:pt x="4" y="30"/>
                    <a:pt x="4" y="30"/>
                    <a:pt x="4" y="31"/>
                  </a:cubicBezTo>
                  <a:cubicBezTo>
                    <a:pt x="4" y="38"/>
                    <a:pt x="7" y="44"/>
                    <a:pt x="11" y="48"/>
                  </a:cubicBezTo>
                  <a:close/>
                  <a:moveTo>
                    <a:pt x="5" y="25"/>
                  </a:moveTo>
                  <a:cubicBezTo>
                    <a:pt x="6" y="25"/>
                    <a:pt x="17" y="25"/>
                    <a:pt x="29" y="22"/>
                  </a:cubicBezTo>
                  <a:cubicBezTo>
                    <a:pt x="25" y="14"/>
                    <a:pt x="20" y="8"/>
                    <a:pt x="20" y="7"/>
                  </a:cubicBezTo>
                  <a:cubicBezTo>
                    <a:pt x="12" y="10"/>
                    <a:pt x="7" y="17"/>
                    <a:pt x="5" y="25"/>
                  </a:cubicBezTo>
                  <a:close/>
                  <a:moveTo>
                    <a:pt x="25" y="5"/>
                  </a:moveTo>
                  <a:cubicBezTo>
                    <a:pt x="25" y="6"/>
                    <a:pt x="30" y="12"/>
                    <a:pt x="35" y="20"/>
                  </a:cubicBezTo>
                  <a:cubicBezTo>
                    <a:pt x="44" y="17"/>
                    <a:pt x="48" y="12"/>
                    <a:pt x="49" y="11"/>
                  </a:cubicBezTo>
                  <a:cubicBezTo>
                    <a:pt x="44" y="7"/>
                    <a:pt x="38" y="4"/>
                    <a:pt x="31" y="4"/>
                  </a:cubicBezTo>
                  <a:cubicBezTo>
                    <a:pt x="29" y="4"/>
                    <a:pt x="27" y="4"/>
                    <a:pt x="25" y="5"/>
                  </a:cubicBezTo>
                  <a:close/>
                  <a:moveTo>
                    <a:pt x="51" y="14"/>
                  </a:moveTo>
                  <a:cubicBezTo>
                    <a:pt x="51" y="15"/>
                    <a:pt x="46" y="20"/>
                    <a:pt x="37" y="24"/>
                  </a:cubicBezTo>
                  <a:cubicBezTo>
                    <a:pt x="37" y="26"/>
                    <a:pt x="38" y="27"/>
                    <a:pt x="38" y="28"/>
                  </a:cubicBezTo>
                  <a:cubicBezTo>
                    <a:pt x="39" y="29"/>
                    <a:pt x="39" y="29"/>
                    <a:pt x="39" y="30"/>
                  </a:cubicBezTo>
                  <a:cubicBezTo>
                    <a:pt x="48" y="29"/>
                    <a:pt x="57" y="30"/>
                    <a:pt x="57" y="30"/>
                  </a:cubicBezTo>
                  <a:cubicBezTo>
                    <a:pt x="57" y="24"/>
                    <a:pt x="55" y="18"/>
                    <a:pt x="51" y="14"/>
                  </a:cubicBezTo>
                  <a:close/>
                </a:path>
              </a:pathLst>
            </a:custGeom>
            <a:grpFill/>
            <a:ln>
              <a:noFill/>
            </a:ln>
          </p:spPr>
          <p:txBody>
            <a:bodyPr/>
            <a:lstStyle/>
            <a:p>
              <a:pPr>
                <a:defRPr/>
              </a:pPr>
              <a:endParaRPr lang="id-ID" sz="1350">
                <a:solidFill>
                  <a:prstClr val="black"/>
                </a:solidFill>
              </a:endParaRPr>
            </a:p>
          </p:txBody>
        </p:sp>
        <p:sp>
          <p:nvSpPr>
            <p:cNvPr id="35" name="Freeform 61"/>
            <p:cNvSpPr>
              <a:spLocks noEditPoints="1"/>
            </p:cNvSpPr>
            <p:nvPr/>
          </p:nvSpPr>
          <p:spPr bwMode="auto">
            <a:xfrm>
              <a:off x="11650369" y="3689191"/>
              <a:ext cx="187904" cy="166372"/>
            </a:xfrm>
            <a:custGeom>
              <a:avLst/>
              <a:gdLst>
                <a:gd name="T0" fmla="*/ 48 w 59"/>
                <a:gd name="T1" fmla="*/ 0 h 52"/>
                <a:gd name="T2" fmla="*/ 11 w 59"/>
                <a:gd name="T3" fmla="*/ 0 h 52"/>
                <a:gd name="T4" fmla="*/ 0 w 59"/>
                <a:gd name="T5" fmla="*/ 12 h 52"/>
                <a:gd name="T6" fmla="*/ 0 w 59"/>
                <a:gd name="T7" fmla="*/ 50 h 52"/>
                <a:gd name="T8" fmla="*/ 2 w 59"/>
                <a:gd name="T9" fmla="*/ 52 h 52"/>
                <a:gd name="T10" fmla="*/ 57 w 59"/>
                <a:gd name="T11" fmla="*/ 52 h 52"/>
                <a:gd name="T12" fmla="*/ 59 w 59"/>
                <a:gd name="T13" fmla="*/ 50 h 52"/>
                <a:gd name="T14" fmla="*/ 59 w 59"/>
                <a:gd name="T15" fmla="*/ 12 h 52"/>
                <a:gd name="T16" fmla="*/ 48 w 59"/>
                <a:gd name="T17" fmla="*/ 0 h 52"/>
                <a:gd name="T18" fmla="*/ 37 w 59"/>
                <a:gd name="T19" fmla="*/ 34 h 52"/>
                <a:gd name="T20" fmla="*/ 37 w 59"/>
                <a:gd name="T21" fmla="*/ 45 h 52"/>
                <a:gd name="T22" fmla="*/ 22 w 59"/>
                <a:gd name="T23" fmla="*/ 45 h 52"/>
                <a:gd name="T24" fmla="*/ 22 w 59"/>
                <a:gd name="T25" fmla="*/ 34 h 52"/>
                <a:gd name="T26" fmla="*/ 11 w 59"/>
                <a:gd name="T27" fmla="*/ 34 h 52"/>
                <a:gd name="T28" fmla="*/ 29 w 59"/>
                <a:gd name="T29" fmla="*/ 19 h 52"/>
                <a:gd name="T30" fmla="*/ 48 w 59"/>
                <a:gd name="T31" fmla="*/ 34 h 52"/>
                <a:gd name="T32" fmla="*/ 37 w 59"/>
                <a:gd name="T33" fmla="*/ 34 h 52"/>
                <a:gd name="T34" fmla="*/ 9 w 59"/>
                <a:gd name="T35" fmla="*/ 8 h 52"/>
                <a:gd name="T36" fmla="*/ 12 w 59"/>
                <a:gd name="T37" fmla="*/ 4 h 52"/>
                <a:gd name="T38" fmla="*/ 46 w 59"/>
                <a:gd name="T39" fmla="*/ 4 h 52"/>
                <a:gd name="T40" fmla="*/ 50 w 59"/>
                <a:gd name="T41" fmla="*/ 8 h 52"/>
                <a:gd name="T42" fmla="*/ 9 w 59"/>
                <a:gd name="T43" fmla="*/ 8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9" h="52">
                  <a:moveTo>
                    <a:pt x="48" y="0"/>
                  </a:moveTo>
                  <a:cubicBezTo>
                    <a:pt x="11" y="0"/>
                    <a:pt x="11" y="0"/>
                    <a:pt x="11" y="0"/>
                  </a:cubicBezTo>
                  <a:cubicBezTo>
                    <a:pt x="0" y="12"/>
                    <a:pt x="0" y="12"/>
                    <a:pt x="0" y="12"/>
                  </a:cubicBezTo>
                  <a:cubicBezTo>
                    <a:pt x="0" y="50"/>
                    <a:pt x="0" y="50"/>
                    <a:pt x="0" y="50"/>
                  </a:cubicBezTo>
                  <a:cubicBezTo>
                    <a:pt x="0" y="52"/>
                    <a:pt x="1" y="52"/>
                    <a:pt x="2" y="52"/>
                  </a:cubicBezTo>
                  <a:cubicBezTo>
                    <a:pt x="57" y="52"/>
                    <a:pt x="57" y="52"/>
                    <a:pt x="57" y="52"/>
                  </a:cubicBezTo>
                  <a:cubicBezTo>
                    <a:pt x="58" y="52"/>
                    <a:pt x="59" y="52"/>
                    <a:pt x="59" y="50"/>
                  </a:cubicBezTo>
                  <a:cubicBezTo>
                    <a:pt x="59" y="12"/>
                    <a:pt x="59" y="12"/>
                    <a:pt x="59" y="12"/>
                  </a:cubicBezTo>
                  <a:lnTo>
                    <a:pt x="48" y="0"/>
                  </a:lnTo>
                  <a:close/>
                  <a:moveTo>
                    <a:pt x="37" y="34"/>
                  </a:moveTo>
                  <a:cubicBezTo>
                    <a:pt x="37" y="45"/>
                    <a:pt x="37" y="45"/>
                    <a:pt x="37" y="45"/>
                  </a:cubicBezTo>
                  <a:cubicBezTo>
                    <a:pt x="22" y="45"/>
                    <a:pt x="22" y="45"/>
                    <a:pt x="22" y="45"/>
                  </a:cubicBezTo>
                  <a:cubicBezTo>
                    <a:pt x="22" y="34"/>
                    <a:pt x="22" y="34"/>
                    <a:pt x="22" y="34"/>
                  </a:cubicBezTo>
                  <a:cubicBezTo>
                    <a:pt x="11" y="34"/>
                    <a:pt x="11" y="34"/>
                    <a:pt x="11" y="34"/>
                  </a:cubicBezTo>
                  <a:cubicBezTo>
                    <a:pt x="29" y="19"/>
                    <a:pt x="29" y="19"/>
                    <a:pt x="29" y="19"/>
                  </a:cubicBezTo>
                  <a:cubicBezTo>
                    <a:pt x="48" y="34"/>
                    <a:pt x="48" y="34"/>
                    <a:pt x="48" y="34"/>
                  </a:cubicBezTo>
                  <a:lnTo>
                    <a:pt x="37" y="34"/>
                  </a:lnTo>
                  <a:close/>
                  <a:moveTo>
                    <a:pt x="9" y="8"/>
                  </a:moveTo>
                  <a:cubicBezTo>
                    <a:pt x="12" y="4"/>
                    <a:pt x="12" y="4"/>
                    <a:pt x="12" y="4"/>
                  </a:cubicBezTo>
                  <a:cubicBezTo>
                    <a:pt x="46" y="4"/>
                    <a:pt x="46" y="4"/>
                    <a:pt x="46" y="4"/>
                  </a:cubicBezTo>
                  <a:cubicBezTo>
                    <a:pt x="50" y="8"/>
                    <a:pt x="50" y="8"/>
                    <a:pt x="50" y="8"/>
                  </a:cubicBezTo>
                  <a:lnTo>
                    <a:pt x="9" y="8"/>
                  </a:lnTo>
                  <a:close/>
                </a:path>
              </a:pathLst>
            </a:custGeom>
            <a:grpFill/>
            <a:ln>
              <a:noFill/>
            </a:ln>
          </p:spPr>
          <p:txBody>
            <a:bodyPr/>
            <a:lstStyle/>
            <a:p>
              <a:pPr>
                <a:defRPr/>
              </a:pPr>
              <a:endParaRPr lang="id-ID" sz="1350">
                <a:solidFill>
                  <a:prstClr val="black"/>
                </a:solidFill>
              </a:endParaRPr>
            </a:p>
          </p:txBody>
        </p:sp>
        <p:sp>
          <p:nvSpPr>
            <p:cNvPr id="36" name="Freeform 62"/>
            <p:cNvSpPr>
              <a:spLocks noEditPoints="1"/>
            </p:cNvSpPr>
            <p:nvPr/>
          </p:nvSpPr>
          <p:spPr bwMode="auto">
            <a:xfrm>
              <a:off x="11243244" y="4012150"/>
              <a:ext cx="303387" cy="266197"/>
            </a:xfrm>
            <a:custGeom>
              <a:avLst/>
              <a:gdLst>
                <a:gd name="T0" fmla="*/ 95 w 95"/>
                <a:gd name="T1" fmla="*/ 34 h 83"/>
                <a:gd name="T2" fmla="*/ 83 w 95"/>
                <a:gd name="T3" fmla="*/ 0 h 83"/>
                <a:gd name="T4" fmla="*/ 83 w 95"/>
                <a:gd name="T5" fmla="*/ 0 h 83"/>
                <a:gd name="T6" fmla="*/ 75 w 95"/>
                <a:gd name="T7" fmla="*/ 0 h 83"/>
                <a:gd name="T8" fmla="*/ 31 w 95"/>
                <a:gd name="T9" fmla="*/ 19 h 83"/>
                <a:gd name="T10" fmla="*/ 30 w 95"/>
                <a:gd name="T11" fmla="*/ 34 h 83"/>
                <a:gd name="T12" fmla="*/ 31 w 95"/>
                <a:gd name="T13" fmla="*/ 49 h 83"/>
                <a:gd name="T14" fmla="*/ 75 w 95"/>
                <a:gd name="T15" fmla="*/ 67 h 83"/>
                <a:gd name="T16" fmla="*/ 83 w 95"/>
                <a:gd name="T17" fmla="*/ 67 h 83"/>
                <a:gd name="T18" fmla="*/ 83 w 95"/>
                <a:gd name="T19" fmla="*/ 67 h 83"/>
                <a:gd name="T20" fmla="*/ 95 w 95"/>
                <a:gd name="T21" fmla="*/ 34 h 83"/>
                <a:gd name="T22" fmla="*/ 80 w 95"/>
                <a:gd name="T23" fmla="*/ 62 h 83"/>
                <a:gd name="T24" fmla="*/ 78 w 95"/>
                <a:gd name="T25" fmla="*/ 61 h 83"/>
                <a:gd name="T26" fmla="*/ 75 w 95"/>
                <a:gd name="T27" fmla="*/ 55 h 83"/>
                <a:gd name="T28" fmla="*/ 71 w 95"/>
                <a:gd name="T29" fmla="*/ 34 h 83"/>
                <a:gd name="T30" fmla="*/ 75 w 95"/>
                <a:gd name="T31" fmla="*/ 12 h 83"/>
                <a:gd name="T32" fmla="*/ 78 w 95"/>
                <a:gd name="T33" fmla="*/ 7 h 83"/>
                <a:gd name="T34" fmla="*/ 80 w 95"/>
                <a:gd name="T35" fmla="*/ 5 h 83"/>
                <a:gd name="T36" fmla="*/ 82 w 95"/>
                <a:gd name="T37" fmla="*/ 7 h 83"/>
                <a:gd name="T38" fmla="*/ 86 w 95"/>
                <a:gd name="T39" fmla="*/ 12 h 83"/>
                <a:gd name="T40" fmla="*/ 89 w 95"/>
                <a:gd name="T41" fmla="*/ 34 h 83"/>
                <a:gd name="T42" fmla="*/ 86 w 95"/>
                <a:gd name="T43" fmla="*/ 55 h 83"/>
                <a:gd name="T44" fmla="*/ 82 w 95"/>
                <a:gd name="T45" fmla="*/ 61 h 83"/>
                <a:gd name="T46" fmla="*/ 80 w 95"/>
                <a:gd name="T47" fmla="*/ 62 h 83"/>
                <a:gd name="T48" fmla="*/ 23 w 95"/>
                <a:gd name="T49" fmla="*/ 34 h 83"/>
                <a:gd name="T50" fmla="*/ 24 w 95"/>
                <a:gd name="T51" fmla="*/ 20 h 83"/>
                <a:gd name="T52" fmla="*/ 12 w 95"/>
                <a:gd name="T53" fmla="*/ 21 h 83"/>
                <a:gd name="T54" fmla="*/ 5 w 95"/>
                <a:gd name="T55" fmla="*/ 21 h 83"/>
                <a:gd name="T56" fmla="*/ 0 w 95"/>
                <a:gd name="T57" fmla="*/ 30 h 83"/>
                <a:gd name="T58" fmla="*/ 0 w 95"/>
                <a:gd name="T59" fmla="*/ 38 h 83"/>
                <a:gd name="T60" fmla="*/ 5 w 95"/>
                <a:gd name="T61" fmla="*/ 47 h 83"/>
                <a:gd name="T62" fmla="*/ 12 w 95"/>
                <a:gd name="T63" fmla="*/ 47 h 83"/>
                <a:gd name="T64" fmla="*/ 24 w 95"/>
                <a:gd name="T65" fmla="*/ 47 h 83"/>
                <a:gd name="T66" fmla="*/ 23 w 95"/>
                <a:gd name="T67" fmla="*/ 34 h 83"/>
                <a:gd name="T68" fmla="*/ 34 w 95"/>
                <a:gd name="T69" fmla="*/ 53 h 83"/>
                <a:gd name="T70" fmla="*/ 22 w 95"/>
                <a:gd name="T71" fmla="*/ 51 h 83"/>
                <a:gd name="T72" fmla="*/ 30 w 95"/>
                <a:gd name="T73" fmla="*/ 81 h 83"/>
                <a:gd name="T74" fmla="*/ 33 w 95"/>
                <a:gd name="T75" fmla="*/ 83 h 83"/>
                <a:gd name="T76" fmla="*/ 44 w 95"/>
                <a:gd name="T77" fmla="*/ 78 h 83"/>
                <a:gd name="T78" fmla="*/ 46 w 95"/>
                <a:gd name="T79" fmla="*/ 75 h 83"/>
                <a:gd name="T80" fmla="*/ 34 w 95"/>
                <a:gd name="T81" fmla="*/ 53 h 83"/>
                <a:gd name="T82" fmla="*/ 80 w 95"/>
                <a:gd name="T83" fmla="*/ 45 h 83"/>
                <a:gd name="T84" fmla="*/ 79 w 95"/>
                <a:gd name="T85" fmla="*/ 44 h 83"/>
                <a:gd name="T86" fmla="*/ 78 w 95"/>
                <a:gd name="T87" fmla="*/ 42 h 83"/>
                <a:gd name="T88" fmla="*/ 77 w 95"/>
                <a:gd name="T89" fmla="*/ 34 h 83"/>
                <a:gd name="T90" fmla="*/ 78 w 95"/>
                <a:gd name="T91" fmla="*/ 25 h 83"/>
                <a:gd name="T92" fmla="*/ 79 w 95"/>
                <a:gd name="T93" fmla="*/ 23 h 83"/>
                <a:gd name="T94" fmla="*/ 80 w 95"/>
                <a:gd name="T95" fmla="*/ 23 h 83"/>
                <a:gd name="T96" fmla="*/ 81 w 95"/>
                <a:gd name="T97" fmla="*/ 23 h 83"/>
                <a:gd name="T98" fmla="*/ 82 w 95"/>
                <a:gd name="T99" fmla="*/ 25 h 83"/>
                <a:gd name="T100" fmla="*/ 84 w 95"/>
                <a:gd name="T101" fmla="*/ 34 h 83"/>
                <a:gd name="T102" fmla="*/ 82 w 95"/>
                <a:gd name="T103" fmla="*/ 42 h 83"/>
                <a:gd name="T104" fmla="*/ 81 w 95"/>
                <a:gd name="T105" fmla="*/ 44 h 83"/>
                <a:gd name="T106" fmla="*/ 80 w 95"/>
                <a:gd name="T107" fmla="*/ 45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95" h="83">
                  <a:moveTo>
                    <a:pt x="95" y="34"/>
                  </a:moveTo>
                  <a:cubicBezTo>
                    <a:pt x="95" y="15"/>
                    <a:pt x="89" y="0"/>
                    <a:pt x="83" y="0"/>
                  </a:cubicBezTo>
                  <a:cubicBezTo>
                    <a:pt x="83" y="0"/>
                    <a:pt x="83" y="0"/>
                    <a:pt x="83" y="0"/>
                  </a:cubicBezTo>
                  <a:cubicBezTo>
                    <a:pt x="75" y="0"/>
                    <a:pt x="75" y="0"/>
                    <a:pt x="75" y="0"/>
                  </a:cubicBezTo>
                  <a:cubicBezTo>
                    <a:pt x="75" y="0"/>
                    <a:pt x="57" y="13"/>
                    <a:pt x="31" y="19"/>
                  </a:cubicBezTo>
                  <a:cubicBezTo>
                    <a:pt x="30" y="23"/>
                    <a:pt x="30" y="28"/>
                    <a:pt x="30" y="34"/>
                  </a:cubicBezTo>
                  <a:cubicBezTo>
                    <a:pt x="30" y="39"/>
                    <a:pt x="30" y="44"/>
                    <a:pt x="31" y="49"/>
                  </a:cubicBezTo>
                  <a:cubicBezTo>
                    <a:pt x="57" y="54"/>
                    <a:pt x="75" y="67"/>
                    <a:pt x="75" y="67"/>
                  </a:cubicBezTo>
                  <a:cubicBezTo>
                    <a:pt x="83" y="67"/>
                    <a:pt x="83" y="67"/>
                    <a:pt x="83" y="67"/>
                  </a:cubicBezTo>
                  <a:cubicBezTo>
                    <a:pt x="83" y="67"/>
                    <a:pt x="83" y="67"/>
                    <a:pt x="83" y="67"/>
                  </a:cubicBezTo>
                  <a:cubicBezTo>
                    <a:pt x="89" y="67"/>
                    <a:pt x="95" y="52"/>
                    <a:pt x="95" y="34"/>
                  </a:cubicBezTo>
                  <a:close/>
                  <a:moveTo>
                    <a:pt x="80" y="62"/>
                  </a:moveTo>
                  <a:cubicBezTo>
                    <a:pt x="79" y="62"/>
                    <a:pt x="78" y="61"/>
                    <a:pt x="78" y="61"/>
                  </a:cubicBezTo>
                  <a:cubicBezTo>
                    <a:pt x="77" y="60"/>
                    <a:pt x="76" y="58"/>
                    <a:pt x="75" y="55"/>
                  </a:cubicBezTo>
                  <a:cubicBezTo>
                    <a:pt x="72" y="49"/>
                    <a:pt x="71" y="42"/>
                    <a:pt x="71" y="34"/>
                  </a:cubicBezTo>
                  <a:cubicBezTo>
                    <a:pt x="71" y="26"/>
                    <a:pt x="72" y="18"/>
                    <a:pt x="75" y="12"/>
                  </a:cubicBezTo>
                  <a:cubicBezTo>
                    <a:pt x="76" y="10"/>
                    <a:pt x="77" y="8"/>
                    <a:pt x="78" y="7"/>
                  </a:cubicBezTo>
                  <a:cubicBezTo>
                    <a:pt x="78" y="6"/>
                    <a:pt x="79" y="5"/>
                    <a:pt x="80" y="5"/>
                  </a:cubicBezTo>
                  <a:cubicBezTo>
                    <a:pt x="81" y="5"/>
                    <a:pt x="82" y="6"/>
                    <a:pt x="82" y="7"/>
                  </a:cubicBezTo>
                  <a:cubicBezTo>
                    <a:pt x="84" y="8"/>
                    <a:pt x="85" y="10"/>
                    <a:pt x="86" y="12"/>
                  </a:cubicBezTo>
                  <a:cubicBezTo>
                    <a:pt x="88" y="18"/>
                    <a:pt x="89" y="26"/>
                    <a:pt x="89" y="34"/>
                  </a:cubicBezTo>
                  <a:cubicBezTo>
                    <a:pt x="89" y="42"/>
                    <a:pt x="88" y="49"/>
                    <a:pt x="86" y="55"/>
                  </a:cubicBezTo>
                  <a:cubicBezTo>
                    <a:pt x="85" y="58"/>
                    <a:pt x="84" y="60"/>
                    <a:pt x="82" y="61"/>
                  </a:cubicBezTo>
                  <a:cubicBezTo>
                    <a:pt x="82" y="61"/>
                    <a:pt x="81" y="62"/>
                    <a:pt x="80" y="62"/>
                  </a:cubicBezTo>
                  <a:close/>
                  <a:moveTo>
                    <a:pt x="23" y="34"/>
                  </a:moveTo>
                  <a:cubicBezTo>
                    <a:pt x="23" y="29"/>
                    <a:pt x="24" y="24"/>
                    <a:pt x="24" y="20"/>
                  </a:cubicBezTo>
                  <a:cubicBezTo>
                    <a:pt x="20" y="21"/>
                    <a:pt x="16" y="21"/>
                    <a:pt x="12" y="21"/>
                  </a:cubicBezTo>
                  <a:cubicBezTo>
                    <a:pt x="5" y="21"/>
                    <a:pt x="5" y="21"/>
                    <a:pt x="5" y="21"/>
                  </a:cubicBezTo>
                  <a:cubicBezTo>
                    <a:pt x="0" y="30"/>
                    <a:pt x="0" y="30"/>
                    <a:pt x="0" y="30"/>
                  </a:cubicBezTo>
                  <a:cubicBezTo>
                    <a:pt x="0" y="38"/>
                    <a:pt x="0" y="38"/>
                    <a:pt x="0" y="38"/>
                  </a:cubicBezTo>
                  <a:cubicBezTo>
                    <a:pt x="5" y="47"/>
                    <a:pt x="5" y="47"/>
                    <a:pt x="5" y="47"/>
                  </a:cubicBezTo>
                  <a:cubicBezTo>
                    <a:pt x="5" y="47"/>
                    <a:pt x="5" y="47"/>
                    <a:pt x="12" y="47"/>
                  </a:cubicBezTo>
                  <a:cubicBezTo>
                    <a:pt x="16" y="47"/>
                    <a:pt x="20" y="47"/>
                    <a:pt x="24" y="47"/>
                  </a:cubicBezTo>
                  <a:cubicBezTo>
                    <a:pt x="24" y="43"/>
                    <a:pt x="23" y="39"/>
                    <a:pt x="23" y="34"/>
                  </a:cubicBezTo>
                  <a:close/>
                  <a:moveTo>
                    <a:pt x="34" y="53"/>
                  </a:moveTo>
                  <a:cubicBezTo>
                    <a:pt x="22" y="51"/>
                    <a:pt x="22" y="51"/>
                    <a:pt x="22" y="51"/>
                  </a:cubicBezTo>
                  <a:cubicBezTo>
                    <a:pt x="30" y="81"/>
                    <a:pt x="30" y="81"/>
                    <a:pt x="30" y="81"/>
                  </a:cubicBezTo>
                  <a:cubicBezTo>
                    <a:pt x="30" y="82"/>
                    <a:pt x="32" y="83"/>
                    <a:pt x="33" y="83"/>
                  </a:cubicBezTo>
                  <a:cubicBezTo>
                    <a:pt x="44" y="78"/>
                    <a:pt x="44" y="78"/>
                    <a:pt x="44" y="78"/>
                  </a:cubicBezTo>
                  <a:cubicBezTo>
                    <a:pt x="46" y="78"/>
                    <a:pt x="46" y="76"/>
                    <a:pt x="46" y="75"/>
                  </a:cubicBezTo>
                  <a:lnTo>
                    <a:pt x="34" y="53"/>
                  </a:lnTo>
                  <a:close/>
                  <a:moveTo>
                    <a:pt x="80" y="45"/>
                  </a:moveTo>
                  <a:cubicBezTo>
                    <a:pt x="80" y="45"/>
                    <a:pt x="79" y="44"/>
                    <a:pt x="79" y="44"/>
                  </a:cubicBezTo>
                  <a:cubicBezTo>
                    <a:pt x="79" y="44"/>
                    <a:pt x="78" y="43"/>
                    <a:pt x="78" y="42"/>
                  </a:cubicBezTo>
                  <a:cubicBezTo>
                    <a:pt x="77" y="40"/>
                    <a:pt x="77" y="37"/>
                    <a:pt x="77" y="34"/>
                  </a:cubicBezTo>
                  <a:cubicBezTo>
                    <a:pt x="77" y="31"/>
                    <a:pt x="77" y="28"/>
                    <a:pt x="78" y="25"/>
                  </a:cubicBezTo>
                  <a:cubicBezTo>
                    <a:pt x="78" y="25"/>
                    <a:pt x="79" y="24"/>
                    <a:pt x="79" y="23"/>
                  </a:cubicBezTo>
                  <a:cubicBezTo>
                    <a:pt x="79" y="23"/>
                    <a:pt x="80" y="23"/>
                    <a:pt x="80" y="23"/>
                  </a:cubicBezTo>
                  <a:cubicBezTo>
                    <a:pt x="80" y="23"/>
                    <a:pt x="81" y="23"/>
                    <a:pt x="81" y="23"/>
                  </a:cubicBezTo>
                  <a:cubicBezTo>
                    <a:pt x="81" y="24"/>
                    <a:pt x="82" y="25"/>
                    <a:pt x="82" y="25"/>
                  </a:cubicBezTo>
                  <a:cubicBezTo>
                    <a:pt x="83" y="28"/>
                    <a:pt x="84" y="31"/>
                    <a:pt x="84" y="34"/>
                  </a:cubicBezTo>
                  <a:cubicBezTo>
                    <a:pt x="84" y="37"/>
                    <a:pt x="83" y="40"/>
                    <a:pt x="82" y="42"/>
                  </a:cubicBezTo>
                  <a:cubicBezTo>
                    <a:pt x="82" y="43"/>
                    <a:pt x="81" y="44"/>
                    <a:pt x="81" y="44"/>
                  </a:cubicBezTo>
                  <a:cubicBezTo>
                    <a:pt x="81" y="44"/>
                    <a:pt x="80" y="45"/>
                    <a:pt x="80" y="45"/>
                  </a:cubicBezTo>
                  <a:close/>
                </a:path>
              </a:pathLst>
            </a:custGeom>
            <a:grpFill/>
            <a:ln>
              <a:noFill/>
            </a:ln>
          </p:spPr>
          <p:txBody>
            <a:bodyPr/>
            <a:lstStyle/>
            <a:p>
              <a:pPr>
                <a:defRPr/>
              </a:pPr>
              <a:endParaRPr lang="id-ID" sz="1350">
                <a:solidFill>
                  <a:prstClr val="black"/>
                </a:solidFill>
              </a:endParaRPr>
            </a:p>
          </p:txBody>
        </p:sp>
        <p:sp>
          <p:nvSpPr>
            <p:cNvPr id="37" name="Freeform 63"/>
            <p:cNvSpPr>
              <a:spLocks noEditPoints="1"/>
            </p:cNvSpPr>
            <p:nvPr/>
          </p:nvSpPr>
          <p:spPr bwMode="auto">
            <a:xfrm>
              <a:off x="11767808" y="3599153"/>
              <a:ext cx="160501" cy="64591"/>
            </a:xfrm>
            <a:custGeom>
              <a:avLst/>
              <a:gdLst>
                <a:gd name="T0" fmla="*/ 50 w 50"/>
                <a:gd name="T1" fmla="*/ 10 h 20"/>
                <a:gd name="T2" fmla="*/ 50 w 50"/>
                <a:gd name="T3" fmla="*/ 10 h 20"/>
                <a:gd name="T4" fmla="*/ 40 w 50"/>
                <a:gd name="T5" fmla="*/ 0 h 20"/>
                <a:gd name="T6" fmla="*/ 28 w 50"/>
                <a:gd name="T7" fmla="*/ 0 h 20"/>
                <a:gd name="T8" fmla="*/ 18 w 50"/>
                <a:gd name="T9" fmla="*/ 10 h 20"/>
                <a:gd name="T10" fmla="*/ 18 w 50"/>
                <a:gd name="T11" fmla="*/ 10 h 20"/>
                <a:gd name="T12" fmla="*/ 18 w 50"/>
                <a:gd name="T13" fmla="*/ 11 h 20"/>
                <a:gd name="T14" fmla="*/ 23 w 50"/>
                <a:gd name="T15" fmla="*/ 11 h 20"/>
                <a:gd name="T16" fmla="*/ 23 w 50"/>
                <a:gd name="T17" fmla="*/ 10 h 20"/>
                <a:gd name="T18" fmla="*/ 23 w 50"/>
                <a:gd name="T19" fmla="*/ 10 h 20"/>
                <a:gd name="T20" fmla="*/ 28 w 50"/>
                <a:gd name="T21" fmla="*/ 5 h 20"/>
                <a:gd name="T22" fmla="*/ 40 w 50"/>
                <a:gd name="T23" fmla="*/ 5 h 20"/>
                <a:gd name="T24" fmla="*/ 45 w 50"/>
                <a:gd name="T25" fmla="*/ 10 h 20"/>
                <a:gd name="T26" fmla="*/ 45 w 50"/>
                <a:gd name="T27" fmla="*/ 10 h 20"/>
                <a:gd name="T28" fmla="*/ 40 w 50"/>
                <a:gd name="T29" fmla="*/ 15 h 20"/>
                <a:gd name="T30" fmla="*/ 35 w 50"/>
                <a:gd name="T31" fmla="*/ 15 h 20"/>
                <a:gd name="T32" fmla="*/ 32 w 50"/>
                <a:gd name="T33" fmla="*/ 20 h 20"/>
                <a:gd name="T34" fmla="*/ 40 w 50"/>
                <a:gd name="T35" fmla="*/ 20 h 20"/>
                <a:gd name="T36" fmla="*/ 50 w 50"/>
                <a:gd name="T37" fmla="*/ 10 h 20"/>
                <a:gd name="T38" fmla="*/ 32 w 50"/>
                <a:gd name="T39" fmla="*/ 10 h 20"/>
                <a:gd name="T40" fmla="*/ 32 w 50"/>
                <a:gd name="T41" fmla="*/ 9 h 20"/>
                <a:gd name="T42" fmla="*/ 27 w 50"/>
                <a:gd name="T43" fmla="*/ 9 h 20"/>
                <a:gd name="T44" fmla="*/ 28 w 50"/>
                <a:gd name="T45" fmla="*/ 10 h 20"/>
                <a:gd name="T46" fmla="*/ 28 w 50"/>
                <a:gd name="T47" fmla="*/ 10 h 20"/>
                <a:gd name="T48" fmla="*/ 22 w 50"/>
                <a:gd name="T49" fmla="*/ 15 h 20"/>
                <a:gd name="T50" fmla="*/ 10 w 50"/>
                <a:gd name="T51" fmla="*/ 15 h 20"/>
                <a:gd name="T52" fmla="*/ 5 w 50"/>
                <a:gd name="T53" fmla="*/ 10 h 20"/>
                <a:gd name="T54" fmla="*/ 5 w 50"/>
                <a:gd name="T55" fmla="*/ 10 h 20"/>
                <a:gd name="T56" fmla="*/ 10 w 50"/>
                <a:gd name="T57" fmla="*/ 5 h 20"/>
                <a:gd name="T58" fmla="*/ 16 w 50"/>
                <a:gd name="T59" fmla="*/ 5 h 20"/>
                <a:gd name="T60" fmla="*/ 19 w 50"/>
                <a:gd name="T61" fmla="*/ 0 h 20"/>
                <a:gd name="T62" fmla="*/ 10 w 50"/>
                <a:gd name="T63" fmla="*/ 0 h 20"/>
                <a:gd name="T64" fmla="*/ 0 w 50"/>
                <a:gd name="T65" fmla="*/ 10 h 20"/>
                <a:gd name="T66" fmla="*/ 0 w 50"/>
                <a:gd name="T67" fmla="*/ 10 h 20"/>
                <a:gd name="T68" fmla="*/ 10 w 50"/>
                <a:gd name="T69" fmla="*/ 20 h 20"/>
                <a:gd name="T70" fmla="*/ 22 w 50"/>
                <a:gd name="T71" fmla="*/ 20 h 20"/>
                <a:gd name="T72" fmla="*/ 32 w 50"/>
                <a:gd name="T73" fmla="*/ 1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50" h="20">
                  <a:moveTo>
                    <a:pt x="50" y="10"/>
                  </a:moveTo>
                  <a:cubicBezTo>
                    <a:pt x="50" y="10"/>
                    <a:pt x="50" y="10"/>
                    <a:pt x="50" y="10"/>
                  </a:cubicBezTo>
                  <a:cubicBezTo>
                    <a:pt x="50" y="5"/>
                    <a:pt x="46" y="0"/>
                    <a:pt x="40" y="0"/>
                  </a:cubicBezTo>
                  <a:cubicBezTo>
                    <a:pt x="28" y="0"/>
                    <a:pt x="28" y="0"/>
                    <a:pt x="28" y="0"/>
                  </a:cubicBezTo>
                  <a:cubicBezTo>
                    <a:pt x="23" y="0"/>
                    <a:pt x="18" y="5"/>
                    <a:pt x="18" y="10"/>
                  </a:cubicBezTo>
                  <a:cubicBezTo>
                    <a:pt x="18" y="10"/>
                    <a:pt x="18" y="10"/>
                    <a:pt x="18" y="10"/>
                  </a:cubicBezTo>
                  <a:cubicBezTo>
                    <a:pt x="18" y="10"/>
                    <a:pt x="18" y="11"/>
                    <a:pt x="18" y="11"/>
                  </a:cubicBezTo>
                  <a:cubicBezTo>
                    <a:pt x="23" y="11"/>
                    <a:pt x="23" y="11"/>
                    <a:pt x="23" y="11"/>
                  </a:cubicBezTo>
                  <a:cubicBezTo>
                    <a:pt x="23" y="11"/>
                    <a:pt x="23" y="10"/>
                    <a:pt x="23" y="10"/>
                  </a:cubicBezTo>
                  <a:cubicBezTo>
                    <a:pt x="23" y="10"/>
                    <a:pt x="23" y="10"/>
                    <a:pt x="23" y="10"/>
                  </a:cubicBezTo>
                  <a:cubicBezTo>
                    <a:pt x="23" y="7"/>
                    <a:pt x="25" y="5"/>
                    <a:pt x="28" y="5"/>
                  </a:cubicBezTo>
                  <a:cubicBezTo>
                    <a:pt x="40" y="5"/>
                    <a:pt x="40" y="5"/>
                    <a:pt x="40" y="5"/>
                  </a:cubicBezTo>
                  <a:cubicBezTo>
                    <a:pt x="43" y="5"/>
                    <a:pt x="45" y="7"/>
                    <a:pt x="45" y="10"/>
                  </a:cubicBezTo>
                  <a:cubicBezTo>
                    <a:pt x="45" y="10"/>
                    <a:pt x="45" y="10"/>
                    <a:pt x="45" y="10"/>
                  </a:cubicBezTo>
                  <a:cubicBezTo>
                    <a:pt x="45" y="13"/>
                    <a:pt x="43" y="15"/>
                    <a:pt x="40" y="15"/>
                  </a:cubicBezTo>
                  <a:cubicBezTo>
                    <a:pt x="35" y="15"/>
                    <a:pt x="35" y="15"/>
                    <a:pt x="35" y="15"/>
                  </a:cubicBezTo>
                  <a:cubicBezTo>
                    <a:pt x="34" y="17"/>
                    <a:pt x="33" y="18"/>
                    <a:pt x="32" y="20"/>
                  </a:cubicBezTo>
                  <a:cubicBezTo>
                    <a:pt x="40" y="20"/>
                    <a:pt x="40" y="20"/>
                    <a:pt x="40" y="20"/>
                  </a:cubicBezTo>
                  <a:cubicBezTo>
                    <a:pt x="46" y="20"/>
                    <a:pt x="50" y="15"/>
                    <a:pt x="50" y="10"/>
                  </a:cubicBezTo>
                  <a:close/>
                  <a:moveTo>
                    <a:pt x="32" y="10"/>
                  </a:moveTo>
                  <a:cubicBezTo>
                    <a:pt x="32" y="9"/>
                    <a:pt x="32" y="9"/>
                    <a:pt x="32" y="9"/>
                  </a:cubicBezTo>
                  <a:cubicBezTo>
                    <a:pt x="27" y="9"/>
                    <a:pt x="27" y="9"/>
                    <a:pt x="27" y="9"/>
                  </a:cubicBezTo>
                  <a:cubicBezTo>
                    <a:pt x="28" y="9"/>
                    <a:pt x="28" y="9"/>
                    <a:pt x="28" y="10"/>
                  </a:cubicBezTo>
                  <a:cubicBezTo>
                    <a:pt x="28" y="10"/>
                    <a:pt x="28" y="10"/>
                    <a:pt x="28" y="10"/>
                  </a:cubicBezTo>
                  <a:cubicBezTo>
                    <a:pt x="28" y="13"/>
                    <a:pt x="25" y="15"/>
                    <a:pt x="22" y="15"/>
                  </a:cubicBezTo>
                  <a:cubicBezTo>
                    <a:pt x="10" y="15"/>
                    <a:pt x="10" y="15"/>
                    <a:pt x="10" y="15"/>
                  </a:cubicBezTo>
                  <a:cubicBezTo>
                    <a:pt x="7" y="15"/>
                    <a:pt x="5" y="13"/>
                    <a:pt x="5" y="10"/>
                  </a:cubicBezTo>
                  <a:cubicBezTo>
                    <a:pt x="5" y="10"/>
                    <a:pt x="5" y="10"/>
                    <a:pt x="5" y="10"/>
                  </a:cubicBezTo>
                  <a:cubicBezTo>
                    <a:pt x="5" y="7"/>
                    <a:pt x="7" y="5"/>
                    <a:pt x="10" y="5"/>
                  </a:cubicBezTo>
                  <a:cubicBezTo>
                    <a:pt x="16" y="5"/>
                    <a:pt x="16" y="5"/>
                    <a:pt x="16" y="5"/>
                  </a:cubicBezTo>
                  <a:cubicBezTo>
                    <a:pt x="16" y="3"/>
                    <a:pt x="17" y="1"/>
                    <a:pt x="19" y="0"/>
                  </a:cubicBezTo>
                  <a:cubicBezTo>
                    <a:pt x="10" y="0"/>
                    <a:pt x="10" y="0"/>
                    <a:pt x="10" y="0"/>
                  </a:cubicBezTo>
                  <a:cubicBezTo>
                    <a:pt x="5" y="0"/>
                    <a:pt x="0" y="5"/>
                    <a:pt x="0" y="10"/>
                  </a:cubicBezTo>
                  <a:cubicBezTo>
                    <a:pt x="0" y="10"/>
                    <a:pt x="0" y="10"/>
                    <a:pt x="0" y="10"/>
                  </a:cubicBezTo>
                  <a:cubicBezTo>
                    <a:pt x="0" y="15"/>
                    <a:pt x="5" y="20"/>
                    <a:pt x="10" y="20"/>
                  </a:cubicBezTo>
                  <a:cubicBezTo>
                    <a:pt x="22" y="20"/>
                    <a:pt x="22" y="20"/>
                    <a:pt x="22" y="20"/>
                  </a:cubicBezTo>
                  <a:cubicBezTo>
                    <a:pt x="28" y="20"/>
                    <a:pt x="32" y="15"/>
                    <a:pt x="32" y="10"/>
                  </a:cubicBezTo>
                  <a:close/>
                </a:path>
              </a:pathLst>
            </a:custGeom>
            <a:grpFill/>
            <a:ln>
              <a:noFill/>
            </a:ln>
          </p:spPr>
          <p:txBody>
            <a:bodyPr/>
            <a:lstStyle/>
            <a:p>
              <a:pPr>
                <a:defRPr/>
              </a:pPr>
              <a:endParaRPr lang="id-ID" sz="1350">
                <a:solidFill>
                  <a:prstClr val="black"/>
                </a:solidFill>
              </a:endParaRPr>
            </a:p>
          </p:txBody>
        </p:sp>
        <p:sp>
          <p:nvSpPr>
            <p:cNvPr id="38" name="Freeform 64"/>
            <p:cNvSpPr>
              <a:spLocks noEditPoints="1"/>
            </p:cNvSpPr>
            <p:nvPr/>
          </p:nvSpPr>
          <p:spPr bwMode="auto">
            <a:xfrm>
              <a:off x="11918522" y="2912132"/>
              <a:ext cx="172245" cy="168330"/>
            </a:xfrm>
            <a:custGeom>
              <a:avLst/>
              <a:gdLst>
                <a:gd name="T0" fmla="*/ 27 w 54"/>
                <a:gd name="T1" fmla="*/ 0 h 53"/>
                <a:gd name="T2" fmla="*/ 0 w 54"/>
                <a:gd name="T3" fmla="*/ 27 h 53"/>
                <a:gd name="T4" fmla="*/ 27 w 54"/>
                <a:gd name="T5" fmla="*/ 53 h 53"/>
                <a:gd name="T6" fmla="*/ 54 w 54"/>
                <a:gd name="T7" fmla="*/ 27 h 53"/>
                <a:gd name="T8" fmla="*/ 27 w 54"/>
                <a:gd name="T9" fmla="*/ 0 h 53"/>
                <a:gd name="T10" fmla="*/ 16 w 54"/>
                <a:gd name="T11" fmla="*/ 43 h 53"/>
                <a:gd name="T12" fmla="*/ 17 w 54"/>
                <a:gd name="T13" fmla="*/ 38 h 53"/>
                <a:gd name="T14" fmla="*/ 7 w 54"/>
                <a:gd name="T15" fmla="*/ 24 h 53"/>
                <a:gd name="T16" fmla="*/ 13 w 54"/>
                <a:gd name="T17" fmla="*/ 12 h 53"/>
                <a:gd name="T18" fmla="*/ 27 w 54"/>
                <a:gd name="T19" fmla="*/ 7 h 53"/>
                <a:gd name="T20" fmla="*/ 41 w 54"/>
                <a:gd name="T21" fmla="*/ 12 h 53"/>
                <a:gd name="T22" fmla="*/ 47 w 54"/>
                <a:gd name="T23" fmla="*/ 24 h 53"/>
                <a:gd name="T24" fmla="*/ 37 w 54"/>
                <a:gd name="T25" fmla="*/ 38 h 53"/>
                <a:gd name="T26" fmla="*/ 38 w 54"/>
                <a:gd name="T27" fmla="*/ 43 h 53"/>
                <a:gd name="T28" fmla="*/ 27 w 54"/>
                <a:gd name="T29" fmla="*/ 47 h 53"/>
                <a:gd name="T30" fmla="*/ 16 w 54"/>
                <a:gd name="T31" fmla="*/ 43 h 53"/>
                <a:gd name="T32" fmla="*/ 29 w 54"/>
                <a:gd name="T33" fmla="*/ 33 h 53"/>
                <a:gd name="T34" fmla="*/ 30 w 54"/>
                <a:gd name="T35" fmla="*/ 35 h 53"/>
                <a:gd name="T36" fmla="*/ 30 w 54"/>
                <a:gd name="T37" fmla="*/ 38 h 53"/>
                <a:gd name="T38" fmla="*/ 29 w 54"/>
                <a:gd name="T39" fmla="*/ 40 h 53"/>
                <a:gd name="T40" fmla="*/ 25 w 54"/>
                <a:gd name="T41" fmla="*/ 40 h 53"/>
                <a:gd name="T42" fmla="*/ 24 w 54"/>
                <a:gd name="T43" fmla="*/ 38 h 53"/>
                <a:gd name="T44" fmla="*/ 24 w 54"/>
                <a:gd name="T45" fmla="*/ 35 h 53"/>
                <a:gd name="T46" fmla="*/ 25 w 54"/>
                <a:gd name="T47" fmla="*/ 33 h 53"/>
                <a:gd name="T48" fmla="*/ 26 w 54"/>
                <a:gd name="T49" fmla="*/ 10 h 53"/>
                <a:gd name="T50" fmla="*/ 28 w 54"/>
                <a:gd name="T51" fmla="*/ 10 h 53"/>
                <a:gd name="T52" fmla="*/ 29 w 54"/>
                <a:gd name="T53" fmla="*/ 33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4" h="53">
                  <a:moveTo>
                    <a:pt x="27" y="0"/>
                  </a:moveTo>
                  <a:cubicBezTo>
                    <a:pt x="12" y="0"/>
                    <a:pt x="0" y="12"/>
                    <a:pt x="0" y="27"/>
                  </a:cubicBezTo>
                  <a:cubicBezTo>
                    <a:pt x="0" y="41"/>
                    <a:pt x="12" y="53"/>
                    <a:pt x="27" y="53"/>
                  </a:cubicBezTo>
                  <a:cubicBezTo>
                    <a:pt x="42" y="53"/>
                    <a:pt x="54" y="41"/>
                    <a:pt x="54" y="27"/>
                  </a:cubicBezTo>
                  <a:cubicBezTo>
                    <a:pt x="54" y="12"/>
                    <a:pt x="42" y="0"/>
                    <a:pt x="27" y="0"/>
                  </a:cubicBezTo>
                  <a:close/>
                  <a:moveTo>
                    <a:pt x="16" y="43"/>
                  </a:moveTo>
                  <a:cubicBezTo>
                    <a:pt x="17" y="42"/>
                    <a:pt x="17" y="40"/>
                    <a:pt x="17" y="38"/>
                  </a:cubicBezTo>
                  <a:cubicBezTo>
                    <a:pt x="17" y="32"/>
                    <a:pt x="13" y="26"/>
                    <a:pt x="7" y="24"/>
                  </a:cubicBezTo>
                  <a:cubicBezTo>
                    <a:pt x="8" y="20"/>
                    <a:pt x="10" y="16"/>
                    <a:pt x="13" y="12"/>
                  </a:cubicBezTo>
                  <a:cubicBezTo>
                    <a:pt x="17" y="9"/>
                    <a:pt x="22" y="7"/>
                    <a:pt x="27" y="7"/>
                  </a:cubicBezTo>
                  <a:cubicBezTo>
                    <a:pt x="32" y="7"/>
                    <a:pt x="37" y="9"/>
                    <a:pt x="41" y="12"/>
                  </a:cubicBezTo>
                  <a:cubicBezTo>
                    <a:pt x="44" y="16"/>
                    <a:pt x="46" y="20"/>
                    <a:pt x="47" y="24"/>
                  </a:cubicBezTo>
                  <a:cubicBezTo>
                    <a:pt x="41" y="26"/>
                    <a:pt x="37" y="32"/>
                    <a:pt x="37" y="38"/>
                  </a:cubicBezTo>
                  <a:cubicBezTo>
                    <a:pt x="37" y="40"/>
                    <a:pt x="37" y="42"/>
                    <a:pt x="38" y="43"/>
                  </a:cubicBezTo>
                  <a:cubicBezTo>
                    <a:pt x="35" y="45"/>
                    <a:pt x="31" y="47"/>
                    <a:pt x="27" y="47"/>
                  </a:cubicBezTo>
                  <a:cubicBezTo>
                    <a:pt x="23" y="47"/>
                    <a:pt x="19" y="45"/>
                    <a:pt x="16" y="43"/>
                  </a:cubicBezTo>
                  <a:close/>
                  <a:moveTo>
                    <a:pt x="29" y="33"/>
                  </a:moveTo>
                  <a:cubicBezTo>
                    <a:pt x="30" y="33"/>
                    <a:pt x="30" y="34"/>
                    <a:pt x="30" y="35"/>
                  </a:cubicBezTo>
                  <a:cubicBezTo>
                    <a:pt x="30" y="38"/>
                    <a:pt x="30" y="38"/>
                    <a:pt x="30" y="38"/>
                  </a:cubicBezTo>
                  <a:cubicBezTo>
                    <a:pt x="30" y="39"/>
                    <a:pt x="30" y="40"/>
                    <a:pt x="29" y="40"/>
                  </a:cubicBezTo>
                  <a:cubicBezTo>
                    <a:pt x="25" y="40"/>
                    <a:pt x="25" y="40"/>
                    <a:pt x="25" y="40"/>
                  </a:cubicBezTo>
                  <a:cubicBezTo>
                    <a:pt x="25" y="40"/>
                    <a:pt x="24" y="39"/>
                    <a:pt x="24" y="38"/>
                  </a:cubicBezTo>
                  <a:cubicBezTo>
                    <a:pt x="24" y="35"/>
                    <a:pt x="24" y="35"/>
                    <a:pt x="24" y="35"/>
                  </a:cubicBezTo>
                  <a:cubicBezTo>
                    <a:pt x="24" y="34"/>
                    <a:pt x="24" y="33"/>
                    <a:pt x="25" y="33"/>
                  </a:cubicBezTo>
                  <a:cubicBezTo>
                    <a:pt x="26" y="10"/>
                    <a:pt x="26" y="10"/>
                    <a:pt x="26" y="10"/>
                  </a:cubicBezTo>
                  <a:cubicBezTo>
                    <a:pt x="28" y="10"/>
                    <a:pt x="28" y="10"/>
                    <a:pt x="28" y="10"/>
                  </a:cubicBezTo>
                  <a:lnTo>
                    <a:pt x="29" y="33"/>
                  </a:lnTo>
                  <a:close/>
                </a:path>
              </a:pathLst>
            </a:custGeom>
            <a:grpFill/>
            <a:ln>
              <a:noFill/>
            </a:ln>
          </p:spPr>
          <p:txBody>
            <a:bodyPr/>
            <a:lstStyle/>
            <a:p>
              <a:pPr>
                <a:defRPr/>
              </a:pPr>
              <a:endParaRPr lang="id-ID" sz="1350">
                <a:solidFill>
                  <a:prstClr val="black"/>
                </a:solidFill>
              </a:endParaRPr>
            </a:p>
          </p:txBody>
        </p:sp>
        <p:sp>
          <p:nvSpPr>
            <p:cNvPr id="39" name="Freeform 65"/>
            <p:cNvSpPr>
              <a:spLocks noEditPoints="1"/>
            </p:cNvSpPr>
            <p:nvPr/>
          </p:nvSpPr>
          <p:spPr bwMode="auto">
            <a:xfrm>
              <a:off x="11895034" y="3100035"/>
              <a:ext cx="150715" cy="121354"/>
            </a:xfrm>
            <a:custGeom>
              <a:avLst/>
              <a:gdLst>
                <a:gd name="T0" fmla="*/ 30 w 77"/>
                <a:gd name="T1" fmla="*/ 62 h 62"/>
                <a:gd name="T2" fmla="*/ 0 w 77"/>
                <a:gd name="T3" fmla="*/ 31 h 62"/>
                <a:gd name="T4" fmla="*/ 15 w 77"/>
                <a:gd name="T5" fmla="*/ 17 h 62"/>
                <a:gd name="T6" fmla="*/ 30 w 77"/>
                <a:gd name="T7" fmla="*/ 33 h 62"/>
                <a:gd name="T8" fmla="*/ 62 w 77"/>
                <a:gd name="T9" fmla="*/ 0 h 62"/>
                <a:gd name="T10" fmla="*/ 77 w 77"/>
                <a:gd name="T11" fmla="*/ 15 h 62"/>
                <a:gd name="T12" fmla="*/ 30 w 77"/>
                <a:gd name="T13" fmla="*/ 62 h 62"/>
                <a:gd name="T14" fmla="*/ 9 w 77"/>
                <a:gd name="T15" fmla="*/ 31 h 62"/>
                <a:gd name="T16" fmla="*/ 30 w 77"/>
                <a:gd name="T17" fmla="*/ 54 h 62"/>
                <a:gd name="T18" fmla="*/ 69 w 77"/>
                <a:gd name="T19" fmla="*/ 15 h 62"/>
                <a:gd name="T20" fmla="*/ 62 w 77"/>
                <a:gd name="T21" fmla="*/ 8 h 62"/>
                <a:gd name="T22" fmla="*/ 30 w 77"/>
                <a:gd name="T23" fmla="*/ 41 h 62"/>
                <a:gd name="T24" fmla="*/ 15 w 77"/>
                <a:gd name="T25" fmla="*/ 25 h 62"/>
                <a:gd name="T26" fmla="*/ 9 w 77"/>
                <a:gd name="T27" fmla="*/ 31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7" h="62">
                  <a:moveTo>
                    <a:pt x="30" y="62"/>
                  </a:moveTo>
                  <a:lnTo>
                    <a:pt x="0" y="31"/>
                  </a:lnTo>
                  <a:lnTo>
                    <a:pt x="15" y="17"/>
                  </a:lnTo>
                  <a:lnTo>
                    <a:pt x="30" y="33"/>
                  </a:lnTo>
                  <a:lnTo>
                    <a:pt x="62" y="0"/>
                  </a:lnTo>
                  <a:lnTo>
                    <a:pt x="77" y="15"/>
                  </a:lnTo>
                  <a:lnTo>
                    <a:pt x="30" y="62"/>
                  </a:lnTo>
                  <a:close/>
                  <a:moveTo>
                    <a:pt x="9" y="31"/>
                  </a:moveTo>
                  <a:lnTo>
                    <a:pt x="30" y="54"/>
                  </a:lnTo>
                  <a:lnTo>
                    <a:pt x="69" y="15"/>
                  </a:lnTo>
                  <a:lnTo>
                    <a:pt x="62" y="8"/>
                  </a:lnTo>
                  <a:lnTo>
                    <a:pt x="30" y="41"/>
                  </a:lnTo>
                  <a:lnTo>
                    <a:pt x="15" y="25"/>
                  </a:lnTo>
                  <a:lnTo>
                    <a:pt x="9" y="31"/>
                  </a:lnTo>
                  <a:close/>
                </a:path>
              </a:pathLst>
            </a:custGeom>
            <a:grpFill/>
            <a:ln>
              <a:noFill/>
            </a:ln>
          </p:spPr>
          <p:txBody>
            <a:bodyPr/>
            <a:lstStyle/>
            <a:p>
              <a:pPr>
                <a:defRPr/>
              </a:pPr>
              <a:endParaRPr lang="id-ID" sz="1350">
                <a:solidFill>
                  <a:prstClr val="black"/>
                </a:solidFill>
              </a:endParaRPr>
            </a:p>
          </p:txBody>
        </p:sp>
        <p:sp>
          <p:nvSpPr>
            <p:cNvPr id="40" name="Freeform 66"/>
            <p:cNvSpPr>
              <a:spLocks noEditPoints="1"/>
            </p:cNvSpPr>
            <p:nvPr/>
          </p:nvSpPr>
          <p:spPr bwMode="auto">
            <a:xfrm>
              <a:off x="11640581" y="3336871"/>
              <a:ext cx="178118" cy="236836"/>
            </a:xfrm>
            <a:custGeom>
              <a:avLst/>
              <a:gdLst>
                <a:gd name="T0" fmla="*/ 53 w 56"/>
                <a:gd name="T1" fmla="*/ 9 h 74"/>
                <a:gd name="T2" fmla="*/ 49 w 56"/>
                <a:gd name="T3" fmla="*/ 9 h 74"/>
                <a:gd name="T4" fmla="*/ 49 w 56"/>
                <a:gd name="T5" fmla="*/ 14 h 74"/>
                <a:gd name="T6" fmla="*/ 51 w 56"/>
                <a:gd name="T7" fmla="*/ 14 h 74"/>
                <a:gd name="T8" fmla="*/ 51 w 56"/>
                <a:gd name="T9" fmla="*/ 51 h 74"/>
                <a:gd name="T10" fmla="*/ 32 w 56"/>
                <a:gd name="T11" fmla="*/ 51 h 74"/>
                <a:gd name="T12" fmla="*/ 32 w 56"/>
                <a:gd name="T13" fmla="*/ 70 h 74"/>
                <a:gd name="T14" fmla="*/ 5 w 56"/>
                <a:gd name="T15" fmla="*/ 70 h 74"/>
                <a:gd name="T16" fmla="*/ 5 w 56"/>
                <a:gd name="T17" fmla="*/ 14 h 74"/>
                <a:gd name="T18" fmla="*/ 7 w 56"/>
                <a:gd name="T19" fmla="*/ 14 h 74"/>
                <a:gd name="T20" fmla="*/ 7 w 56"/>
                <a:gd name="T21" fmla="*/ 9 h 74"/>
                <a:gd name="T22" fmla="*/ 2 w 56"/>
                <a:gd name="T23" fmla="*/ 9 h 74"/>
                <a:gd name="T24" fmla="*/ 0 w 56"/>
                <a:gd name="T25" fmla="*/ 12 h 74"/>
                <a:gd name="T26" fmla="*/ 0 w 56"/>
                <a:gd name="T27" fmla="*/ 72 h 74"/>
                <a:gd name="T28" fmla="*/ 2 w 56"/>
                <a:gd name="T29" fmla="*/ 74 h 74"/>
                <a:gd name="T30" fmla="*/ 39 w 56"/>
                <a:gd name="T31" fmla="*/ 74 h 74"/>
                <a:gd name="T32" fmla="*/ 56 w 56"/>
                <a:gd name="T33" fmla="*/ 58 h 74"/>
                <a:gd name="T34" fmla="*/ 56 w 56"/>
                <a:gd name="T35" fmla="*/ 12 h 74"/>
                <a:gd name="T36" fmla="*/ 53 w 56"/>
                <a:gd name="T37" fmla="*/ 9 h 74"/>
                <a:gd name="T38" fmla="*/ 37 w 56"/>
                <a:gd name="T39" fmla="*/ 70 h 74"/>
                <a:gd name="T40" fmla="*/ 37 w 56"/>
                <a:gd name="T41" fmla="*/ 56 h 74"/>
                <a:gd name="T42" fmla="*/ 51 w 56"/>
                <a:gd name="T43" fmla="*/ 56 h 74"/>
                <a:gd name="T44" fmla="*/ 37 w 56"/>
                <a:gd name="T45" fmla="*/ 70 h 74"/>
                <a:gd name="T46" fmla="*/ 46 w 56"/>
                <a:gd name="T47" fmla="*/ 9 h 74"/>
                <a:gd name="T48" fmla="*/ 37 w 56"/>
                <a:gd name="T49" fmla="*/ 9 h 74"/>
                <a:gd name="T50" fmla="*/ 37 w 56"/>
                <a:gd name="T51" fmla="*/ 5 h 74"/>
                <a:gd name="T52" fmla="*/ 32 w 56"/>
                <a:gd name="T53" fmla="*/ 0 h 74"/>
                <a:gd name="T54" fmla="*/ 23 w 56"/>
                <a:gd name="T55" fmla="*/ 0 h 74"/>
                <a:gd name="T56" fmla="*/ 19 w 56"/>
                <a:gd name="T57" fmla="*/ 5 h 74"/>
                <a:gd name="T58" fmla="*/ 19 w 56"/>
                <a:gd name="T59" fmla="*/ 9 h 74"/>
                <a:gd name="T60" fmla="*/ 9 w 56"/>
                <a:gd name="T61" fmla="*/ 9 h 74"/>
                <a:gd name="T62" fmla="*/ 9 w 56"/>
                <a:gd name="T63" fmla="*/ 19 h 74"/>
                <a:gd name="T64" fmla="*/ 46 w 56"/>
                <a:gd name="T65" fmla="*/ 19 h 74"/>
                <a:gd name="T66" fmla="*/ 46 w 56"/>
                <a:gd name="T67" fmla="*/ 9 h 74"/>
                <a:gd name="T68" fmla="*/ 32 w 56"/>
                <a:gd name="T69" fmla="*/ 9 h 74"/>
                <a:gd name="T70" fmla="*/ 23 w 56"/>
                <a:gd name="T71" fmla="*/ 9 h 74"/>
                <a:gd name="T72" fmla="*/ 23 w 56"/>
                <a:gd name="T73" fmla="*/ 5 h 74"/>
                <a:gd name="T74" fmla="*/ 23 w 56"/>
                <a:gd name="T75" fmla="*/ 5 h 74"/>
                <a:gd name="T76" fmla="*/ 32 w 56"/>
                <a:gd name="T77" fmla="*/ 5 h 74"/>
                <a:gd name="T78" fmla="*/ 32 w 56"/>
                <a:gd name="T79" fmla="*/ 5 h 74"/>
                <a:gd name="T80" fmla="*/ 32 w 56"/>
                <a:gd name="T81" fmla="*/ 9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56" h="74">
                  <a:moveTo>
                    <a:pt x="53" y="9"/>
                  </a:moveTo>
                  <a:cubicBezTo>
                    <a:pt x="49" y="9"/>
                    <a:pt x="49" y="9"/>
                    <a:pt x="49" y="9"/>
                  </a:cubicBezTo>
                  <a:cubicBezTo>
                    <a:pt x="49" y="14"/>
                    <a:pt x="49" y="14"/>
                    <a:pt x="49" y="14"/>
                  </a:cubicBezTo>
                  <a:cubicBezTo>
                    <a:pt x="51" y="14"/>
                    <a:pt x="51" y="14"/>
                    <a:pt x="51" y="14"/>
                  </a:cubicBezTo>
                  <a:cubicBezTo>
                    <a:pt x="51" y="51"/>
                    <a:pt x="51" y="51"/>
                    <a:pt x="51" y="51"/>
                  </a:cubicBezTo>
                  <a:cubicBezTo>
                    <a:pt x="32" y="51"/>
                    <a:pt x="32" y="51"/>
                    <a:pt x="32" y="51"/>
                  </a:cubicBezTo>
                  <a:cubicBezTo>
                    <a:pt x="32" y="70"/>
                    <a:pt x="32" y="70"/>
                    <a:pt x="32" y="70"/>
                  </a:cubicBezTo>
                  <a:cubicBezTo>
                    <a:pt x="5" y="70"/>
                    <a:pt x="5" y="70"/>
                    <a:pt x="5" y="70"/>
                  </a:cubicBezTo>
                  <a:cubicBezTo>
                    <a:pt x="5" y="14"/>
                    <a:pt x="5" y="14"/>
                    <a:pt x="5" y="14"/>
                  </a:cubicBezTo>
                  <a:cubicBezTo>
                    <a:pt x="7" y="14"/>
                    <a:pt x="7" y="14"/>
                    <a:pt x="7" y="14"/>
                  </a:cubicBezTo>
                  <a:cubicBezTo>
                    <a:pt x="7" y="9"/>
                    <a:pt x="7" y="9"/>
                    <a:pt x="7" y="9"/>
                  </a:cubicBezTo>
                  <a:cubicBezTo>
                    <a:pt x="2" y="9"/>
                    <a:pt x="2" y="9"/>
                    <a:pt x="2" y="9"/>
                  </a:cubicBezTo>
                  <a:cubicBezTo>
                    <a:pt x="1" y="9"/>
                    <a:pt x="0" y="10"/>
                    <a:pt x="0" y="12"/>
                  </a:cubicBezTo>
                  <a:cubicBezTo>
                    <a:pt x="0" y="72"/>
                    <a:pt x="0" y="72"/>
                    <a:pt x="0" y="72"/>
                  </a:cubicBezTo>
                  <a:cubicBezTo>
                    <a:pt x="0" y="73"/>
                    <a:pt x="1" y="74"/>
                    <a:pt x="2" y="74"/>
                  </a:cubicBezTo>
                  <a:cubicBezTo>
                    <a:pt x="39" y="74"/>
                    <a:pt x="39" y="74"/>
                    <a:pt x="39" y="74"/>
                  </a:cubicBezTo>
                  <a:cubicBezTo>
                    <a:pt x="56" y="58"/>
                    <a:pt x="56" y="58"/>
                    <a:pt x="56" y="58"/>
                  </a:cubicBezTo>
                  <a:cubicBezTo>
                    <a:pt x="56" y="12"/>
                    <a:pt x="56" y="12"/>
                    <a:pt x="56" y="12"/>
                  </a:cubicBezTo>
                  <a:cubicBezTo>
                    <a:pt x="56" y="10"/>
                    <a:pt x="55" y="9"/>
                    <a:pt x="53" y="9"/>
                  </a:cubicBezTo>
                  <a:close/>
                  <a:moveTo>
                    <a:pt x="37" y="70"/>
                  </a:moveTo>
                  <a:cubicBezTo>
                    <a:pt x="37" y="56"/>
                    <a:pt x="37" y="56"/>
                    <a:pt x="37" y="56"/>
                  </a:cubicBezTo>
                  <a:cubicBezTo>
                    <a:pt x="51" y="56"/>
                    <a:pt x="51" y="56"/>
                    <a:pt x="51" y="56"/>
                  </a:cubicBezTo>
                  <a:lnTo>
                    <a:pt x="37" y="70"/>
                  </a:lnTo>
                  <a:close/>
                  <a:moveTo>
                    <a:pt x="46" y="9"/>
                  </a:moveTo>
                  <a:cubicBezTo>
                    <a:pt x="37" y="9"/>
                    <a:pt x="37" y="9"/>
                    <a:pt x="37" y="9"/>
                  </a:cubicBezTo>
                  <a:cubicBezTo>
                    <a:pt x="37" y="5"/>
                    <a:pt x="37" y="5"/>
                    <a:pt x="37" y="5"/>
                  </a:cubicBezTo>
                  <a:cubicBezTo>
                    <a:pt x="37" y="2"/>
                    <a:pt x="35" y="0"/>
                    <a:pt x="32" y="0"/>
                  </a:cubicBezTo>
                  <a:cubicBezTo>
                    <a:pt x="23" y="0"/>
                    <a:pt x="23" y="0"/>
                    <a:pt x="23" y="0"/>
                  </a:cubicBezTo>
                  <a:cubicBezTo>
                    <a:pt x="21" y="0"/>
                    <a:pt x="19" y="2"/>
                    <a:pt x="19" y="5"/>
                  </a:cubicBezTo>
                  <a:cubicBezTo>
                    <a:pt x="19" y="9"/>
                    <a:pt x="19" y="9"/>
                    <a:pt x="19" y="9"/>
                  </a:cubicBezTo>
                  <a:cubicBezTo>
                    <a:pt x="9" y="9"/>
                    <a:pt x="9" y="9"/>
                    <a:pt x="9" y="9"/>
                  </a:cubicBezTo>
                  <a:cubicBezTo>
                    <a:pt x="9" y="19"/>
                    <a:pt x="9" y="19"/>
                    <a:pt x="9" y="19"/>
                  </a:cubicBezTo>
                  <a:cubicBezTo>
                    <a:pt x="46" y="19"/>
                    <a:pt x="46" y="19"/>
                    <a:pt x="46" y="19"/>
                  </a:cubicBezTo>
                  <a:lnTo>
                    <a:pt x="46" y="9"/>
                  </a:lnTo>
                  <a:close/>
                  <a:moveTo>
                    <a:pt x="32" y="9"/>
                  </a:moveTo>
                  <a:cubicBezTo>
                    <a:pt x="23" y="9"/>
                    <a:pt x="23" y="9"/>
                    <a:pt x="23" y="9"/>
                  </a:cubicBezTo>
                  <a:cubicBezTo>
                    <a:pt x="23" y="5"/>
                    <a:pt x="23" y="5"/>
                    <a:pt x="23" y="5"/>
                  </a:cubicBezTo>
                  <a:cubicBezTo>
                    <a:pt x="23" y="5"/>
                    <a:pt x="23" y="5"/>
                    <a:pt x="23" y="5"/>
                  </a:cubicBezTo>
                  <a:cubicBezTo>
                    <a:pt x="32" y="5"/>
                    <a:pt x="32" y="5"/>
                    <a:pt x="32" y="5"/>
                  </a:cubicBezTo>
                  <a:cubicBezTo>
                    <a:pt x="32" y="5"/>
                    <a:pt x="32" y="5"/>
                    <a:pt x="32" y="5"/>
                  </a:cubicBezTo>
                  <a:lnTo>
                    <a:pt x="32" y="9"/>
                  </a:lnTo>
                  <a:close/>
                </a:path>
              </a:pathLst>
            </a:custGeom>
            <a:grpFill/>
            <a:ln>
              <a:noFill/>
            </a:ln>
          </p:spPr>
          <p:txBody>
            <a:bodyPr/>
            <a:lstStyle/>
            <a:p>
              <a:pPr>
                <a:defRPr/>
              </a:pPr>
              <a:endParaRPr lang="id-ID" sz="1350">
                <a:solidFill>
                  <a:prstClr val="black"/>
                </a:solidFill>
              </a:endParaRPr>
            </a:p>
          </p:txBody>
        </p:sp>
        <p:sp>
          <p:nvSpPr>
            <p:cNvPr id="41" name="Freeform 67"/>
            <p:cNvSpPr/>
            <p:nvPr/>
          </p:nvSpPr>
          <p:spPr bwMode="auto">
            <a:xfrm>
              <a:off x="10986834" y="3618727"/>
              <a:ext cx="608730" cy="342532"/>
            </a:xfrm>
            <a:custGeom>
              <a:avLst/>
              <a:gdLst>
                <a:gd name="T0" fmla="*/ 190 w 190"/>
                <a:gd name="T1" fmla="*/ 74 h 107"/>
                <a:gd name="T2" fmla="*/ 166 w 190"/>
                <a:gd name="T3" fmla="*/ 43 h 107"/>
                <a:gd name="T4" fmla="*/ 122 w 190"/>
                <a:gd name="T5" fmla="*/ 0 h 107"/>
                <a:gd name="T6" fmla="*/ 87 w 190"/>
                <a:gd name="T7" fmla="*/ 17 h 107"/>
                <a:gd name="T8" fmla="*/ 67 w 190"/>
                <a:gd name="T9" fmla="*/ 7 h 107"/>
                <a:gd name="T10" fmla="*/ 42 w 190"/>
                <a:gd name="T11" fmla="*/ 32 h 107"/>
                <a:gd name="T12" fmla="*/ 43 w 190"/>
                <a:gd name="T13" fmla="*/ 35 h 107"/>
                <a:gd name="T14" fmla="*/ 36 w 190"/>
                <a:gd name="T15" fmla="*/ 35 h 107"/>
                <a:gd name="T16" fmla="*/ 0 w 190"/>
                <a:gd name="T17" fmla="*/ 71 h 107"/>
                <a:gd name="T18" fmla="*/ 36 w 190"/>
                <a:gd name="T19" fmla="*/ 107 h 107"/>
                <a:gd name="T20" fmla="*/ 158 w 190"/>
                <a:gd name="T21" fmla="*/ 107 h 107"/>
                <a:gd name="T22" fmla="*/ 158 w 190"/>
                <a:gd name="T23" fmla="*/ 107 h 107"/>
                <a:gd name="T24" fmla="*/ 190 w 190"/>
                <a:gd name="T25" fmla="*/ 7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0" h="107">
                  <a:moveTo>
                    <a:pt x="190" y="74"/>
                  </a:moveTo>
                  <a:cubicBezTo>
                    <a:pt x="190" y="59"/>
                    <a:pt x="180" y="46"/>
                    <a:pt x="166" y="43"/>
                  </a:cubicBezTo>
                  <a:cubicBezTo>
                    <a:pt x="165" y="19"/>
                    <a:pt x="146" y="0"/>
                    <a:pt x="122" y="0"/>
                  </a:cubicBezTo>
                  <a:cubicBezTo>
                    <a:pt x="107" y="0"/>
                    <a:pt x="95" y="6"/>
                    <a:pt x="87" y="17"/>
                  </a:cubicBezTo>
                  <a:cubicBezTo>
                    <a:pt x="82" y="11"/>
                    <a:pt x="75" y="7"/>
                    <a:pt x="67" y="7"/>
                  </a:cubicBezTo>
                  <a:cubicBezTo>
                    <a:pt x="54" y="7"/>
                    <a:pt x="42" y="18"/>
                    <a:pt x="42" y="32"/>
                  </a:cubicBezTo>
                  <a:cubicBezTo>
                    <a:pt x="42" y="33"/>
                    <a:pt x="43" y="34"/>
                    <a:pt x="43" y="35"/>
                  </a:cubicBezTo>
                  <a:cubicBezTo>
                    <a:pt x="41" y="35"/>
                    <a:pt x="38" y="35"/>
                    <a:pt x="36" y="35"/>
                  </a:cubicBezTo>
                  <a:cubicBezTo>
                    <a:pt x="16" y="35"/>
                    <a:pt x="0" y="51"/>
                    <a:pt x="0" y="71"/>
                  </a:cubicBezTo>
                  <a:cubicBezTo>
                    <a:pt x="0" y="91"/>
                    <a:pt x="16" y="107"/>
                    <a:pt x="36" y="107"/>
                  </a:cubicBezTo>
                  <a:cubicBezTo>
                    <a:pt x="158" y="107"/>
                    <a:pt x="158" y="107"/>
                    <a:pt x="158" y="107"/>
                  </a:cubicBezTo>
                  <a:cubicBezTo>
                    <a:pt x="158" y="107"/>
                    <a:pt x="158" y="107"/>
                    <a:pt x="158" y="107"/>
                  </a:cubicBezTo>
                  <a:cubicBezTo>
                    <a:pt x="176" y="107"/>
                    <a:pt x="190" y="92"/>
                    <a:pt x="190" y="74"/>
                  </a:cubicBezTo>
                  <a:close/>
                </a:path>
              </a:pathLst>
            </a:custGeom>
            <a:grpFill/>
            <a:ln>
              <a:noFill/>
            </a:ln>
          </p:spPr>
          <p:txBody>
            <a:bodyPr/>
            <a:lstStyle/>
            <a:p>
              <a:pPr>
                <a:defRPr/>
              </a:pPr>
              <a:endParaRPr lang="id-ID" sz="1350">
                <a:solidFill>
                  <a:prstClr val="black"/>
                </a:solidFill>
              </a:endParaRPr>
            </a:p>
          </p:txBody>
        </p:sp>
        <p:sp>
          <p:nvSpPr>
            <p:cNvPr id="42" name="Freeform 68"/>
            <p:cNvSpPr/>
            <p:nvPr/>
          </p:nvSpPr>
          <p:spPr bwMode="auto">
            <a:xfrm>
              <a:off x="11632752" y="2722270"/>
              <a:ext cx="291643" cy="317087"/>
            </a:xfrm>
            <a:custGeom>
              <a:avLst/>
              <a:gdLst>
                <a:gd name="T0" fmla="*/ 61 w 91"/>
                <a:gd name="T1" fmla="*/ 27 h 99"/>
                <a:gd name="T2" fmla="*/ 51 w 91"/>
                <a:gd name="T3" fmla="*/ 38 h 99"/>
                <a:gd name="T4" fmla="*/ 46 w 91"/>
                <a:gd name="T5" fmla="*/ 46 h 99"/>
                <a:gd name="T6" fmla="*/ 48 w 91"/>
                <a:gd name="T7" fmla="*/ 29 h 99"/>
                <a:gd name="T8" fmla="*/ 48 w 91"/>
                <a:gd name="T9" fmla="*/ 14 h 99"/>
                <a:gd name="T10" fmla="*/ 23 w 91"/>
                <a:gd name="T11" fmla="*/ 4 h 99"/>
                <a:gd name="T12" fmla="*/ 13 w 91"/>
                <a:gd name="T13" fmla="*/ 29 h 99"/>
                <a:gd name="T14" fmla="*/ 24 w 91"/>
                <a:gd name="T15" fmla="*/ 40 h 99"/>
                <a:gd name="T16" fmla="*/ 38 w 91"/>
                <a:gd name="T17" fmla="*/ 50 h 99"/>
                <a:gd name="T18" fmla="*/ 29 w 91"/>
                <a:gd name="T19" fmla="*/ 48 h 99"/>
                <a:gd name="T20" fmla="*/ 14 w 91"/>
                <a:gd name="T21" fmla="*/ 48 h 99"/>
                <a:gd name="T22" fmla="*/ 4 w 91"/>
                <a:gd name="T23" fmla="*/ 74 h 99"/>
                <a:gd name="T24" fmla="*/ 30 w 91"/>
                <a:gd name="T25" fmla="*/ 84 h 99"/>
                <a:gd name="T26" fmla="*/ 40 w 91"/>
                <a:gd name="T27" fmla="*/ 73 h 99"/>
                <a:gd name="T28" fmla="*/ 45 w 91"/>
                <a:gd name="T29" fmla="*/ 65 h 99"/>
                <a:gd name="T30" fmla="*/ 43 w 91"/>
                <a:gd name="T31" fmla="*/ 96 h 99"/>
                <a:gd name="T32" fmla="*/ 45 w 91"/>
                <a:gd name="T33" fmla="*/ 99 h 99"/>
                <a:gd name="T34" fmla="*/ 61 w 91"/>
                <a:gd name="T35" fmla="*/ 92 h 99"/>
                <a:gd name="T36" fmla="*/ 78 w 91"/>
                <a:gd name="T37" fmla="*/ 84 h 99"/>
                <a:gd name="T38" fmla="*/ 76 w 91"/>
                <a:gd name="T39" fmla="*/ 81 h 99"/>
                <a:gd name="T40" fmla="*/ 53 w 91"/>
                <a:gd name="T41" fmla="*/ 61 h 99"/>
                <a:gd name="T42" fmla="*/ 61 w 91"/>
                <a:gd name="T43" fmla="*/ 63 h 99"/>
                <a:gd name="T44" fmla="*/ 77 w 91"/>
                <a:gd name="T45" fmla="*/ 63 h 99"/>
                <a:gd name="T46" fmla="*/ 87 w 91"/>
                <a:gd name="T47" fmla="*/ 37 h 99"/>
                <a:gd name="T48" fmla="*/ 61 w 91"/>
                <a:gd name="T49" fmla="*/ 27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91" h="99">
                  <a:moveTo>
                    <a:pt x="61" y="27"/>
                  </a:moveTo>
                  <a:cubicBezTo>
                    <a:pt x="56" y="29"/>
                    <a:pt x="52" y="33"/>
                    <a:pt x="51" y="38"/>
                  </a:cubicBezTo>
                  <a:cubicBezTo>
                    <a:pt x="50" y="40"/>
                    <a:pt x="48" y="43"/>
                    <a:pt x="46" y="46"/>
                  </a:cubicBezTo>
                  <a:cubicBezTo>
                    <a:pt x="46" y="41"/>
                    <a:pt x="47" y="33"/>
                    <a:pt x="48" y="29"/>
                  </a:cubicBezTo>
                  <a:cubicBezTo>
                    <a:pt x="50" y="25"/>
                    <a:pt x="50" y="19"/>
                    <a:pt x="48" y="14"/>
                  </a:cubicBezTo>
                  <a:cubicBezTo>
                    <a:pt x="44" y="4"/>
                    <a:pt x="32" y="0"/>
                    <a:pt x="23" y="4"/>
                  </a:cubicBezTo>
                  <a:cubicBezTo>
                    <a:pt x="13" y="8"/>
                    <a:pt x="9" y="20"/>
                    <a:pt x="13" y="29"/>
                  </a:cubicBezTo>
                  <a:cubicBezTo>
                    <a:pt x="15" y="35"/>
                    <a:pt x="19" y="38"/>
                    <a:pt x="24" y="40"/>
                  </a:cubicBezTo>
                  <a:cubicBezTo>
                    <a:pt x="28" y="41"/>
                    <a:pt x="34" y="46"/>
                    <a:pt x="38" y="50"/>
                  </a:cubicBezTo>
                  <a:cubicBezTo>
                    <a:pt x="34" y="49"/>
                    <a:pt x="31" y="49"/>
                    <a:pt x="29" y="48"/>
                  </a:cubicBezTo>
                  <a:cubicBezTo>
                    <a:pt x="24" y="46"/>
                    <a:pt x="19" y="46"/>
                    <a:pt x="14" y="48"/>
                  </a:cubicBezTo>
                  <a:cubicBezTo>
                    <a:pt x="4" y="52"/>
                    <a:pt x="0" y="64"/>
                    <a:pt x="4" y="74"/>
                  </a:cubicBezTo>
                  <a:cubicBezTo>
                    <a:pt x="8" y="84"/>
                    <a:pt x="20" y="88"/>
                    <a:pt x="30" y="84"/>
                  </a:cubicBezTo>
                  <a:cubicBezTo>
                    <a:pt x="35" y="82"/>
                    <a:pt x="38" y="77"/>
                    <a:pt x="40" y="73"/>
                  </a:cubicBezTo>
                  <a:cubicBezTo>
                    <a:pt x="41" y="70"/>
                    <a:pt x="42" y="67"/>
                    <a:pt x="45" y="65"/>
                  </a:cubicBezTo>
                  <a:cubicBezTo>
                    <a:pt x="50" y="77"/>
                    <a:pt x="48" y="89"/>
                    <a:pt x="43" y="96"/>
                  </a:cubicBezTo>
                  <a:cubicBezTo>
                    <a:pt x="45" y="99"/>
                    <a:pt x="45" y="99"/>
                    <a:pt x="45" y="99"/>
                  </a:cubicBezTo>
                  <a:cubicBezTo>
                    <a:pt x="61" y="92"/>
                    <a:pt x="61" y="92"/>
                    <a:pt x="61" y="92"/>
                  </a:cubicBezTo>
                  <a:cubicBezTo>
                    <a:pt x="78" y="84"/>
                    <a:pt x="78" y="84"/>
                    <a:pt x="78" y="84"/>
                  </a:cubicBezTo>
                  <a:cubicBezTo>
                    <a:pt x="76" y="81"/>
                    <a:pt x="76" y="81"/>
                    <a:pt x="76" y="81"/>
                  </a:cubicBezTo>
                  <a:cubicBezTo>
                    <a:pt x="68" y="80"/>
                    <a:pt x="58" y="74"/>
                    <a:pt x="53" y="61"/>
                  </a:cubicBezTo>
                  <a:cubicBezTo>
                    <a:pt x="56" y="61"/>
                    <a:pt x="59" y="62"/>
                    <a:pt x="61" y="63"/>
                  </a:cubicBezTo>
                  <a:cubicBezTo>
                    <a:pt x="66" y="65"/>
                    <a:pt x="72" y="65"/>
                    <a:pt x="77" y="63"/>
                  </a:cubicBezTo>
                  <a:cubicBezTo>
                    <a:pt x="87" y="59"/>
                    <a:pt x="91" y="47"/>
                    <a:pt x="87" y="37"/>
                  </a:cubicBezTo>
                  <a:cubicBezTo>
                    <a:pt x="82" y="27"/>
                    <a:pt x="71" y="23"/>
                    <a:pt x="61" y="27"/>
                  </a:cubicBezTo>
                  <a:close/>
                </a:path>
              </a:pathLst>
            </a:custGeom>
            <a:grpFill/>
            <a:ln>
              <a:noFill/>
            </a:ln>
          </p:spPr>
          <p:txBody>
            <a:bodyPr/>
            <a:lstStyle/>
            <a:p>
              <a:pPr>
                <a:defRPr/>
              </a:pPr>
              <a:endParaRPr lang="id-ID" sz="1350">
                <a:solidFill>
                  <a:prstClr val="black"/>
                </a:solidFill>
              </a:endParaRPr>
            </a:p>
          </p:txBody>
        </p:sp>
        <p:sp>
          <p:nvSpPr>
            <p:cNvPr id="43" name="Freeform 69"/>
            <p:cNvSpPr>
              <a:spLocks noEditPoints="1"/>
            </p:cNvSpPr>
            <p:nvPr/>
          </p:nvSpPr>
          <p:spPr bwMode="auto">
            <a:xfrm>
              <a:off x="11460507" y="3483672"/>
              <a:ext cx="146800" cy="154628"/>
            </a:xfrm>
            <a:custGeom>
              <a:avLst/>
              <a:gdLst>
                <a:gd name="T0" fmla="*/ 43 w 46"/>
                <a:gd name="T1" fmla="*/ 29 h 48"/>
                <a:gd name="T2" fmla="*/ 46 w 46"/>
                <a:gd name="T3" fmla="*/ 16 h 48"/>
                <a:gd name="T4" fmla="*/ 41 w 46"/>
                <a:gd name="T5" fmla="*/ 8 h 48"/>
                <a:gd name="T6" fmla="*/ 37 w 46"/>
                <a:gd name="T7" fmla="*/ 9 h 48"/>
                <a:gd name="T8" fmla="*/ 28 w 46"/>
                <a:gd name="T9" fmla="*/ 0 h 48"/>
                <a:gd name="T10" fmla="*/ 18 w 46"/>
                <a:gd name="T11" fmla="*/ 0 h 48"/>
                <a:gd name="T12" fmla="*/ 17 w 46"/>
                <a:gd name="T13" fmla="*/ 4 h 48"/>
                <a:gd name="T14" fmla="*/ 4 w 46"/>
                <a:gd name="T15" fmla="*/ 8 h 48"/>
                <a:gd name="T16" fmla="*/ 0 w 46"/>
                <a:gd name="T17" fmla="*/ 16 h 48"/>
                <a:gd name="T18" fmla="*/ 3 w 46"/>
                <a:gd name="T19" fmla="*/ 19 h 48"/>
                <a:gd name="T20" fmla="*/ 0 w 46"/>
                <a:gd name="T21" fmla="*/ 32 h 48"/>
                <a:gd name="T22" fmla="*/ 4 w 46"/>
                <a:gd name="T23" fmla="*/ 40 h 48"/>
                <a:gd name="T24" fmla="*/ 9 w 46"/>
                <a:gd name="T25" fmla="*/ 39 h 48"/>
                <a:gd name="T26" fmla="*/ 18 w 46"/>
                <a:gd name="T27" fmla="*/ 48 h 48"/>
                <a:gd name="T28" fmla="*/ 28 w 46"/>
                <a:gd name="T29" fmla="*/ 48 h 48"/>
                <a:gd name="T30" fmla="*/ 29 w 46"/>
                <a:gd name="T31" fmla="*/ 44 h 48"/>
                <a:gd name="T32" fmla="*/ 41 w 46"/>
                <a:gd name="T33" fmla="*/ 40 h 48"/>
                <a:gd name="T34" fmla="*/ 46 w 46"/>
                <a:gd name="T35" fmla="*/ 32 h 48"/>
                <a:gd name="T36" fmla="*/ 43 w 46"/>
                <a:gd name="T37" fmla="*/ 29 h 48"/>
                <a:gd name="T38" fmla="*/ 23 w 46"/>
                <a:gd name="T39" fmla="*/ 34 h 48"/>
                <a:gd name="T40" fmla="*/ 13 w 46"/>
                <a:gd name="T41" fmla="*/ 24 h 48"/>
                <a:gd name="T42" fmla="*/ 23 w 46"/>
                <a:gd name="T43" fmla="*/ 14 h 48"/>
                <a:gd name="T44" fmla="*/ 33 w 46"/>
                <a:gd name="T45" fmla="*/ 24 h 48"/>
                <a:gd name="T46" fmla="*/ 23 w 46"/>
                <a:gd name="T47" fmla="*/ 34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6" h="48">
                  <a:moveTo>
                    <a:pt x="43" y="29"/>
                  </a:moveTo>
                  <a:cubicBezTo>
                    <a:pt x="40" y="24"/>
                    <a:pt x="42" y="19"/>
                    <a:pt x="46" y="16"/>
                  </a:cubicBezTo>
                  <a:cubicBezTo>
                    <a:pt x="41" y="8"/>
                    <a:pt x="41" y="8"/>
                    <a:pt x="41" y="8"/>
                  </a:cubicBezTo>
                  <a:cubicBezTo>
                    <a:pt x="40" y="9"/>
                    <a:pt x="38" y="9"/>
                    <a:pt x="37" y="9"/>
                  </a:cubicBezTo>
                  <a:cubicBezTo>
                    <a:pt x="32" y="9"/>
                    <a:pt x="28" y="5"/>
                    <a:pt x="28" y="0"/>
                  </a:cubicBezTo>
                  <a:cubicBezTo>
                    <a:pt x="18" y="0"/>
                    <a:pt x="18" y="0"/>
                    <a:pt x="18" y="0"/>
                  </a:cubicBezTo>
                  <a:cubicBezTo>
                    <a:pt x="18" y="1"/>
                    <a:pt x="18" y="3"/>
                    <a:pt x="17" y="4"/>
                  </a:cubicBezTo>
                  <a:cubicBezTo>
                    <a:pt x="14" y="9"/>
                    <a:pt x="9" y="10"/>
                    <a:pt x="4" y="8"/>
                  </a:cubicBezTo>
                  <a:cubicBezTo>
                    <a:pt x="0" y="16"/>
                    <a:pt x="0" y="16"/>
                    <a:pt x="0" y="16"/>
                  </a:cubicBezTo>
                  <a:cubicBezTo>
                    <a:pt x="1" y="17"/>
                    <a:pt x="2" y="18"/>
                    <a:pt x="3" y="19"/>
                  </a:cubicBezTo>
                  <a:cubicBezTo>
                    <a:pt x="5" y="24"/>
                    <a:pt x="4" y="29"/>
                    <a:pt x="0" y="32"/>
                  </a:cubicBezTo>
                  <a:cubicBezTo>
                    <a:pt x="4" y="40"/>
                    <a:pt x="4" y="40"/>
                    <a:pt x="4" y="40"/>
                  </a:cubicBezTo>
                  <a:cubicBezTo>
                    <a:pt x="6" y="39"/>
                    <a:pt x="7" y="39"/>
                    <a:pt x="9" y="39"/>
                  </a:cubicBezTo>
                  <a:cubicBezTo>
                    <a:pt x="14" y="39"/>
                    <a:pt x="18" y="43"/>
                    <a:pt x="18" y="48"/>
                  </a:cubicBezTo>
                  <a:cubicBezTo>
                    <a:pt x="28" y="48"/>
                    <a:pt x="28" y="48"/>
                    <a:pt x="28" y="48"/>
                  </a:cubicBezTo>
                  <a:cubicBezTo>
                    <a:pt x="28" y="47"/>
                    <a:pt x="28" y="45"/>
                    <a:pt x="29" y="44"/>
                  </a:cubicBezTo>
                  <a:cubicBezTo>
                    <a:pt x="31" y="39"/>
                    <a:pt x="37" y="38"/>
                    <a:pt x="41" y="40"/>
                  </a:cubicBezTo>
                  <a:cubicBezTo>
                    <a:pt x="46" y="32"/>
                    <a:pt x="46" y="32"/>
                    <a:pt x="46" y="32"/>
                  </a:cubicBezTo>
                  <a:cubicBezTo>
                    <a:pt x="45" y="31"/>
                    <a:pt x="44" y="30"/>
                    <a:pt x="43" y="29"/>
                  </a:cubicBezTo>
                  <a:close/>
                  <a:moveTo>
                    <a:pt x="23" y="34"/>
                  </a:moveTo>
                  <a:cubicBezTo>
                    <a:pt x="17" y="34"/>
                    <a:pt x="13" y="29"/>
                    <a:pt x="13" y="24"/>
                  </a:cubicBezTo>
                  <a:cubicBezTo>
                    <a:pt x="13" y="19"/>
                    <a:pt x="17" y="14"/>
                    <a:pt x="23" y="14"/>
                  </a:cubicBezTo>
                  <a:cubicBezTo>
                    <a:pt x="28" y="14"/>
                    <a:pt x="33" y="19"/>
                    <a:pt x="33" y="24"/>
                  </a:cubicBezTo>
                  <a:cubicBezTo>
                    <a:pt x="33" y="29"/>
                    <a:pt x="28" y="34"/>
                    <a:pt x="23" y="34"/>
                  </a:cubicBezTo>
                  <a:close/>
                </a:path>
              </a:pathLst>
            </a:custGeom>
            <a:grpFill/>
            <a:ln>
              <a:noFill/>
            </a:ln>
          </p:spPr>
          <p:txBody>
            <a:bodyPr/>
            <a:lstStyle/>
            <a:p>
              <a:pPr>
                <a:defRPr/>
              </a:pPr>
              <a:endParaRPr lang="id-ID" sz="1350">
                <a:solidFill>
                  <a:prstClr val="black"/>
                </a:solidFill>
              </a:endParaRPr>
            </a:p>
          </p:txBody>
        </p:sp>
        <p:sp>
          <p:nvSpPr>
            <p:cNvPr id="44" name="Freeform 70"/>
            <p:cNvSpPr/>
            <p:nvPr/>
          </p:nvSpPr>
          <p:spPr bwMode="auto">
            <a:xfrm>
              <a:off x="11585776" y="3078504"/>
              <a:ext cx="223135" cy="227050"/>
            </a:xfrm>
            <a:custGeom>
              <a:avLst/>
              <a:gdLst>
                <a:gd name="T0" fmla="*/ 53 w 70"/>
                <a:gd name="T1" fmla="*/ 45 h 71"/>
                <a:gd name="T2" fmla="*/ 41 w 70"/>
                <a:gd name="T3" fmla="*/ 32 h 71"/>
                <a:gd name="T4" fmla="*/ 70 w 70"/>
                <a:gd name="T5" fmla="*/ 10 h 71"/>
                <a:gd name="T6" fmla="*/ 62 w 70"/>
                <a:gd name="T7" fmla="*/ 1 h 71"/>
                <a:gd name="T8" fmla="*/ 25 w 70"/>
                <a:gd name="T9" fmla="*/ 16 h 71"/>
                <a:gd name="T10" fmla="*/ 13 w 70"/>
                <a:gd name="T11" fmla="*/ 5 h 71"/>
                <a:gd name="T12" fmla="*/ 2 w 70"/>
                <a:gd name="T13" fmla="*/ 3 h 71"/>
                <a:gd name="T14" fmla="*/ 4 w 70"/>
                <a:gd name="T15" fmla="*/ 13 h 71"/>
                <a:gd name="T16" fmla="*/ 16 w 70"/>
                <a:gd name="T17" fmla="*/ 25 h 71"/>
                <a:gd name="T18" fmla="*/ 1 w 70"/>
                <a:gd name="T19" fmla="*/ 62 h 71"/>
                <a:gd name="T20" fmla="*/ 10 w 70"/>
                <a:gd name="T21" fmla="*/ 71 h 71"/>
                <a:gd name="T22" fmla="*/ 32 w 70"/>
                <a:gd name="T23" fmla="*/ 41 h 71"/>
                <a:gd name="T24" fmla="*/ 44 w 70"/>
                <a:gd name="T25" fmla="*/ 53 h 71"/>
                <a:gd name="T26" fmla="*/ 44 w 70"/>
                <a:gd name="T27" fmla="*/ 71 h 71"/>
                <a:gd name="T28" fmla="*/ 53 w 70"/>
                <a:gd name="T29" fmla="*/ 71 h 71"/>
                <a:gd name="T30" fmla="*/ 57 w 70"/>
                <a:gd name="T31" fmla="*/ 58 h 71"/>
                <a:gd name="T32" fmla="*/ 70 w 70"/>
                <a:gd name="T33" fmla="*/ 53 h 71"/>
                <a:gd name="T34" fmla="*/ 70 w 70"/>
                <a:gd name="T35" fmla="*/ 45 h 71"/>
                <a:gd name="T36" fmla="*/ 53 w 70"/>
                <a:gd name="T37" fmla="*/ 45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0" h="71">
                  <a:moveTo>
                    <a:pt x="53" y="45"/>
                  </a:moveTo>
                  <a:cubicBezTo>
                    <a:pt x="41" y="32"/>
                    <a:pt x="41" y="32"/>
                    <a:pt x="41" y="32"/>
                  </a:cubicBezTo>
                  <a:cubicBezTo>
                    <a:pt x="70" y="10"/>
                    <a:pt x="70" y="10"/>
                    <a:pt x="70" y="10"/>
                  </a:cubicBezTo>
                  <a:cubicBezTo>
                    <a:pt x="62" y="1"/>
                    <a:pt x="62" y="1"/>
                    <a:pt x="62" y="1"/>
                  </a:cubicBezTo>
                  <a:cubicBezTo>
                    <a:pt x="25" y="16"/>
                    <a:pt x="25" y="16"/>
                    <a:pt x="25" y="16"/>
                  </a:cubicBezTo>
                  <a:cubicBezTo>
                    <a:pt x="13" y="5"/>
                    <a:pt x="13" y="5"/>
                    <a:pt x="13" y="5"/>
                  </a:cubicBezTo>
                  <a:cubicBezTo>
                    <a:pt x="10" y="1"/>
                    <a:pt x="5" y="0"/>
                    <a:pt x="2" y="3"/>
                  </a:cubicBezTo>
                  <a:cubicBezTo>
                    <a:pt x="0" y="5"/>
                    <a:pt x="1" y="10"/>
                    <a:pt x="4" y="13"/>
                  </a:cubicBezTo>
                  <a:cubicBezTo>
                    <a:pt x="16" y="25"/>
                    <a:pt x="16" y="25"/>
                    <a:pt x="16" y="25"/>
                  </a:cubicBezTo>
                  <a:cubicBezTo>
                    <a:pt x="1" y="62"/>
                    <a:pt x="1" y="62"/>
                    <a:pt x="1" y="62"/>
                  </a:cubicBezTo>
                  <a:cubicBezTo>
                    <a:pt x="10" y="71"/>
                    <a:pt x="10" y="71"/>
                    <a:pt x="10" y="71"/>
                  </a:cubicBezTo>
                  <a:cubicBezTo>
                    <a:pt x="32" y="41"/>
                    <a:pt x="32" y="41"/>
                    <a:pt x="32" y="41"/>
                  </a:cubicBezTo>
                  <a:cubicBezTo>
                    <a:pt x="44" y="53"/>
                    <a:pt x="44" y="53"/>
                    <a:pt x="44" y="53"/>
                  </a:cubicBezTo>
                  <a:cubicBezTo>
                    <a:pt x="44" y="71"/>
                    <a:pt x="44" y="71"/>
                    <a:pt x="44" y="71"/>
                  </a:cubicBezTo>
                  <a:cubicBezTo>
                    <a:pt x="53" y="71"/>
                    <a:pt x="53" y="71"/>
                    <a:pt x="53" y="71"/>
                  </a:cubicBezTo>
                  <a:cubicBezTo>
                    <a:pt x="57" y="58"/>
                    <a:pt x="57" y="58"/>
                    <a:pt x="57" y="58"/>
                  </a:cubicBezTo>
                  <a:cubicBezTo>
                    <a:pt x="70" y="53"/>
                    <a:pt x="70" y="53"/>
                    <a:pt x="70" y="53"/>
                  </a:cubicBezTo>
                  <a:cubicBezTo>
                    <a:pt x="70" y="45"/>
                    <a:pt x="70" y="45"/>
                    <a:pt x="70" y="45"/>
                  </a:cubicBezTo>
                  <a:cubicBezTo>
                    <a:pt x="53" y="45"/>
                    <a:pt x="53" y="45"/>
                    <a:pt x="53" y="45"/>
                  </a:cubicBezTo>
                  <a:close/>
                </a:path>
              </a:pathLst>
            </a:custGeom>
            <a:grpFill/>
            <a:ln>
              <a:noFill/>
            </a:ln>
          </p:spPr>
          <p:txBody>
            <a:bodyPr/>
            <a:lstStyle/>
            <a:p>
              <a:pPr>
                <a:defRPr/>
              </a:pPr>
              <a:endParaRPr lang="id-ID" sz="1350">
                <a:solidFill>
                  <a:prstClr val="black"/>
                </a:solidFill>
              </a:endParaRPr>
            </a:p>
          </p:txBody>
        </p:sp>
        <p:sp>
          <p:nvSpPr>
            <p:cNvPr id="45" name="Freeform 71"/>
            <p:cNvSpPr>
              <a:spLocks noEditPoints="1"/>
            </p:cNvSpPr>
            <p:nvPr/>
          </p:nvSpPr>
          <p:spPr bwMode="auto">
            <a:xfrm>
              <a:off x="11859802" y="3225304"/>
              <a:ext cx="78293" cy="142884"/>
            </a:xfrm>
            <a:custGeom>
              <a:avLst/>
              <a:gdLst>
                <a:gd name="T0" fmla="*/ 16 w 24"/>
                <a:gd name="T1" fmla="*/ 44 h 45"/>
                <a:gd name="T2" fmla="*/ 16 w 24"/>
                <a:gd name="T3" fmla="*/ 44 h 45"/>
                <a:gd name="T4" fmla="*/ 23 w 24"/>
                <a:gd name="T5" fmla="*/ 34 h 45"/>
                <a:gd name="T6" fmla="*/ 21 w 24"/>
                <a:gd name="T7" fmla="*/ 23 h 45"/>
                <a:gd name="T8" fmla="*/ 11 w 24"/>
                <a:gd name="T9" fmla="*/ 16 h 45"/>
                <a:gd name="T10" fmla="*/ 11 w 24"/>
                <a:gd name="T11" fmla="*/ 16 h 45"/>
                <a:gd name="T12" fmla="*/ 10 w 24"/>
                <a:gd name="T13" fmla="*/ 17 h 45"/>
                <a:gd name="T14" fmla="*/ 11 w 24"/>
                <a:gd name="T15" fmla="*/ 20 h 45"/>
                <a:gd name="T16" fmla="*/ 12 w 24"/>
                <a:gd name="T17" fmla="*/ 20 h 45"/>
                <a:gd name="T18" fmla="*/ 12 w 24"/>
                <a:gd name="T19" fmla="*/ 20 h 45"/>
                <a:gd name="T20" fmla="*/ 17 w 24"/>
                <a:gd name="T21" fmla="*/ 24 h 45"/>
                <a:gd name="T22" fmla="*/ 19 w 24"/>
                <a:gd name="T23" fmla="*/ 35 h 45"/>
                <a:gd name="T24" fmla="*/ 16 w 24"/>
                <a:gd name="T25" fmla="*/ 40 h 45"/>
                <a:gd name="T26" fmla="*/ 16 w 24"/>
                <a:gd name="T27" fmla="*/ 40 h 45"/>
                <a:gd name="T28" fmla="*/ 10 w 24"/>
                <a:gd name="T29" fmla="*/ 36 h 45"/>
                <a:gd name="T30" fmla="*/ 9 w 24"/>
                <a:gd name="T31" fmla="*/ 31 h 45"/>
                <a:gd name="T32" fmla="*/ 5 w 24"/>
                <a:gd name="T33" fmla="*/ 30 h 45"/>
                <a:gd name="T34" fmla="*/ 6 w 24"/>
                <a:gd name="T35" fmla="*/ 37 h 45"/>
                <a:gd name="T36" fmla="*/ 16 w 24"/>
                <a:gd name="T37" fmla="*/ 44 h 45"/>
                <a:gd name="T38" fmla="*/ 13 w 24"/>
                <a:gd name="T39" fmla="*/ 28 h 45"/>
                <a:gd name="T40" fmla="*/ 15 w 24"/>
                <a:gd name="T41" fmla="*/ 28 h 45"/>
                <a:gd name="T42" fmla="*/ 14 w 24"/>
                <a:gd name="T43" fmla="*/ 24 h 45"/>
                <a:gd name="T44" fmla="*/ 13 w 24"/>
                <a:gd name="T45" fmla="*/ 24 h 45"/>
                <a:gd name="T46" fmla="*/ 12 w 24"/>
                <a:gd name="T47" fmla="*/ 24 h 45"/>
                <a:gd name="T48" fmla="*/ 7 w 24"/>
                <a:gd name="T49" fmla="*/ 21 h 45"/>
                <a:gd name="T50" fmla="*/ 5 w 24"/>
                <a:gd name="T51" fmla="*/ 10 h 45"/>
                <a:gd name="T52" fmla="*/ 9 w 24"/>
                <a:gd name="T53" fmla="*/ 4 h 45"/>
                <a:gd name="T54" fmla="*/ 9 w 24"/>
                <a:gd name="T55" fmla="*/ 4 h 45"/>
                <a:gd name="T56" fmla="*/ 14 w 24"/>
                <a:gd name="T57" fmla="*/ 8 h 45"/>
                <a:gd name="T58" fmla="*/ 15 w 24"/>
                <a:gd name="T59" fmla="*/ 13 h 45"/>
                <a:gd name="T60" fmla="*/ 20 w 24"/>
                <a:gd name="T61" fmla="*/ 15 h 45"/>
                <a:gd name="T62" fmla="*/ 18 w 24"/>
                <a:gd name="T63" fmla="*/ 7 h 45"/>
                <a:gd name="T64" fmla="*/ 8 w 24"/>
                <a:gd name="T65" fmla="*/ 0 h 45"/>
                <a:gd name="T66" fmla="*/ 8 w 24"/>
                <a:gd name="T67" fmla="*/ 1 h 45"/>
                <a:gd name="T68" fmla="*/ 1 w 24"/>
                <a:gd name="T69" fmla="*/ 11 h 45"/>
                <a:gd name="T70" fmla="*/ 3 w 24"/>
                <a:gd name="T71" fmla="*/ 21 h 45"/>
                <a:gd name="T72" fmla="*/ 13 w 24"/>
                <a:gd name="T73" fmla="*/ 28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4" h="45">
                  <a:moveTo>
                    <a:pt x="16" y="44"/>
                  </a:moveTo>
                  <a:cubicBezTo>
                    <a:pt x="16" y="44"/>
                    <a:pt x="16" y="44"/>
                    <a:pt x="16" y="44"/>
                  </a:cubicBezTo>
                  <a:cubicBezTo>
                    <a:pt x="21" y="43"/>
                    <a:pt x="24" y="38"/>
                    <a:pt x="23" y="34"/>
                  </a:cubicBezTo>
                  <a:cubicBezTo>
                    <a:pt x="21" y="23"/>
                    <a:pt x="21" y="23"/>
                    <a:pt x="21" y="23"/>
                  </a:cubicBezTo>
                  <a:cubicBezTo>
                    <a:pt x="20" y="18"/>
                    <a:pt x="16" y="15"/>
                    <a:pt x="11" y="16"/>
                  </a:cubicBezTo>
                  <a:cubicBezTo>
                    <a:pt x="11" y="16"/>
                    <a:pt x="11" y="16"/>
                    <a:pt x="11" y="16"/>
                  </a:cubicBezTo>
                  <a:cubicBezTo>
                    <a:pt x="11" y="16"/>
                    <a:pt x="10" y="16"/>
                    <a:pt x="10" y="17"/>
                  </a:cubicBezTo>
                  <a:cubicBezTo>
                    <a:pt x="11" y="20"/>
                    <a:pt x="11" y="20"/>
                    <a:pt x="11" y="20"/>
                  </a:cubicBezTo>
                  <a:cubicBezTo>
                    <a:pt x="11" y="20"/>
                    <a:pt x="11" y="20"/>
                    <a:pt x="12" y="20"/>
                  </a:cubicBezTo>
                  <a:cubicBezTo>
                    <a:pt x="12" y="20"/>
                    <a:pt x="12" y="20"/>
                    <a:pt x="12" y="20"/>
                  </a:cubicBezTo>
                  <a:cubicBezTo>
                    <a:pt x="14" y="20"/>
                    <a:pt x="17" y="21"/>
                    <a:pt x="17" y="24"/>
                  </a:cubicBezTo>
                  <a:cubicBezTo>
                    <a:pt x="19" y="35"/>
                    <a:pt x="19" y="35"/>
                    <a:pt x="19" y="35"/>
                  </a:cubicBezTo>
                  <a:cubicBezTo>
                    <a:pt x="20" y="37"/>
                    <a:pt x="18" y="39"/>
                    <a:pt x="16" y="40"/>
                  </a:cubicBezTo>
                  <a:cubicBezTo>
                    <a:pt x="16" y="40"/>
                    <a:pt x="16" y="40"/>
                    <a:pt x="16" y="40"/>
                  </a:cubicBezTo>
                  <a:cubicBezTo>
                    <a:pt x="13" y="41"/>
                    <a:pt x="11" y="39"/>
                    <a:pt x="10" y="36"/>
                  </a:cubicBezTo>
                  <a:cubicBezTo>
                    <a:pt x="9" y="31"/>
                    <a:pt x="9" y="31"/>
                    <a:pt x="9" y="31"/>
                  </a:cubicBezTo>
                  <a:cubicBezTo>
                    <a:pt x="8" y="31"/>
                    <a:pt x="6" y="30"/>
                    <a:pt x="5" y="30"/>
                  </a:cubicBezTo>
                  <a:cubicBezTo>
                    <a:pt x="6" y="37"/>
                    <a:pt x="6" y="37"/>
                    <a:pt x="6" y="37"/>
                  </a:cubicBezTo>
                  <a:cubicBezTo>
                    <a:pt x="7" y="42"/>
                    <a:pt x="12" y="45"/>
                    <a:pt x="16" y="44"/>
                  </a:cubicBezTo>
                  <a:close/>
                  <a:moveTo>
                    <a:pt x="13" y="28"/>
                  </a:moveTo>
                  <a:cubicBezTo>
                    <a:pt x="14" y="28"/>
                    <a:pt x="14" y="28"/>
                    <a:pt x="15" y="28"/>
                  </a:cubicBezTo>
                  <a:cubicBezTo>
                    <a:pt x="14" y="24"/>
                    <a:pt x="14" y="24"/>
                    <a:pt x="14" y="24"/>
                  </a:cubicBezTo>
                  <a:cubicBezTo>
                    <a:pt x="13" y="24"/>
                    <a:pt x="13" y="24"/>
                    <a:pt x="13" y="24"/>
                  </a:cubicBezTo>
                  <a:cubicBezTo>
                    <a:pt x="12" y="24"/>
                    <a:pt x="12" y="24"/>
                    <a:pt x="12" y="24"/>
                  </a:cubicBezTo>
                  <a:cubicBezTo>
                    <a:pt x="10" y="25"/>
                    <a:pt x="8" y="23"/>
                    <a:pt x="7" y="21"/>
                  </a:cubicBezTo>
                  <a:cubicBezTo>
                    <a:pt x="5" y="10"/>
                    <a:pt x="5" y="10"/>
                    <a:pt x="5" y="10"/>
                  </a:cubicBezTo>
                  <a:cubicBezTo>
                    <a:pt x="4" y="7"/>
                    <a:pt x="6" y="5"/>
                    <a:pt x="9" y="4"/>
                  </a:cubicBezTo>
                  <a:cubicBezTo>
                    <a:pt x="9" y="4"/>
                    <a:pt x="9" y="4"/>
                    <a:pt x="9" y="4"/>
                  </a:cubicBezTo>
                  <a:cubicBezTo>
                    <a:pt x="11" y="4"/>
                    <a:pt x="14" y="6"/>
                    <a:pt x="14" y="8"/>
                  </a:cubicBezTo>
                  <a:cubicBezTo>
                    <a:pt x="15" y="13"/>
                    <a:pt x="15" y="13"/>
                    <a:pt x="15" y="13"/>
                  </a:cubicBezTo>
                  <a:cubicBezTo>
                    <a:pt x="17" y="13"/>
                    <a:pt x="18" y="14"/>
                    <a:pt x="20" y="15"/>
                  </a:cubicBezTo>
                  <a:cubicBezTo>
                    <a:pt x="18" y="7"/>
                    <a:pt x="18" y="7"/>
                    <a:pt x="18" y="7"/>
                  </a:cubicBezTo>
                  <a:cubicBezTo>
                    <a:pt x="17" y="3"/>
                    <a:pt x="13" y="0"/>
                    <a:pt x="8" y="0"/>
                  </a:cubicBezTo>
                  <a:cubicBezTo>
                    <a:pt x="8" y="1"/>
                    <a:pt x="8" y="1"/>
                    <a:pt x="8" y="1"/>
                  </a:cubicBezTo>
                  <a:cubicBezTo>
                    <a:pt x="3" y="1"/>
                    <a:pt x="0" y="6"/>
                    <a:pt x="1" y="11"/>
                  </a:cubicBezTo>
                  <a:cubicBezTo>
                    <a:pt x="3" y="21"/>
                    <a:pt x="3" y="21"/>
                    <a:pt x="3" y="21"/>
                  </a:cubicBezTo>
                  <a:cubicBezTo>
                    <a:pt x="4" y="26"/>
                    <a:pt x="9" y="29"/>
                    <a:pt x="13" y="28"/>
                  </a:cubicBezTo>
                  <a:close/>
                </a:path>
              </a:pathLst>
            </a:custGeom>
            <a:grpFill/>
            <a:ln>
              <a:noFill/>
            </a:ln>
          </p:spPr>
          <p:txBody>
            <a:bodyPr/>
            <a:lstStyle/>
            <a:p>
              <a:pPr>
                <a:defRPr/>
              </a:pPr>
              <a:endParaRPr lang="id-ID" sz="1350">
                <a:solidFill>
                  <a:prstClr val="black"/>
                </a:solidFill>
              </a:endParaRPr>
            </a:p>
          </p:txBody>
        </p:sp>
        <p:sp>
          <p:nvSpPr>
            <p:cNvPr id="46" name="Freeform 72"/>
            <p:cNvSpPr/>
            <p:nvPr/>
          </p:nvSpPr>
          <p:spPr bwMode="auto">
            <a:xfrm>
              <a:off x="11253030" y="3186158"/>
              <a:ext cx="293599" cy="295556"/>
            </a:xfrm>
            <a:custGeom>
              <a:avLst/>
              <a:gdLst>
                <a:gd name="T0" fmla="*/ 29 w 92"/>
                <a:gd name="T1" fmla="*/ 18 h 92"/>
                <a:gd name="T2" fmla="*/ 92 w 92"/>
                <a:gd name="T3" fmla="*/ 0 h 92"/>
                <a:gd name="T4" fmla="*/ 92 w 92"/>
                <a:gd name="T5" fmla="*/ 6 h 92"/>
                <a:gd name="T6" fmla="*/ 92 w 92"/>
                <a:gd name="T7" fmla="*/ 18 h 92"/>
                <a:gd name="T8" fmla="*/ 92 w 92"/>
                <a:gd name="T9" fmla="*/ 67 h 92"/>
                <a:gd name="T10" fmla="*/ 72 w 92"/>
                <a:gd name="T11" fmla="*/ 81 h 92"/>
                <a:gd name="T12" fmla="*/ 52 w 92"/>
                <a:gd name="T13" fmla="*/ 67 h 92"/>
                <a:gd name="T14" fmla="*/ 72 w 92"/>
                <a:gd name="T15" fmla="*/ 52 h 92"/>
                <a:gd name="T16" fmla="*/ 80 w 92"/>
                <a:gd name="T17" fmla="*/ 54 h 92"/>
                <a:gd name="T18" fmla="*/ 80 w 92"/>
                <a:gd name="T19" fmla="*/ 24 h 92"/>
                <a:gd name="T20" fmla="*/ 40 w 92"/>
                <a:gd name="T21" fmla="*/ 35 h 92"/>
                <a:gd name="T22" fmla="*/ 40 w 92"/>
                <a:gd name="T23" fmla="*/ 78 h 92"/>
                <a:gd name="T24" fmla="*/ 20 w 92"/>
                <a:gd name="T25" fmla="*/ 92 h 92"/>
                <a:gd name="T26" fmla="*/ 0 w 92"/>
                <a:gd name="T27" fmla="*/ 78 h 92"/>
                <a:gd name="T28" fmla="*/ 20 w 92"/>
                <a:gd name="T29" fmla="*/ 64 h 92"/>
                <a:gd name="T30" fmla="*/ 29 w 92"/>
                <a:gd name="T31" fmla="*/ 65 h 92"/>
                <a:gd name="T32" fmla="*/ 29 w 92"/>
                <a:gd name="T33" fmla="*/ 35 h 92"/>
                <a:gd name="T34" fmla="*/ 29 w 92"/>
                <a:gd name="T35" fmla="*/ 18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2" h="92">
                  <a:moveTo>
                    <a:pt x="29" y="18"/>
                  </a:moveTo>
                  <a:cubicBezTo>
                    <a:pt x="92" y="0"/>
                    <a:pt x="92" y="0"/>
                    <a:pt x="92" y="0"/>
                  </a:cubicBezTo>
                  <a:cubicBezTo>
                    <a:pt x="92" y="6"/>
                    <a:pt x="92" y="6"/>
                    <a:pt x="92" y="6"/>
                  </a:cubicBezTo>
                  <a:cubicBezTo>
                    <a:pt x="92" y="18"/>
                    <a:pt x="92" y="18"/>
                    <a:pt x="92" y="18"/>
                  </a:cubicBezTo>
                  <a:cubicBezTo>
                    <a:pt x="92" y="67"/>
                    <a:pt x="92" y="67"/>
                    <a:pt x="92" y="67"/>
                  </a:cubicBezTo>
                  <a:cubicBezTo>
                    <a:pt x="92" y="74"/>
                    <a:pt x="83" y="81"/>
                    <a:pt x="72" y="81"/>
                  </a:cubicBezTo>
                  <a:cubicBezTo>
                    <a:pt x="61" y="81"/>
                    <a:pt x="52" y="74"/>
                    <a:pt x="52" y="67"/>
                  </a:cubicBezTo>
                  <a:cubicBezTo>
                    <a:pt x="52" y="59"/>
                    <a:pt x="61" y="52"/>
                    <a:pt x="72" y="52"/>
                  </a:cubicBezTo>
                  <a:cubicBezTo>
                    <a:pt x="75" y="52"/>
                    <a:pt x="78" y="53"/>
                    <a:pt x="80" y="54"/>
                  </a:cubicBezTo>
                  <a:cubicBezTo>
                    <a:pt x="80" y="24"/>
                    <a:pt x="80" y="24"/>
                    <a:pt x="80" y="24"/>
                  </a:cubicBezTo>
                  <a:cubicBezTo>
                    <a:pt x="40" y="35"/>
                    <a:pt x="40" y="35"/>
                    <a:pt x="40" y="35"/>
                  </a:cubicBezTo>
                  <a:cubicBezTo>
                    <a:pt x="40" y="78"/>
                    <a:pt x="40" y="78"/>
                    <a:pt x="40" y="78"/>
                  </a:cubicBezTo>
                  <a:cubicBezTo>
                    <a:pt x="40" y="86"/>
                    <a:pt x="31" y="92"/>
                    <a:pt x="20" y="92"/>
                  </a:cubicBezTo>
                  <a:cubicBezTo>
                    <a:pt x="9" y="92"/>
                    <a:pt x="0" y="86"/>
                    <a:pt x="0" y="78"/>
                  </a:cubicBezTo>
                  <a:cubicBezTo>
                    <a:pt x="0" y="70"/>
                    <a:pt x="9" y="64"/>
                    <a:pt x="20" y="64"/>
                  </a:cubicBezTo>
                  <a:cubicBezTo>
                    <a:pt x="23" y="64"/>
                    <a:pt x="26" y="64"/>
                    <a:pt x="29" y="65"/>
                  </a:cubicBezTo>
                  <a:cubicBezTo>
                    <a:pt x="29" y="35"/>
                    <a:pt x="29" y="35"/>
                    <a:pt x="29" y="35"/>
                  </a:cubicBezTo>
                  <a:lnTo>
                    <a:pt x="29" y="18"/>
                  </a:lnTo>
                  <a:close/>
                </a:path>
              </a:pathLst>
            </a:custGeom>
            <a:grpFill/>
            <a:ln>
              <a:noFill/>
            </a:ln>
          </p:spPr>
          <p:txBody>
            <a:bodyPr/>
            <a:lstStyle/>
            <a:p>
              <a:pPr>
                <a:defRPr/>
              </a:pPr>
              <a:endParaRPr lang="id-ID" sz="1350">
                <a:solidFill>
                  <a:prstClr val="black"/>
                </a:solidFill>
              </a:endParaRPr>
            </a:p>
          </p:txBody>
        </p:sp>
        <p:sp>
          <p:nvSpPr>
            <p:cNvPr id="47" name="Freeform 73"/>
            <p:cNvSpPr>
              <a:spLocks noEditPoints="1"/>
            </p:cNvSpPr>
            <p:nvPr/>
          </p:nvSpPr>
          <p:spPr bwMode="auto">
            <a:xfrm>
              <a:off x="11489868" y="2540239"/>
              <a:ext cx="207477" cy="291641"/>
            </a:xfrm>
            <a:custGeom>
              <a:avLst/>
              <a:gdLst>
                <a:gd name="T0" fmla="*/ 38 w 65"/>
                <a:gd name="T1" fmla="*/ 46 h 91"/>
                <a:gd name="T2" fmla="*/ 46 w 65"/>
                <a:gd name="T3" fmla="*/ 26 h 91"/>
                <a:gd name="T4" fmla="*/ 52 w 65"/>
                <a:gd name="T5" fmla="*/ 33 h 91"/>
                <a:gd name="T6" fmla="*/ 47 w 65"/>
                <a:gd name="T7" fmla="*/ 46 h 91"/>
                <a:gd name="T8" fmla="*/ 52 w 65"/>
                <a:gd name="T9" fmla="*/ 59 h 91"/>
                <a:gd name="T10" fmla="*/ 45 w 65"/>
                <a:gd name="T11" fmla="*/ 65 h 91"/>
                <a:gd name="T12" fmla="*/ 38 w 65"/>
                <a:gd name="T13" fmla="*/ 46 h 91"/>
                <a:gd name="T14" fmla="*/ 32 w 65"/>
                <a:gd name="T15" fmla="*/ 78 h 91"/>
                <a:gd name="T16" fmla="*/ 19 w 65"/>
                <a:gd name="T17" fmla="*/ 46 h 91"/>
                <a:gd name="T18" fmla="*/ 33 w 65"/>
                <a:gd name="T19" fmla="*/ 13 h 91"/>
                <a:gd name="T20" fmla="*/ 39 w 65"/>
                <a:gd name="T21" fmla="*/ 20 h 91"/>
                <a:gd name="T22" fmla="*/ 39 w 65"/>
                <a:gd name="T23" fmla="*/ 20 h 91"/>
                <a:gd name="T24" fmla="*/ 28 w 65"/>
                <a:gd name="T25" fmla="*/ 46 h 91"/>
                <a:gd name="T26" fmla="*/ 39 w 65"/>
                <a:gd name="T27" fmla="*/ 72 h 91"/>
                <a:gd name="T28" fmla="*/ 32 w 65"/>
                <a:gd name="T29" fmla="*/ 78 h 91"/>
                <a:gd name="T30" fmla="*/ 6 w 65"/>
                <a:gd name="T31" fmla="*/ 20 h 91"/>
                <a:gd name="T32" fmla="*/ 20 w 65"/>
                <a:gd name="T33" fmla="*/ 0 h 91"/>
                <a:gd name="T34" fmla="*/ 20 w 65"/>
                <a:gd name="T35" fmla="*/ 0 h 91"/>
                <a:gd name="T36" fmla="*/ 27 w 65"/>
                <a:gd name="T37" fmla="*/ 6 h 91"/>
                <a:gd name="T38" fmla="*/ 10 w 65"/>
                <a:gd name="T39" fmla="*/ 45 h 91"/>
                <a:gd name="T40" fmla="*/ 26 w 65"/>
                <a:gd name="T41" fmla="*/ 85 h 91"/>
                <a:gd name="T42" fmla="*/ 19 w 65"/>
                <a:gd name="T43" fmla="*/ 91 h 91"/>
                <a:gd name="T44" fmla="*/ 5 w 65"/>
                <a:gd name="T45" fmla="*/ 70 h 91"/>
                <a:gd name="T46" fmla="*/ 1 w 65"/>
                <a:gd name="T47" fmla="*/ 45 h 91"/>
                <a:gd name="T48" fmla="*/ 6 w 65"/>
                <a:gd name="T49" fmla="*/ 20 h 91"/>
                <a:gd name="T50" fmla="*/ 61 w 65"/>
                <a:gd name="T51" fmla="*/ 51 h 91"/>
                <a:gd name="T52" fmla="*/ 65 w 65"/>
                <a:gd name="T53" fmla="*/ 46 h 91"/>
                <a:gd name="T54" fmla="*/ 61 w 65"/>
                <a:gd name="T55" fmla="*/ 41 h 91"/>
                <a:gd name="T56" fmla="*/ 56 w 65"/>
                <a:gd name="T57" fmla="*/ 46 h 91"/>
                <a:gd name="T58" fmla="*/ 61 w 65"/>
                <a:gd name="T59" fmla="*/ 51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65" h="91">
                  <a:moveTo>
                    <a:pt x="38" y="46"/>
                  </a:moveTo>
                  <a:cubicBezTo>
                    <a:pt x="38" y="38"/>
                    <a:pt x="41" y="31"/>
                    <a:pt x="46" y="26"/>
                  </a:cubicBezTo>
                  <a:cubicBezTo>
                    <a:pt x="52" y="33"/>
                    <a:pt x="52" y="33"/>
                    <a:pt x="52" y="33"/>
                  </a:cubicBezTo>
                  <a:cubicBezTo>
                    <a:pt x="49" y="36"/>
                    <a:pt x="47" y="41"/>
                    <a:pt x="47" y="46"/>
                  </a:cubicBezTo>
                  <a:cubicBezTo>
                    <a:pt x="47" y="51"/>
                    <a:pt x="49" y="56"/>
                    <a:pt x="52" y="59"/>
                  </a:cubicBezTo>
                  <a:cubicBezTo>
                    <a:pt x="45" y="65"/>
                    <a:pt x="45" y="65"/>
                    <a:pt x="45" y="65"/>
                  </a:cubicBezTo>
                  <a:cubicBezTo>
                    <a:pt x="40" y="60"/>
                    <a:pt x="37" y="53"/>
                    <a:pt x="38" y="46"/>
                  </a:cubicBezTo>
                  <a:close/>
                  <a:moveTo>
                    <a:pt x="32" y="78"/>
                  </a:moveTo>
                  <a:cubicBezTo>
                    <a:pt x="24" y="69"/>
                    <a:pt x="19" y="58"/>
                    <a:pt x="19" y="46"/>
                  </a:cubicBezTo>
                  <a:cubicBezTo>
                    <a:pt x="19" y="33"/>
                    <a:pt x="24" y="22"/>
                    <a:pt x="33" y="13"/>
                  </a:cubicBezTo>
                  <a:cubicBezTo>
                    <a:pt x="39" y="20"/>
                    <a:pt x="39" y="20"/>
                    <a:pt x="39" y="20"/>
                  </a:cubicBezTo>
                  <a:cubicBezTo>
                    <a:pt x="39" y="20"/>
                    <a:pt x="39" y="20"/>
                    <a:pt x="39" y="20"/>
                  </a:cubicBezTo>
                  <a:cubicBezTo>
                    <a:pt x="32" y="27"/>
                    <a:pt x="28" y="36"/>
                    <a:pt x="28" y="46"/>
                  </a:cubicBezTo>
                  <a:cubicBezTo>
                    <a:pt x="28" y="55"/>
                    <a:pt x="32" y="65"/>
                    <a:pt x="39" y="72"/>
                  </a:cubicBezTo>
                  <a:lnTo>
                    <a:pt x="32" y="78"/>
                  </a:lnTo>
                  <a:close/>
                  <a:moveTo>
                    <a:pt x="6" y="20"/>
                  </a:moveTo>
                  <a:cubicBezTo>
                    <a:pt x="9" y="13"/>
                    <a:pt x="14" y="6"/>
                    <a:pt x="20" y="0"/>
                  </a:cubicBezTo>
                  <a:cubicBezTo>
                    <a:pt x="20" y="0"/>
                    <a:pt x="20" y="0"/>
                    <a:pt x="20" y="0"/>
                  </a:cubicBezTo>
                  <a:cubicBezTo>
                    <a:pt x="27" y="6"/>
                    <a:pt x="27" y="6"/>
                    <a:pt x="27" y="6"/>
                  </a:cubicBezTo>
                  <a:cubicBezTo>
                    <a:pt x="16" y="17"/>
                    <a:pt x="10" y="31"/>
                    <a:pt x="10" y="45"/>
                  </a:cubicBezTo>
                  <a:cubicBezTo>
                    <a:pt x="10" y="60"/>
                    <a:pt x="15" y="74"/>
                    <a:pt x="26" y="85"/>
                  </a:cubicBezTo>
                  <a:cubicBezTo>
                    <a:pt x="19" y="91"/>
                    <a:pt x="19" y="91"/>
                    <a:pt x="19" y="91"/>
                  </a:cubicBezTo>
                  <a:cubicBezTo>
                    <a:pt x="13" y="85"/>
                    <a:pt x="9" y="78"/>
                    <a:pt x="5" y="70"/>
                  </a:cubicBezTo>
                  <a:cubicBezTo>
                    <a:pt x="2" y="62"/>
                    <a:pt x="0" y="54"/>
                    <a:pt x="1" y="45"/>
                  </a:cubicBezTo>
                  <a:cubicBezTo>
                    <a:pt x="1" y="37"/>
                    <a:pt x="3" y="28"/>
                    <a:pt x="6" y="20"/>
                  </a:cubicBezTo>
                  <a:close/>
                  <a:moveTo>
                    <a:pt x="61" y="51"/>
                  </a:moveTo>
                  <a:cubicBezTo>
                    <a:pt x="63" y="51"/>
                    <a:pt x="65" y="49"/>
                    <a:pt x="65" y="46"/>
                  </a:cubicBezTo>
                  <a:cubicBezTo>
                    <a:pt x="65" y="44"/>
                    <a:pt x="63" y="41"/>
                    <a:pt x="61" y="41"/>
                  </a:cubicBezTo>
                  <a:cubicBezTo>
                    <a:pt x="58" y="41"/>
                    <a:pt x="56" y="43"/>
                    <a:pt x="56" y="46"/>
                  </a:cubicBezTo>
                  <a:cubicBezTo>
                    <a:pt x="56" y="49"/>
                    <a:pt x="58" y="51"/>
                    <a:pt x="61" y="51"/>
                  </a:cubicBezTo>
                  <a:close/>
                </a:path>
              </a:pathLst>
            </a:custGeom>
            <a:grpFill/>
            <a:ln>
              <a:noFill/>
            </a:ln>
          </p:spPr>
          <p:txBody>
            <a:bodyPr/>
            <a:lstStyle/>
            <a:p>
              <a:pPr>
                <a:defRPr/>
              </a:pPr>
              <a:endParaRPr lang="id-ID" sz="1350">
                <a:solidFill>
                  <a:prstClr val="black"/>
                </a:solidFill>
              </a:endParaRPr>
            </a:p>
          </p:txBody>
        </p:sp>
        <p:sp>
          <p:nvSpPr>
            <p:cNvPr id="48" name="Freeform 74"/>
            <p:cNvSpPr>
              <a:spLocks noEditPoints="1"/>
            </p:cNvSpPr>
            <p:nvPr/>
          </p:nvSpPr>
          <p:spPr bwMode="auto">
            <a:xfrm>
              <a:off x="11413531" y="2853412"/>
              <a:ext cx="201605" cy="201604"/>
            </a:xfrm>
            <a:custGeom>
              <a:avLst/>
              <a:gdLst>
                <a:gd name="T0" fmla="*/ 63 w 103"/>
                <a:gd name="T1" fmla="*/ 27 h 103"/>
                <a:gd name="T2" fmla="*/ 65 w 103"/>
                <a:gd name="T3" fmla="*/ 2 h 103"/>
                <a:gd name="T4" fmla="*/ 19 w 103"/>
                <a:gd name="T5" fmla="*/ 0 h 103"/>
                <a:gd name="T6" fmla="*/ 1 w 103"/>
                <a:gd name="T7" fmla="*/ 20 h 103"/>
                <a:gd name="T8" fmla="*/ 0 w 103"/>
                <a:gd name="T9" fmla="*/ 77 h 103"/>
                <a:gd name="T10" fmla="*/ 39 w 103"/>
                <a:gd name="T11" fmla="*/ 77 h 103"/>
                <a:gd name="T12" fmla="*/ 37 w 103"/>
                <a:gd name="T13" fmla="*/ 102 h 103"/>
                <a:gd name="T14" fmla="*/ 101 w 103"/>
                <a:gd name="T15" fmla="*/ 103 h 103"/>
                <a:gd name="T16" fmla="*/ 103 w 103"/>
                <a:gd name="T17" fmla="*/ 27 h 103"/>
                <a:gd name="T18" fmla="*/ 63 w 103"/>
                <a:gd name="T19" fmla="*/ 27 h 103"/>
                <a:gd name="T20" fmla="*/ 19 w 103"/>
                <a:gd name="T21" fmla="*/ 10 h 103"/>
                <a:gd name="T22" fmla="*/ 19 w 103"/>
                <a:gd name="T23" fmla="*/ 20 h 103"/>
                <a:gd name="T24" fmla="*/ 9 w 103"/>
                <a:gd name="T25" fmla="*/ 20 h 103"/>
                <a:gd name="T26" fmla="*/ 19 w 103"/>
                <a:gd name="T27" fmla="*/ 10 h 103"/>
                <a:gd name="T28" fmla="*/ 6 w 103"/>
                <a:gd name="T29" fmla="*/ 71 h 103"/>
                <a:gd name="T30" fmla="*/ 6 w 103"/>
                <a:gd name="T31" fmla="*/ 27 h 103"/>
                <a:gd name="T32" fmla="*/ 26 w 103"/>
                <a:gd name="T33" fmla="*/ 27 h 103"/>
                <a:gd name="T34" fmla="*/ 26 w 103"/>
                <a:gd name="T35" fmla="*/ 7 h 103"/>
                <a:gd name="T36" fmla="*/ 58 w 103"/>
                <a:gd name="T37" fmla="*/ 7 h 103"/>
                <a:gd name="T38" fmla="*/ 58 w 103"/>
                <a:gd name="T39" fmla="*/ 27 h 103"/>
                <a:gd name="T40" fmla="*/ 39 w 103"/>
                <a:gd name="T41" fmla="*/ 46 h 103"/>
                <a:gd name="T42" fmla="*/ 39 w 103"/>
                <a:gd name="T43" fmla="*/ 71 h 103"/>
                <a:gd name="T44" fmla="*/ 6 w 103"/>
                <a:gd name="T45" fmla="*/ 71 h 103"/>
                <a:gd name="T46" fmla="*/ 57 w 103"/>
                <a:gd name="T47" fmla="*/ 36 h 103"/>
                <a:gd name="T48" fmla="*/ 57 w 103"/>
                <a:gd name="T49" fmla="*/ 46 h 103"/>
                <a:gd name="T50" fmla="*/ 47 w 103"/>
                <a:gd name="T51" fmla="*/ 46 h 103"/>
                <a:gd name="T52" fmla="*/ 57 w 103"/>
                <a:gd name="T53" fmla="*/ 36 h 103"/>
                <a:gd name="T54" fmla="*/ 94 w 103"/>
                <a:gd name="T55" fmla="*/ 97 h 103"/>
                <a:gd name="T56" fmla="*/ 44 w 103"/>
                <a:gd name="T57" fmla="*/ 97 h 103"/>
                <a:gd name="T58" fmla="*/ 45 w 103"/>
                <a:gd name="T59" fmla="*/ 51 h 103"/>
                <a:gd name="T60" fmla="*/ 63 w 103"/>
                <a:gd name="T61" fmla="*/ 53 h 103"/>
                <a:gd name="T62" fmla="*/ 63 w 103"/>
                <a:gd name="T63" fmla="*/ 33 h 103"/>
                <a:gd name="T64" fmla="*/ 96 w 103"/>
                <a:gd name="T65" fmla="*/ 33 h 103"/>
                <a:gd name="T66" fmla="*/ 94 w 103"/>
                <a:gd name="T67" fmla="*/ 97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3" h="103">
                  <a:moveTo>
                    <a:pt x="63" y="27"/>
                  </a:moveTo>
                  <a:lnTo>
                    <a:pt x="65" y="2"/>
                  </a:lnTo>
                  <a:lnTo>
                    <a:pt x="19" y="0"/>
                  </a:lnTo>
                  <a:lnTo>
                    <a:pt x="1" y="20"/>
                  </a:lnTo>
                  <a:lnTo>
                    <a:pt x="0" y="77"/>
                  </a:lnTo>
                  <a:lnTo>
                    <a:pt x="39" y="77"/>
                  </a:lnTo>
                  <a:lnTo>
                    <a:pt x="37" y="102"/>
                  </a:lnTo>
                  <a:lnTo>
                    <a:pt x="101" y="103"/>
                  </a:lnTo>
                  <a:lnTo>
                    <a:pt x="103" y="27"/>
                  </a:lnTo>
                  <a:lnTo>
                    <a:pt x="63" y="27"/>
                  </a:lnTo>
                  <a:close/>
                  <a:moveTo>
                    <a:pt x="19" y="10"/>
                  </a:moveTo>
                  <a:lnTo>
                    <a:pt x="19" y="20"/>
                  </a:lnTo>
                  <a:lnTo>
                    <a:pt x="9" y="20"/>
                  </a:lnTo>
                  <a:lnTo>
                    <a:pt x="19" y="10"/>
                  </a:lnTo>
                  <a:close/>
                  <a:moveTo>
                    <a:pt x="6" y="71"/>
                  </a:moveTo>
                  <a:lnTo>
                    <a:pt x="6" y="27"/>
                  </a:lnTo>
                  <a:lnTo>
                    <a:pt x="26" y="27"/>
                  </a:lnTo>
                  <a:lnTo>
                    <a:pt x="26" y="7"/>
                  </a:lnTo>
                  <a:lnTo>
                    <a:pt x="58" y="7"/>
                  </a:lnTo>
                  <a:lnTo>
                    <a:pt x="58" y="27"/>
                  </a:lnTo>
                  <a:lnTo>
                    <a:pt x="39" y="46"/>
                  </a:lnTo>
                  <a:lnTo>
                    <a:pt x="39" y="71"/>
                  </a:lnTo>
                  <a:lnTo>
                    <a:pt x="6" y="71"/>
                  </a:lnTo>
                  <a:close/>
                  <a:moveTo>
                    <a:pt x="57" y="36"/>
                  </a:moveTo>
                  <a:lnTo>
                    <a:pt x="57" y="46"/>
                  </a:lnTo>
                  <a:lnTo>
                    <a:pt x="47" y="46"/>
                  </a:lnTo>
                  <a:lnTo>
                    <a:pt x="57" y="36"/>
                  </a:lnTo>
                  <a:close/>
                  <a:moveTo>
                    <a:pt x="94" y="97"/>
                  </a:moveTo>
                  <a:lnTo>
                    <a:pt x="44" y="97"/>
                  </a:lnTo>
                  <a:lnTo>
                    <a:pt x="45" y="51"/>
                  </a:lnTo>
                  <a:lnTo>
                    <a:pt x="63" y="53"/>
                  </a:lnTo>
                  <a:lnTo>
                    <a:pt x="63" y="33"/>
                  </a:lnTo>
                  <a:lnTo>
                    <a:pt x="96" y="33"/>
                  </a:lnTo>
                  <a:lnTo>
                    <a:pt x="94" y="97"/>
                  </a:lnTo>
                  <a:close/>
                </a:path>
              </a:pathLst>
            </a:custGeom>
            <a:grpFill/>
            <a:ln>
              <a:noFill/>
            </a:ln>
          </p:spPr>
          <p:txBody>
            <a:bodyPr/>
            <a:lstStyle/>
            <a:p>
              <a:pPr>
                <a:defRPr/>
              </a:pPr>
              <a:endParaRPr lang="id-ID" sz="1350">
                <a:solidFill>
                  <a:prstClr val="black"/>
                </a:solidFill>
              </a:endParaRPr>
            </a:p>
          </p:txBody>
        </p:sp>
        <p:sp>
          <p:nvSpPr>
            <p:cNvPr id="49" name="Freeform 75"/>
            <p:cNvSpPr>
              <a:spLocks noEditPoints="1"/>
            </p:cNvSpPr>
            <p:nvPr/>
          </p:nvSpPr>
          <p:spPr bwMode="auto">
            <a:xfrm>
              <a:off x="11153207" y="4299877"/>
              <a:ext cx="326874" cy="277941"/>
            </a:xfrm>
            <a:custGeom>
              <a:avLst/>
              <a:gdLst>
                <a:gd name="T0" fmla="*/ 76 w 102"/>
                <a:gd name="T1" fmla="*/ 1 h 87"/>
                <a:gd name="T2" fmla="*/ 7 w 102"/>
                <a:gd name="T3" fmla="*/ 22 h 87"/>
                <a:gd name="T4" fmla="*/ 1 w 102"/>
                <a:gd name="T5" fmla="*/ 32 h 87"/>
                <a:gd name="T6" fmla="*/ 15 w 102"/>
                <a:gd name="T7" fmla="*/ 80 h 87"/>
                <a:gd name="T8" fmla="*/ 26 w 102"/>
                <a:gd name="T9" fmla="*/ 86 h 87"/>
                <a:gd name="T10" fmla="*/ 95 w 102"/>
                <a:gd name="T11" fmla="*/ 65 h 87"/>
                <a:gd name="T12" fmla="*/ 101 w 102"/>
                <a:gd name="T13" fmla="*/ 55 h 87"/>
                <a:gd name="T14" fmla="*/ 87 w 102"/>
                <a:gd name="T15" fmla="*/ 7 h 87"/>
                <a:gd name="T16" fmla="*/ 76 w 102"/>
                <a:gd name="T17" fmla="*/ 1 h 87"/>
                <a:gd name="T18" fmla="*/ 8 w 102"/>
                <a:gd name="T19" fmla="*/ 27 h 87"/>
                <a:gd name="T20" fmla="*/ 78 w 102"/>
                <a:gd name="T21" fmla="*/ 7 h 87"/>
                <a:gd name="T22" fmla="*/ 81 w 102"/>
                <a:gd name="T23" fmla="*/ 8 h 87"/>
                <a:gd name="T24" fmla="*/ 84 w 102"/>
                <a:gd name="T25" fmla="*/ 17 h 87"/>
                <a:gd name="T26" fmla="*/ 9 w 102"/>
                <a:gd name="T27" fmla="*/ 38 h 87"/>
                <a:gd name="T28" fmla="*/ 7 w 102"/>
                <a:gd name="T29" fmla="*/ 30 h 87"/>
                <a:gd name="T30" fmla="*/ 8 w 102"/>
                <a:gd name="T31" fmla="*/ 27 h 87"/>
                <a:gd name="T32" fmla="*/ 94 w 102"/>
                <a:gd name="T33" fmla="*/ 60 h 87"/>
                <a:gd name="T34" fmla="*/ 24 w 102"/>
                <a:gd name="T35" fmla="*/ 80 h 87"/>
                <a:gd name="T36" fmla="*/ 21 w 102"/>
                <a:gd name="T37" fmla="*/ 78 h 87"/>
                <a:gd name="T38" fmla="*/ 14 w 102"/>
                <a:gd name="T39" fmla="*/ 54 h 87"/>
                <a:gd name="T40" fmla="*/ 88 w 102"/>
                <a:gd name="T41" fmla="*/ 33 h 87"/>
                <a:gd name="T42" fmla="*/ 95 w 102"/>
                <a:gd name="T43" fmla="*/ 57 h 87"/>
                <a:gd name="T44" fmla="*/ 94 w 102"/>
                <a:gd name="T45" fmla="*/ 60 h 87"/>
                <a:gd name="T46" fmla="*/ 22 w 102"/>
                <a:gd name="T47" fmla="*/ 64 h 87"/>
                <a:gd name="T48" fmla="*/ 27 w 102"/>
                <a:gd name="T49" fmla="*/ 62 h 87"/>
                <a:gd name="T50" fmla="*/ 31 w 102"/>
                <a:gd name="T51" fmla="*/ 73 h 87"/>
                <a:gd name="T52" fmla="*/ 25 w 102"/>
                <a:gd name="T53" fmla="*/ 74 h 87"/>
                <a:gd name="T54" fmla="*/ 22 w 102"/>
                <a:gd name="T55" fmla="*/ 64 h 87"/>
                <a:gd name="T56" fmla="*/ 33 w 102"/>
                <a:gd name="T57" fmla="*/ 60 h 87"/>
                <a:gd name="T58" fmla="*/ 38 w 102"/>
                <a:gd name="T59" fmla="*/ 59 h 87"/>
                <a:gd name="T60" fmla="*/ 41 w 102"/>
                <a:gd name="T61" fmla="*/ 70 h 87"/>
                <a:gd name="T62" fmla="*/ 36 w 102"/>
                <a:gd name="T63" fmla="*/ 71 h 87"/>
                <a:gd name="T64" fmla="*/ 33 w 102"/>
                <a:gd name="T65" fmla="*/ 60 h 87"/>
                <a:gd name="T66" fmla="*/ 43 w 102"/>
                <a:gd name="T67" fmla="*/ 57 h 87"/>
                <a:gd name="T68" fmla="*/ 49 w 102"/>
                <a:gd name="T69" fmla="*/ 56 h 87"/>
                <a:gd name="T70" fmla="*/ 52 w 102"/>
                <a:gd name="T71" fmla="*/ 66 h 87"/>
                <a:gd name="T72" fmla="*/ 47 w 102"/>
                <a:gd name="T73" fmla="*/ 68 h 87"/>
                <a:gd name="T74" fmla="*/ 43 w 102"/>
                <a:gd name="T75" fmla="*/ 57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02" h="87">
                  <a:moveTo>
                    <a:pt x="76" y="1"/>
                  </a:moveTo>
                  <a:cubicBezTo>
                    <a:pt x="7" y="22"/>
                    <a:pt x="7" y="22"/>
                    <a:pt x="7" y="22"/>
                  </a:cubicBezTo>
                  <a:cubicBezTo>
                    <a:pt x="2" y="23"/>
                    <a:pt x="0" y="28"/>
                    <a:pt x="1" y="32"/>
                  </a:cubicBezTo>
                  <a:cubicBezTo>
                    <a:pt x="15" y="80"/>
                    <a:pt x="15" y="80"/>
                    <a:pt x="15" y="80"/>
                  </a:cubicBezTo>
                  <a:cubicBezTo>
                    <a:pt x="17" y="84"/>
                    <a:pt x="21" y="87"/>
                    <a:pt x="26" y="86"/>
                  </a:cubicBezTo>
                  <a:cubicBezTo>
                    <a:pt x="95" y="65"/>
                    <a:pt x="95" y="65"/>
                    <a:pt x="95" y="65"/>
                  </a:cubicBezTo>
                  <a:cubicBezTo>
                    <a:pt x="100" y="64"/>
                    <a:pt x="102" y="59"/>
                    <a:pt x="101" y="55"/>
                  </a:cubicBezTo>
                  <a:cubicBezTo>
                    <a:pt x="87" y="7"/>
                    <a:pt x="87" y="7"/>
                    <a:pt x="87" y="7"/>
                  </a:cubicBezTo>
                  <a:cubicBezTo>
                    <a:pt x="85" y="3"/>
                    <a:pt x="81" y="0"/>
                    <a:pt x="76" y="1"/>
                  </a:cubicBezTo>
                  <a:close/>
                  <a:moveTo>
                    <a:pt x="8" y="27"/>
                  </a:moveTo>
                  <a:cubicBezTo>
                    <a:pt x="78" y="7"/>
                    <a:pt x="78" y="7"/>
                    <a:pt x="78" y="7"/>
                  </a:cubicBezTo>
                  <a:cubicBezTo>
                    <a:pt x="79" y="6"/>
                    <a:pt x="81" y="7"/>
                    <a:pt x="81" y="8"/>
                  </a:cubicBezTo>
                  <a:cubicBezTo>
                    <a:pt x="84" y="17"/>
                    <a:pt x="84" y="17"/>
                    <a:pt x="84" y="17"/>
                  </a:cubicBezTo>
                  <a:cubicBezTo>
                    <a:pt x="9" y="38"/>
                    <a:pt x="9" y="38"/>
                    <a:pt x="9" y="38"/>
                  </a:cubicBezTo>
                  <a:cubicBezTo>
                    <a:pt x="7" y="30"/>
                    <a:pt x="7" y="30"/>
                    <a:pt x="7" y="30"/>
                  </a:cubicBezTo>
                  <a:cubicBezTo>
                    <a:pt x="6" y="29"/>
                    <a:pt x="7" y="27"/>
                    <a:pt x="8" y="27"/>
                  </a:cubicBezTo>
                  <a:close/>
                  <a:moveTo>
                    <a:pt x="94" y="60"/>
                  </a:moveTo>
                  <a:cubicBezTo>
                    <a:pt x="24" y="80"/>
                    <a:pt x="24" y="80"/>
                    <a:pt x="24" y="80"/>
                  </a:cubicBezTo>
                  <a:cubicBezTo>
                    <a:pt x="23" y="81"/>
                    <a:pt x="21" y="80"/>
                    <a:pt x="21" y="78"/>
                  </a:cubicBezTo>
                  <a:cubicBezTo>
                    <a:pt x="14" y="54"/>
                    <a:pt x="14" y="54"/>
                    <a:pt x="14" y="54"/>
                  </a:cubicBezTo>
                  <a:cubicBezTo>
                    <a:pt x="88" y="33"/>
                    <a:pt x="88" y="33"/>
                    <a:pt x="88" y="33"/>
                  </a:cubicBezTo>
                  <a:cubicBezTo>
                    <a:pt x="95" y="57"/>
                    <a:pt x="95" y="57"/>
                    <a:pt x="95" y="57"/>
                  </a:cubicBezTo>
                  <a:cubicBezTo>
                    <a:pt x="96" y="58"/>
                    <a:pt x="95" y="60"/>
                    <a:pt x="94" y="60"/>
                  </a:cubicBezTo>
                  <a:close/>
                  <a:moveTo>
                    <a:pt x="22" y="64"/>
                  </a:moveTo>
                  <a:cubicBezTo>
                    <a:pt x="27" y="62"/>
                    <a:pt x="27" y="62"/>
                    <a:pt x="27" y="62"/>
                  </a:cubicBezTo>
                  <a:cubicBezTo>
                    <a:pt x="31" y="73"/>
                    <a:pt x="31" y="73"/>
                    <a:pt x="31" y="73"/>
                  </a:cubicBezTo>
                  <a:cubicBezTo>
                    <a:pt x="25" y="74"/>
                    <a:pt x="25" y="74"/>
                    <a:pt x="25" y="74"/>
                  </a:cubicBezTo>
                  <a:lnTo>
                    <a:pt x="22" y="64"/>
                  </a:lnTo>
                  <a:close/>
                  <a:moveTo>
                    <a:pt x="33" y="60"/>
                  </a:moveTo>
                  <a:cubicBezTo>
                    <a:pt x="38" y="59"/>
                    <a:pt x="38" y="59"/>
                    <a:pt x="38" y="59"/>
                  </a:cubicBezTo>
                  <a:cubicBezTo>
                    <a:pt x="41" y="70"/>
                    <a:pt x="41" y="70"/>
                    <a:pt x="41" y="70"/>
                  </a:cubicBezTo>
                  <a:cubicBezTo>
                    <a:pt x="36" y="71"/>
                    <a:pt x="36" y="71"/>
                    <a:pt x="36" y="71"/>
                  </a:cubicBezTo>
                  <a:lnTo>
                    <a:pt x="33" y="60"/>
                  </a:lnTo>
                  <a:close/>
                  <a:moveTo>
                    <a:pt x="43" y="57"/>
                  </a:moveTo>
                  <a:cubicBezTo>
                    <a:pt x="49" y="56"/>
                    <a:pt x="49" y="56"/>
                    <a:pt x="49" y="56"/>
                  </a:cubicBezTo>
                  <a:cubicBezTo>
                    <a:pt x="52" y="66"/>
                    <a:pt x="52" y="66"/>
                    <a:pt x="52" y="66"/>
                  </a:cubicBezTo>
                  <a:cubicBezTo>
                    <a:pt x="47" y="68"/>
                    <a:pt x="47" y="68"/>
                    <a:pt x="47" y="68"/>
                  </a:cubicBezTo>
                  <a:lnTo>
                    <a:pt x="43" y="57"/>
                  </a:lnTo>
                  <a:close/>
                </a:path>
              </a:pathLst>
            </a:custGeom>
            <a:grpFill/>
            <a:ln>
              <a:noFill/>
            </a:ln>
          </p:spPr>
          <p:txBody>
            <a:bodyPr/>
            <a:lstStyle/>
            <a:p>
              <a:pPr>
                <a:defRPr/>
              </a:pPr>
              <a:endParaRPr lang="id-ID" sz="1350">
                <a:solidFill>
                  <a:prstClr val="black"/>
                </a:solidFill>
              </a:endParaRPr>
            </a:p>
          </p:txBody>
        </p:sp>
        <p:sp>
          <p:nvSpPr>
            <p:cNvPr id="50" name="Freeform 76"/>
            <p:cNvSpPr/>
            <p:nvPr/>
          </p:nvSpPr>
          <p:spPr bwMode="auto">
            <a:xfrm>
              <a:off x="11274562" y="2275999"/>
              <a:ext cx="295557" cy="305343"/>
            </a:xfrm>
            <a:custGeom>
              <a:avLst/>
              <a:gdLst>
                <a:gd name="T0" fmla="*/ 65 w 92"/>
                <a:gd name="T1" fmla="*/ 96 h 96"/>
                <a:gd name="T2" fmla="*/ 36 w 92"/>
                <a:gd name="T3" fmla="*/ 49 h 96"/>
                <a:gd name="T4" fmla="*/ 36 w 92"/>
                <a:gd name="T5" fmla="*/ 72 h 96"/>
                <a:gd name="T6" fmla="*/ 0 w 92"/>
                <a:gd name="T7" fmla="*/ 36 h 96"/>
                <a:gd name="T8" fmla="*/ 36 w 92"/>
                <a:gd name="T9" fmla="*/ 0 h 96"/>
                <a:gd name="T10" fmla="*/ 36 w 92"/>
                <a:gd name="T11" fmla="*/ 24 h 96"/>
                <a:gd name="T12" fmla="*/ 65 w 92"/>
                <a:gd name="T13" fmla="*/ 96 h 96"/>
              </a:gdLst>
              <a:ahLst/>
              <a:cxnLst>
                <a:cxn ang="0">
                  <a:pos x="T0" y="T1"/>
                </a:cxn>
                <a:cxn ang="0">
                  <a:pos x="T2" y="T3"/>
                </a:cxn>
                <a:cxn ang="0">
                  <a:pos x="T4" y="T5"/>
                </a:cxn>
                <a:cxn ang="0">
                  <a:pos x="T6" y="T7"/>
                </a:cxn>
                <a:cxn ang="0">
                  <a:pos x="T8" y="T9"/>
                </a:cxn>
                <a:cxn ang="0">
                  <a:pos x="T10" y="T11"/>
                </a:cxn>
                <a:cxn ang="0">
                  <a:pos x="T12" y="T13"/>
                </a:cxn>
              </a:cxnLst>
              <a:rect l="0" t="0" r="r" b="b"/>
              <a:pathLst>
                <a:path w="92" h="96">
                  <a:moveTo>
                    <a:pt x="65" y="96"/>
                  </a:moveTo>
                  <a:cubicBezTo>
                    <a:pt x="76" y="77"/>
                    <a:pt x="78" y="48"/>
                    <a:pt x="36" y="49"/>
                  </a:cubicBezTo>
                  <a:cubicBezTo>
                    <a:pt x="36" y="72"/>
                    <a:pt x="36" y="72"/>
                    <a:pt x="36" y="72"/>
                  </a:cubicBezTo>
                  <a:cubicBezTo>
                    <a:pt x="0" y="36"/>
                    <a:pt x="0" y="36"/>
                    <a:pt x="0" y="36"/>
                  </a:cubicBezTo>
                  <a:cubicBezTo>
                    <a:pt x="36" y="0"/>
                    <a:pt x="36" y="0"/>
                    <a:pt x="36" y="0"/>
                  </a:cubicBezTo>
                  <a:cubicBezTo>
                    <a:pt x="36" y="24"/>
                    <a:pt x="36" y="24"/>
                    <a:pt x="36" y="24"/>
                  </a:cubicBezTo>
                  <a:cubicBezTo>
                    <a:pt x="86" y="22"/>
                    <a:pt x="92" y="68"/>
                    <a:pt x="65" y="96"/>
                  </a:cubicBezTo>
                  <a:close/>
                </a:path>
              </a:pathLst>
            </a:custGeom>
            <a:grpFill/>
            <a:ln>
              <a:noFill/>
            </a:ln>
          </p:spPr>
          <p:txBody>
            <a:bodyPr/>
            <a:lstStyle/>
            <a:p>
              <a:pPr>
                <a:defRPr/>
              </a:pPr>
              <a:endParaRPr lang="id-ID" sz="1350">
                <a:solidFill>
                  <a:prstClr val="black"/>
                </a:solidFill>
              </a:endParaRPr>
            </a:p>
          </p:txBody>
        </p:sp>
        <p:sp>
          <p:nvSpPr>
            <p:cNvPr id="51" name="Freeform 77"/>
            <p:cNvSpPr>
              <a:spLocks noEditPoints="1"/>
            </p:cNvSpPr>
            <p:nvPr/>
          </p:nvSpPr>
          <p:spPr bwMode="auto">
            <a:xfrm>
              <a:off x="11188439" y="2508922"/>
              <a:ext cx="275984" cy="195733"/>
            </a:xfrm>
            <a:custGeom>
              <a:avLst/>
              <a:gdLst>
                <a:gd name="T0" fmla="*/ 70 w 86"/>
                <a:gd name="T1" fmla="*/ 58 h 61"/>
                <a:gd name="T2" fmla="*/ 75 w 86"/>
                <a:gd name="T3" fmla="*/ 49 h 61"/>
                <a:gd name="T4" fmla="*/ 80 w 86"/>
                <a:gd name="T5" fmla="*/ 41 h 61"/>
                <a:gd name="T6" fmla="*/ 85 w 86"/>
                <a:gd name="T7" fmla="*/ 32 h 61"/>
                <a:gd name="T8" fmla="*/ 83 w 86"/>
                <a:gd name="T9" fmla="*/ 25 h 61"/>
                <a:gd name="T10" fmla="*/ 65 w 86"/>
                <a:gd name="T11" fmla="*/ 9 h 61"/>
                <a:gd name="T12" fmla="*/ 58 w 86"/>
                <a:gd name="T13" fmla="*/ 9 h 61"/>
                <a:gd name="T14" fmla="*/ 50 w 86"/>
                <a:gd name="T15" fmla="*/ 17 h 61"/>
                <a:gd name="T16" fmla="*/ 49 w 86"/>
                <a:gd name="T17" fmla="*/ 18 h 61"/>
                <a:gd name="T18" fmla="*/ 17 w 86"/>
                <a:gd name="T19" fmla="*/ 0 h 61"/>
                <a:gd name="T20" fmla="*/ 0 w 86"/>
                <a:gd name="T21" fmla="*/ 3 h 61"/>
                <a:gd name="T22" fmla="*/ 4 w 86"/>
                <a:gd name="T23" fmla="*/ 16 h 61"/>
                <a:gd name="T24" fmla="*/ 9 w 86"/>
                <a:gd name="T25" fmla="*/ 15 h 61"/>
                <a:gd name="T26" fmla="*/ 11 w 86"/>
                <a:gd name="T27" fmla="*/ 24 h 61"/>
                <a:gd name="T28" fmla="*/ 20 w 86"/>
                <a:gd name="T29" fmla="*/ 21 h 61"/>
                <a:gd name="T30" fmla="*/ 23 w 86"/>
                <a:gd name="T31" fmla="*/ 30 h 61"/>
                <a:gd name="T32" fmla="*/ 32 w 86"/>
                <a:gd name="T33" fmla="*/ 27 h 61"/>
                <a:gd name="T34" fmla="*/ 35 w 86"/>
                <a:gd name="T35" fmla="*/ 36 h 61"/>
                <a:gd name="T36" fmla="*/ 39 w 86"/>
                <a:gd name="T37" fmla="*/ 35 h 61"/>
                <a:gd name="T38" fmla="*/ 39 w 86"/>
                <a:gd name="T39" fmla="*/ 36 h 61"/>
                <a:gd name="T40" fmla="*/ 37 w 86"/>
                <a:gd name="T41" fmla="*/ 47 h 61"/>
                <a:gd name="T42" fmla="*/ 41 w 86"/>
                <a:gd name="T43" fmla="*/ 53 h 61"/>
                <a:gd name="T44" fmla="*/ 64 w 86"/>
                <a:gd name="T45" fmla="*/ 61 h 61"/>
                <a:gd name="T46" fmla="*/ 70 w 86"/>
                <a:gd name="T47" fmla="*/ 58 h 61"/>
                <a:gd name="T48" fmla="*/ 15 w 86"/>
                <a:gd name="T49" fmla="*/ 10 h 61"/>
                <a:gd name="T50" fmla="*/ 18 w 86"/>
                <a:gd name="T51" fmla="*/ 6 h 61"/>
                <a:gd name="T52" fmla="*/ 46 w 86"/>
                <a:gd name="T53" fmla="*/ 21 h 61"/>
                <a:gd name="T54" fmla="*/ 43 w 86"/>
                <a:gd name="T55" fmla="*/ 25 h 61"/>
                <a:gd name="T56" fmla="*/ 15 w 86"/>
                <a:gd name="T57" fmla="*/ 10 h 61"/>
                <a:gd name="T58" fmla="*/ 61 w 86"/>
                <a:gd name="T59" fmla="*/ 54 h 61"/>
                <a:gd name="T60" fmla="*/ 57 w 86"/>
                <a:gd name="T61" fmla="*/ 52 h 61"/>
                <a:gd name="T62" fmla="*/ 56 w 86"/>
                <a:gd name="T63" fmla="*/ 49 h 61"/>
                <a:gd name="T64" fmla="*/ 69 w 86"/>
                <a:gd name="T65" fmla="*/ 24 h 61"/>
                <a:gd name="T66" fmla="*/ 72 w 86"/>
                <a:gd name="T67" fmla="*/ 23 h 61"/>
                <a:gd name="T68" fmla="*/ 77 w 86"/>
                <a:gd name="T69" fmla="*/ 26 h 61"/>
                <a:gd name="T70" fmla="*/ 77 w 86"/>
                <a:gd name="T71" fmla="*/ 29 h 61"/>
                <a:gd name="T72" fmla="*/ 64 w 86"/>
                <a:gd name="T73" fmla="*/ 53 h 61"/>
                <a:gd name="T74" fmla="*/ 61 w 86"/>
                <a:gd name="T75" fmla="*/ 54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86" h="61">
                  <a:moveTo>
                    <a:pt x="70" y="58"/>
                  </a:moveTo>
                  <a:cubicBezTo>
                    <a:pt x="75" y="49"/>
                    <a:pt x="75" y="49"/>
                    <a:pt x="75" y="49"/>
                  </a:cubicBezTo>
                  <a:cubicBezTo>
                    <a:pt x="77" y="47"/>
                    <a:pt x="79" y="43"/>
                    <a:pt x="80" y="41"/>
                  </a:cubicBezTo>
                  <a:cubicBezTo>
                    <a:pt x="85" y="32"/>
                    <a:pt x="85" y="32"/>
                    <a:pt x="85" y="32"/>
                  </a:cubicBezTo>
                  <a:cubicBezTo>
                    <a:pt x="86" y="29"/>
                    <a:pt x="85" y="26"/>
                    <a:pt x="83" y="25"/>
                  </a:cubicBezTo>
                  <a:cubicBezTo>
                    <a:pt x="65" y="9"/>
                    <a:pt x="65" y="9"/>
                    <a:pt x="65" y="9"/>
                  </a:cubicBezTo>
                  <a:cubicBezTo>
                    <a:pt x="63" y="7"/>
                    <a:pt x="60" y="8"/>
                    <a:pt x="58" y="9"/>
                  </a:cubicBezTo>
                  <a:cubicBezTo>
                    <a:pt x="50" y="17"/>
                    <a:pt x="50" y="17"/>
                    <a:pt x="50" y="17"/>
                  </a:cubicBezTo>
                  <a:cubicBezTo>
                    <a:pt x="49" y="17"/>
                    <a:pt x="49" y="18"/>
                    <a:pt x="49" y="18"/>
                  </a:cubicBezTo>
                  <a:cubicBezTo>
                    <a:pt x="17" y="0"/>
                    <a:pt x="17" y="0"/>
                    <a:pt x="17" y="0"/>
                  </a:cubicBezTo>
                  <a:cubicBezTo>
                    <a:pt x="0" y="3"/>
                    <a:pt x="0" y="3"/>
                    <a:pt x="0" y="3"/>
                  </a:cubicBezTo>
                  <a:cubicBezTo>
                    <a:pt x="4" y="16"/>
                    <a:pt x="4" y="16"/>
                    <a:pt x="4" y="16"/>
                  </a:cubicBezTo>
                  <a:cubicBezTo>
                    <a:pt x="9" y="15"/>
                    <a:pt x="9" y="15"/>
                    <a:pt x="9" y="15"/>
                  </a:cubicBezTo>
                  <a:cubicBezTo>
                    <a:pt x="11" y="24"/>
                    <a:pt x="11" y="24"/>
                    <a:pt x="11" y="24"/>
                  </a:cubicBezTo>
                  <a:cubicBezTo>
                    <a:pt x="20" y="21"/>
                    <a:pt x="20" y="21"/>
                    <a:pt x="20" y="21"/>
                  </a:cubicBezTo>
                  <a:cubicBezTo>
                    <a:pt x="23" y="30"/>
                    <a:pt x="23" y="30"/>
                    <a:pt x="23" y="30"/>
                  </a:cubicBezTo>
                  <a:cubicBezTo>
                    <a:pt x="32" y="27"/>
                    <a:pt x="32" y="27"/>
                    <a:pt x="32" y="27"/>
                  </a:cubicBezTo>
                  <a:cubicBezTo>
                    <a:pt x="35" y="36"/>
                    <a:pt x="35" y="36"/>
                    <a:pt x="35" y="36"/>
                  </a:cubicBezTo>
                  <a:cubicBezTo>
                    <a:pt x="39" y="35"/>
                    <a:pt x="39" y="35"/>
                    <a:pt x="39" y="35"/>
                  </a:cubicBezTo>
                  <a:cubicBezTo>
                    <a:pt x="39" y="35"/>
                    <a:pt x="39" y="36"/>
                    <a:pt x="39" y="36"/>
                  </a:cubicBezTo>
                  <a:cubicBezTo>
                    <a:pt x="37" y="47"/>
                    <a:pt x="37" y="47"/>
                    <a:pt x="37" y="47"/>
                  </a:cubicBezTo>
                  <a:cubicBezTo>
                    <a:pt x="37" y="50"/>
                    <a:pt x="38" y="53"/>
                    <a:pt x="41" y="53"/>
                  </a:cubicBezTo>
                  <a:cubicBezTo>
                    <a:pt x="64" y="61"/>
                    <a:pt x="64" y="61"/>
                    <a:pt x="64" y="61"/>
                  </a:cubicBezTo>
                  <a:cubicBezTo>
                    <a:pt x="66" y="61"/>
                    <a:pt x="69" y="60"/>
                    <a:pt x="70" y="58"/>
                  </a:cubicBezTo>
                  <a:close/>
                  <a:moveTo>
                    <a:pt x="15" y="10"/>
                  </a:moveTo>
                  <a:cubicBezTo>
                    <a:pt x="18" y="6"/>
                    <a:pt x="18" y="6"/>
                    <a:pt x="18" y="6"/>
                  </a:cubicBezTo>
                  <a:cubicBezTo>
                    <a:pt x="46" y="21"/>
                    <a:pt x="46" y="21"/>
                    <a:pt x="46" y="21"/>
                  </a:cubicBezTo>
                  <a:cubicBezTo>
                    <a:pt x="43" y="25"/>
                    <a:pt x="43" y="25"/>
                    <a:pt x="43" y="25"/>
                  </a:cubicBezTo>
                  <a:lnTo>
                    <a:pt x="15" y="10"/>
                  </a:lnTo>
                  <a:close/>
                  <a:moveTo>
                    <a:pt x="61" y="54"/>
                  </a:moveTo>
                  <a:cubicBezTo>
                    <a:pt x="57" y="52"/>
                    <a:pt x="57" y="52"/>
                    <a:pt x="57" y="52"/>
                  </a:cubicBezTo>
                  <a:cubicBezTo>
                    <a:pt x="56" y="51"/>
                    <a:pt x="55" y="50"/>
                    <a:pt x="56" y="49"/>
                  </a:cubicBezTo>
                  <a:cubicBezTo>
                    <a:pt x="69" y="24"/>
                    <a:pt x="69" y="24"/>
                    <a:pt x="69" y="24"/>
                  </a:cubicBezTo>
                  <a:cubicBezTo>
                    <a:pt x="70" y="23"/>
                    <a:pt x="71" y="23"/>
                    <a:pt x="72" y="23"/>
                  </a:cubicBezTo>
                  <a:cubicBezTo>
                    <a:pt x="77" y="26"/>
                    <a:pt x="77" y="26"/>
                    <a:pt x="77" y="26"/>
                  </a:cubicBezTo>
                  <a:cubicBezTo>
                    <a:pt x="78" y="26"/>
                    <a:pt x="78" y="28"/>
                    <a:pt x="77" y="29"/>
                  </a:cubicBezTo>
                  <a:cubicBezTo>
                    <a:pt x="64" y="53"/>
                    <a:pt x="64" y="53"/>
                    <a:pt x="64" y="53"/>
                  </a:cubicBezTo>
                  <a:cubicBezTo>
                    <a:pt x="64" y="54"/>
                    <a:pt x="62" y="55"/>
                    <a:pt x="61" y="54"/>
                  </a:cubicBezTo>
                  <a:close/>
                </a:path>
              </a:pathLst>
            </a:custGeom>
            <a:grpFill/>
            <a:ln>
              <a:noFill/>
            </a:ln>
          </p:spPr>
          <p:txBody>
            <a:bodyPr/>
            <a:lstStyle/>
            <a:p>
              <a:pPr>
                <a:defRPr/>
              </a:pPr>
              <a:endParaRPr lang="id-ID" sz="1350">
                <a:solidFill>
                  <a:prstClr val="black"/>
                </a:solidFill>
              </a:endParaRPr>
            </a:p>
          </p:txBody>
        </p:sp>
        <p:sp>
          <p:nvSpPr>
            <p:cNvPr id="52" name="Freeform 78"/>
            <p:cNvSpPr>
              <a:spLocks noEditPoints="1"/>
            </p:cNvSpPr>
            <p:nvPr/>
          </p:nvSpPr>
          <p:spPr bwMode="auto">
            <a:xfrm>
              <a:off x="10996621" y="4129590"/>
              <a:ext cx="221179" cy="191818"/>
            </a:xfrm>
            <a:custGeom>
              <a:avLst/>
              <a:gdLst>
                <a:gd name="T0" fmla="*/ 56 w 69"/>
                <a:gd name="T1" fmla="*/ 0 h 60"/>
                <a:gd name="T2" fmla="*/ 13 w 69"/>
                <a:gd name="T3" fmla="*/ 0 h 60"/>
                <a:gd name="T4" fmla="*/ 0 w 69"/>
                <a:gd name="T5" fmla="*/ 13 h 60"/>
                <a:gd name="T6" fmla="*/ 0 w 69"/>
                <a:gd name="T7" fmla="*/ 58 h 60"/>
                <a:gd name="T8" fmla="*/ 2 w 69"/>
                <a:gd name="T9" fmla="*/ 60 h 60"/>
                <a:gd name="T10" fmla="*/ 66 w 69"/>
                <a:gd name="T11" fmla="*/ 60 h 60"/>
                <a:gd name="T12" fmla="*/ 69 w 69"/>
                <a:gd name="T13" fmla="*/ 58 h 60"/>
                <a:gd name="T14" fmla="*/ 69 w 69"/>
                <a:gd name="T15" fmla="*/ 13 h 60"/>
                <a:gd name="T16" fmla="*/ 56 w 69"/>
                <a:gd name="T17" fmla="*/ 0 h 60"/>
                <a:gd name="T18" fmla="*/ 34 w 69"/>
                <a:gd name="T19" fmla="*/ 51 h 60"/>
                <a:gd name="T20" fmla="*/ 13 w 69"/>
                <a:gd name="T21" fmla="*/ 34 h 60"/>
                <a:gd name="T22" fmla="*/ 26 w 69"/>
                <a:gd name="T23" fmla="*/ 34 h 60"/>
                <a:gd name="T24" fmla="*/ 26 w 69"/>
                <a:gd name="T25" fmla="*/ 21 h 60"/>
                <a:gd name="T26" fmla="*/ 43 w 69"/>
                <a:gd name="T27" fmla="*/ 21 h 60"/>
                <a:gd name="T28" fmla="*/ 43 w 69"/>
                <a:gd name="T29" fmla="*/ 34 h 60"/>
                <a:gd name="T30" fmla="*/ 56 w 69"/>
                <a:gd name="T31" fmla="*/ 34 h 60"/>
                <a:gd name="T32" fmla="*/ 34 w 69"/>
                <a:gd name="T33" fmla="*/ 51 h 60"/>
                <a:gd name="T34" fmla="*/ 10 w 69"/>
                <a:gd name="T35" fmla="*/ 9 h 60"/>
                <a:gd name="T36" fmla="*/ 15 w 69"/>
                <a:gd name="T37" fmla="*/ 4 h 60"/>
                <a:gd name="T38" fmla="*/ 54 w 69"/>
                <a:gd name="T39" fmla="*/ 4 h 60"/>
                <a:gd name="T40" fmla="*/ 58 w 69"/>
                <a:gd name="T41" fmla="*/ 9 h 60"/>
                <a:gd name="T42" fmla="*/ 10 w 69"/>
                <a:gd name="T43" fmla="*/ 9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9" h="60">
                  <a:moveTo>
                    <a:pt x="56" y="0"/>
                  </a:moveTo>
                  <a:cubicBezTo>
                    <a:pt x="13" y="0"/>
                    <a:pt x="13" y="0"/>
                    <a:pt x="13" y="0"/>
                  </a:cubicBezTo>
                  <a:cubicBezTo>
                    <a:pt x="0" y="13"/>
                    <a:pt x="0" y="13"/>
                    <a:pt x="0" y="13"/>
                  </a:cubicBezTo>
                  <a:cubicBezTo>
                    <a:pt x="0" y="58"/>
                    <a:pt x="0" y="58"/>
                    <a:pt x="0" y="58"/>
                  </a:cubicBezTo>
                  <a:cubicBezTo>
                    <a:pt x="0" y="59"/>
                    <a:pt x="1" y="60"/>
                    <a:pt x="2" y="60"/>
                  </a:cubicBezTo>
                  <a:cubicBezTo>
                    <a:pt x="66" y="60"/>
                    <a:pt x="66" y="60"/>
                    <a:pt x="66" y="60"/>
                  </a:cubicBezTo>
                  <a:cubicBezTo>
                    <a:pt x="68" y="60"/>
                    <a:pt x="69" y="59"/>
                    <a:pt x="69" y="58"/>
                  </a:cubicBezTo>
                  <a:cubicBezTo>
                    <a:pt x="69" y="13"/>
                    <a:pt x="69" y="13"/>
                    <a:pt x="69" y="13"/>
                  </a:cubicBezTo>
                  <a:lnTo>
                    <a:pt x="56" y="0"/>
                  </a:lnTo>
                  <a:close/>
                  <a:moveTo>
                    <a:pt x="34" y="51"/>
                  </a:moveTo>
                  <a:cubicBezTo>
                    <a:pt x="13" y="34"/>
                    <a:pt x="13" y="34"/>
                    <a:pt x="13" y="34"/>
                  </a:cubicBezTo>
                  <a:cubicBezTo>
                    <a:pt x="26" y="34"/>
                    <a:pt x="26" y="34"/>
                    <a:pt x="26" y="34"/>
                  </a:cubicBezTo>
                  <a:cubicBezTo>
                    <a:pt x="26" y="21"/>
                    <a:pt x="26" y="21"/>
                    <a:pt x="26" y="21"/>
                  </a:cubicBezTo>
                  <a:cubicBezTo>
                    <a:pt x="43" y="21"/>
                    <a:pt x="43" y="21"/>
                    <a:pt x="43" y="21"/>
                  </a:cubicBezTo>
                  <a:cubicBezTo>
                    <a:pt x="43" y="34"/>
                    <a:pt x="43" y="34"/>
                    <a:pt x="43" y="34"/>
                  </a:cubicBezTo>
                  <a:cubicBezTo>
                    <a:pt x="56" y="34"/>
                    <a:pt x="56" y="34"/>
                    <a:pt x="56" y="34"/>
                  </a:cubicBezTo>
                  <a:lnTo>
                    <a:pt x="34" y="51"/>
                  </a:lnTo>
                  <a:close/>
                  <a:moveTo>
                    <a:pt x="10" y="9"/>
                  </a:moveTo>
                  <a:cubicBezTo>
                    <a:pt x="15" y="4"/>
                    <a:pt x="15" y="4"/>
                    <a:pt x="15" y="4"/>
                  </a:cubicBezTo>
                  <a:cubicBezTo>
                    <a:pt x="54" y="4"/>
                    <a:pt x="54" y="4"/>
                    <a:pt x="54" y="4"/>
                  </a:cubicBezTo>
                  <a:cubicBezTo>
                    <a:pt x="58" y="9"/>
                    <a:pt x="58" y="9"/>
                    <a:pt x="58" y="9"/>
                  </a:cubicBezTo>
                  <a:lnTo>
                    <a:pt x="10" y="9"/>
                  </a:lnTo>
                  <a:close/>
                </a:path>
              </a:pathLst>
            </a:custGeom>
            <a:grpFill/>
            <a:ln>
              <a:noFill/>
            </a:ln>
          </p:spPr>
          <p:txBody>
            <a:bodyPr/>
            <a:lstStyle/>
            <a:p>
              <a:pPr>
                <a:defRPr/>
              </a:pPr>
              <a:endParaRPr lang="id-ID" sz="1350">
                <a:solidFill>
                  <a:prstClr val="black"/>
                </a:solidFill>
              </a:endParaRPr>
            </a:p>
          </p:txBody>
        </p:sp>
        <p:sp>
          <p:nvSpPr>
            <p:cNvPr id="53" name="Freeform 79"/>
            <p:cNvSpPr>
              <a:spLocks noEditPoints="1"/>
            </p:cNvSpPr>
            <p:nvPr/>
          </p:nvSpPr>
          <p:spPr bwMode="auto">
            <a:xfrm>
              <a:off x="11303921" y="2003931"/>
              <a:ext cx="182032" cy="248580"/>
            </a:xfrm>
            <a:custGeom>
              <a:avLst/>
              <a:gdLst>
                <a:gd name="T0" fmla="*/ 57 w 57"/>
                <a:gd name="T1" fmla="*/ 48 h 78"/>
                <a:gd name="T2" fmla="*/ 57 w 57"/>
                <a:gd name="T3" fmla="*/ 48 h 78"/>
                <a:gd name="T4" fmla="*/ 57 w 57"/>
                <a:gd name="T5" fmla="*/ 48 h 78"/>
                <a:gd name="T6" fmla="*/ 28 w 57"/>
                <a:gd name="T7" fmla="*/ 0 h 78"/>
                <a:gd name="T8" fmla="*/ 0 w 57"/>
                <a:gd name="T9" fmla="*/ 48 h 78"/>
                <a:gd name="T10" fmla="*/ 0 w 57"/>
                <a:gd name="T11" fmla="*/ 48 h 78"/>
                <a:gd name="T12" fmla="*/ 0 w 57"/>
                <a:gd name="T13" fmla="*/ 48 h 78"/>
                <a:gd name="T14" fmla="*/ 0 w 57"/>
                <a:gd name="T15" fmla="*/ 49 h 78"/>
                <a:gd name="T16" fmla="*/ 0 w 57"/>
                <a:gd name="T17" fmla="*/ 49 h 78"/>
                <a:gd name="T18" fmla="*/ 0 w 57"/>
                <a:gd name="T19" fmla="*/ 49 h 78"/>
                <a:gd name="T20" fmla="*/ 28 w 57"/>
                <a:gd name="T21" fmla="*/ 78 h 78"/>
                <a:gd name="T22" fmla="*/ 57 w 57"/>
                <a:gd name="T23" fmla="*/ 49 h 78"/>
                <a:gd name="T24" fmla="*/ 57 w 57"/>
                <a:gd name="T25" fmla="*/ 49 h 78"/>
                <a:gd name="T26" fmla="*/ 57 w 57"/>
                <a:gd name="T27" fmla="*/ 49 h 78"/>
                <a:gd name="T28" fmla="*/ 57 w 57"/>
                <a:gd name="T29" fmla="*/ 48 h 78"/>
                <a:gd name="T30" fmla="*/ 48 w 57"/>
                <a:gd name="T31" fmla="*/ 49 h 78"/>
                <a:gd name="T32" fmla="*/ 48 w 57"/>
                <a:gd name="T33" fmla="*/ 49 h 78"/>
                <a:gd name="T34" fmla="*/ 42 w 57"/>
                <a:gd name="T35" fmla="*/ 62 h 78"/>
                <a:gd name="T36" fmla="*/ 28 w 57"/>
                <a:gd name="T37" fmla="*/ 68 h 78"/>
                <a:gd name="T38" fmla="*/ 26 w 57"/>
                <a:gd name="T39" fmla="*/ 68 h 78"/>
                <a:gd name="T40" fmla="*/ 43 w 57"/>
                <a:gd name="T41" fmla="*/ 37 h 78"/>
                <a:gd name="T42" fmla="*/ 43 w 57"/>
                <a:gd name="T43" fmla="*/ 33 h 78"/>
                <a:gd name="T44" fmla="*/ 48 w 57"/>
                <a:gd name="T45" fmla="*/ 48 h 78"/>
                <a:gd name="T46" fmla="*/ 48 w 57"/>
                <a:gd name="T47" fmla="*/ 48 h 78"/>
                <a:gd name="T48" fmla="*/ 48 w 57"/>
                <a:gd name="T49" fmla="*/ 48 h 78"/>
                <a:gd name="T50" fmla="*/ 48 w 57"/>
                <a:gd name="T51" fmla="*/ 48 h 78"/>
                <a:gd name="T52" fmla="*/ 48 w 57"/>
                <a:gd name="T53" fmla="*/ 49 h 78"/>
                <a:gd name="T54" fmla="*/ 48 w 57"/>
                <a:gd name="T55" fmla="*/ 4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57" h="78">
                  <a:moveTo>
                    <a:pt x="57" y="48"/>
                  </a:moveTo>
                  <a:cubicBezTo>
                    <a:pt x="57" y="48"/>
                    <a:pt x="57" y="48"/>
                    <a:pt x="57" y="48"/>
                  </a:cubicBezTo>
                  <a:cubicBezTo>
                    <a:pt x="57" y="48"/>
                    <a:pt x="57" y="48"/>
                    <a:pt x="57" y="48"/>
                  </a:cubicBezTo>
                  <a:cubicBezTo>
                    <a:pt x="57" y="24"/>
                    <a:pt x="28" y="0"/>
                    <a:pt x="28" y="0"/>
                  </a:cubicBezTo>
                  <a:cubicBezTo>
                    <a:pt x="28" y="0"/>
                    <a:pt x="0" y="24"/>
                    <a:pt x="0" y="48"/>
                  </a:cubicBezTo>
                  <a:cubicBezTo>
                    <a:pt x="0" y="48"/>
                    <a:pt x="0" y="48"/>
                    <a:pt x="0" y="48"/>
                  </a:cubicBezTo>
                  <a:cubicBezTo>
                    <a:pt x="0" y="48"/>
                    <a:pt x="0" y="48"/>
                    <a:pt x="0" y="48"/>
                  </a:cubicBezTo>
                  <a:cubicBezTo>
                    <a:pt x="0" y="48"/>
                    <a:pt x="0" y="48"/>
                    <a:pt x="0" y="49"/>
                  </a:cubicBezTo>
                  <a:cubicBezTo>
                    <a:pt x="0" y="49"/>
                    <a:pt x="0" y="49"/>
                    <a:pt x="0" y="49"/>
                  </a:cubicBezTo>
                  <a:cubicBezTo>
                    <a:pt x="0" y="49"/>
                    <a:pt x="0" y="49"/>
                    <a:pt x="0" y="49"/>
                  </a:cubicBezTo>
                  <a:cubicBezTo>
                    <a:pt x="0" y="65"/>
                    <a:pt x="13" y="78"/>
                    <a:pt x="28" y="78"/>
                  </a:cubicBezTo>
                  <a:cubicBezTo>
                    <a:pt x="44" y="78"/>
                    <a:pt x="57" y="65"/>
                    <a:pt x="57" y="49"/>
                  </a:cubicBezTo>
                  <a:cubicBezTo>
                    <a:pt x="57" y="49"/>
                    <a:pt x="57" y="49"/>
                    <a:pt x="57" y="49"/>
                  </a:cubicBezTo>
                  <a:cubicBezTo>
                    <a:pt x="57" y="49"/>
                    <a:pt x="57" y="49"/>
                    <a:pt x="57" y="49"/>
                  </a:cubicBezTo>
                  <a:cubicBezTo>
                    <a:pt x="57" y="48"/>
                    <a:pt x="57" y="48"/>
                    <a:pt x="57" y="48"/>
                  </a:cubicBezTo>
                  <a:close/>
                  <a:moveTo>
                    <a:pt x="48" y="49"/>
                  </a:moveTo>
                  <a:cubicBezTo>
                    <a:pt x="48" y="49"/>
                    <a:pt x="48" y="49"/>
                    <a:pt x="48" y="49"/>
                  </a:cubicBezTo>
                  <a:cubicBezTo>
                    <a:pt x="48" y="54"/>
                    <a:pt x="46" y="59"/>
                    <a:pt x="42" y="62"/>
                  </a:cubicBezTo>
                  <a:cubicBezTo>
                    <a:pt x="38" y="66"/>
                    <a:pt x="34" y="68"/>
                    <a:pt x="28" y="68"/>
                  </a:cubicBezTo>
                  <a:cubicBezTo>
                    <a:pt x="28" y="68"/>
                    <a:pt x="27" y="68"/>
                    <a:pt x="26" y="68"/>
                  </a:cubicBezTo>
                  <a:cubicBezTo>
                    <a:pt x="36" y="61"/>
                    <a:pt x="43" y="50"/>
                    <a:pt x="43" y="37"/>
                  </a:cubicBezTo>
                  <a:cubicBezTo>
                    <a:pt x="43" y="35"/>
                    <a:pt x="43" y="34"/>
                    <a:pt x="43" y="33"/>
                  </a:cubicBezTo>
                  <a:cubicBezTo>
                    <a:pt x="46" y="38"/>
                    <a:pt x="48" y="43"/>
                    <a:pt x="48" y="48"/>
                  </a:cubicBezTo>
                  <a:cubicBezTo>
                    <a:pt x="48" y="48"/>
                    <a:pt x="48" y="48"/>
                    <a:pt x="48" y="48"/>
                  </a:cubicBezTo>
                  <a:cubicBezTo>
                    <a:pt x="48" y="48"/>
                    <a:pt x="48" y="48"/>
                    <a:pt x="48" y="48"/>
                  </a:cubicBezTo>
                  <a:cubicBezTo>
                    <a:pt x="48" y="48"/>
                    <a:pt x="48" y="48"/>
                    <a:pt x="48" y="48"/>
                  </a:cubicBezTo>
                  <a:cubicBezTo>
                    <a:pt x="48" y="48"/>
                    <a:pt x="48" y="48"/>
                    <a:pt x="48" y="49"/>
                  </a:cubicBezTo>
                  <a:cubicBezTo>
                    <a:pt x="48" y="49"/>
                    <a:pt x="48" y="49"/>
                    <a:pt x="48" y="49"/>
                  </a:cubicBezTo>
                  <a:close/>
                </a:path>
              </a:pathLst>
            </a:custGeom>
            <a:grpFill/>
            <a:ln>
              <a:noFill/>
            </a:ln>
          </p:spPr>
          <p:txBody>
            <a:bodyPr/>
            <a:lstStyle/>
            <a:p>
              <a:pPr>
                <a:defRPr/>
              </a:pPr>
              <a:endParaRPr lang="id-ID" sz="1350">
                <a:solidFill>
                  <a:prstClr val="black"/>
                </a:solidFill>
              </a:endParaRPr>
            </a:p>
          </p:txBody>
        </p:sp>
        <p:sp>
          <p:nvSpPr>
            <p:cNvPr id="54" name="Freeform 80"/>
            <p:cNvSpPr>
              <a:spLocks noEditPoints="1"/>
            </p:cNvSpPr>
            <p:nvPr/>
          </p:nvSpPr>
          <p:spPr bwMode="auto">
            <a:xfrm>
              <a:off x="11108188" y="1823857"/>
              <a:ext cx="285770" cy="272068"/>
            </a:xfrm>
            <a:custGeom>
              <a:avLst/>
              <a:gdLst>
                <a:gd name="T0" fmla="*/ 52 w 89"/>
                <a:gd name="T1" fmla="*/ 3 h 85"/>
                <a:gd name="T2" fmla="*/ 4 w 89"/>
                <a:gd name="T3" fmla="*/ 36 h 85"/>
                <a:gd name="T4" fmla="*/ 3 w 89"/>
                <a:gd name="T5" fmla="*/ 45 h 85"/>
                <a:gd name="T6" fmla="*/ 28 w 89"/>
                <a:gd name="T7" fmla="*/ 82 h 85"/>
                <a:gd name="T8" fmla="*/ 37 w 89"/>
                <a:gd name="T9" fmla="*/ 83 h 85"/>
                <a:gd name="T10" fmla="*/ 85 w 89"/>
                <a:gd name="T11" fmla="*/ 50 h 85"/>
                <a:gd name="T12" fmla="*/ 87 w 89"/>
                <a:gd name="T13" fmla="*/ 41 h 85"/>
                <a:gd name="T14" fmla="*/ 61 w 89"/>
                <a:gd name="T15" fmla="*/ 4 h 85"/>
                <a:gd name="T16" fmla="*/ 52 w 89"/>
                <a:gd name="T17" fmla="*/ 3 h 85"/>
                <a:gd name="T18" fmla="*/ 38 w 89"/>
                <a:gd name="T19" fmla="*/ 48 h 85"/>
                <a:gd name="T20" fmla="*/ 31 w 89"/>
                <a:gd name="T21" fmla="*/ 71 h 85"/>
                <a:gd name="T22" fmla="*/ 11 w 89"/>
                <a:gd name="T23" fmla="*/ 42 h 85"/>
                <a:gd name="T24" fmla="*/ 38 w 89"/>
                <a:gd name="T25" fmla="*/ 48 h 85"/>
                <a:gd name="T26" fmla="*/ 14 w 89"/>
                <a:gd name="T27" fmla="*/ 40 h 85"/>
                <a:gd name="T28" fmla="*/ 52 w 89"/>
                <a:gd name="T29" fmla="*/ 13 h 85"/>
                <a:gd name="T30" fmla="*/ 43 w 89"/>
                <a:gd name="T31" fmla="*/ 41 h 85"/>
                <a:gd name="T32" fmla="*/ 14 w 89"/>
                <a:gd name="T33" fmla="*/ 40 h 85"/>
                <a:gd name="T34" fmla="*/ 39 w 89"/>
                <a:gd name="T35" fmla="*/ 48 h 85"/>
                <a:gd name="T36" fmla="*/ 50 w 89"/>
                <a:gd name="T37" fmla="*/ 50 h 85"/>
                <a:gd name="T38" fmla="*/ 51 w 89"/>
                <a:gd name="T39" fmla="*/ 40 h 85"/>
                <a:gd name="T40" fmla="*/ 74 w 89"/>
                <a:gd name="T41" fmla="*/ 47 h 85"/>
                <a:gd name="T42" fmla="*/ 38 w 89"/>
                <a:gd name="T43" fmla="*/ 72 h 85"/>
                <a:gd name="T44" fmla="*/ 39 w 89"/>
                <a:gd name="T45" fmla="*/ 48 h 85"/>
                <a:gd name="T46" fmla="*/ 51 w 89"/>
                <a:gd name="T47" fmla="*/ 39 h 85"/>
                <a:gd name="T48" fmla="*/ 55 w 89"/>
                <a:gd name="T49" fmla="*/ 11 h 85"/>
                <a:gd name="T50" fmla="*/ 75 w 89"/>
                <a:gd name="T51" fmla="*/ 40 h 85"/>
                <a:gd name="T52" fmla="*/ 51 w 89"/>
                <a:gd name="T53" fmla="*/ 39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89" h="85">
                  <a:moveTo>
                    <a:pt x="52" y="3"/>
                  </a:moveTo>
                  <a:cubicBezTo>
                    <a:pt x="4" y="36"/>
                    <a:pt x="4" y="36"/>
                    <a:pt x="4" y="36"/>
                  </a:cubicBezTo>
                  <a:cubicBezTo>
                    <a:pt x="1" y="38"/>
                    <a:pt x="0" y="42"/>
                    <a:pt x="3" y="45"/>
                  </a:cubicBezTo>
                  <a:cubicBezTo>
                    <a:pt x="28" y="82"/>
                    <a:pt x="28" y="82"/>
                    <a:pt x="28" y="82"/>
                  </a:cubicBezTo>
                  <a:cubicBezTo>
                    <a:pt x="30" y="85"/>
                    <a:pt x="34" y="85"/>
                    <a:pt x="37" y="83"/>
                  </a:cubicBezTo>
                  <a:cubicBezTo>
                    <a:pt x="85" y="50"/>
                    <a:pt x="85" y="50"/>
                    <a:pt x="85" y="50"/>
                  </a:cubicBezTo>
                  <a:cubicBezTo>
                    <a:pt x="88" y="48"/>
                    <a:pt x="89" y="44"/>
                    <a:pt x="87" y="41"/>
                  </a:cubicBezTo>
                  <a:cubicBezTo>
                    <a:pt x="61" y="4"/>
                    <a:pt x="61" y="4"/>
                    <a:pt x="61" y="4"/>
                  </a:cubicBezTo>
                  <a:cubicBezTo>
                    <a:pt x="59" y="1"/>
                    <a:pt x="55" y="0"/>
                    <a:pt x="52" y="3"/>
                  </a:cubicBezTo>
                  <a:close/>
                  <a:moveTo>
                    <a:pt x="38" y="48"/>
                  </a:moveTo>
                  <a:cubicBezTo>
                    <a:pt x="31" y="71"/>
                    <a:pt x="31" y="71"/>
                    <a:pt x="31" y="71"/>
                  </a:cubicBezTo>
                  <a:cubicBezTo>
                    <a:pt x="11" y="42"/>
                    <a:pt x="11" y="42"/>
                    <a:pt x="11" y="42"/>
                  </a:cubicBezTo>
                  <a:lnTo>
                    <a:pt x="38" y="48"/>
                  </a:lnTo>
                  <a:close/>
                  <a:moveTo>
                    <a:pt x="14" y="40"/>
                  </a:moveTo>
                  <a:cubicBezTo>
                    <a:pt x="52" y="13"/>
                    <a:pt x="52" y="13"/>
                    <a:pt x="52" y="13"/>
                  </a:cubicBezTo>
                  <a:cubicBezTo>
                    <a:pt x="43" y="41"/>
                    <a:pt x="43" y="41"/>
                    <a:pt x="43" y="41"/>
                  </a:cubicBezTo>
                  <a:lnTo>
                    <a:pt x="14" y="40"/>
                  </a:lnTo>
                  <a:close/>
                  <a:moveTo>
                    <a:pt x="39" y="48"/>
                  </a:moveTo>
                  <a:cubicBezTo>
                    <a:pt x="50" y="50"/>
                    <a:pt x="50" y="50"/>
                    <a:pt x="50" y="50"/>
                  </a:cubicBezTo>
                  <a:cubicBezTo>
                    <a:pt x="51" y="40"/>
                    <a:pt x="51" y="40"/>
                    <a:pt x="51" y="40"/>
                  </a:cubicBezTo>
                  <a:cubicBezTo>
                    <a:pt x="74" y="47"/>
                    <a:pt x="74" y="47"/>
                    <a:pt x="74" y="47"/>
                  </a:cubicBezTo>
                  <a:cubicBezTo>
                    <a:pt x="38" y="72"/>
                    <a:pt x="38" y="72"/>
                    <a:pt x="38" y="72"/>
                  </a:cubicBezTo>
                  <a:lnTo>
                    <a:pt x="39" y="48"/>
                  </a:lnTo>
                  <a:close/>
                  <a:moveTo>
                    <a:pt x="51" y="39"/>
                  </a:moveTo>
                  <a:cubicBezTo>
                    <a:pt x="55" y="11"/>
                    <a:pt x="55" y="11"/>
                    <a:pt x="55" y="11"/>
                  </a:cubicBezTo>
                  <a:cubicBezTo>
                    <a:pt x="75" y="40"/>
                    <a:pt x="75" y="40"/>
                    <a:pt x="75" y="40"/>
                  </a:cubicBezTo>
                  <a:lnTo>
                    <a:pt x="51" y="39"/>
                  </a:lnTo>
                  <a:close/>
                </a:path>
              </a:pathLst>
            </a:custGeom>
            <a:grpFill/>
            <a:ln>
              <a:noFill/>
            </a:ln>
          </p:spPr>
          <p:txBody>
            <a:bodyPr/>
            <a:lstStyle/>
            <a:p>
              <a:pPr>
                <a:defRPr/>
              </a:pPr>
              <a:endParaRPr lang="id-ID" sz="1350">
                <a:solidFill>
                  <a:prstClr val="black"/>
                </a:solidFill>
              </a:endParaRPr>
            </a:p>
          </p:txBody>
        </p:sp>
        <p:sp>
          <p:nvSpPr>
            <p:cNvPr id="55" name="Freeform 81"/>
            <p:cNvSpPr>
              <a:spLocks noEditPoints="1"/>
            </p:cNvSpPr>
            <p:nvPr/>
          </p:nvSpPr>
          <p:spPr bwMode="auto">
            <a:xfrm>
              <a:off x="10996621" y="1667271"/>
              <a:ext cx="217264" cy="221178"/>
            </a:xfrm>
            <a:custGeom>
              <a:avLst/>
              <a:gdLst>
                <a:gd name="T0" fmla="*/ 34 w 68"/>
                <a:gd name="T1" fmla="*/ 0 h 69"/>
                <a:gd name="T2" fmla="*/ 0 w 68"/>
                <a:gd name="T3" fmla="*/ 35 h 69"/>
                <a:gd name="T4" fmla="*/ 34 w 68"/>
                <a:gd name="T5" fmla="*/ 69 h 69"/>
                <a:gd name="T6" fmla="*/ 68 w 68"/>
                <a:gd name="T7" fmla="*/ 35 h 69"/>
                <a:gd name="T8" fmla="*/ 34 w 68"/>
                <a:gd name="T9" fmla="*/ 0 h 69"/>
                <a:gd name="T10" fmla="*/ 34 w 68"/>
                <a:gd name="T11" fmla="*/ 62 h 69"/>
                <a:gd name="T12" fmla="*/ 7 w 68"/>
                <a:gd name="T13" fmla="*/ 35 h 69"/>
                <a:gd name="T14" fmla="*/ 34 w 68"/>
                <a:gd name="T15" fmla="*/ 7 h 69"/>
                <a:gd name="T16" fmla="*/ 62 w 68"/>
                <a:gd name="T17" fmla="*/ 35 h 69"/>
                <a:gd name="T18" fmla="*/ 34 w 68"/>
                <a:gd name="T19" fmla="*/ 62 h 69"/>
                <a:gd name="T20" fmla="*/ 22 w 68"/>
                <a:gd name="T21" fmla="*/ 24 h 69"/>
                <a:gd name="T22" fmla="*/ 36 w 68"/>
                <a:gd name="T23" fmla="*/ 35 h 69"/>
                <a:gd name="T24" fmla="*/ 22 w 68"/>
                <a:gd name="T25" fmla="*/ 45 h 69"/>
                <a:gd name="T26" fmla="*/ 22 w 68"/>
                <a:gd name="T27" fmla="*/ 24 h 69"/>
                <a:gd name="T28" fmla="*/ 39 w 68"/>
                <a:gd name="T29" fmla="*/ 24 h 69"/>
                <a:gd name="T30" fmla="*/ 54 w 68"/>
                <a:gd name="T31" fmla="*/ 35 h 69"/>
                <a:gd name="T32" fmla="*/ 39 w 68"/>
                <a:gd name="T33" fmla="*/ 45 h 69"/>
                <a:gd name="T34" fmla="*/ 39 w 68"/>
                <a:gd name="T35" fmla="*/ 24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8" h="69">
                  <a:moveTo>
                    <a:pt x="34" y="0"/>
                  </a:moveTo>
                  <a:cubicBezTo>
                    <a:pt x="15" y="0"/>
                    <a:pt x="0" y="16"/>
                    <a:pt x="0" y="35"/>
                  </a:cubicBezTo>
                  <a:cubicBezTo>
                    <a:pt x="0" y="53"/>
                    <a:pt x="15" y="69"/>
                    <a:pt x="34" y="69"/>
                  </a:cubicBezTo>
                  <a:cubicBezTo>
                    <a:pt x="53" y="69"/>
                    <a:pt x="68" y="53"/>
                    <a:pt x="68" y="35"/>
                  </a:cubicBezTo>
                  <a:cubicBezTo>
                    <a:pt x="68" y="16"/>
                    <a:pt x="53" y="0"/>
                    <a:pt x="34" y="0"/>
                  </a:cubicBezTo>
                  <a:close/>
                  <a:moveTo>
                    <a:pt x="34" y="62"/>
                  </a:moveTo>
                  <a:cubicBezTo>
                    <a:pt x="19" y="62"/>
                    <a:pt x="7" y="50"/>
                    <a:pt x="7" y="35"/>
                  </a:cubicBezTo>
                  <a:cubicBezTo>
                    <a:pt x="7" y="19"/>
                    <a:pt x="19" y="7"/>
                    <a:pt x="34" y="7"/>
                  </a:cubicBezTo>
                  <a:cubicBezTo>
                    <a:pt x="50" y="7"/>
                    <a:pt x="62" y="19"/>
                    <a:pt x="62" y="35"/>
                  </a:cubicBezTo>
                  <a:cubicBezTo>
                    <a:pt x="62" y="50"/>
                    <a:pt x="50" y="62"/>
                    <a:pt x="34" y="62"/>
                  </a:cubicBezTo>
                  <a:close/>
                  <a:moveTo>
                    <a:pt x="22" y="24"/>
                  </a:moveTo>
                  <a:cubicBezTo>
                    <a:pt x="36" y="35"/>
                    <a:pt x="36" y="35"/>
                    <a:pt x="36" y="35"/>
                  </a:cubicBezTo>
                  <a:cubicBezTo>
                    <a:pt x="22" y="45"/>
                    <a:pt x="22" y="45"/>
                    <a:pt x="22" y="45"/>
                  </a:cubicBezTo>
                  <a:lnTo>
                    <a:pt x="22" y="24"/>
                  </a:lnTo>
                  <a:close/>
                  <a:moveTo>
                    <a:pt x="39" y="24"/>
                  </a:moveTo>
                  <a:cubicBezTo>
                    <a:pt x="54" y="35"/>
                    <a:pt x="54" y="35"/>
                    <a:pt x="54" y="35"/>
                  </a:cubicBezTo>
                  <a:cubicBezTo>
                    <a:pt x="39" y="45"/>
                    <a:pt x="39" y="45"/>
                    <a:pt x="39" y="45"/>
                  </a:cubicBezTo>
                  <a:lnTo>
                    <a:pt x="39" y="24"/>
                  </a:lnTo>
                  <a:close/>
                </a:path>
              </a:pathLst>
            </a:custGeom>
            <a:grpFill/>
            <a:ln>
              <a:noFill/>
            </a:ln>
          </p:spPr>
          <p:txBody>
            <a:bodyPr/>
            <a:lstStyle/>
            <a:p>
              <a:pPr>
                <a:defRPr/>
              </a:pPr>
              <a:endParaRPr lang="id-ID" sz="1350">
                <a:solidFill>
                  <a:prstClr val="black"/>
                </a:solidFill>
              </a:endParaRPr>
            </a:p>
          </p:txBody>
        </p:sp>
        <p:sp>
          <p:nvSpPr>
            <p:cNvPr id="56" name="Freeform 82"/>
            <p:cNvSpPr>
              <a:spLocks noEditPoints="1"/>
            </p:cNvSpPr>
            <p:nvPr/>
          </p:nvSpPr>
          <p:spPr bwMode="auto">
            <a:xfrm>
              <a:off x="11096444" y="2135072"/>
              <a:ext cx="172245" cy="197690"/>
            </a:xfrm>
            <a:custGeom>
              <a:avLst/>
              <a:gdLst>
                <a:gd name="T0" fmla="*/ 50 w 54"/>
                <a:gd name="T1" fmla="*/ 12 h 62"/>
                <a:gd name="T2" fmla="*/ 42 w 54"/>
                <a:gd name="T3" fmla="*/ 5 h 62"/>
                <a:gd name="T4" fmla="*/ 33 w 54"/>
                <a:gd name="T5" fmla="*/ 0 h 62"/>
                <a:gd name="T6" fmla="*/ 6 w 54"/>
                <a:gd name="T7" fmla="*/ 0 h 62"/>
                <a:gd name="T8" fmla="*/ 0 w 54"/>
                <a:gd name="T9" fmla="*/ 6 h 62"/>
                <a:gd name="T10" fmla="*/ 0 w 54"/>
                <a:gd name="T11" fmla="*/ 56 h 62"/>
                <a:gd name="T12" fmla="*/ 6 w 54"/>
                <a:gd name="T13" fmla="*/ 62 h 62"/>
                <a:gd name="T14" fmla="*/ 48 w 54"/>
                <a:gd name="T15" fmla="*/ 62 h 62"/>
                <a:gd name="T16" fmla="*/ 54 w 54"/>
                <a:gd name="T17" fmla="*/ 56 h 62"/>
                <a:gd name="T18" fmla="*/ 54 w 54"/>
                <a:gd name="T19" fmla="*/ 21 h 62"/>
                <a:gd name="T20" fmla="*/ 50 w 54"/>
                <a:gd name="T21" fmla="*/ 12 h 62"/>
                <a:gd name="T22" fmla="*/ 35 w 54"/>
                <a:gd name="T23" fmla="*/ 9 h 62"/>
                <a:gd name="T24" fmla="*/ 35 w 54"/>
                <a:gd name="T25" fmla="*/ 9 h 62"/>
                <a:gd name="T26" fmla="*/ 37 w 54"/>
                <a:gd name="T27" fmla="*/ 10 h 62"/>
                <a:gd name="T28" fmla="*/ 44 w 54"/>
                <a:gd name="T29" fmla="*/ 17 h 62"/>
                <a:gd name="T30" fmla="*/ 45 w 54"/>
                <a:gd name="T31" fmla="*/ 19 h 62"/>
                <a:gd name="T32" fmla="*/ 46 w 54"/>
                <a:gd name="T33" fmla="*/ 20 h 62"/>
                <a:gd name="T34" fmla="*/ 35 w 54"/>
                <a:gd name="T35" fmla="*/ 20 h 62"/>
                <a:gd name="T36" fmla="*/ 35 w 54"/>
                <a:gd name="T37" fmla="*/ 9 h 62"/>
                <a:gd name="T38" fmla="*/ 46 w 54"/>
                <a:gd name="T39" fmla="*/ 54 h 62"/>
                <a:gd name="T40" fmla="*/ 8 w 54"/>
                <a:gd name="T41" fmla="*/ 54 h 62"/>
                <a:gd name="T42" fmla="*/ 8 w 54"/>
                <a:gd name="T43" fmla="*/ 8 h 62"/>
                <a:gd name="T44" fmla="*/ 31 w 54"/>
                <a:gd name="T45" fmla="*/ 8 h 62"/>
                <a:gd name="T46" fmla="*/ 31 w 54"/>
                <a:gd name="T47" fmla="*/ 23 h 62"/>
                <a:gd name="T48" fmla="*/ 46 w 54"/>
                <a:gd name="T49" fmla="*/ 23 h 62"/>
                <a:gd name="T50" fmla="*/ 46 w 54"/>
                <a:gd name="T51" fmla="*/ 54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4" h="62">
                  <a:moveTo>
                    <a:pt x="50" y="12"/>
                  </a:moveTo>
                  <a:cubicBezTo>
                    <a:pt x="42" y="5"/>
                    <a:pt x="42" y="5"/>
                    <a:pt x="42" y="5"/>
                  </a:cubicBezTo>
                  <a:cubicBezTo>
                    <a:pt x="40" y="2"/>
                    <a:pt x="36" y="0"/>
                    <a:pt x="33" y="0"/>
                  </a:cubicBezTo>
                  <a:cubicBezTo>
                    <a:pt x="6" y="0"/>
                    <a:pt x="6" y="0"/>
                    <a:pt x="6" y="0"/>
                  </a:cubicBezTo>
                  <a:cubicBezTo>
                    <a:pt x="3" y="0"/>
                    <a:pt x="0" y="3"/>
                    <a:pt x="0" y="6"/>
                  </a:cubicBezTo>
                  <a:cubicBezTo>
                    <a:pt x="0" y="56"/>
                    <a:pt x="0" y="56"/>
                    <a:pt x="0" y="56"/>
                  </a:cubicBezTo>
                  <a:cubicBezTo>
                    <a:pt x="0" y="59"/>
                    <a:pt x="3" y="62"/>
                    <a:pt x="6" y="62"/>
                  </a:cubicBezTo>
                  <a:cubicBezTo>
                    <a:pt x="48" y="62"/>
                    <a:pt x="48" y="62"/>
                    <a:pt x="48" y="62"/>
                  </a:cubicBezTo>
                  <a:cubicBezTo>
                    <a:pt x="51" y="62"/>
                    <a:pt x="54" y="59"/>
                    <a:pt x="54" y="56"/>
                  </a:cubicBezTo>
                  <a:cubicBezTo>
                    <a:pt x="54" y="21"/>
                    <a:pt x="54" y="21"/>
                    <a:pt x="54" y="21"/>
                  </a:cubicBezTo>
                  <a:cubicBezTo>
                    <a:pt x="54" y="18"/>
                    <a:pt x="52" y="14"/>
                    <a:pt x="50" y="12"/>
                  </a:cubicBezTo>
                  <a:close/>
                  <a:moveTo>
                    <a:pt x="35" y="9"/>
                  </a:moveTo>
                  <a:cubicBezTo>
                    <a:pt x="35" y="9"/>
                    <a:pt x="35" y="9"/>
                    <a:pt x="35" y="9"/>
                  </a:cubicBezTo>
                  <a:cubicBezTo>
                    <a:pt x="36" y="9"/>
                    <a:pt x="37" y="10"/>
                    <a:pt x="37" y="10"/>
                  </a:cubicBezTo>
                  <a:cubicBezTo>
                    <a:pt x="44" y="17"/>
                    <a:pt x="44" y="17"/>
                    <a:pt x="44" y="17"/>
                  </a:cubicBezTo>
                  <a:cubicBezTo>
                    <a:pt x="45" y="17"/>
                    <a:pt x="45" y="18"/>
                    <a:pt x="45" y="19"/>
                  </a:cubicBezTo>
                  <a:cubicBezTo>
                    <a:pt x="46" y="19"/>
                    <a:pt x="46" y="19"/>
                    <a:pt x="46" y="20"/>
                  </a:cubicBezTo>
                  <a:cubicBezTo>
                    <a:pt x="35" y="20"/>
                    <a:pt x="35" y="20"/>
                    <a:pt x="35" y="20"/>
                  </a:cubicBezTo>
                  <a:lnTo>
                    <a:pt x="35" y="9"/>
                  </a:lnTo>
                  <a:close/>
                  <a:moveTo>
                    <a:pt x="46" y="54"/>
                  </a:moveTo>
                  <a:cubicBezTo>
                    <a:pt x="8" y="54"/>
                    <a:pt x="8" y="54"/>
                    <a:pt x="8" y="54"/>
                  </a:cubicBezTo>
                  <a:cubicBezTo>
                    <a:pt x="8" y="8"/>
                    <a:pt x="8" y="8"/>
                    <a:pt x="8" y="8"/>
                  </a:cubicBezTo>
                  <a:cubicBezTo>
                    <a:pt x="31" y="8"/>
                    <a:pt x="31" y="8"/>
                    <a:pt x="31" y="8"/>
                  </a:cubicBezTo>
                  <a:cubicBezTo>
                    <a:pt x="31" y="23"/>
                    <a:pt x="31" y="23"/>
                    <a:pt x="31" y="23"/>
                  </a:cubicBezTo>
                  <a:cubicBezTo>
                    <a:pt x="46" y="23"/>
                    <a:pt x="46" y="23"/>
                    <a:pt x="46" y="23"/>
                  </a:cubicBezTo>
                  <a:lnTo>
                    <a:pt x="46" y="54"/>
                  </a:lnTo>
                  <a:close/>
                </a:path>
              </a:pathLst>
            </a:custGeom>
            <a:grpFill/>
            <a:ln>
              <a:noFill/>
            </a:ln>
          </p:spPr>
          <p:txBody>
            <a:bodyPr/>
            <a:lstStyle/>
            <a:p>
              <a:pPr>
                <a:defRPr/>
              </a:pPr>
              <a:endParaRPr lang="id-ID" sz="1350">
                <a:solidFill>
                  <a:prstClr val="black"/>
                </a:solidFill>
              </a:endParaRPr>
            </a:p>
          </p:txBody>
        </p:sp>
        <p:sp>
          <p:nvSpPr>
            <p:cNvPr id="57" name="Freeform 83"/>
            <p:cNvSpPr>
              <a:spLocks noEditPoints="1"/>
            </p:cNvSpPr>
            <p:nvPr/>
          </p:nvSpPr>
          <p:spPr bwMode="auto">
            <a:xfrm>
              <a:off x="11082743" y="2730100"/>
              <a:ext cx="279899" cy="297514"/>
            </a:xfrm>
            <a:custGeom>
              <a:avLst/>
              <a:gdLst>
                <a:gd name="T0" fmla="*/ 78 w 87"/>
                <a:gd name="T1" fmla="*/ 0 h 93"/>
                <a:gd name="T2" fmla="*/ 9 w 87"/>
                <a:gd name="T3" fmla="*/ 0 h 93"/>
                <a:gd name="T4" fmla="*/ 0 w 87"/>
                <a:gd name="T5" fmla="*/ 9 h 93"/>
                <a:gd name="T6" fmla="*/ 0 w 87"/>
                <a:gd name="T7" fmla="*/ 84 h 93"/>
                <a:gd name="T8" fmla="*/ 9 w 87"/>
                <a:gd name="T9" fmla="*/ 93 h 93"/>
                <a:gd name="T10" fmla="*/ 78 w 87"/>
                <a:gd name="T11" fmla="*/ 93 h 93"/>
                <a:gd name="T12" fmla="*/ 87 w 87"/>
                <a:gd name="T13" fmla="*/ 84 h 93"/>
                <a:gd name="T14" fmla="*/ 87 w 87"/>
                <a:gd name="T15" fmla="*/ 9 h 93"/>
                <a:gd name="T16" fmla="*/ 78 w 87"/>
                <a:gd name="T17" fmla="*/ 0 h 93"/>
                <a:gd name="T18" fmla="*/ 75 w 87"/>
                <a:gd name="T19" fmla="*/ 81 h 93"/>
                <a:gd name="T20" fmla="*/ 12 w 87"/>
                <a:gd name="T21" fmla="*/ 81 h 93"/>
                <a:gd name="T22" fmla="*/ 12 w 87"/>
                <a:gd name="T23" fmla="*/ 12 h 93"/>
                <a:gd name="T24" fmla="*/ 75 w 87"/>
                <a:gd name="T25" fmla="*/ 12 h 93"/>
                <a:gd name="T26" fmla="*/ 75 w 87"/>
                <a:gd name="T27" fmla="*/ 81 h 93"/>
                <a:gd name="T28" fmla="*/ 23 w 87"/>
                <a:gd name="T29" fmla="*/ 41 h 93"/>
                <a:gd name="T30" fmla="*/ 64 w 87"/>
                <a:gd name="T31" fmla="*/ 41 h 93"/>
                <a:gd name="T32" fmla="*/ 64 w 87"/>
                <a:gd name="T33" fmla="*/ 46 h 93"/>
                <a:gd name="T34" fmla="*/ 23 w 87"/>
                <a:gd name="T35" fmla="*/ 46 h 93"/>
                <a:gd name="T36" fmla="*/ 23 w 87"/>
                <a:gd name="T37" fmla="*/ 41 h 93"/>
                <a:gd name="T38" fmla="*/ 23 w 87"/>
                <a:gd name="T39" fmla="*/ 52 h 93"/>
                <a:gd name="T40" fmla="*/ 64 w 87"/>
                <a:gd name="T41" fmla="*/ 52 h 93"/>
                <a:gd name="T42" fmla="*/ 64 w 87"/>
                <a:gd name="T43" fmla="*/ 58 h 93"/>
                <a:gd name="T44" fmla="*/ 23 w 87"/>
                <a:gd name="T45" fmla="*/ 58 h 93"/>
                <a:gd name="T46" fmla="*/ 23 w 87"/>
                <a:gd name="T47" fmla="*/ 52 h 93"/>
                <a:gd name="T48" fmla="*/ 23 w 87"/>
                <a:gd name="T49" fmla="*/ 64 h 93"/>
                <a:gd name="T50" fmla="*/ 64 w 87"/>
                <a:gd name="T51" fmla="*/ 64 h 93"/>
                <a:gd name="T52" fmla="*/ 64 w 87"/>
                <a:gd name="T53" fmla="*/ 69 h 93"/>
                <a:gd name="T54" fmla="*/ 23 w 87"/>
                <a:gd name="T55" fmla="*/ 69 h 93"/>
                <a:gd name="T56" fmla="*/ 23 w 87"/>
                <a:gd name="T57" fmla="*/ 64 h 93"/>
                <a:gd name="T58" fmla="*/ 23 w 87"/>
                <a:gd name="T59" fmla="*/ 29 h 93"/>
                <a:gd name="T60" fmla="*/ 64 w 87"/>
                <a:gd name="T61" fmla="*/ 29 h 93"/>
                <a:gd name="T62" fmla="*/ 64 w 87"/>
                <a:gd name="T63" fmla="*/ 35 h 93"/>
                <a:gd name="T64" fmla="*/ 23 w 87"/>
                <a:gd name="T65" fmla="*/ 35 h 93"/>
                <a:gd name="T66" fmla="*/ 23 w 87"/>
                <a:gd name="T67" fmla="*/ 29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87" h="93">
                  <a:moveTo>
                    <a:pt x="78" y="0"/>
                  </a:moveTo>
                  <a:cubicBezTo>
                    <a:pt x="9" y="0"/>
                    <a:pt x="9" y="0"/>
                    <a:pt x="9" y="0"/>
                  </a:cubicBezTo>
                  <a:cubicBezTo>
                    <a:pt x="4" y="0"/>
                    <a:pt x="0" y="4"/>
                    <a:pt x="0" y="9"/>
                  </a:cubicBezTo>
                  <a:cubicBezTo>
                    <a:pt x="0" y="84"/>
                    <a:pt x="0" y="84"/>
                    <a:pt x="0" y="84"/>
                  </a:cubicBezTo>
                  <a:cubicBezTo>
                    <a:pt x="0" y="89"/>
                    <a:pt x="4" y="93"/>
                    <a:pt x="9" y="93"/>
                  </a:cubicBezTo>
                  <a:cubicBezTo>
                    <a:pt x="78" y="93"/>
                    <a:pt x="78" y="93"/>
                    <a:pt x="78" y="93"/>
                  </a:cubicBezTo>
                  <a:cubicBezTo>
                    <a:pt x="83" y="93"/>
                    <a:pt x="87" y="89"/>
                    <a:pt x="87" y="84"/>
                  </a:cubicBezTo>
                  <a:cubicBezTo>
                    <a:pt x="87" y="9"/>
                    <a:pt x="87" y="9"/>
                    <a:pt x="87" y="9"/>
                  </a:cubicBezTo>
                  <a:cubicBezTo>
                    <a:pt x="87" y="4"/>
                    <a:pt x="83" y="0"/>
                    <a:pt x="78" y="0"/>
                  </a:cubicBezTo>
                  <a:close/>
                  <a:moveTo>
                    <a:pt x="75" y="81"/>
                  </a:moveTo>
                  <a:cubicBezTo>
                    <a:pt x="12" y="81"/>
                    <a:pt x="12" y="81"/>
                    <a:pt x="12" y="81"/>
                  </a:cubicBezTo>
                  <a:cubicBezTo>
                    <a:pt x="12" y="12"/>
                    <a:pt x="12" y="12"/>
                    <a:pt x="12" y="12"/>
                  </a:cubicBezTo>
                  <a:cubicBezTo>
                    <a:pt x="75" y="12"/>
                    <a:pt x="75" y="12"/>
                    <a:pt x="75" y="12"/>
                  </a:cubicBezTo>
                  <a:lnTo>
                    <a:pt x="75" y="81"/>
                  </a:lnTo>
                  <a:close/>
                  <a:moveTo>
                    <a:pt x="23" y="41"/>
                  </a:moveTo>
                  <a:cubicBezTo>
                    <a:pt x="64" y="41"/>
                    <a:pt x="64" y="41"/>
                    <a:pt x="64" y="41"/>
                  </a:cubicBezTo>
                  <a:cubicBezTo>
                    <a:pt x="64" y="46"/>
                    <a:pt x="64" y="46"/>
                    <a:pt x="64" y="46"/>
                  </a:cubicBezTo>
                  <a:cubicBezTo>
                    <a:pt x="23" y="46"/>
                    <a:pt x="23" y="46"/>
                    <a:pt x="23" y="46"/>
                  </a:cubicBezTo>
                  <a:lnTo>
                    <a:pt x="23" y="41"/>
                  </a:lnTo>
                  <a:close/>
                  <a:moveTo>
                    <a:pt x="23" y="52"/>
                  </a:moveTo>
                  <a:cubicBezTo>
                    <a:pt x="64" y="52"/>
                    <a:pt x="64" y="52"/>
                    <a:pt x="64" y="52"/>
                  </a:cubicBezTo>
                  <a:cubicBezTo>
                    <a:pt x="64" y="58"/>
                    <a:pt x="64" y="58"/>
                    <a:pt x="64" y="58"/>
                  </a:cubicBezTo>
                  <a:cubicBezTo>
                    <a:pt x="23" y="58"/>
                    <a:pt x="23" y="58"/>
                    <a:pt x="23" y="58"/>
                  </a:cubicBezTo>
                  <a:lnTo>
                    <a:pt x="23" y="52"/>
                  </a:lnTo>
                  <a:close/>
                  <a:moveTo>
                    <a:pt x="23" y="64"/>
                  </a:moveTo>
                  <a:cubicBezTo>
                    <a:pt x="64" y="64"/>
                    <a:pt x="64" y="64"/>
                    <a:pt x="64" y="64"/>
                  </a:cubicBezTo>
                  <a:cubicBezTo>
                    <a:pt x="64" y="69"/>
                    <a:pt x="64" y="69"/>
                    <a:pt x="64" y="69"/>
                  </a:cubicBezTo>
                  <a:cubicBezTo>
                    <a:pt x="23" y="69"/>
                    <a:pt x="23" y="69"/>
                    <a:pt x="23" y="69"/>
                  </a:cubicBezTo>
                  <a:lnTo>
                    <a:pt x="23" y="64"/>
                  </a:lnTo>
                  <a:close/>
                  <a:moveTo>
                    <a:pt x="23" y="29"/>
                  </a:moveTo>
                  <a:cubicBezTo>
                    <a:pt x="64" y="29"/>
                    <a:pt x="64" y="29"/>
                    <a:pt x="64" y="29"/>
                  </a:cubicBezTo>
                  <a:cubicBezTo>
                    <a:pt x="64" y="35"/>
                    <a:pt x="64" y="35"/>
                    <a:pt x="64" y="35"/>
                  </a:cubicBezTo>
                  <a:cubicBezTo>
                    <a:pt x="23" y="35"/>
                    <a:pt x="23" y="35"/>
                    <a:pt x="23" y="35"/>
                  </a:cubicBezTo>
                  <a:lnTo>
                    <a:pt x="23" y="29"/>
                  </a:lnTo>
                  <a:close/>
                </a:path>
              </a:pathLst>
            </a:custGeom>
            <a:grpFill/>
            <a:ln>
              <a:noFill/>
            </a:ln>
          </p:spPr>
          <p:txBody>
            <a:bodyPr/>
            <a:lstStyle/>
            <a:p>
              <a:pPr>
                <a:defRPr/>
              </a:pPr>
              <a:endParaRPr lang="id-ID" sz="1350">
                <a:solidFill>
                  <a:prstClr val="black"/>
                </a:solidFill>
              </a:endParaRPr>
            </a:p>
          </p:txBody>
        </p:sp>
        <p:sp>
          <p:nvSpPr>
            <p:cNvPr id="58" name="Freeform 84"/>
            <p:cNvSpPr>
              <a:spLocks noEditPoints="1"/>
            </p:cNvSpPr>
            <p:nvPr/>
          </p:nvSpPr>
          <p:spPr bwMode="auto">
            <a:xfrm>
              <a:off x="11031853" y="3084377"/>
              <a:ext cx="262282" cy="197690"/>
            </a:xfrm>
            <a:custGeom>
              <a:avLst/>
              <a:gdLst>
                <a:gd name="T0" fmla="*/ 0 w 134"/>
                <a:gd name="T1" fmla="*/ 0 h 101"/>
                <a:gd name="T2" fmla="*/ 0 w 134"/>
                <a:gd name="T3" fmla="*/ 101 h 101"/>
                <a:gd name="T4" fmla="*/ 134 w 134"/>
                <a:gd name="T5" fmla="*/ 101 h 101"/>
                <a:gd name="T6" fmla="*/ 134 w 134"/>
                <a:gd name="T7" fmla="*/ 0 h 101"/>
                <a:gd name="T8" fmla="*/ 0 w 134"/>
                <a:gd name="T9" fmla="*/ 0 h 101"/>
                <a:gd name="T10" fmla="*/ 25 w 134"/>
                <a:gd name="T11" fmla="*/ 93 h 101"/>
                <a:gd name="T12" fmla="*/ 8 w 134"/>
                <a:gd name="T13" fmla="*/ 93 h 101"/>
                <a:gd name="T14" fmla="*/ 8 w 134"/>
                <a:gd name="T15" fmla="*/ 77 h 101"/>
                <a:gd name="T16" fmla="*/ 25 w 134"/>
                <a:gd name="T17" fmla="*/ 77 h 101"/>
                <a:gd name="T18" fmla="*/ 25 w 134"/>
                <a:gd name="T19" fmla="*/ 93 h 101"/>
                <a:gd name="T20" fmla="*/ 25 w 134"/>
                <a:gd name="T21" fmla="*/ 59 h 101"/>
                <a:gd name="T22" fmla="*/ 8 w 134"/>
                <a:gd name="T23" fmla="*/ 59 h 101"/>
                <a:gd name="T24" fmla="*/ 8 w 134"/>
                <a:gd name="T25" fmla="*/ 43 h 101"/>
                <a:gd name="T26" fmla="*/ 25 w 134"/>
                <a:gd name="T27" fmla="*/ 43 h 101"/>
                <a:gd name="T28" fmla="*/ 25 w 134"/>
                <a:gd name="T29" fmla="*/ 59 h 101"/>
                <a:gd name="T30" fmla="*/ 25 w 134"/>
                <a:gd name="T31" fmla="*/ 26 h 101"/>
                <a:gd name="T32" fmla="*/ 8 w 134"/>
                <a:gd name="T33" fmla="*/ 26 h 101"/>
                <a:gd name="T34" fmla="*/ 8 w 134"/>
                <a:gd name="T35" fmla="*/ 8 h 101"/>
                <a:gd name="T36" fmla="*/ 25 w 134"/>
                <a:gd name="T37" fmla="*/ 8 h 101"/>
                <a:gd name="T38" fmla="*/ 25 w 134"/>
                <a:gd name="T39" fmla="*/ 26 h 101"/>
                <a:gd name="T40" fmla="*/ 102 w 134"/>
                <a:gd name="T41" fmla="*/ 93 h 101"/>
                <a:gd name="T42" fmla="*/ 35 w 134"/>
                <a:gd name="T43" fmla="*/ 93 h 101"/>
                <a:gd name="T44" fmla="*/ 35 w 134"/>
                <a:gd name="T45" fmla="*/ 8 h 101"/>
                <a:gd name="T46" fmla="*/ 102 w 134"/>
                <a:gd name="T47" fmla="*/ 8 h 101"/>
                <a:gd name="T48" fmla="*/ 102 w 134"/>
                <a:gd name="T49" fmla="*/ 93 h 101"/>
                <a:gd name="T50" fmla="*/ 126 w 134"/>
                <a:gd name="T51" fmla="*/ 93 h 101"/>
                <a:gd name="T52" fmla="*/ 110 w 134"/>
                <a:gd name="T53" fmla="*/ 93 h 101"/>
                <a:gd name="T54" fmla="*/ 110 w 134"/>
                <a:gd name="T55" fmla="*/ 77 h 101"/>
                <a:gd name="T56" fmla="*/ 126 w 134"/>
                <a:gd name="T57" fmla="*/ 77 h 101"/>
                <a:gd name="T58" fmla="*/ 126 w 134"/>
                <a:gd name="T59" fmla="*/ 93 h 101"/>
                <a:gd name="T60" fmla="*/ 126 w 134"/>
                <a:gd name="T61" fmla="*/ 59 h 101"/>
                <a:gd name="T62" fmla="*/ 110 w 134"/>
                <a:gd name="T63" fmla="*/ 59 h 101"/>
                <a:gd name="T64" fmla="*/ 110 w 134"/>
                <a:gd name="T65" fmla="*/ 43 h 101"/>
                <a:gd name="T66" fmla="*/ 126 w 134"/>
                <a:gd name="T67" fmla="*/ 43 h 101"/>
                <a:gd name="T68" fmla="*/ 126 w 134"/>
                <a:gd name="T69" fmla="*/ 59 h 101"/>
                <a:gd name="T70" fmla="*/ 126 w 134"/>
                <a:gd name="T71" fmla="*/ 26 h 101"/>
                <a:gd name="T72" fmla="*/ 110 w 134"/>
                <a:gd name="T73" fmla="*/ 26 h 101"/>
                <a:gd name="T74" fmla="*/ 110 w 134"/>
                <a:gd name="T75" fmla="*/ 8 h 101"/>
                <a:gd name="T76" fmla="*/ 126 w 134"/>
                <a:gd name="T77" fmla="*/ 8 h 101"/>
                <a:gd name="T78" fmla="*/ 126 w 134"/>
                <a:gd name="T79" fmla="*/ 26 h 101"/>
                <a:gd name="T80" fmla="*/ 51 w 134"/>
                <a:gd name="T81" fmla="*/ 26 h 101"/>
                <a:gd name="T82" fmla="*/ 51 w 134"/>
                <a:gd name="T83" fmla="*/ 77 h 101"/>
                <a:gd name="T84" fmla="*/ 84 w 134"/>
                <a:gd name="T85" fmla="*/ 51 h 101"/>
                <a:gd name="T86" fmla="*/ 51 w 134"/>
                <a:gd name="T87" fmla="*/ 26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4" h="101">
                  <a:moveTo>
                    <a:pt x="0" y="0"/>
                  </a:moveTo>
                  <a:lnTo>
                    <a:pt x="0" y="101"/>
                  </a:lnTo>
                  <a:lnTo>
                    <a:pt x="134" y="101"/>
                  </a:lnTo>
                  <a:lnTo>
                    <a:pt x="134" y="0"/>
                  </a:lnTo>
                  <a:lnTo>
                    <a:pt x="0" y="0"/>
                  </a:lnTo>
                  <a:close/>
                  <a:moveTo>
                    <a:pt x="25" y="93"/>
                  </a:moveTo>
                  <a:lnTo>
                    <a:pt x="8" y="93"/>
                  </a:lnTo>
                  <a:lnTo>
                    <a:pt x="8" y="77"/>
                  </a:lnTo>
                  <a:lnTo>
                    <a:pt x="25" y="77"/>
                  </a:lnTo>
                  <a:lnTo>
                    <a:pt x="25" y="93"/>
                  </a:lnTo>
                  <a:close/>
                  <a:moveTo>
                    <a:pt x="25" y="59"/>
                  </a:moveTo>
                  <a:lnTo>
                    <a:pt x="8" y="59"/>
                  </a:lnTo>
                  <a:lnTo>
                    <a:pt x="8" y="43"/>
                  </a:lnTo>
                  <a:lnTo>
                    <a:pt x="25" y="43"/>
                  </a:lnTo>
                  <a:lnTo>
                    <a:pt x="25" y="59"/>
                  </a:lnTo>
                  <a:close/>
                  <a:moveTo>
                    <a:pt x="25" y="26"/>
                  </a:moveTo>
                  <a:lnTo>
                    <a:pt x="8" y="26"/>
                  </a:lnTo>
                  <a:lnTo>
                    <a:pt x="8" y="8"/>
                  </a:lnTo>
                  <a:lnTo>
                    <a:pt x="25" y="8"/>
                  </a:lnTo>
                  <a:lnTo>
                    <a:pt x="25" y="26"/>
                  </a:lnTo>
                  <a:close/>
                  <a:moveTo>
                    <a:pt x="102" y="93"/>
                  </a:moveTo>
                  <a:lnTo>
                    <a:pt x="35" y="93"/>
                  </a:lnTo>
                  <a:lnTo>
                    <a:pt x="35" y="8"/>
                  </a:lnTo>
                  <a:lnTo>
                    <a:pt x="102" y="8"/>
                  </a:lnTo>
                  <a:lnTo>
                    <a:pt x="102" y="93"/>
                  </a:lnTo>
                  <a:close/>
                  <a:moveTo>
                    <a:pt x="126" y="93"/>
                  </a:moveTo>
                  <a:lnTo>
                    <a:pt x="110" y="93"/>
                  </a:lnTo>
                  <a:lnTo>
                    <a:pt x="110" y="77"/>
                  </a:lnTo>
                  <a:lnTo>
                    <a:pt x="126" y="77"/>
                  </a:lnTo>
                  <a:lnTo>
                    <a:pt x="126" y="93"/>
                  </a:lnTo>
                  <a:close/>
                  <a:moveTo>
                    <a:pt x="126" y="59"/>
                  </a:moveTo>
                  <a:lnTo>
                    <a:pt x="110" y="59"/>
                  </a:lnTo>
                  <a:lnTo>
                    <a:pt x="110" y="43"/>
                  </a:lnTo>
                  <a:lnTo>
                    <a:pt x="126" y="43"/>
                  </a:lnTo>
                  <a:lnTo>
                    <a:pt x="126" y="59"/>
                  </a:lnTo>
                  <a:close/>
                  <a:moveTo>
                    <a:pt x="126" y="26"/>
                  </a:moveTo>
                  <a:lnTo>
                    <a:pt x="110" y="26"/>
                  </a:lnTo>
                  <a:lnTo>
                    <a:pt x="110" y="8"/>
                  </a:lnTo>
                  <a:lnTo>
                    <a:pt x="126" y="8"/>
                  </a:lnTo>
                  <a:lnTo>
                    <a:pt x="126" y="26"/>
                  </a:lnTo>
                  <a:close/>
                  <a:moveTo>
                    <a:pt x="51" y="26"/>
                  </a:moveTo>
                  <a:lnTo>
                    <a:pt x="51" y="77"/>
                  </a:lnTo>
                  <a:lnTo>
                    <a:pt x="84" y="51"/>
                  </a:lnTo>
                  <a:lnTo>
                    <a:pt x="51" y="26"/>
                  </a:lnTo>
                  <a:close/>
                </a:path>
              </a:pathLst>
            </a:custGeom>
            <a:grpFill/>
            <a:ln>
              <a:noFill/>
            </a:ln>
          </p:spPr>
          <p:txBody>
            <a:bodyPr/>
            <a:lstStyle/>
            <a:p>
              <a:pPr>
                <a:defRPr/>
              </a:pPr>
              <a:endParaRPr lang="id-ID" sz="1350">
                <a:solidFill>
                  <a:prstClr val="black"/>
                </a:solidFill>
              </a:endParaRPr>
            </a:p>
          </p:txBody>
        </p:sp>
        <p:sp>
          <p:nvSpPr>
            <p:cNvPr id="59" name="Freeform 85"/>
            <p:cNvSpPr>
              <a:spLocks noEditPoints="1"/>
            </p:cNvSpPr>
            <p:nvPr/>
          </p:nvSpPr>
          <p:spPr bwMode="auto">
            <a:xfrm>
              <a:off x="11333281" y="3027613"/>
              <a:ext cx="156586" cy="146799"/>
            </a:xfrm>
            <a:custGeom>
              <a:avLst/>
              <a:gdLst>
                <a:gd name="T0" fmla="*/ 80 w 80"/>
                <a:gd name="T1" fmla="*/ 29 h 75"/>
                <a:gd name="T2" fmla="*/ 52 w 80"/>
                <a:gd name="T3" fmla="*/ 24 h 75"/>
                <a:gd name="T4" fmla="*/ 41 w 80"/>
                <a:gd name="T5" fmla="*/ 0 h 75"/>
                <a:gd name="T6" fmla="*/ 28 w 80"/>
                <a:gd name="T7" fmla="*/ 24 h 75"/>
                <a:gd name="T8" fmla="*/ 0 w 80"/>
                <a:gd name="T9" fmla="*/ 29 h 75"/>
                <a:gd name="T10" fmla="*/ 19 w 80"/>
                <a:gd name="T11" fmla="*/ 49 h 75"/>
                <a:gd name="T12" fmla="*/ 15 w 80"/>
                <a:gd name="T13" fmla="*/ 75 h 75"/>
                <a:gd name="T14" fmla="*/ 41 w 80"/>
                <a:gd name="T15" fmla="*/ 62 h 75"/>
                <a:gd name="T16" fmla="*/ 65 w 80"/>
                <a:gd name="T17" fmla="*/ 75 h 75"/>
                <a:gd name="T18" fmla="*/ 60 w 80"/>
                <a:gd name="T19" fmla="*/ 49 h 75"/>
                <a:gd name="T20" fmla="*/ 80 w 80"/>
                <a:gd name="T21" fmla="*/ 29 h 75"/>
                <a:gd name="T22" fmla="*/ 41 w 80"/>
                <a:gd name="T23" fmla="*/ 57 h 75"/>
                <a:gd name="T24" fmla="*/ 23 w 80"/>
                <a:gd name="T25" fmla="*/ 65 h 75"/>
                <a:gd name="T26" fmla="*/ 26 w 80"/>
                <a:gd name="T27" fmla="*/ 45 h 75"/>
                <a:gd name="T28" fmla="*/ 11 w 80"/>
                <a:gd name="T29" fmla="*/ 32 h 75"/>
                <a:gd name="T30" fmla="*/ 31 w 80"/>
                <a:gd name="T31" fmla="*/ 29 h 75"/>
                <a:gd name="T32" fmla="*/ 41 w 80"/>
                <a:gd name="T33" fmla="*/ 11 h 75"/>
                <a:gd name="T34" fmla="*/ 49 w 80"/>
                <a:gd name="T35" fmla="*/ 29 h 75"/>
                <a:gd name="T36" fmla="*/ 68 w 80"/>
                <a:gd name="T37" fmla="*/ 32 h 75"/>
                <a:gd name="T38" fmla="*/ 54 w 80"/>
                <a:gd name="T39" fmla="*/ 45 h 75"/>
                <a:gd name="T40" fmla="*/ 57 w 80"/>
                <a:gd name="T41" fmla="*/ 65 h 75"/>
                <a:gd name="T42" fmla="*/ 41 w 80"/>
                <a:gd name="T43" fmla="*/ 57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 h="75">
                  <a:moveTo>
                    <a:pt x="80" y="29"/>
                  </a:moveTo>
                  <a:lnTo>
                    <a:pt x="52" y="24"/>
                  </a:lnTo>
                  <a:lnTo>
                    <a:pt x="41" y="0"/>
                  </a:lnTo>
                  <a:lnTo>
                    <a:pt x="28" y="24"/>
                  </a:lnTo>
                  <a:lnTo>
                    <a:pt x="0" y="29"/>
                  </a:lnTo>
                  <a:lnTo>
                    <a:pt x="19" y="49"/>
                  </a:lnTo>
                  <a:lnTo>
                    <a:pt x="15" y="75"/>
                  </a:lnTo>
                  <a:lnTo>
                    <a:pt x="41" y="62"/>
                  </a:lnTo>
                  <a:lnTo>
                    <a:pt x="65" y="75"/>
                  </a:lnTo>
                  <a:lnTo>
                    <a:pt x="60" y="49"/>
                  </a:lnTo>
                  <a:lnTo>
                    <a:pt x="80" y="29"/>
                  </a:lnTo>
                  <a:close/>
                  <a:moveTo>
                    <a:pt x="41" y="57"/>
                  </a:moveTo>
                  <a:lnTo>
                    <a:pt x="23" y="65"/>
                  </a:lnTo>
                  <a:lnTo>
                    <a:pt x="26" y="45"/>
                  </a:lnTo>
                  <a:lnTo>
                    <a:pt x="11" y="32"/>
                  </a:lnTo>
                  <a:lnTo>
                    <a:pt x="31" y="29"/>
                  </a:lnTo>
                  <a:lnTo>
                    <a:pt x="41" y="11"/>
                  </a:lnTo>
                  <a:lnTo>
                    <a:pt x="49" y="29"/>
                  </a:lnTo>
                  <a:lnTo>
                    <a:pt x="68" y="32"/>
                  </a:lnTo>
                  <a:lnTo>
                    <a:pt x="54" y="45"/>
                  </a:lnTo>
                  <a:lnTo>
                    <a:pt x="57" y="65"/>
                  </a:lnTo>
                  <a:lnTo>
                    <a:pt x="41" y="57"/>
                  </a:lnTo>
                  <a:close/>
                </a:path>
              </a:pathLst>
            </a:custGeom>
            <a:grpFill/>
            <a:ln>
              <a:noFill/>
            </a:ln>
          </p:spPr>
          <p:txBody>
            <a:bodyPr/>
            <a:lstStyle/>
            <a:p>
              <a:pPr>
                <a:defRPr/>
              </a:pPr>
              <a:endParaRPr lang="id-ID" sz="1350">
                <a:solidFill>
                  <a:prstClr val="black"/>
                </a:solidFill>
              </a:endParaRPr>
            </a:p>
          </p:txBody>
        </p:sp>
        <p:sp>
          <p:nvSpPr>
            <p:cNvPr id="60" name="Freeform 86"/>
            <p:cNvSpPr>
              <a:spLocks noEditPoints="1"/>
            </p:cNvSpPr>
            <p:nvPr/>
          </p:nvSpPr>
          <p:spPr bwMode="auto">
            <a:xfrm>
              <a:off x="10818503" y="1526343"/>
              <a:ext cx="191818" cy="207477"/>
            </a:xfrm>
            <a:custGeom>
              <a:avLst/>
              <a:gdLst>
                <a:gd name="T0" fmla="*/ 48 w 60"/>
                <a:gd name="T1" fmla="*/ 11 h 65"/>
                <a:gd name="T2" fmla="*/ 60 w 60"/>
                <a:gd name="T3" fmla="*/ 6 h 65"/>
                <a:gd name="T4" fmla="*/ 60 w 60"/>
                <a:gd name="T5" fmla="*/ 44 h 65"/>
                <a:gd name="T6" fmla="*/ 48 w 60"/>
                <a:gd name="T7" fmla="*/ 48 h 65"/>
                <a:gd name="T8" fmla="*/ 36 w 60"/>
                <a:gd name="T9" fmla="*/ 45 h 65"/>
                <a:gd name="T10" fmla="*/ 24 w 60"/>
                <a:gd name="T11" fmla="*/ 41 h 65"/>
                <a:gd name="T12" fmla="*/ 12 w 60"/>
                <a:gd name="T13" fmla="*/ 46 h 65"/>
                <a:gd name="T14" fmla="*/ 12 w 60"/>
                <a:gd name="T15" fmla="*/ 8 h 65"/>
                <a:gd name="T16" fmla="*/ 24 w 60"/>
                <a:gd name="T17" fmla="*/ 4 h 65"/>
                <a:gd name="T18" fmla="*/ 36 w 60"/>
                <a:gd name="T19" fmla="*/ 7 h 65"/>
                <a:gd name="T20" fmla="*/ 48 w 60"/>
                <a:gd name="T21" fmla="*/ 11 h 65"/>
                <a:gd name="T22" fmla="*/ 4 w 60"/>
                <a:gd name="T23" fmla="*/ 0 h 65"/>
                <a:gd name="T24" fmla="*/ 8 w 60"/>
                <a:gd name="T25" fmla="*/ 4 h 65"/>
                <a:gd name="T26" fmla="*/ 8 w 60"/>
                <a:gd name="T27" fmla="*/ 65 h 65"/>
                <a:gd name="T28" fmla="*/ 0 w 60"/>
                <a:gd name="T29" fmla="*/ 65 h 65"/>
                <a:gd name="T30" fmla="*/ 0 w 60"/>
                <a:gd name="T31" fmla="*/ 4 h 65"/>
                <a:gd name="T32" fmla="*/ 4 w 60"/>
                <a:gd name="T33" fmla="*/ 0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0" h="65">
                  <a:moveTo>
                    <a:pt x="48" y="11"/>
                  </a:moveTo>
                  <a:cubicBezTo>
                    <a:pt x="53" y="11"/>
                    <a:pt x="58" y="8"/>
                    <a:pt x="60" y="6"/>
                  </a:cubicBezTo>
                  <a:cubicBezTo>
                    <a:pt x="60" y="44"/>
                    <a:pt x="60" y="44"/>
                    <a:pt x="60" y="44"/>
                  </a:cubicBezTo>
                  <a:cubicBezTo>
                    <a:pt x="58" y="46"/>
                    <a:pt x="53" y="48"/>
                    <a:pt x="48" y="48"/>
                  </a:cubicBezTo>
                  <a:cubicBezTo>
                    <a:pt x="43" y="48"/>
                    <a:pt x="39" y="47"/>
                    <a:pt x="36" y="45"/>
                  </a:cubicBezTo>
                  <a:cubicBezTo>
                    <a:pt x="33" y="43"/>
                    <a:pt x="29" y="41"/>
                    <a:pt x="24" y="41"/>
                  </a:cubicBezTo>
                  <a:cubicBezTo>
                    <a:pt x="19" y="41"/>
                    <a:pt x="15" y="44"/>
                    <a:pt x="12" y="46"/>
                  </a:cubicBezTo>
                  <a:cubicBezTo>
                    <a:pt x="12" y="8"/>
                    <a:pt x="12" y="8"/>
                    <a:pt x="12" y="8"/>
                  </a:cubicBezTo>
                  <a:cubicBezTo>
                    <a:pt x="15" y="6"/>
                    <a:pt x="19" y="4"/>
                    <a:pt x="24" y="4"/>
                  </a:cubicBezTo>
                  <a:cubicBezTo>
                    <a:pt x="29" y="4"/>
                    <a:pt x="33" y="5"/>
                    <a:pt x="36" y="7"/>
                  </a:cubicBezTo>
                  <a:cubicBezTo>
                    <a:pt x="39" y="9"/>
                    <a:pt x="43" y="11"/>
                    <a:pt x="48" y="11"/>
                  </a:cubicBezTo>
                  <a:close/>
                  <a:moveTo>
                    <a:pt x="4" y="0"/>
                  </a:moveTo>
                  <a:cubicBezTo>
                    <a:pt x="6" y="0"/>
                    <a:pt x="8" y="1"/>
                    <a:pt x="8" y="4"/>
                  </a:cubicBezTo>
                  <a:cubicBezTo>
                    <a:pt x="8" y="65"/>
                    <a:pt x="8" y="65"/>
                    <a:pt x="8" y="65"/>
                  </a:cubicBezTo>
                  <a:cubicBezTo>
                    <a:pt x="0" y="65"/>
                    <a:pt x="0" y="65"/>
                    <a:pt x="0" y="65"/>
                  </a:cubicBezTo>
                  <a:cubicBezTo>
                    <a:pt x="0" y="4"/>
                    <a:pt x="0" y="4"/>
                    <a:pt x="0" y="4"/>
                  </a:cubicBezTo>
                  <a:cubicBezTo>
                    <a:pt x="0" y="1"/>
                    <a:pt x="1" y="0"/>
                    <a:pt x="4" y="0"/>
                  </a:cubicBezTo>
                  <a:close/>
                </a:path>
              </a:pathLst>
            </a:custGeom>
            <a:grpFill/>
            <a:ln>
              <a:noFill/>
            </a:ln>
          </p:spPr>
          <p:txBody>
            <a:bodyPr/>
            <a:lstStyle/>
            <a:p>
              <a:pPr>
                <a:defRPr/>
              </a:pPr>
              <a:endParaRPr lang="id-ID" sz="1350">
                <a:solidFill>
                  <a:prstClr val="black"/>
                </a:solidFill>
              </a:endParaRPr>
            </a:p>
          </p:txBody>
        </p:sp>
        <p:sp>
          <p:nvSpPr>
            <p:cNvPr id="61" name="Freeform 87"/>
            <p:cNvSpPr>
              <a:spLocks noEditPoints="1"/>
            </p:cNvSpPr>
            <p:nvPr/>
          </p:nvSpPr>
          <p:spPr bwMode="auto">
            <a:xfrm>
              <a:off x="10575795" y="1424562"/>
              <a:ext cx="203562" cy="207477"/>
            </a:xfrm>
            <a:custGeom>
              <a:avLst/>
              <a:gdLst>
                <a:gd name="T0" fmla="*/ 54 w 64"/>
                <a:gd name="T1" fmla="*/ 0 h 65"/>
                <a:gd name="T2" fmla="*/ 44 w 64"/>
                <a:gd name="T3" fmla="*/ 11 h 65"/>
                <a:gd name="T4" fmla="*/ 44 w 64"/>
                <a:gd name="T5" fmla="*/ 41 h 65"/>
                <a:gd name="T6" fmla="*/ 52 w 64"/>
                <a:gd name="T7" fmla="*/ 41 h 65"/>
                <a:gd name="T8" fmla="*/ 52 w 64"/>
                <a:gd name="T9" fmla="*/ 65 h 65"/>
                <a:gd name="T10" fmla="*/ 64 w 64"/>
                <a:gd name="T11" fmla="*/ 65 h 65"/>
                <a:gd name="T12" fmla="*/ 64 w 64"/>
                <a:gd name="T13" fmla="*/ 11 h 65"/>
                <a:gd name="T14" fmla="*/ 54 w 64"/>
                <a:gd name="T15" fmla="*/ 0 h 65"/>
                <a:gd name="T16" fmla="*/ 26 w 64"/>
                <a:gd name="T17" fmla="*/ 0 h 65"/>
                <a:gd name="T18" fmla="*/ 24 w 64"/>
                <a:gd name="T19" fmla="*/ 2 h 65"/>
                <a:gd name="T20" fmla="*/ 24 w 64"/>
                <a:gd name="T21" fmla="*/ 17 h 65"/>
                <a:gd name="T22" fmla="*/ 22 w 64"/>
                <a:gd name="T23" fmla="*/ 18 h 65"/>
                <a:gd name="T24" fmla="*/ 20 w 64"/>
                <a:gd name="T25" fmla="*/ 17 h 65"/>
                <a:gd name="T26" fmla="*/ 20 w 64"/>
                <a:gd name="T27" fmla="*/ 2 h 65"/>
                <a:gd name="T28" fmla="*/ 18 w 64"/>
                <a:gd name="T29" fmla="*/ 0 h 65"/>
                <a:gd name="T30" fmla="*/ 16 w 64"/>
                <a:gd name="T31" fmla="*/ 2 h 65"/>
                <a:gd name="T32" fmla="*/ 16 w 64"/>
                <a:gd name="T33" fmla="*/ 17 h 65"/>
                <a:gd name="T34" fmla="*/ 14 w 64"/>
                <a:gd name="T35" fmla="*/ 18 h 65"/>
                <a:gd name="T36" fmla="*/ 12 w 64"/>
                <a:gd name="T37" fmla="*/ 17 h 65"/>
                <a:gd name="T38" fmla="*/ 12 w 64"/>
                <a:gd name="T39" fmla="*/ 2 h 65"/>
                <a:gd name="T40" fmla="*/ 10 w 64"/>
                <a:gd name="T41" fmla="*/ 0 h 65"/>
                <a:gd name="T42" fmla="*/ 8 w 64"/>
                <a:gd name="T43" fmla="*/ 2 h 65"/>
                <a:gd name="T44" fmla="*/ 8 w 64"/>
                <a:gd name="T45" fmla="*/ 17 h 65"/>
                <a:gd name="T46" fmla="*/ 6 w 64"/>
                <a:gd name="T47" fmla="*/ 18 h 65"/>
                <a:gd name="T48" fmla="*/ 4 w 64"/>
                <a:gd name="T49" fmla="*/ 17 h 65"/>
                <a:gd name="T50" fmla="*/ 4 w 64"/>
                <a:gd name="T51" fmla="*/ 2 h 65"/>
                <a:gd name="T52" fmla="*/ 2 w 64"/>
                <a:gd name="T53" fmla="*/ 0 h 65"/>
                <a:gd name="T54" fmla="*/ 0 w 64"/>
                <a:gd name="T55" fmla="*/ 2 h 65"/>
                <a:gd name="T56" fmla="*/ 0 w 64"/>
                <a:gd name="T57" fmla="*/ 17 h 65"/>
                <a:gd name="T58" fmla="*/ 0 w 64"/>
                <a:gd name="T59" fmla="*/ 21 h 65"/>
                <a:gd name="T60" fmla="*/ 3 w 64"/>
                <a:gd name="T61" fmla="*/ 25 h 65"/>
                <a:gd name="T62" fmla="*/ 8 w 64"/>
                <a:gd name="T63" fmla="*/ 33 h 65"/>
                <a:gd name="T64" fmla="*/ 8 w 64"/>
                <a:gd name="T65" fmla="*/ 65 h 65"/>
                <a:gd name="T66" fmla="*/ 20 w 64"/>
                <a:gd name="T67" fmla="*/ 65 h 65"/>
                <a:gd name="T68" fmla="*/ 20 w 64"/>
                <a:gd name="T69" fmla="*/ 33 h 65"/>
                <a:gd name="T70" fmla="*/ 25 w 64"/>
                <a:gd name="T71" fmla="*/ 25 h 65"/>
                <a:gd name="T72" fmla="*/ 28 w 64"/>
                <a:gd name="T73" fmla="*/ 21 h 65"/>
                <a:gd name="T74" fmla="*/ 28 w 64"/>
                <a:gd name="T75" fmla="*/ 17 h 65"/>
                <a:gd name="T76" fmla="*/ 28 w 64"/>
                <a:gd name="T77" fmla="*/ 2 h 65"/>
                <a:gd name="T78" fmla="*/ 26 w 64"/>
                <a:gd name="T79" fmla="*/ 0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64" h="65">
                  <a:moveTo>
                    <a:pt x="54" y="0"/>
                  </a:moveTo>
                  <a:cubicBezTo>
                    <a:pt x="49" y="0"/>
                    <a:pt x="44" y="5"/>
                    <a:pt x="44" y="11"/>
                  </a:cubicBezTo>
                  <a:cubicBezTo>
                    <a:pt x="44" y="41"/>
                    <a:pt x="44" y="41"/>
                    <a:pt x="44" y="41"/>
                  </a:cubicBezTo>
                  <a:cubicBezTo>
                    <a:pt x="52" y="41"/>
                    <a:pt x="52" y="41"/>
                    <a:pt x="52" y="41"/>
                  </a:cubicBezTo>
                  <a:cubicBezTo>
                    <a:pt x="52" y="65"/>
                    <a:pt x="52" y="65"/>
                    <a:pt x="52" y="65"/>
                  </a:cubicBezTo>
                  <a:cubicBezTo>
                    <a:pt x="64" y="65"/>
                    <a:pt x="64" y="65"/>
                    <a:pt x="64" y="65"/>
                  </a:cubicBezTo>
                  <a:cubicBezTo>
                    <a:pt x="64" y="11"/>
                    <a:pt x="64" y="11"/>
                    <a:pt x="64" y="11"/>
                  </a:cubicBezTo>
                  <a:cubicBezTo>
                    <a:pt x="64" y="5"/>
                    <a:pt x="60" y="0"/>
                    <a:pt x="54" y="0"/>
                  </a:cubicBezTo>
                  <a:close/>
                  <a:moveTo>
                    <a:pt x="26" y="0"/>
                  </a:moveTo>
                  <a:cubicBezTo>
                    <a:pt x="25" y="0"/>
                    <a:pt x="24" y="1"/>
                    <a:pt x="24" y="2"/>
                  </a:cubicBezTo>
                  <a:cubicBezTo>
                    <a:pt x="24" y="17"/>
                    <a:pt x="24" y="17"/>
                    <a:pt x="24" y="17"/>
                  </a:cubicBezTo>
                  <a:cubicBezTo>
                    <a:pt x="24" y="17"/>
                    <a:pt x="23" y="18"/>
                    <a:pt x="22" y="18"/>
                  </a:cubicBezTo>
                  <a:cubicBezTo>
                    <a:pt x="21" y="18"/>
                    <a:pt x="20" y="17"/>
                    <a:pt x="20" y="17"/>
                  </a:cubicBezTo>
                  <a:cubicBezTo>
                    <a:pt x="20" y="2"/>
                    <a:pt x="20" y="2"/>
                    <a:pt x="20" y="2"/>
                  </a:cubicBezTo>
                  <a:cubicBezTo>
                    <a:pt x="20" y="1"/>
                    <a:pt x="19" y="0"/>
                    <a:pt x="18" y="0"/>
                  </a:cubicBezTo>
                  <a:cubicBezTo>
                    <a:pt x="17" y="0"/>
                    <a:pt x="16" y="1"/>
                    <a:pt x="16" y="2"/>
                  </a:cubicBezTo>
                  <a:cubicBezTo>
                    <a:pt x="16" y="17"/>
                    <a:pt x="16" y="17"/>
                    <a:pt x="16" y="17"/>
                  </a:cubicBezTo>
                  <a:cubicBezTo>
                    <a:pt x="16" y="17"/>
                    <a:pt x="15" y="18"/>
                    <a:pt x="14" y="18"/>
                  </a:cubicBezTo>
                  <a:cubicBezTo>
                    <a:pt x="13" y="18"/>
                    <a:pt x="12" y="17"/>
                    <a:pt x="12" y="17"/>
                  </a:cubicBezTo>
                  <a:cubicBezTo>
                    <a:pt x="12" y="2"/>
                    <a:pt x="12" y="2"/>
                    <a:pt x="12" y="2"/>
                  </a:cubicBezTo>
                  <a:cubicBezTo>
                    <a:pt x="12" y="1"/>
                    <a:pt x="11" y="0"/>
                    <a:pt x="10" y="0"/>
                  </a:cubicBezTo>
                  <a:cubicBezTo>
                    <a:pt x="9" y="0"/>
                    <a:pt x="8" y="1"/>
                    <a:pt x="8" y="2"/>
                  </a:cubicBezTo>
                  <a:cubicBezTo>
                    <a:pt x="8" y="17"/>
                    <a:pt x="8" y="17"/>
                    <a:pt x="8" y="17"/>
                  </a:cubicBezTo>
                  <a:cubicBezTo>
                    <a:pt x="8" y="17"/>
                    <a:pt x="7" y="18"/>
                    <a:pt x="6" y="18"/>
                  </a:cubicBezTo>
                  <a:cubicBezTo>
                    <a:pt x="5" y="18"/>
                    <a:pt x="4" y="17"/>
                    <a:pt x="4" y="17"/>
                  </a:cubicBezTo>
                  <a:cubicBezTo>
                    <a:pt x="4" y="2"/>
                    <a:pt x="4" y="2"/>
                    <a:pt x="4" y="2"/>
                  </a:cubicBezTo>
                  <a:cubicBezTo>
                    <a:pt x="4" y="1"/>
                    <a:pt x="3" y="0"/>
                    <a:pt x="2" y="0"/>
                  </a:cubicBezTo>
                  <a:cubicBezTo>
                    <a:pt x="0" y="0"/>
                    <a:pt x="0" y="1"/>
                    <a:pt x="0" y="2"/>
                  </a:cubicBezTo>
                  <a:cubicBezTo>
                    <a:pt x="0" y="17"/>
                    <a:pt x="0" y="17"/>
                    <a:pt x="0" y="17"/>
                  </a:cubicBezTo>
                  <a:cubicBezTo>
                    <a:pt x="0" y="21"/>
                    <a:pt x="0" y="21"/>
                    <a:pt x="0" y="21"/>
                  </a:cubicBezTo>
                  <a:cubicBezTo>
                    <a:pt x="0" y="22"/>
                    <a:pt x="1" y="23"/>
                    <a:pt x="3" y="25"/>
                  </a:cubicBezTo>
                  <a:cubicBezTo>
                    <a:pt x="5" y="26"/>
                    <a:pt x="8" y="28"/>
                    <a:pt x="8" y="33"/>
                  </a:cubicBezTo>
                  <a:cubicBezTo>
                    <a:pt x="8" y="65"/>
                    <a:pt x="8" y="65"/>
                    <a:pt x="8" y="65"/>
                  </a:cubicBezTo>
                  <a:cubicBezTo>
                    <a:pt x="20" y="65"/>
                    <a:pt x="20" y="65"/>
                    <a:pt x="20" y="65"/>
                  </a:cubicBezTo>
                  <a:cubicBezTo>
                    <a:pt x="20" y="33"/>
                    <a:pt x="20" y="33"/>
                    <a:pt x="20" y="33"/>
                  </a:cubicBezTo>
                  <a:cubicBezTo>
                    <a:pt x="20" y="28"/>
                    <a:pt x="22" y="26"/>
                    <a:pt x="25" y="25"/>
                  </a:cubicBezTo>
                  <a:cubicBezTo>
                    <a:pt x="26" y="23"/>
                    <a:pt x="28" y="22"/>
                    <a:pt x="28" y="21"/>
                  </a:cubicBezTo>
                  <a:cubicBezTo>
                    <a:pt x="28" y="17"/>
                    <a:pt x="28" y="17"/>
                    <a:pt x="28" y="17"/>
                  </a:cubicBezTo>
                  <a:cubicBezTo>
                    <a:pt x="28" y="2"/>
                    <a:pt x="28" y="2"/>
                    <a:pt x="28" y="2"/>
                  </a:cubicBezTo>
                  <a:cubicBezTo>
                    <a:pt x="28" y="1"/>
                    <a:pt x="27" y="0"/>
                    <a:pt x="26" y="0"/>
                  </a:cubicBezTo>
                  <a:close/>
                </a:path>
              </a:pathLst>
            </a:custGeom>
            <a:grpFill/>
            <a:ln>
              <a:noFill/>
            </a:ln>
          </p:spPr>
          <p:txBody>
            <a:bodyPr/>
            <a:lstStyle/>
            <a:p>
              <a:pPr>
                <a:defRPr/>
              </a:pPr>
              <a:endParaRPr lang="id-ID" sz="1350">
                <a:solidFill>
                  <a:prstClr val="black"/>
                </a:solidFill>
              </a:endParaRPr>
            </a:p>
          </p:txBody>
        </p:sp>
        <p:sp>
          <p:nvSpPr>
            <p:cNvPr id="62" name="Freeform 88"/>
            <p:cNvSpPr>
              <a:spLocks noEditPoints="1"/>
            </p:cNvSpPr>
            <p:nvPr/>
          </p:nvSpPr>
          <p:spPr bwMode="auto">
            <a:xfrm>
              <a:off x="10977048" y="3327085"/>
              <a:ext cx="236837" cy="266197"/>
            </a:xfrm>
            <a:custGeom>
              <a:avLst/>
              <a:gdLst>
                <a:gd name="T0" fmla="*/ 58 w 74"/>
                <a:gd name="T1" fmla="*/ 25 h 83"/>
                <a:gd name="T2" fmla="*/ 63 w 74"/>
                <a:gd name="T3" fmla="*/ 22 h 83"/>
                <a:gd name="T4" fmla="*/ 68 w 74"/>
                <a:gd name="T5" fmla="*/ 12 h 83"/>
                <a:gd name="T6" fmla="*/ 65 w 74"/>
                <a:gd name="T7" fmla="*/ 3 h 83"/>
                <a:gd name="T8" fmla="*/ 58 w 74"/>
                <a:gd name="T9" fmla="*/ 0 h 83"/>
                <a:gd name="T10" fmla="*/ 46 w 74"/>
                <a:gd name="T11" fmla="*/ 6 h 83"/>
                <a:gd name="T12" fmla="*/ 36 w 74"/>
                <a:gd name="T13" fmla="*/ 24 h 83"/>
                <a:gd name="T14" fmla="*/ 27 w 74"/>
                <a:gd name="T15" fmla="*/ 6 h 83"/>
                <a:gd name="T16" fmla="*/ 18 w 74"/>
                <a:gd name="T17" fmla="*/ 2 h 83"/>
                <a:gd name="T18" fmla="*/ 11 w 74"/>
                <a:gd name="T19" fmla="*/ 5 h 83"/>
                <a:gd name="T20" fmla="*/ 12 w 74"/>
                <a:gd name="T21" fmla="*/ 21 h 83"/>
                <a:gd name="T22" fmla="*/ 18 w 74"/>
                <a:gd name="T23" fmla="*/ 25 h 83"/>
                <a:gd name="T24" fmla="*/ 0 w 74"/>
                <a:gd name="T25" fmla="*/ 25 h 83"/>
                <a:gd name="T26" fmla="*/ 0 w 74"/>
                <a:gd name="T27" fmla="*/ 47 h 83"/>
                <a:gd name="T28" fmla="*/ 6 w 74"/>
                <a:gd name="T29" fmla="*/ 47 h 83"/>
                <a:gd name="T30" fmla="*/ 6 w 74"/>
                <a:gd name="T31" fmla="*/ 83 h 83"/>
                <a:gd name="T32" fmla="*/ 69 w 74"/>
                <a:gd name="T33" fmla="*/ 83 h 83"/>
                <a:gd name="T34" fmla="*/ 69 w 74"/>
                <a:gd name="T35" fmla="*/ 47 h 83"/>
                <a:gd name="T36" fmla="*/ 74 w 74"/>
                <a:gd name="T37" fmla="*/ 47 h 83"/>
                <a:gd name="T38" fmla="*/ 74 w 74"/>
                <a:gd name="T39" fmla="*/ 25 h 83"/>
                <a:gd name="T40" fmla="*/ 58 w 74"/>
                <a:gd name="T41" fmla="*/ 25 h 83"/>
                <a:gd name="T42" fmla="*/ 50 w 74"/>
                <a:gd name="T43" fmla="*/ 10 h 83"/>
                <a:gd name="T44" fmla="*/ 58 w 74"/>
                <a:gd name="T45" fmla="*/ 6 h 83"/>
                <a:gd name="T46" fmla="*/ 61 w 74"/>
                <a:gd name="T47" fmla="*/ 7 h 83"/>
                <a:gd name="T48" fmla="*/ 59 w 74"/>
                <a:gd name="T49" fmla="*/ 18 h 83"/>
                <a:gd name="T50" fmla="*/ 46 w 74"/>
                <a:gd name="T51" fmla="*/ 25 h 83"/>
                <a:gd name="T52" fmla="*/ 42 w 74"/>
                <a:gd name="T53" fmla="*/ 25 h 83"/>
                <a:gd name="T54" fmla="*/ 50 w 74"/>
                <a:gd name="T55" fmla="*/ 10 h 83"/>
                <a:gd name="T56" fmla="*/ 14 w 74"/>
                <a:gd name="T57" fmla="*/ 12 h 83"/>
                <a:gd name="T58" fmla="*/ 15 w 74"/>
                <a:gd name="T59" fmla="*/ 9 h 83"/>
                <a:gd name="T60" fmla="*/ 18 w 74"/>
                <a:gd name="T61" fmla="*/ 8 h 83"/>
                <a:gd name="T62" fmla="*/ 18 w 74"/>
                <a:gd name="T63" fmla="*/ 8 h 83"/>
                <a:gd name="T64" fmla="*/ 23 w 74"/>
                <a:gd name="T65" fmla="*/ 10 h 83"/>
                <a:gd name="T66" fmla="*/ 30 w 74"/>
                <a:gd name="T67" fmla="*/ 23 h 83"/>
                <a:gd name="T68" fmla="*/ 30 w 74"/>
                <a:gd name="T69" fmla="*/ 24 h 83"/>
                <a:gd name="T70" fmla="*/ 29 w 74"/>
                <a:gd name="T71" fmla="*/ 24 h 83"/>
                <a:gd name="T72" fmla="*/ 17 w 74"/>
                <a:gd name="T73" fmla="*/ 17 h 83"/>
                <a:gd name="T74" fmla="*/ 14 w 74"/>
                <a:gd name="T75" fmla="*/ 12 h 83"/>
                <a:gd name="T76" fmla="*/ 32 w 74"/>
                <a:gd name="T77" fmla="*/ 78 h 83"/>
                <a:gd name="T78" fmla="*/ 11 w 74"/>
                <a:gd name="T79" fmla="*/ 78 h 83"/>
                <a:gd name="T80" fmla="*/ 11 w 74"/>
                <a:gd name="T81" fmla="*/ 44 h 83"/>
                <a:gd name="T82" fmla="*/ 32 w 74"/>
                <a:gd name="T83" fmla="*/ 44 h 83"/>
                <a:gd name="T84" fmla="*/ 32 w 74"/>
                <a:gd name="T85" fmla="*/ 78 h 83"/>
                <a:gd name="T86" fmla="*/ 32 w 74"/>
                <a:gd name="T87" fmla="*/ 41 h 83"/>
                <a:gd name="T88" fmla="*/ 6 w 74"/>
                <a:gd name="T89" fmla="*/ 41 h 83"/>
                <a:gd name="T90" fmla="*/ 6 w 74"/>
                <a:gd name="T91" fmla="*/ 31 h 83"/>
                <a:gd name="T92" fmla="*/ 32 w 74"/>
                <a:gd name="T93" fmla="*/ 31 h 83"/>
                <a:gd name="T94" fmla="*/ 32 w 74"/>
                <a:gd name="T95" fmla="*/ 41 h 83"/>
                <a:gd name="T96" fmla="*/ 63 w 74"/>
                <a:gd name="T97" fmla="*/ 78 h 83"/>
                <a:gd name="T98" fmla="*/ 42 w 74"/>
                <a:gd name="T99" fmla="*/ 78 h 83"/>
                <a:gd name="T100" fmla="*/ 42 w 74"/>
                <a:gd name="T101" fmla="*/ 44 h 83"/>
                <a:gd name="T102" fmla="*/ 63 w 74"/>
                <a:gd name="T103" fmla="*/ 44 h 83"/>
                <a:gd name="T104" fmla="*/ 63 w 74"/>
                <a:gd name="T105" fmla="*/ 78 h 83"/>
                <a:gd name="T106" fmla="*/ 69 w 74"/>
                <a:gd name="T107" fmla="*/ 41 h 83"/>
                <a:gd name="T108" fmla="*/ 42 w 74"/>
                <a:gd name="T109" fmla="*/ 41 h 83"/>
                <a:gd name="T110" fmla="*/ 42 w 74"/>
                <a:gd name="T111" fmla="*/ 31 h 83"/>
                <a:gd name="T112" fmla="*/ 69 w 74"/>
                <a:gd name="T113" fmla="*/ 31 h 83"/>
                <a:gd name="T114" fmla="*/ 69 w 74"/>
                <a:gd name="T115" fmla="*/ 41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74" h="83">
                  <a:moveTo>
                    <a:pt x="58" y="25"/>
                  </a:moveTo>
                  <a:cubicBezTo>
                    <a:pt x="60" y="24"/>
                    <a:pt x="61" y="23"/>
                    <a:pt x="63" y="22"/>
                  </a:cubicBezTo>
                  <a:cubicBezTo>
                    <a:pt x="65" y="19"/>
                    <a:pt x="67" y="16"/>
                    <a:pt x="68" y="12"/>
                  </a:cubicBezTo>
                  <a:cubicBezTo>
                    <a:pt x="69" y="9"/>
                    <a:pt x="68" y="5"/>
                    <a:pt x="65" y="3"/>
                  </a:cubicBezTo>
                  <a:cubicBezTo>
                    <a:pt x="63" y="1"/>
                    <a:pt x="61" y="0"/>
                    <a:pt x="58" y="0"/>
                  </a:cubicBezTo>
                  <a:cubicBezTo>
                    <a:pt x="54" y="0"/>
                    <a:pt x="50" y="2"/>
                    <a:pt x="46" y="6"/>
                  </a:cubicBezTo>
                  <a:cubicBezTo>
                    <a:pt x="41" y="11"/>
                    <a:pt x="38" y="19"/>
                    <a:pt x="36" y="24"/>
                  </a:cubicBezTo>
                  <a:cubicBezTo>
                    <a:pt x="35" y="19"/>
                    <a:pt x="32" y="11"/>
                    <a:pt x="27" y="6"/>
                  </a:cubicBezTo>
                  <a:cubicBezTo>
                    <a:pt x="25" y="4"/>
                    <a:pt x="21" y="2"/>
                    <a:pt x="18" y="2"/>
                  </a:cubicBezTo>
                  <a:cubicBezTo>
                    <a:pt x="15" y="2"/>
                    <a:pt x="13" y="3"/>
                    <a:pt x="11" y="5"/>
                  </a:cubicBezTo>
                  <a:cubicBezTo>
                    <a:pt x="7" y="9"/>
                    <a:pt x="8" y="16"/>
                    <a:pt x="12" y="21"/>
                  </a:cubicBezTo>
                  <a:cubicBezTo>
                    <a:pt x="14" y="23"/>
                    <a:pt x="16" y="24"/>
                    <a:pt x="18" y="25"/>
                  </a:cubicBezTo>
                  <a:cubicBezTo>
                    <a:pt x="0" y="25"/>
                    <a:pt x="0" y="25"/>
                    <a:pt x="0" y="25"/>
                  </a:cubicBezTo>
                  <a:cubicBezTo>
                    <a:pt x="0" y="47"/>
                    <a:pt x="0" y="47"/>
                    <a:pt x="0" y="47"/>
                  </a:cubicBezTo>
                  <a:cubicBezTo>
                    <a:pt x="6" y="47"/>
                    <a:pt x="6" y="47"/>
                    <a:pt x="6" y="47"/>
                  </a:cubicBezTo>
                  <a:cubicBezTo>
                    <a:pt x="6" y="83"/>
                    <a:pt x="6" y="83"/>
                    <a:pt x="6" y="83"/>
                  </a:cubicBezTo>
                  <a:cubicBezTo>
                    <a:pt x="69" y="83"/>
                    <a:pt x="69" y="83"/>
                    <a:pt x="69" y="83"/>
                  </a:cubicBezTo>
                  <a:cubicBezTo>
                    <a:pt x="69" y="47"/>
                    <a:pt x="69" y="47"/>
                    <a:pt x="69" y="47"/>
                  </a:cubicBezTo>
                  <a:cubicBezTo>
                    <a:pt x="74" y="47"/>
                    <a:pt x="74" y="47"/>
                    <a:pt x="74" y="47"/>
                  </a:cubicBezTo>
                  <a:cubicBezTo>
                    <a:pt x="74" y="25"/>
                    <a:pt x="74" y="25"/>
                    <a:pt x="74" y="25"/>
                  </a:cubicBezTo>
                  <a:lnTo>
                    <a:pt x="58" y="25"/>
                  </a:lnTo>
                  <a:close/>
                  <a:moveTo>
                    <a:pt x="50" y="10"/>
                  </a:moveTo>
                  <a:cubicBezTo>
                    <a:pt x="53" y="7"/>
                    <a:pt x="56" y="6"/>
                    <a:pt x="58" y="6"/>
                  </a:cubicBezTo>
                  <a:cubicBezTo>
                    <a:pt x="59" y="6"/>
                    <a:pt x="60" y="6"/>
                    <a:pt x="61" y="7"/>
                  </a:cubicBezTo>
                  <a:cubicBezTo>
                    <a:pt x="63" y="9"/>
                    <a:pt x="62" y="14"/>
                    <a:pt x="59" y="18"/>
                  </a:cubicBezTo>
                  <a:cubicBezTo>
                    <a:pt x="55" y="21"/>
                    <a:pt x="50" y="24"/>
                    <a:pt x="46" y="25"/>
                  </a:cubicBezTo>
                  <a:cubicBezTo>
                    <a:pt x="42" y="25"/>
                    <a:pt x="42" y="25"/>
                    <a:pt x="42" y="25"/>
                  </a:cubicBezTo>
                  <a:cubicBezTo>
                    <a:pt x="43" y="21"/>
                    <a:pt x="46" y="14"/>
                    <a:pt x="50" y="10"/>
                  </a:cubicBezTo>
                  <a:close/>
                  <a:moveTo>
                    <a:pt x="14" y="12"/>
                  </a:moveTo>
                  <a:cubicBezTo>
                    <a:pt x="14" y="12"/>
                    <a:pt x="14" y="10"/>
                    <a:pt x="15" y="9"/>
                  </a:cubicBezTo>
                  <a:cubicBezTo>
                    <a:pt x="16" y="8"/>
                    <a:pt x="17" y="8"/>
                    <a:pt x="18" y="8"/>
                  </a:cubicBezTo>
                  <a:cubicBezTo>
                    <a:pt x="18" y="8"/>
                    <a:pt x="18" y="8"/>
                    <a:pt x="18" y="8"/>
                  </a:cubicBezTo>
                  <a:cubicBezTo>
                    <a:pt x="20" y="8"/>
                    <a:pt x="22" y="9"/>
                    <a:pt x="23" y="10"/>
                  </a:cubicBezTo>
                  <a:cubicBezTo>
                    <a:pt x="26" y="13"/>
                    <a:pt x="28" y="18"/>
                    <a:pt x="30" y="23"/>
                  </a:cubicBezTo>
                  <a:cubicBezTo>
                    <a:pt x="30" y="23"/>
                    <a:pt x="30" y="24"/>
                    <a:pt x="30" y="24"/>
                  </a:cubicBezTo>
                  <a:cubicBezTo>
                    <a:pt x="30" y="24"/>
                    <a:pt x="29" y="24"/>
                    <a:pt x="29" y="24"/>
                  </a:cubicBezTo>
                  <a:cubicBezTo>
                    <a:pt x="24" y="22"/>
                    <a:pt x="19" y="20"/>
                    <a:pt x="17" y="17"/>
                  </a:cubicBezTo>
                  <a:cubicBezTo>
                    <a:pt x="15" y="16"/>
                    <a:pt x="14" y="14"/>
                    <a:pt x="14" y="12"/>
                  </a:cubicBezTo>
                  <a:close/>
                  <a:moveTo>
                    <a:pt x="32" y="78"/>
                  </a:moveTo>
                  <a:cubicBezTo>
                    <a:pt x="11" y="78"/>
                    <a:pt x="11" y="78"/>
                    <a:pt x="11" y="78"/>
                  </a:cubicBezTo>
                  <a:cubicBezTo>
                    <a:pt x="11" y="44"/>
                    <a:pt x="11" y="44"/>
                    <a:pt x="11" y="44"/>
                  </a:cubicBezTo>
                  <a:cubicBezTo>
                    <a:pt x="32" y="44"/>
                    <a:pt x="32" y="44"/>
                    <a:pt x="32" y="44"/>
                  </a:cubicBezTo>
                  <a:lnTo>
                    <a:pt x="32" y="78"/>
                  </a:lnTo>
                  <a:close/>
                  <a:moveTo>
                    <a:pt x="32" y="41"/>
                  </a:moveTo>
                  <a:cubicBezTo>
                    <a:pt x="6" y="41"/>
                    <a:pt x="6" y="41"/>
                    <a:pt x="6" y="41"/>
                  </a:cubicBezTo>
                  <a:cubicBezTo>
                    <a:pt x="6" y="31"/>
                    <a:pt x="6" y="31"/>
                    <a:pt x="6" y="31"/>
                  </a:cubicBezTo>
                  <a:cubicBezTo>
                    <a:pt x="32" y="31"/>
                    <a:pt x="32" y="31"/>
                    <a:pt x="32" y="31"/>
                  </a:cubicBezTo>
                  <a:lnTo>
                    <a:pt x="32" y="41"/>
                  </a:lnTo>
                  <a:close/>
                  <a:moveTo>
                    <a:pt x="63" y="78"/>
                  </a:moveTo>
                  <a:cubicBezTo>
                    <a:pt x="42" y="78"/>
                    <a:pt x="42" y="78"/>
                    <a:pt x="42" y="78"/>
                  </a:cubicBezTo>
                  <a:cubicBezTo>
                    <a:pt x="42" y="44"/>
                    <a:pt x="42" y="44"/>
                    <a:pt x="42" y="44"/>
                  </a:cubicBezTo>
                  <a:cubicBezTo>
                    <a:pt x="63" y="44"/>
                    <a:pt x="63" y="44"/>
                    <a:pt x="63" y="44"/>
                  </a:cubicBezTo>
                  <a:lnTo>
                    <a:pt x="63" y="78"/>
                  </a:lnTo>
                  <a:close/>
                  <a:moveTo>
                    <a:pt x="69" y="41"/>
                  </a:moveTo>
                  <a:cubicBezTo>
                    <a:pt x="42" y="41"/>
                    <a:pt x="42" y="41"/>
                    <a:pt x="42" y="41"/>
                  </a:cubicBezTo>
                  <a:cubicBezTo>
                    <a:pt x="42" y="31"/>
                    <a:pt x="42" y="31"/>
                    <a:pt x="42" y="31"/>
                  </a:cubicBezTo>
                  <a:cubicBezTo>
                    <a:pt x="69" y="31"/>
                    <a:pt x="69" y="31"/>
                    <a:pt x="69" y="31"/>
                  </a:cubicBezTo>
                  <a:lnTo>
                    <a:pt x="69" y="41"/>
                  </a:lnTo>
                  <a:close/>
                </a:path>
              </a:pathLst>
            </a:custGeom>
            <a:grpFill/>
            <a:ln>
              <a:noFill/>
            </a:ln>
          </p:spPr>
          <p:txBody>
            <a:bodyPr/>
            <a:lstStyle/>
            <a:p>
              <a:pPr>
                <a:defRPr/>
              </a:pPr>
              <a:endParaRPr lang="id-ID" sz="1350">
                <a:solidFill>
                  <a:prstClr val="black"/>
                </a:solidFill>
              </a:endParaRPr>
            </a:p>
          </p:txBody>
        </p:sp>
        <p:sp>
          <p:nvSpPr>
            <p:cNvPr id="63" name="Freeform 89"/>
            <p:cNvSpPr>
              <a:spLocks noEditPoints="1"/>
            </p:cNvSpPr>
            <p:nvPr/>
          </p:nvSpPr>
          <p:spPr bwMode="auto">
            <a:xfrm>
              <a:off x="10906584" y="4526927"/>
              <a:ext cx="246623" cy="201604"/>
            </a:xfrm>
            <a:custGeom>
              <a:avLst/>
              <a:gdLst>
                <a:gd name="T0" fmla="*/ 1 w 77"/>
                <a:gd name="T1" fmla="*/ 42 h 63"/>
                <a:gd name="T2" fmla="*/ 8 w 77"/>
                <a:gd name="T3" fmla="*/ 55 h 63"/>
                <a:gd name="T4" fmla="*/ 21 w 77"/>
                <a:gd name="T5" fmla="*/ 61 h 63"/>
                <a:gd name="T6" fmla="*/ 38 w 77"/>
                <a:gd name="T7" fmla="*/ 63 h 63"/>
                <a:gd name="T8" fmla="*/ 56 w 77"/>
                <a:gd name="T9" fmla="*/ 61 h 63"/>
                <a:gd name="T10" fmla="*/ 69 w 77"/>
                <a:gd name="T11" fmla="*/ 55 h 63"/>
                <a:gd name="T12" fmla="*/ 76 w 77"/>
                <a:gd name="T13" fmla="*/ 42 h 63"/>
                <a:gd name="T14" fmla="*/ 71 w 77"/>
                <a:gd name="T15" fmla="*/ 16 h 63"/>
                <a:gd name="T16" fmla="*/ 72 w 77"/>
                <a:gd name="T17" fmla="*/ 11 h 63"/>
                <a:gd name="T18" fmla="*/ 70 w 77"/>
                <a:gd name="T19" fmla="*/ 0 h 63"/>
                <a:gd name="T20" fmla="*/ 67 w 77"/>
                <a:gd name="T21" fmla="*/ 0 h 63"/>
                <a:gd name="T22" fmla="*/ 60 w 77"/>
                <a:gd name="T23" fmla="*/ 3 h 63"/>
                <a:gd name="T24" fmla="*/ 38 w 77"/>
                <a:gd name="T25" fmla="*/ 5 h 63"/>
                <a:gd name="T26" fmla="*/ 17 w 77"/>
                <a:gd name="T27" fmla="*/ 3 h 63"/>
                <a:gd name="T28" fmla="*/ 9 w 77"/>
                <a:gd name="T29" fmla="*/ 0 h 63"/>
                <a:gd name="T30" fmla="*/ 7 w 77"/>
                <a:gd name="T31" fmla="*/ 0 h 63"/>
                <a:gd name="T32" fmla="*/ 5 w 77"/>
                <a:gd name="T33" fmla="*/ 11 h 63"/>
                <a:gd name="T34" fmla="*/ 6 w 77"/>
                <a:gd name="T35" fmla="*/ 16 h 63"/>
                <a:gd name="T36" fmla="*/ 9 w 77"/>
                <a:gd name="T37" fmla="*/ 42 h 63"/>
                <a:gd name="T38" fmla="*/ 18 w 77"/>
                <a:gd name="T39" fmla="*/ 30 h 63"/>
                <a:gd name="T40" fmla="*/ 27 w 77"/>
                <a:gd name="T41" fmla="*/ 29 h 63"/>
                <a:gd name="T42" fmla="*/ 38 w 77"/>
                <a:gd name="T43" fmla="*/ 30 h 63"/>
                <a:gd name="T44" fmla="*/ 49 w 77"/>
                <a:gd name="T45" fmla="*/ 29 h 63"/>
                <a:gd name="T46" fmla="*/ 59 w 77"/>
                <a:gd name="T47" fmla="*/ 30 h 63"/>
                <a:gd name="T48" fmla="*/ 67 w 77"/>
                <a:gd name="T49" fmla="*/ 42 h 63"/>
                <a:gd name="T50" fmla="*/ 64 w 77"/>
                <a:gd name="T51" fmla="*/ 52 h 63"/>
                <a:gd name="T52" fmla="*/ 56 w 77"/>
                <a:gd name="T53" fmla="*/ 57 h 63"/>
                <a:gd name="T54" fmla="*/ 45 w 77"/>
                <a:gd name="T55" fmla="*/ 58 h 63"/>
                <a:gd name="T56" fmla="*/ 31 w 77"/>
                <a:gd name="T57" fmla="*/ 58 h 63"/>
                <a:gd name="T58" fmla="*/ 20 w 77"/>
                <a:gd name="T59" fmla="*/ 57 h 63"/>
                <a:gd name="T60" fmla="*/ 12 w 77"/>
                <a:gd name="T61" fmla="*/ 52 h 63"/>
                <a:gd name="T62" fmla="*/ 9 w 77"/>
                <a:gd name="T63" fmla="*/ 42 h 63"/>
                <a:gd name="T64" fmla="*/ 53 w 77"/>
                <a:gd name="T65" fmla="*/ 48 h 63"/>
                <a:gd name="T66" fmla="*/ 53 w 77"/>
                <a:gd name="T67" fmla="*/ 34 h 63"/>
                <a:gd name="T68" fmla="*/ 19 w 77"/>
                <a:gd name="T69" fmla="*/ 41 h 63"/>
                <a:gd name="T70" fmla="*/ 29 w 77"/>
                <a:gd name="T71" fmla="*/ 41 h 63"/>
                <a:gd name="T72" fmla="*/ 19 w 77"/>
                <a:gd name="T73" fmla="*/ 41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7" h="63">
                  <a:moveTo>
                    <a:pt x="0" y="33"/>
                  </a:moveTo>
                  <a:cubicBezTo>
                    <a:pt x="0" y="36"/>
                    <a:pt x="0" y="39"/>
                    <a:pt x="1" y="42"/>
                  </a:cubicBezTo>
                  <a:cubicBezTo>
                    <a:pt x="1" y="45"/>
                    <a:pt x="2" y="47"/>
                    <a:pt x="3" y="49"/>
                  </a:cubicBezTo>
                  <a:cubicBezTo>
                    <a:pt x="5" y="51"/>
                    <a:pt x="6" y="53"/>
                    <a:pt x="8" y="55"/>
                  </a:cubicBezTo>
                  <a:cubicBezTo>
                    <a:pt x="10" y="56"/>
                    <a:pt x="12" y="58"/>
                    <a:pt x="14" y="59"/>
                  </a:cubicBezTo>
                  <a:cubicBezTo>
                    <a:pt x="16" y="60"/>
                    <a:pt x="18" y="61"/>
                    <a:pt x="21" y="61"/>
                  </a:cubicBezTo>
                  <a:cubicBezTo>
                    <a:pt x="23" y="62"/>
                    <a:pt x="26" y="62"/>
                    <a:pt x="29" y="63"/>
                  </a:cubicBezTo>
                  <a:cubicBezTo>
                    <a:pt x="32" y="63"/>
                    <a:pt x="35" y="63"/>
                    <a:pt x="38" y="63"/>
                  </a:cubicBezTo>
                  <a:cubicBezTo>
                    <a:pt x="42" y="63"/>
                    <a:pt x="45" y="63"/>
                    <a:pt x="47" y="63"/>
                  </a:cubicBezTo>
                  <a:cubicBezTo>
                    <a:pt x="50" y="62"/>
                    <a:pt x="53" y="62"/>
                    <a:pt x="56" y="61"/>
                  </a:cubicBezTo>
                  <a:cubicBezTo>
                    <a:pt x="58" y="61"/>
                    <a:pt x="61" y="60"/>
                    <a:pt x="63" y="59"/>
                  </a:cubicBezTo>
                  <a:cubicBezTo>
                    <a:pt x="65" y="58"/>
                    <a:pt x="67" y="56"/>
                    <a:pt x="69" y="55"/>
                  </a:cubicBezTo>
                  <a:cubicBezTo>
                    <a:pt x="71" y="53"/>
                    <a:pt x="72" y="51"/>
                    <a:pt x="73" y="49"/>
                  </a:cubicBezTo>
                  <a:cubicBezTo>
                    <a:pt x="74" y="47"/>
                    <a:pt x="75" y="45"/>
                    <a:pt x="76" y="42"/>
                  </a:cubicBezTo>
                  <a:cubicBezTo>
                    <a:pt x="77" y="39"/>
                    <a:pt x="77" y="36"/>
                    <a:pt x="77" y="33"/>
                  </a:cubicBezTo>
                  <a:cubicBezTo>
                    <a:pt x="77" y="26"/>
                    <a:pt x="75" y="21"/>
                    <a:pt x="71" y="16"/>
                  </a:cubicBezTo>
                  <a:cubicBezTo>
                    <a:pt x="71" y="16"/>
                    <a:pt x="71" y="15"/>
                    <a:pt x="71" y="14"/>
                  </a:cubicBezTo>
                  <a:cubicBezTo>
                    <a:pt x="71" y="13"/>
                    <a:pt x="72" y="12"/>
                    <a:pt x="72" y="11"/>
                  </a:cubicBezTo>
                  <a:cubicBezTo>
                    <a:pt x="72" y="10"/>
                    <a:pt x="72" y="8"/>
                    <a:pt x="72" y="6"/>
                  </a:cubicBezTo>
                  <a:cubicBezTo>
                    <a:pt x="71" y="4"/>
                    <a:pt x="71" y="2"/>
                    <a:pt x="70" y="0"/>
                  </a:cubicBezTo>
                  <a:cubicBezTo>
                    <a:pt x="69" y="0"/>
                    <a:pt x="69" y="0"/>
                    <a:pt x="69" y="0"/>
                  </a:cubicBezTo>
                  <a:cubicBezTo>
                    <a:pt x="69" y="0"/>
                    <a:pt x="68" y="0"/>
                    <a:pt x="67" y="0"/>
                  </a:cubicBezTo>
                  <a:cubicBezTo>
                    <a:pt x="67" y="0"/>
                    <a:pt x="65" y="1"/>
                    <a:pt x="64" y="1"/>
                  </a:cubicBezTo>
                  <a:cubicBezTo>
                    <a:pt x="63" y="1"/>
                    <a:pt x="61" y="2"/>
                    <a:pt x="60" y="3"/>
                  </a:cubicBezTo>
                  <a:cubicBezTo>
                    <a:pt x="58" y="4"/>
                    <a:pt x="56" y="5"/>
                    <a:pt x="53" y="7"/>
                  </a:cubicBezTo>
                  <a:cubicBezTo>
                    <a:pt x="50" y="6"/>
                    <a:pt x="45" y="5"/>
                    <a:pt x="38" y="5"/>
                  </a:cubicBezTo>
                  <a:cubicBezTo>
                    <a:pt x="32" y="5"/>
                    <a:pt x="27" y="6"/>
                    <a:pt x="23" y="7"/>
                  </a:cubicBezTo>
                  <a:cubicBezTo>
                    <a:pt x="21" y="5"/>
                    <a:pt x="19" y="4"/>
                    <a:pt x="17" y="3"/>
                  </a:cubicBezTo>
                  <a:cubicBezTo>
                    <a:pt x="15" y="2"/>
                    <a:pt x="14" y="1"/>
                    <a:pt x="12" y="1"/>
                  </a:cubicBezTo>
                  <a:cubicBezTo>
                    <a:pt x="11" y="1"/>
                    <a:pt x="10" y="0"/>
                    <a:pt x="9" y="0"/>
                  </a:cubicBezTo>
                  <a:cubicBezTo>
                    <a:pt x="8" y="0"/>
                    <a:pt x="8" y="0"/>
                    <a:pt x="7" y="0"/>
                  </a:cubicBezTo>
                  <a:cubicBezTo>
                    <a:pt x="7" y="0"/>
                    <a:pt x="7" y="0"/>
                    <a:pt x="7" y="0"/>
                  </a:cubicBezTo>
                  <a:cubicBezTo>
                    <a:pt x="6" y="2"/>
                    <a:pt x="5" y="4"/>
                    <a:pt x="5" y="6"/>
                  </a:cubicBezTo>
                  <a:cubicBezTo>
                    <a:pt x="5" y="8"/>
                    <a:pt x="5" y="10"/>
                    <a:pt x="5" y="11"/>
                  </a:cubicBezTo>
                  <a:cubicBezTo>
                    <a:pt x="5" y="12"/>
                    <a:pt x="5" y="13"/>
                    <a:pt x="5" y="14"/>
                  </a:cubicBezTo>
                  <a:cubicBezTo>
                    <a:pt x="6" y="15"/>
                    <a:pt x="6" y="16"/>
                    <a:pt x="6" y="16"/>
                  </a:cubicBezTo>
                  <a:cubicBezTo>
                    <a:pt x="2" y="21"/>
                    <a:pt x="0" y="26"/>
                    <a:pt x="0" y="33"/>
                  </a:cubicBezTo>
                  <a:close/>
                  <a:moveTo>
                    <a:pt x="9" y="42"/>
                  </a:moveTo>
                  <a:cubicBezTo>
                    <a:pt x="9" y="38"/>
                    <a:pt x="11" y="35"/>
                    <a:pt x="14" y="32"/>
                  </a:cubicBezTo>
                  <a:cubicBezTo>
                    <a:pt x="15" y="31"/>
                    <a:pt x="16" y="30"/>
                    <a:pt x="18" y="30"/>
                  </a:cubicBezTo>
                  <a:cubicBezTo>
                    <a:pt x="19" y="30"/>
                    <a:pt x="20" y="29"/>
                    <a:pt x="22" y="29"/>
                  </a:cubicBezTo>
                  <a:cubicBezTo>
                    <a:pt x="24" y="29"/>
                    <a:pt x="25" y="29"/>
                    <a:pt x="27" y="29"/>
                  </a:cubicBezTo>
                  <a:cubicBezTo>
                    <a:pt x="28" y="29"/>
                    <a:pt x="30" y="29"/>
                    <a:pt x="32" y="30"/>
                  </a:cubicBezTo>
                  <a:cubicBezTo>
                    <a:pt x="35" y="30"/>
                    <a:pt x="36" y="30"/>
                    <a:pt x="38" y="30"/>
                  </a:cubicBezTo>
                  <a:cubicBezTo>
                    <a:pt x="40" y="30"/>
                    <a:pt x="42" y="30"/>
                    <a:pt x="44" y="30"/>
                  </a:cubicBezTo>
                  <a:cubicBezTo>
                    <a:pt x="46" y="29"/>
                    <a:pt x="48" y="29"/>
                    <a:pt x="49" y="29"/>
                  </a:cubicBezTo>
                  <a:cubicBezTo>
                    <a:pt x="51" y="29"/>
                    <a:pt x="52" y="29"/>
                    <a:pt x="54" y="29"/>
                  </a:cubicBezTo>
                  <a:cubicBezTo>
                    <a:pt x="56" y="29"/>
                    <a:pt x="57" y="30"/>
                    <a:pt x="59" y="30"/>
                  </a:cubicBezTo>
                  <a:cubicBezTo>
                    <a:pt x="60" y="30"/>
                    <a:pt x="61" y="31"/>
                    <a:pt x="62" y="32"/>
                  </a:cubicBezTo>
                  <a:cubicBezTo>
                    <a:pt x="65" y="35"/>
                    <a:pt x="67" y="38"/>
                    <a:pt x="67" y="42"/>
                  </a:cubicBezTo>
                  <a:cubicBezTo>
                    <a:pt x="67" y="44"/>
                    <a:pt x="67" y="46"/>
                    <a:pt x="66" y="48"/>
                  </a:cubicBezTo>
                  <a:cubicBezTo>
                    <a:pt x="66" y="49"/>
                    <a:pt x="65" y="51"/>
                    <a:pt x="64" y="52"/>
                  </a:cubicBezTo>
                  <a:cubicBezTo>
                    <a:pt x="63" y="53"/>
                    <a:pt x="62" y="54"/>
                    <a:pt x="61" y="55"/>
                  </a:cubicBezTo>
                  <a:cubicBezTo>
                    <a:pt x="59" y="56"/>
                    <a:pt x="58" y="56"/>
                    <a:pt x="56" y="57"/>
                  </a:cubicBezTo>
                  <a:cubicBezTo>
                    <a:pt x="55" y="57"/>
                    <a:pt x="53" y="57"/>
                    <a:pt x="51" y="58"/>
                  </a:cubicBezTo>
                  <a:cubicBezTo>
                    <a:pt x="48" y="58"/>
                    <a:pt x="46" y="58"/>
                    <a:pt x="45" y="58"/>
                  </a:cubicBezTo>
                  <a:cubicBezTo>
                    <a:pt x="43" y="58"/>
                    <a:pt x="41" y="58"/>
                    <a:pt x="38" y="58"/>
                  </a:cubicBezTo>
                  <a:cubicBezTo>
                    <a:pt x="35" y="58"/>
                    <a:pt x="33" y="58"/>
                    <a:pt x="31" y="58"/>
                  </a:cubicBezTo>
                  <a:cubicBezTo>
                    <a:pt x="30" y="58"/>
                    <a:pt x="28" y="58"/>
                    <a:pt x="25" y="58"/>
                  </a:cubicBezTo>
                  <a:cubicBezTo>
                    <a:pt x="23" y="57"/>
                    <a:pt x="21" y="57"/>
                    <a:pt x="20" y="57"/>
                  </a:cubicBezTo>
                  <a:cubicBezTo>
                    <a:pt x="19" y="56"/>
                    <a:pt x="17" y="56"/>
                    <a:pt x="16" y="55"/>
                  </a:cubicBezTo>
                  <a:cubicBezTo>
                    <a:pt x="14" y="54"/>
                    <a:pt x="13" y="53"/>
                    <a:pt x="12" y="52"/>
                  </a:cubicBezTo>
                  <a:cubicBezTo>
                    <a:pt x="11" y="51"/>
                    <a:pt x="11" y="49"/>
                    <a:pt x="10" y="48"/>
                  </a:cubicBezTo>
                  <a:cubicBezTo>
                    <a:pt x="9" y="46"/>
                    <a:pt x="9" y="44"/>
                    <a:pt x="9" y="42"/>
                  </a:cubicBezTo>
                  <a:close/>
                  <a:moveTo>
                    <a:pt x="48" y="41"/>
                  </a:moveTo>
                  <a:cubicBezTo>
                    <a:pt x="48" y="45"/>
                    <a:pt x="50" y="48"/>
                    <a:pt x="53" y="48"/>
                  </a:cubicBezTo>
                  <a:cubicBezTo>
                    <a:pt x="55" y="48"/>
                    <a:pt x="58" y="45"/>
                    <a:pt x="58" y="41"/>
                  </a:cubicBezTo>
                  <a:cubicBezTo>
                    <a:pt x="58" y="37"/>
                    <a:pt x="55" y="34"/>
                    <a:pt x="53" y="34"/>
                  </a:cubicBezTo>
                  <a:cubicBezTo>
                    <a:pt x="50" y="34"/>
                    <a:pt x="48" y="37"/>
                    <a:pt x="48" y="41"/>
                  </a:cubicBezTo>
                  <a:close/>
                  <a:moveTo>
                    <a:pt x="19" y="41"/>
                  </a:moveTo>
                  <a:cubicBezTo>
                    <a:pt x="19" y="45"/>
                    <a:pt x="21" y="48"/>
                    <a:pt x="24" y="48"/>
                  </a:cubicBezTo>
                  <a:cubicBezTo>
                    <a:pt x="27" y="48"/>
                    <a:pt x="29" y="45"/>
                    <a:pt x="29" y="41"/>
                  </a:cubicBezTo>
                  <a:cubicBezTo>
                    <a:pt x="29" y="37"/>
                    <a:pt x="27" y="34"/>
                    <a:pt x="24" y="34"/>
                  </a:cubicBezTo>
                  <a:cubicBezTo>
                    <a:pt x="21" y="34"/>
                    <a:pt x="19" y="37"/>
                    <a:pt x="19" y="41"/>
                  </a:cubicBezTo>
                  <a:close/>
                </a:path>
              </a:pathLst>
            </a:custGeom>
            <a:grpFill/>
            <a:ln>
              <a:noFill/>
            </a:ln>
          </p:spPr>
          <p:txBody>
            <a:bodyPr/>
            <a:lstStyle/>
            <a:p>
              <a:pPr>
                <a:defRPr/>
              </a:pPr>
              <a:endParaRPr lang="id-ID" sz="1350">
                <a:solidFill>
                  <a:prstClr val="black"/>
                </a:solidFill>
              </a:endParaRPr>
            </a:p>
          </p:txBody>
        </p:sp>
        <p:sp>
          <p:nvSpPr>
            <p:cNvPr id="64" name="Freeform 90"/>
            <p:cNvSpPr>
              <a:spLocks noEditPoints="1"/>
            </p:cNvSpPr>
            <p:nvPr/>
          </p:nvSpPr>
          <p:spPr bwMode="auto">
            <a:xfrm>
              <a:off x="10654088" y="1900192"/>
              <a:ext cx="401253" cy="401252"/>
            </a:xfrm>
            <a:custGeom>
              <a:avLst/>
              <a:gdLst>
                <a:gd name="T0" fmla="*/ 0 w 125"/>
                <a:gd name="T1" fmla="*/ 63 h 125"/>
                <a:gd name="T2" fmla="*/ 125 w 125"/>
                <a:gd name="T3" fmla="*/ 63 h 125"/>
                <a:gd name="T4" fmla="*/ 98 w 125"/>
                <a:gd name="T5" fmla="*/ 83 h 125"/>
                <a:gd name="T6" fmla="*/ 117 w 125"/>
                <a:gd name="T7" fmla="*/ 67 h 125"/>
                <a:gd name="T8" fmla="*/ 98 w 125"/>
                <a:gd name="T9" fmla="*/ 83 h 125"/>
                <a:gd name="T10" fmla="*/ 25 w 125"/>
                <a:gd name="T11" fmla="*/ 59 h 125"/>
                <a:gd name="T12" fmla="*/ 13 w 125"/>
                <a:gd name="T13" fmla="*/ 42 h 125"/>
                <a:gd name="T14" fmla="*/ 90 w 125"/>
                <a:gd name="T15" fmla="*/ 42 h 125"/>
                <a:gd name="T16" fmla="*/ 67 w 125"/>
                <a:gd name="T17" fmla="*/ 59 h 125"/>
                <a:gd name="T18" fmla="*/ 90 w 125"/>
                <a:gd name="T19" fmla="*/ 42 h 125"/>
                <a:gd name="T20" fmla="*/ 67 w 125"/>
                <a:gd name="T21" fmla="*/ 9 h 125"/>
                <a:gd name="T22" fmla="*/ 82 w 125"/>
                <a:gd name="T23" fmla="*/ 23 h 125"/>
                <a:gd name="T24" fmla="*/ 67 w 125"/>
                <a:gd name="T25" fmla="*/ 34 h 125"/>
                <a:gd name="T26" fmla="*/ 53 w 125"/>
                <a:gd name="T27" fmla="*/ 12 h 125"/>
                <a:gd name="T28" fmla="*/ 59 w 125"/>
                <a:gd name="T29" fmla="*/ 34 h 125"/>
                <a:gd name="T30" fmla="*/ 43 w 125"/>
                <a:gd name="T31" fmla="*/ 23 h 125"/>
                <a:gd name="T32" fmla="*/ 59 w 125"/>
                <a:gd name="T33" fmla="*/ 59 h 125"/>
                <a:gd name="T34" fmla="*/ 36 w 125"/>
                <a:gd name="T35" fmla="*/ 42 h 125"/>
                <a:gd name="T36" fmla="*/ 13 w 125"/>
                <a:gd name="T37" fmla="*/ 83 h 125"/>
                <a:gd name="T38" fmla="*/ 25 w 125"/>
                <a:gd name="T39" fmla="*/ 67 h 125"/>
                <a:gd name="T40" fmla="*/ 13 w 125"/>
                <a:gd name="T41" fmla="*/ 83 h 125"/>
                <a:gd name="T42" fmla="*/ 59 w 125"/>
                <a:gd name="T43" fmla="*/ 67 h 125"/>
                <a:gd name="T44" fmla="*/ 36 w 125"/>
                <a:gd name="T45" fmla="*/ 83 h 125"/>
                <a:gd name="T46" fmla="*/ 59 w 125"/>
                <a:gd name="T47" fmla="*/ 92 h 125"/>
                <a:gd name="T48" fmla="*/ 53 w 125"/>
                <a:gd name="T49" fmla="*/ 113 h 125"/>
                <a:gd name="T50" fmla="*/ 38 w 125"/>
                <a:gd name="T51" fmla="*/ 92 h 125"/>
                <a:gd name="T52" fmla="*/ 82 w 125"/>
                <a:gd name="T53" fmla="*/ 102 h 125"/>
                <a:gd name="T54" fmla="*/ 67 w 125"/>
                <a:gd name="T55" fmla="*/ 116 h 125"/>
                <a:gd name="T56" fmla="*/ 87 w 125"/>
                <a:gd name="T57" fmla="*/ 92 h 125"/>
                <a:gd name="T58" fmla="*/ 67 w 125"/>
                <a:gd name="T59" fmla="*/ 83 h 125"/>
                <a:gd name="T60" fmla="*/ 92 w 125"/>
                <a:gd name="T61" fmla="*/ 67 h 125"/>
                <a:gd name="T62" fmla="*/ 67 w 125"/>
                <a:gd name="T63" fmla="*/ 83 h 125"/>
                <a:gd name="T64" fmla="*/ 98 w 125"/>
                <a:gd name="T65" fmla="*/ 42 h 125"/>
                <a:gd name="T66" fmla="*/ 117 w 125"/>
                <a:gd name="T67" fmla="*/ 59 h 125"/>
                <a:gd name="T68" fmla="*/ 108 w 125"/>
                <a:gd name="T69" fmla="*/ 34 h 125"/>
                <a:gd name="T70" fmla="*/ 86 w 125"/>
                <a:gd name="T71" fmla="*/ 14 h 125"/>
                <a:gd name="T72" fmla="*/ 108 w 125"/>
                <a:gd name="T73" fmla="*/ 34 h 125"/>
                <a:gd name="T74" fmla="*/ 39 w 125"/>
                <a:gd name="T75" fmla="*/ 14 h 125"/>
                <a:gd name="T76" fmla="*/ 17 w 125"/>
                <a:gd name="T77" fmla="*/ 34 h 125"/>
                <a:gd name="T78" fmla="*/ 17 w 125"/>
                <a:gd name="T79" fmla="*/ 92 h 125"/>
                <a:gd name="T80" fmla="*/ 39 w 125"/>
                <a:gd name="T81" fmla="*/ 111 h 125"/>
                <a:gd name="T82" fmla="*/ 17 w 125"/>
                <a:gd name="T83" fmla="*/ 92 h 125"/>
                <a:gd name="T84" fmla="*/ 86 w 125"/>
                <a:gd name="T85" fmla="*/ 111 h 125"/>
                <a:gd name="T86" fmla="*/ 108 w 125"/>
                <a:gd name="T87" fmla="*/ 92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25" h="125">
                  <a:moveTo>
                    <a:pt x="63" y="0"/>
                  </a:moveTo>
                  <a:cubicBezTo>
                    <a:pt x="28" y="0"/>
                    <a:pt x="0" y="28"/>
                    <a:pt x="0" y="63"/>
                  </a:cubicBezTo>
                  <a:cubicBezTo>
                    <a:pt x="0" y="97"/>
                    <a:pt x="28" y="125"/>
                    <a:pt x="63" y="125"/>
                  </a:cubicBezTo>
                  <a:cubicBezTo>
                    <a:pt x="97" y="125"/>
                    <a:pt x="125" y="97"/>
                    <a:pt x="125" y="63"/>
                  </a:cubicBezTo>
                  <a:cubicBezTo>
                    <a:pt x="125" y="28"/>
                    <a:pt x="97" y="0"/>
                    <a:pt x="63" y="0"/>
                  </a:cubicBezTo>
                  <a:close/>
                  <a:moveTo>
                    <a:pt x="98" y="83"/>
                  </a:moveTo>
                  <a:cubicBezTo>
                    <a:pt x="99" y="78"/>
                    <a:pt x="100" y="73"/>
                    <a:pt x="100" y="67"/>
                  </a:cubicBezTo>
                  <a:cubicBezTo>
                    <a:pt x="117" y="67"/>
                    <a:pt x="117" y="67"/>
                    <a:pt x="117" y="67"/>
                  </a:cubicBezTo>
                  <a:cubicBezTo>
                    <a:pt x="116" y="73"/>
                    <a:pt x="115" y="78"/>
                    <a:pt x="113" y="83"/>
                  </a:cubicBezTo>
                  <a:lnTo>
                    <a:pt x="98" y="83"/>
                  </a:lnTo>
                  <a:close/>
                  <a:moveTo>
                    <a:pt x="27" y="42"/>
                  </a:moveTo>
                  <a:cubicBezTo>
                    <a:pt x="26" y="47"/>
                    <a:pt x="26" y="53"/>
                    <a:pt x="25" y="59"/>
                  </a:cubicBezTo>
                  <a:cubicBezTo>
                    <a:pt x="9" y="59"/>
                    <a:pt x="9" y="59"/>
                    <a:pt x="9" y="59"/>
                  </a:cubicBezTo>
                  <a:cubicBezTo>
                    <a:pt x="9" y="53"/>
                    <a:pt x="11" y="47"/>
                    <a:pt x="13" y="42"/>
                  </a:cubicBezTo>
                  <a:lnTo>
                    <a:pt x="27" y="42"/>
                  </a:lnTo>
                  <a:close/>
                  <a:moveTo>
                    <a:pt x="90" y="42"/>
                  </a:moveTo>
                  <a:cubicBezTo>
                    <a:pt x="91" y="47"/>
                    <a:pt x="92" y="53"/>
                    <a:pt x="92" y="59"/>
                  </a:cubicBezTo>
                  <a:cubicBezTo>
                    <a:pt x="67" y="59"/>
                    <a:pt x="67" y="59"/>
                    <a:pt x="67" y="59"/>
                  </a:cubicBezTo>
                  <a:cubicBezTo>
                    <a:pt x="67" y="42"/>
                    <a:pt x="67" y="42"/>
                    <a:pt x="67" y="42"/>
                  </a:cubicBezTo>
                  <a:lnTo>
                    <a:pt x="90" y="42"/>
                  </a:lnTo>
                  <a:close/>
                  <a:moveTo>
                    <a:pt x="67" y="34"/>
                  </a:moveTo>
                  <a:cubicBezTo>
                    <a:pt x="67" y="9"/>
                    <a:pt x="67" y="9"/>
                    <a:pt x="67" y="9"/>
                  </a:cubicBezTo>
                  <a:cubicBezTo>
                    <a:pt x="69" y="10"/>
                    <a:pt x="71" y="11"/>
                    <a:pt x="73" y="12"/>
                  </a:cubicBezTo>
                  <a:cubicBezTo>
                    <a:pt x="76" y="14"/>
                    <a:pt x="79" y="18"/>
                    <a:pt x="82" y="23"/>
                  </a:cubicBezTo>
                  <a:cubicBezTo>
                    <a:pt x="84" y="26"/>
                    <a:pt x="86" y="30"/>
                    <a:pt x="87" y="34"/>
                  </a:cubicBezTo>
                  <a:cubicBezTo>
                    <a:pt x="67" y="34"/>
                    <a:pt x="67" y="34"/>
                    <a:pt x="67" y="34"/>
                  </a:cubicBezTo>
                  <a:close/>
                  <a:moveTo>
                    <a:pt x="43" y="23"/>
                  </a:moveTo>
                  <a:cubicBezTo>
                    <a:pt x="46" y="18"/>
                    <a:pt x="50" y="14"/>
                    <a:pt x="53" y="12"/>
                  </a:cubicBezTo>
                  <a:cubicBezTo>
                    <a:pt x="55" y="11"/>
                    <a:pt x="57" y="10"/>
                    <a:pt x="59" y="9"/>
                  </a:cubicBezTo>
                  <a:cubicBezTo>
                    <a:pt x="59" y="34"/>
                    <a:pt x="59" y="34"/>
                    <a:pt x="59" y="34"/>
                  </a:cubicBezTo>
                  <a:cubicBezTo>
                    <a:pt x="38" y="34"/>
                    <a:pt x="38" y="34"/>
                    <a:pt x="38" y="34"/>
                  </a:cubicBezTo>
                  <a:cubicBezTo>
                    <a:pt x="40" y="30"/>
                    <a:pt x="41" y="26"/>
                    <a:pt x="43" y="23"/>
                  </a:cubicBezTo>
                  <a:close/>
                  <a:moveTo>
                    <a:pt x="59" y="42"/>
                  </a:moveTo>
                  <a:cubicBezTo>
                    <a:pt x="59" y="59"/>
                    <a:pt x="59" y="59"/>
                    <a:pt x="59" y="59"/>
                  </a:cubicBezTo>
                  <a:cubicBezTo>
                    <a:pt x="34" y="59"/>
                    <a:pt x="34" y="59"/>
                    <a:pt x="34" y="59"/>
                  </a:cubicBezTo>
                  <a:cubicBezTo>
                    <a:pt x="34" y="53"/>
                    <a:pt x="35" y="47"/>
                    <a:pt x="36" y="42"/>
                  </a:cubicBezTo>
                  <a:lnTo>
                    <a:pt x="59" y="42"/>
                  </a:lnTo>
                  <a:close/>
                  <a:moveTo>
                    <a:pt x="13" y="83"/>
                  </a:moveTo>
                  <a:cubicBezTo>
                    <a:pt x="11" y="78"/>
                    <a:pt x="9" y="73"/>
                    <a:pt x="9" y="67"/>
                  </a:cubicBezTo>
                  <a:cubicBezTo>
                    <a:pt x="25" y="67"/>
                    <a:pt x="25" y="67"/>
                    <a:pt x="25" y="67"/>
                  </a:cubicBezTo>
                  <a:cubicBezTo>
                    <a:pt x="26" y="73"/>
                    <a:pt x="26" y="78"/>
                    <a:pt x="27" y="83"/>
                  </a:cubicBezTo>
                  <a:lnTo>
                    <a:pt x="13" y="83"/>
                  </a:lnTo>
                  <a:close/>
                  <a:moveTo>
                    <a:pt x="34" y="67"/>
                  </a:moveTo>
                  <a:cubicBezTo>
                    <a:pt x="59" y="67"/>
                    <a:pt x="59" y="67"/>
                    <a:pt x="59" y="67"/>
                  </a:cubicBezTo>
                  <a:cubicBezTo>
                    <a:pt x="59" y="83"/>
                    <a:pt x="59" y="83"/>
                    <a:pt x="59" y="83"/>
                  </a:cubicBezTo>
                  <a:cubicBezTo>
                    <a:pt x="36" y="83"/>
                    <a:pt x="36" y="83"/>
                    <a:pt x="36" y="83"/>
                  </a:cubicBezTo>
                  <a:cubicBezTo>
                    <a:pt x="35" y="78"/>
                    <a:pt x="34" y="73"/>
                    <a:pt x="34" y="67"/>
                  </a:cubicBezTo>
                  <a:close/>
                  <a:moveTo>
                    <a:pt x="59" y="92"/>
                  </a:moveTo>
                  <a:cubicBezTo>
                    <a:pt x="59" y="116"/>
                    <a:pt x="59" y="116"/>
                    <a:pt x="59" y="116"/>
                  </a:cubicBezTo>
                  <a:cubicBezTo>
                    <a:pt x="57" y="116"/>
                    <a:pt x="55" y="115"/>
                    <a:pt x="53" y="113"/>
                  </a:cubicBezTo>
                  <a:cubicBezTo>
                    <a:pt x="50" y="111"/>
                    <a:pt x="46" y="107"/>
                    <a:pt x="43" y="102"/>
                  </a:cubicBezTo>
                  <a:cubicBezTo>
                    <a:pt x="41" y="99"/>
                    <a:pt x="40" y="96"/>
                    <a:pt x="38" y="92"/>
                  </a:cubicBezTo>
                  <a:cubicBezTo>
                    <a:pt x="59" y="92"/>
                    <a:pt x="59" y="92"/>
                    <a:pt x="59" y="92"/>
                  </a:cubicBezTo>
                  <a:close/>
                  <a:moveTo>
                    <a:pt x="82" y="102"/>
                  </a:moveTo>
                  <a:cubicBezTo>
                    <a:pt x="79" y="107"/>
                    <a:pt x="76" y="111"/>
                    <a:pt x="73" y="113"/>
                  </a:cubicBezTo>
                  <a:cubicBezTo>
                    <a:pt x="71" y="115"/>
                    <a:pt x="69" y="116"/>
                    <a:pt x="67" y="116"/>
                  </a:cubicBezTo>
                  <a:cubicBezTo>
                    <a:pt x="67" y="92"/>
                    <a:pt x="67" y="92"/>
                    <a:pt x="67" y="92"/>
                  </a:cubicBezTo>
                  <a:cubicBezTo>
                    <a:pt x="87" y="92"/>
                    <a:pt x="87" y="92"/>
                    <a:pt x="87" y="92"/>
                  </a:cubicBezTo>
                  <a:cubicBezTo>
                    <a:pt x="86" y="96"/>
                    <a:pt x="84" y="99"/>
                    <a:pt x="82" y="102"/>
                  </a:cubicBezTo>
                  <a:close/>
                  <a:moveTo>
                    <a:pt x="67" y="83"/>
                  </a:moveTo>
                  <a:cubicBezTo>
                    <a:pt x="67" y="67"/>
                    <a:pt x="67" y="67"/>
                    <a:pt x="67" y="67"/>
                  </a:cubicBezTo>
                  <a:cubicBezTo>
                    <a:pt x="92" y="67"/>
                    <a:pt x="92" y="67"/>
                    <a:pt x="92" y="67"/>
                  </a:cubicBezTo>
                  <a:cubicBezTo>
                    <a:pt x="92" y="73"/>
                    <a:pt x="91" y="78"/>
                    <a:pt x="90" y="83"/>
                  </a:cubicBezTo>
                  <a:lnTo>
                    <a:pt x="67" y="83"/>
                  </a:lnTo>
                  <a:close/>
                  <a:moveTo>
                    <a:pt x="100" y="59"/>
                  </a:moveTo>
                  <a:cubicBezTo>
                    <a:pt x="100" y="53"/>
                    <a:pt x="99" y="47"/>
                    <a:pt x="98" y="42"/>
                  </a:cubicBezTo>
                  <a:cubicBezTo>
                    <a:pt x="113" y="42"/>
                    <a:pt x="113" y="42"/>
                    <a:pt x="113" y="42"/>
                  </a:cubicBezTo>
                  <a:cubicBezTo>
                    <a:pt x="115" y="47"/>
                    <a:pt x="116" y="53"/>
                    <a:pt x="117" y="59"/>
                  </a:cubicBezTo>
                  <a:lnTo>
                    <a:pt x="100" y="59"/>
                  </a:lnTo>
                  <a:close/>
                  <a:moveTo>
                    <a:pt x="108" y="34"/>
                  </a:moveTo>
                  <a:cubicBezTo>
                    <a:pt x="96" y="34"/>
                    <a:pt x="96" y="34"/>
                    <a:pt x="96" y="34"/>
                  </a:cubicBezTo>
                  <a:cubicBezTo>
                    <a:pt x="93" y="26"/>
                    <a:pt x="90" y="19"/>
                    <a:pt x="86" y="14"/>
                  </a:cubicBezTo>
                  <a:cubicBezTo>
                    <a:pt x="92" y="17"/>
                    <a:pt x="97" y="20"/>
                    <a:pt x="101" y="24"/>
                  </a:cubicBezTo>
                  <a:cubicBezTo>
                    <a:pt x="104" y="27"/>
                    <a:pt x="106" y="30"/>
                    <a:pt x="108" y="34"/>
                  </a:cubicBezTo>
                  <a:close/>
                  <a:moveTo>
                    <a:pt x="25" y="24"/>
                  </a:moveTo>
                  <a:cubicBezTo>
                    <a:pt x="29" y="20"/>
                    <a:pt x="34" y="17"/>
                    <a:pt x="39" y="14"/>
                  </a:cubicBezTo>
                  <a:cubicBezTo>
                    <a:pt x="35" y="19"/>
                    <a:pt x="32" y="26"/>
                    <a:pt x="30" y="34"/>
                  </a:cubicBezTo>
                  <a:cubicBezTo>
                    <a:pt x="17" y="34"/>
                    <a:pt x="17" y="34"/>
                    <a:pt x="17" y="34"/>
                  </a:cubicBezTo>
                  <a:cubicBezTo>
                    <a:pt x="19" y="30"/>
                    <a:pt x="22" y="27"/>
                    <a:pt x="25" y="24"/>
                  </a:cubicBezTo>
                  <a:close/>
                  <a:moveTo>
                    <a:pt x="17" y="92"/>
                  </a:moveTo>
                  <a:cubicBezTo>
                    <a:pt x="30" y="92"/>
                    <a:pt x="30" y="92"/>
                    <a:pt x="30" y="92"/>
                  </a:cubicBezTo>
                  <a:cubicBezTo>
                    <a:pt x="32" y="99"/>
                    <a:pt x="35" y="106"/>
                    <a:pt x="39" y="111"/>
                  </a:cubicBezTo>
                  <a:cubicBezTo>
                    <a:pt x="34" y="109"/>
                    <a:pt x="29" y="105"/>
                    <a:pt x="25" y="101"/>
                  </a:cubicBezTo>
                  <a:cubicBezTo>
                    <a:pt x="22" y="98"/>
                    <a:pt x="19" y="95"/>
                    <a:pt x="17" y="92"/>
                  </a:cubicBezTo>
                  <a:close/>
                  <a:moveTo>
                    <a:pt x="101" y="101"/>
                  </a:moveTo>
                  <a:cubicBezTo>
                    <a:pt x="97" y="105"/>
                    <a:pt x="92" y="109"/>
                    <a:pt x="86" y="111"/>
                  </a:cubicBezTo>
                  <a:cubicBezTo>
                    <a:pt x="90" y="106"/>
                    <a:pt x="93" y="99"/>
                    <a:pt x="96" y="92"/>
                  </a:cubicBezTo>
                  <a:cubicBezTo>
                    <a:pt x="108" y="92"/>
                    <a:pt x="108" y="92"/>
                    <a:pt x="108" y="92"/>
                  </a:cubicBezTo>
                  <a:cubicBezTo>
                    <a:pt x="106" y="95"/>
                    <a:pt x="104" y="98"/>
                    <a:pt x="101" y="101"/>
                  </a:cubicBezTo>
                  <a:close/>
                </a:path>
              </a:pathLst>
            </a:custGeom>
            <a:grpFill/>
            <a:ln>
              <a:noFill/>
            </a:ln>
          </p:spPr>
          <p:txBody>
            <a:bodyPr/>
            <a:lstStyle/>
            <a:p>
              <a:pPr>
                <a:defRPr/>
              </a:pPr>
              <a:endParaRPr lang="id-ID" sz="1350">
                <a:solidFill>
                  <a:prstClr val="black"/>
                </a:solidFill>
              </a:endParaRPr>
            </a:p>
          </p:txBody>
        </p:sp>
        <p:sp>
          <p:nvSpPr>
            <p:cNvPr id="65" name="Freeform 91"/>
            <p:cNvSpPr>
              <a:spLocks noEditPoints="1"/>
            </p:cNvSpPr>
            <p:nvPr/>
          </p:nvSpPr>
          <p:spPr bwMode="auto">
            <a:xfrm>
              <a:off x="10577753" y="1690759"/>
              <a:ext cx="189861" cy="187904"/>
            </a:xfrm>
            <a:custGeom>
              <a:avLst/>
              <a:gdLst>
                <a:gd name="T0" fmla="*/ 49 w 59"/>
                <a:gd name="T1" fmla="*/ 0 h 59"/>
                <a:gd name="T2" fmla="*/ 9 w 59"/>
                <a:gd name="T3" fmla="*/ 0 h 59"/>
                <a:gd name="T4" fmla="*/ 0 w 59"/>
                <a:gd name="T5" fmla="*/ 10 h 59"/>
                <a:gd name="T6" fmla="*/ 0 w 59"/>
                <a:gd name="T7" fmla="*/ 49 h 59"/>
                <a:gd name="T8" fmla="*/ 9 w 59"/>
                <a:gd name="T9" fmla="*/ 59 h 59"/>
                <a:gd name="T10" fmla="*/ 49 w 59"/>
                <a:gd name="T11" fmla="*/ 59 h 59"/>
                <a:gd name="T12" fmla="*/ 59 w 59"/>
                <a:gd name="T13" fmla="*/ 49 h 59"/>
                <a:gd name="T14" fmla="*/ 59 w 59"/>
                <a:gd name="T15" fmla="*/ 10 h 59"/>
                <a:gd name="T16" fmla="*/ 49 w 59"/>
                <a:gd name="T17" fmla="*/ 0 h 59"/>
                <a:gd name="T18" fmla="*/ 40 w 59"/>
                <a:gd name="T19" fmla="*/ 2 h 59"/>
                <a:gd name="T20" fmla="*/ 40 w 59"/>
                <a:gd name="T21" fmla="*/ 11 h 59"/>
                <a:gd name="T22" fmla="*/ 31 w 59"/>
                <a:gd name="T23" fmla="*/ 11 h 59"/>
                <a:gd name="T24" fmla="*/ 31 w 59"/>
                <a:gd name="T25" fmla="*/ 2 h 59"/>
                <a:gd name="T26" fmla="*/ 40 w 59"/>
                <a:gd name="T27" fmla="*/ 2 h 59"/>
                <a:gd name="T28" fmla="*/ 27 w 59"/>
                <a:gd name="T29" fmla="*/ 2 h 59"/>
                <a:gd name="T30" fmla="*/ 27 w 59"/>
                <a:gd name="T31" fmla="*/ 11 h 59"/>
                <a:gd name="T32" fmla="*/ 18 w 59"/>
                <a:gd name="T33" fmla="*/ 11 h 59"/>
                <a:gd name="T34" fmla="*/ 18 w 59"/>
                <a:gd name="T35" fmla="*/ 2 h 59"/>
                <a:gd name="T36" fmla="*/ 27 w 59"/>
                <a:gd name="T37" fmla="*/ 2 h 59"/>
                <a:gd name="T38" fmla="*/ 1 w 59"/>
                <a:gd name="T39" fmla="*/ 11 h 59"/>
                <a:gd name="T40" fmla="*/ 1 w 59"/>
                <a:gd name="T41" fmla="*/ 10 h 59"/>
                <a:gd name="T42" fmla="*/ 9 w 59"/>
                <a:gd name="T43" fmla="*/ 2 h 59"/>
                <a:gd name="T44" fmla="*/ 14 w 59"/>
                <a:gd name="T45" fmla="*/ 2 h 59"/>
                <a:gd name="T46" fmla="*/ 14 w 59"/>
                <a:gd name="T47" fmla="*/ 11 h 59"/>
                <a:gd name="T48" fmla="*/ 1 w 59"/>
                <a:gd name="T49" fmla="*/ 11 h 59"/>
                <a:gd name="T50" fmla="*/ 44 w 59"/>
                <a:gd name="T51" fmla="*/ 37 h 59"/>
                <a:gd name="T52" fmla="*/ 33 w 59"/>
                <a:gd name="T53" fmla="*/ 37 h 59"/>
                <a:gd name="T54" fmla="*/ 33 w 59"/>
                <a:gd name="T55" fmla="*/ 48 h 59"/>
                <a:gd name="T56" fmla="*/ 25 w 59"/>
                <a:gd name="T57" fmla="*/ 48 h 59"/>
                <a:gd name="T58" fmla="*/ 25 w 59"/>
                <a:gd name="T59" fmla="*/ 37 h 59"/>
                <a:gd name="T60" fmla="*/ 14 w 59"/>
                <a:gd name="T61" fmla="*/ 37 h 59"/>
                <a:gd name="T62" fmla="*/ 14 w 59"/>
                <a:gd name="T63" fmla="*/ 30 h 59"/>
                <a:gd name="T64" fmla="*/ 25 w 59"/>
                <a:gd name="T65" fmla="*/ 30 h 59"/>
                <a:gd name="T66" fmla="*/ 25 w 59"/>
                <a:gd name="T67" fmla="*/ 18 h 59"/>
                <a:gd name="T68" fmla="*/ 33 w 59"/>
                <a:gd name="T69" fmla="*/ 18 h 59"/>
                <a:gd name="T70" fmla="*/ 33 w 59"/>
                <a:gd name="T71" fmla="*/ 30 h 59"/>
                <a:gd name="T72" fmla="*/ 44 w 59"/>
                <a:gd name="T73" fmla="*/ 30 h 59"/>
                <a:gd name="T74" fmla="*/ 44 w 59"/>
                <a:gd name="T75" fmla="*/ 37 h 59"/>
                <a:gd name="T76" fmla="*/ 57 w 59"/>
                <a:gd name="T77" fmla="*/ 11 h 59"/>
                <a:gd name="T78" fmla="*/ 44 w 59"/>
                <a:gd name="T79" fmla="*/ 11 h 59"/>
                <a:gd name="T80" fmla="*/ 44 w 59"/>
                <a:gd name="T81" fmla="*/ 2 h 59"/>
                <a:gd name="T82" fmla="*/ 49 w 59"/>
                <a:gd name="T83" fmla="*/ 2 h 59"/>
                <a:gd name="T84" fmla="*/ 57 w 59"/>
                <a:gd name="T85" fmla="*/ 10 h 59"/>
                <a:gd name="T86" fmla="*/ 57 w 59"/>
                <a:gd name="T87" fmla="*/ 11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59" h="59">
                  <a:moveTo>
                    <a:pt x="49" y="0"/>
                  </a:moveTo>
                  <a:cubicBezTo>
                    <a:pt x="9" y="0"/>
                    <a:pt x="9" y="0"/>
                    <a:pt x="9" y="0"/>
                  </a:cubicBezTo>
                  <a:cubicBezTo>
                    <a:pt x="4" y="0"/>
                    <a:pt x="0" y="4"/>
                    <a:pt x="0" y="10"/>
                  </a:cubicBezTo>
                  <a:cubicBezTo>
                    <a:pt x="0" y="49"/>
                    <a:pt x="0" y="49"/>
                    <a:pt x="0" y="49"/>
                  </a:cubicBezTo>
                  <a:cubicBezTo>
                    <a:pt x="0" y="55"/>
                    <a:pt x="4" y="59"/>
                    <a:pt x="9" y="59"/>
                  </a:cubicBezTo>
                  <a:cubicBezTo>
                    <a:pt x="49" y="59"/>
                    <a:pt x="49" y="59"/>
                    <a:pt x="49" y="59"/>
                  </a:cubicBezTo>
                  <a:cubicBezTo>
                    <a:pt x="54" y="59"/>
                    <a:pt x="59" y="55"/>
                    <a:pt x="59" y="49"/>
                  </a:cubicBezTo>
                  <a:cubicBezTo>
                    <a:pt x="59" y="10"/>
                    <a:pt x="59" y="10"/>
                    <a:pt x="59" y="10"/>
                  </a:cubicBezTo>
                  <a:cubicBezTo>
                    <a:pt x="59" y="4"/>
                    <a:pt x="54" y="0"/>
                    <a:pt x="49" y="0"/>
                  </a:cubicBezTo>
                  <a:close/>
                  <a:moveTo>
                    <a:pt x="40" y="2"/>
                  </a:moveTo>
                  <a:cubicBezTo>
                    <a:pt x="40" y="11"/>
                    <a:pt x="40" y="11"/>
                    <a:pt x="40" y="11"/>
                  </a:cubicBezTo>
                  <a:cubicBezTo>
                    <a:pt x="31" y="11"/>
                    <a:pt x="31" y="11"/>
                    <a:pt x="31" y="11"/>
                  </a:cubicBezTo>
                  <a:cubicBezTo>
                    <a:pt x="31" y="2"/>
                    <a:pt x="31" y="2"/>
                    <a:pt x="31" y="2"/>
                  </a:cubicBezTo>
                  <a:lnTo>
                    <a:pt x="40" y="2"/>
                  </a:lnTo>
                  <a:close/>
                  <a:moveTo>
                    <a:pt x="27" y="2"/>
                  </a:moveTo>
                  <a:cubicBezTo>
                    <a:pt x="27" y="11"/>
                    <a:pt x="27" y="11"/>
                    <a:pt x="27" y="11"/>
                  </a:cubicBezTo>
                  <a:cubicBezTo>
                    <a:pt x="18" y="11"/>
                    <a:pt x="18" y="11"/>
                    <a:pt x="18" y="11"/>
                  </a:cubicBezTo>
                  <a:cubicBezTo>
                    <a:pt x="18" y="2"/>
                    <a:pt x="18" y="2"/>
                    <a:pt x="18" y="2"/>
                  </a:cubicBezTo>
                  <a:lnTo>
                    <a:pt x="27" y="2"/>
                  </a:lnTo>
                  <a:close/>
                  <a:moveTo>
                    <a:pt x="1" y="11"/>
                  </a:moveTo>
                  <a:cubicBezTo>
                    <a:pt x="1" y="10"/>
                    <a:pt x="1" y="10"/>
                    <a:pt x="1" y="10"/>
                  </a:cubicBezTo>
                  <a:cubicBezTo>
                    <a:pt x="1" y="5"/>
                    <a:pt x="5" y="2"/>
                    <a:pt x="9" y="2"/>
                  </a:cubicBezTo>
                  <a:cubicBezTo>
                    <a:pt x="14" y="2"/>
                    <a:pt x="14" y="2"/>
                    <a:pt x="14" y="2"/>
                  </a:cubicBezTo>
                  <a:cubicBezTo>
                    <a:pt x="14" y="11"/>
                    <a:pt x="14" y="11"/>
                    <a:pt x="14" y="11"/>
                  </a:cubicBezTo>
                  <a:lnTo>
                    <a:pt x="1" y="11"/>
                  </a:lnTo>
                  <a:close/>
                  <a:moveTo>
                    <a:pt x="44" y="37"/>
                  </a:moveTo>
                  <a:cubicBezTo>
                    <a:pt x="33" y="37"/>
                    <a:pt x="33" y="37"/>
                    <a:pt x="33" y="37"/>
                  </a:cubicBezTo>
                  <a:cubicBezTo>
                    <a:pt x="33" y="48"/>
                    <a:pt x="33" y="48"/>
                    <a:pt x="33" y="48"/>
                  </a:cubicBezTo>
                  <a:cubicBezTo>
                    <a:pt x="25" y="48"/>
                    <a:pt x="25" y="48"/>
                    <a:pt x="25" y="48"/>
                  </a:cubicBezTo>
                  <a:cubicBezTo>
                    <a:pt x="25" y="37"/>
                    <a:pt x="25" y="37"/>
                    <a:pt x="25" y="37"/>
                  </a:cubicBezTo>
                  <a:cubicBezTo>
                    <a:pt x="14" y="37"/>
                    <a:pt x="14" y="37"/>
                    <a:pt x="14" y="37"/>
                  </a:cubicBezTo>
                  <a:cubicBezTo>
                    <a:pt x="14" y="30"/>
                    <a:pt x="14" y="30"/>
                    <a:pt x="14" y="30"/>
                  </a:cubicBezTo>
                  <a:cubicBezTo>
                    <a:pt x="25" y="30"/>
                    <a:pt x="25" y="30"/>
                    <a:pt x="25" y="30"/>
                  </a:cubicBezTo>
                  <a:cubicBezTo>
                    <a:pt x="25" y="18"/>
                    <a:pt x="25" y="18"/>
                    <a:pt x="25" y="18"/>
                  </a:cubicBezTo>
                  <a:cubicBezTo>
                    <a:pt x="33" y="18"/>
                    <a:pt x="33" y="18"/>
                    <a:pt x="33" y="18"/>
                  </a:cubicBezTo>
                  <a:cubicBezTo>
                    <a:pt x="33" y="30"/>
                    <a:pt x="33" y="30"/>
                    <a:pt x="33" y="30"/>
                  </a:cubicBezTo>
                  <a:cubicBezTo>
                    <a:pt x="44" y="30"/>
                    <a:pt x="44" y="30"/>
                    <a:pt x="44" y="30"/>
                  </a:cubicBezTo>
                  <a:lnTo>
                    <a:pt x="44" y="37"/>
                  </a:lnTo>
                  <a:close/>
                  <a:moveTo>
                    <a:pt x="57" y="11"/>
                  </a:moveTo>
                  <a:cubicBezTo>
                    <a:pt x="44" y="11"/>
                    <a:pt x="44" y="11"/>
                    <a:pt x="44" y="11"/>
                  </a:cubicBezTo>
                  <a:cubicBezTo>
                    <a:pt x="44" y="2"/>
                    <a:pt x="44" y="2"/>
                    <a:pt x="44" y="2"/>
                  </a:cubicBezTo>
                  <a:cubicBezTo>
                    <a:pt x="49" y="2"/>
                    <a:pt x="49" y="2"/>
                    <a:pt x="49" y="2"/>
                  </a:cubicBezTo>
                  <a:cubicBezTo>
                    <a:pt x="53" y="2"/>
                    <a:pt x="57" y="5"/>
                    <a:pt x="57" y="10"/>
                  </a:cubicBezTo>
                  <a:lnTo>
                    <a:pt x="57" y="11"/>
                  </a:lnTo>
                  <a:close/>
                </a:path>
              </a:pathLst>
            </a:custGeom>
            <a:grpFill/>
            <a:ln>
              <a:noFill/>
            </a:ln>
          </p:spPr>
          <p:txBody>
            <a:bodyPr/>
            <a:lstStyle/>
            <a:p>
              <a:pPr>
                <a:defRPr/>
              </a:pPr>
              <a:endParaRPr lang="id-ID" sz="1350">
                <a:solidFill>
                  <a:prstClr val="black"/>
                </a:solidFill>
              </a:endParaRPr>
            </a:p>
          </p:txBody>
        </p:sp>
        <p:sp>
          <p:nvSpPr>
            <p:cNvPr id="66" name="Freeform 92"/>
            <p:cNvSpPr>
              <a:spLocks noEditPoints="1"/>
            </p:cNvSpPr>
            <p:nvPr/>
          </p:nvSpPr>
          <p:spPr bwMode="auto">
            <a:xfrm>
              <a:off x="10793059" y="1731862"/>
              <a:ext cx="176160" cy="137013"/>
            </a:xfrm>
            <a:custGeom>
              <a:avLst/>
              <a:gdLst>
                <a:gd name="T0" fmla="*/ 34 w 90"/>
                <a:gd name="T1" fmla="*/ 70 h 70"/>
                <a:gd name="T2" fmla="*/ 0 w 90"/>
                <a:gd name="T3" fmla="*/ 36 h 70"/>
                <a:gd name="T4" fmla="*/ 18 w 90"/>
                <a:gd name="T5" fmla="*/ 19 h 70"/>
                <a:gd name="T6" fmla="*/ 34 w 90"/>
                <a:gd name="T7" fmla="*/ 36 h 70"/>
                <a:gd name="T8" fmla="*/ 72 w 90"/>
                <a:gd name="T9" fmla="*/ 0 h 70"/>
                <a:gd name="T10" fmla="*/ 90 w 90"/>
                <a:gd name="T11" fmla="*/ 16 h 70"/>
                <a:gd name="T12" fmla="*/ 34 w 90"/>
                <a:gd name="T13" fmla="*/ 70 h 70"/>
                <a:gd name="T14" fmla="*/ 9 w 90"/>
                <a:gd name="T15" fmla="*/ 36 h 70"/>
                <a:gd name="T16" fmla="*/ 34 w 90"/>
                <a:gd name="T17" fmla="*/ 60 h 70"/>
                <a:gd name="T18" fmla="*/ 80 w 90"/>
                <a:gd name="T19" fmla="*/ 16 h 70"/>
                <a:gd name="T20" fmla="*/ 72 w 90"/>
                <a:gd name="T21" fmla="*/ 8 h 70"/>
                <a:gd name="T22" fmla="*/ 34 w 90"/>
                <a:gd name="T23" fmla="*/ 46 h 70"/>
                <a:gd name="T24" fmla="*/ 18 w 90"/>
                <a:gd name="T25" fmla="*/ 28 h 70"/>
                <a:gd name="T26" fmla="*/ 9 w 90"/>
                <a:gd name="T27" fmla="*/ 36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0" h="70">
                  <a:moveTo>
                    <a:pt x="34" y="70"/>
                  </a:moveTo>
                  <a:lnTo>
                    <a:pt x="0" y="36"/>
                  </a:lnTo>
                  <a:lnTo>
                    <a:pt x="18" y="19"/>
                  </a:lnTo>
                  <a:lnTo>
                    <a:pt x="34" y="36"/>
                  </a:lnTo>
                  <a:lnTo>
                    <a:pt x="72" y="0"/>
                  </a:lnTo>
                  <a:lnTo>
                    <a:pt x="90" y="16"/>
                  </a:lnTo>
                  <a:lnTo>
                    <a:pt x="34" y="70"/>
                  </a:lnTo>
                  <a:close/>
                  <a:moveTo>
                    <a:pt x="9" y="36"/>
                  </a:moveTo>
                  <a:lnTo>
                    <a:pt x="34" y="60"/>
                  </a:lnTo>
                  <a:lnTo>
                    <a:pt x="80" y="16"/>
                  </a:lnTo>
                  <a:lnTo>
                    <a:pt x="72" y="8"/>
                  </a:lnTo>
                  <a:lnTo>
                    <a:pt x="34" y="46"/>
                  </a:lnTo>
                  <a:lnTo>
                    <a:pt x="18" y="28"/>
                  </a:lnTo>
                  <a:lnTo>
                    <a:pt x="9" y="36"/>
                  </a:lnTo>
                  <a:close/>
                </a:path>
              </a:pathLst>
            </a:custGeom>
            <a:grpFill/>
            <a:ln>
              <a:noFill/>
            </a:ln>
          </p:spPr>
          <p:txBody>
            <a:bodyPr/>
            <a:lstStyle/>
            <a:p>
              <a:pPr>
                <a:defRPr/>
              </a:pPr>
              <a:endParaRPr lang="id-ID" sz="1350">
                <a:solidFill>
                  <a:prstClr val="black"/>
                </a:solidFill>
              </a:endParaRPr>
            </a:p>
          </p:txBody>
        </p:sp>
        <p:sp>
          <p:nvSpPr>
            <p:cNvPr id="67" name="Freeform 93"/>
            <p:cNvSpPr>
              <a:spLocks noEditPoints="1"/>
            </p:cNvSpPr>
            <p:nvPr/>
          </p:nvSpPr>
          <p:spPr bwMode="auto">
            <a:xfrm>
              <a:off x="10789144" y="4738319"/>
              <a:ext cx="252496" cy="258367"/>
            </a:xfrm>
            <a:custGeom>
              <a:avLst/>
              <a:gdLst>
                <a:gd name="T0" fmla="*/ 69 w 79"/>
                <a:gd name="T1" fmla="*/ 22 h 81"/>
                <a:gd name="T2" fmla="*/ 22 w 79"/>
                <a:gd name="T3" fmla="*/ 14 h 81"/>
                <a:gd name="T4" fmla="*/ 19 w 79"/>
                <a:gd name="T5" fmla="*/ 3 h 81"/>
                <a:gd name="T6" fmla="*/ 0 w 79"/>
                <a:gd name="T7" fmla="*/ 5 h 81"/>
                <a:gd name="T8" fmla="*/ 12 w 79"/>
                <a:gd name="T9" fmla="*/ 12 h 81"/>
                <a:gd name="T10" fmla="*/ 14 w 79"/>
                <a:gd name="T11" fmla="*/ 54 h 81"/>
                <a:gd name="T12" fmla="*/ 61 w 79"/>
                <a:gd name="T13" fmla="*/ 59 h 81"/>
                <a:gd name="T14" fmla="*/ 76 w 79"/>
                <a:gd name="T15" fmla="*/ 20 h 81"/>
                <a:gd name="T16" fmla="*/ 36 w 79"/>
                <a:gd name="T17" fmla="*/ 32 h 81"/>
                <a:gd name="T18" fmla="*/ 45 w 79"/>
                <a:gd name="T19" fmla="*/ 39 h 81"/>
                <a:gd name="T20" fmla="*/ 44 w 79"/>
                <a:gd name="T21" fmla="*/ 44 h 81"/>
                <a:gd name="T22" fmla="*/ 33 w 79"/>
                <a:gd name="T23" fmla="*/ 47 h 81"/>
                <a:gd name="T24" fmla="*/ 44 w 79"/>
                <a:gd name="T25" fmla="*/ 44 h 81"/>
                <a:gd name="T26" fmla="*/ 38 w 79"/>
                <a:gd name="T27" fmla="*/ 23 h 81"/>
                <a:gd name="T28" fmla="*/ 47 w 79"/>
                <a:gd name="T29" fmla="*/ 29 h 81"/>
                <a:gd name="T30" fmla="*/ 22 w 79"/>
                <a:gd name="T31" fmla="*/ 19 h 81"/>
                <a:gd name="T32" fmla="*/ 32 w 79"/>
                <a:gd name="T33" fmla="*/ 27 h 81"/>
                <a:gd name="T34" fmla="*/ 22 w 79"/>
                <a:gd name="T35" fmla="*/ 19 h 81"/>
                <a:gd name="T36" fmla="*/ 31 w 79"/>
                <a:gd name="T37" fmla="*/ 32 h 81"/>
                <a:gd name="T38" fmla="*/ 21 w 79"/>
                <a:gd name="T39" fmla="*/ 35 h 81"/>
                <a:gd name="T40" fmla="*/ 20 w 79"/>
                <a:gd name="T41" fmla="*/ 40 h 81"/>
                <a:gd name="T42" fmla="*/ 28 w 79"/>
                <a:gd name="T43" fmla="*/ 46 h 81"/>
                <a:gd name="T44" fmla="*/ 20 w 79"/>
                <a:gd name="T45" fmla="*/ 40 h 81"/>
                <a:gd name="T46" fmla="*/ 48 w 79"/>
                <a:gd name="T47" fmla="*/ 50 h 81"/>
                <a:gd name="T48" fmla="*/ 57 w 79"/>
                <a:gd name="T49" fmla="*/ 47 h 81"/>
                <a:gd name="T50" fmla="*/ 59 w 79"/>
                <a:gd name="T51" fmla="*/ 42 h 81"/>
                <a:gd name="T52" fmla="*/ 51 w 79"/>
                <a:gd name="T53" fmla="*/ 35 h 81"/>
                <a:gd name="T54" fmla="*/ 59 w 79"/>
                <a:gd name="T55" fmla="*/ 42 h 81"/>
                <a:gd name="T56" fmla="*/ 52 w 79"/>
                <a:gd name="T57" fmla="*/ 30 h 81"/>
                <a:gd name="T58" fmla="*/ 66 w 79"/>
                <a:gd name="T59" fmla="*/ 28 h 81"/>
                <a:gd name="T60" fmla="*/ 9 w 79"/>
                <a:gd name="T61" fmla="*/ 66 h 81"/>
                <a:gd name="T62" fmla="*/ 24 w 79"/>
                <a:gd name="T63" fmla="*/ 69 h 81"/>
                <a:gd name="T64" fmla="*/ 18 w 79"/>
                <a:gd name="T65" fmla="*/ 60 h 81"/>
                <a:gd name="T66" fmla="*/ 39 w 79"/>
                <a:gd name="T67" fmla="*/ 72 h 81"/>
                <a:gd name="T68" fmla="*/ 54 w 79"/>
                <a:gd name="T69" fmla="*/ 75 h 81"/>
                <a:gd name="T70" fmla="*/ 48 w 79"/>
                <a:gd name="T71" fmla="*/ 66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79" h="81">
                  <a:moveTo>
                    <a:pt x="76" y="20"/>
                  </a:moveTo>
                  <a:cubicBezTo>
                    <a:pt x="73" y="19"/>
                    <a:pt x="70" y="20"/>
                    <a:pt x="69" y="22"/>
                  </a:cubicBezTo>
                  <a:cubicBezTo>
                    <a:pt x="68" y="23"/>
                    <a:pt x="68" y="23"/>
                    <a:pt x="68" y="23"/>
                  </a:cubicBezTo>
                  <a:cubicBezTo>
                    <a:pt x="22" y="14"/>
                    <a:pt x="22" y="14"/>
                    <a:pt x="22" y="14"/>
                  </a:cubicBezTo>
                  <a:cubicBezTo>
                    <a:pt x="23" y="9"/>
                    <a:pt x="23" y="9"/>
                    <a:pt x="23" y="9"/>
                  </a:cubicBezTo>
                  <a:cubicBezTo>
                    <a:pt x="23" y="6"/>
                    <a:pt x="21" y="4"/>
                    <a:pt x="19" y="3"/>
                  </a:cubicBezTo>
                  <a:cubicBezTo>
                    <a:pt x="6" y="1"/>
                    <a:pt x="6" y="1"/>
                    <a:pt x="6" y="1"/>
                  </a:cubicBezTo>
                  <a:cubicBezTo>
                    <a:pt x="3" y="0"/>
                    <a:pt x="1" y="2"/>
                    <a:pt x="0" y="5"/>
                  </a:cubicBezTo>
                  <a:cubicBezTo>
                    <a:pt x="0" y="8"/>
                    <a:pt x="1" y="10"/>
                    <a:pt x="4" y="11"/>
                  </a:cubicBezTo>
                  <a:cubicBezTo>
                    <a:pt x="12" y="12"/>
                    <a:pt x="12" y="12"/>
                    <a:pt x="12" y="12"/>
                  </a:cubicBezTo>
                  <a:cubicBezTo>
                    <a:pt x="10" y="49"/>
                    <a:pt x="10" y="49"/>
                    <a:pt x="10" y="49"/>
                  </a:cubicBezTo>
                  <a:cubicBezTo>
                    <a:pt x="10" y="51"/>
                    <a:pt x="11" y="53"/>
                    <a:pt x="14" y="54"/>
                  </a:cubicBezTo>
                  <a:cubicBezTo>
                    <a:pt x="56" y="62"/>
                    <a:pt x="56" y="62"/>
                    <a:pt x="56" y="62"/>
                  </a:cubicBezTo>
                  <a:cubicBezTo>
                    <a:pt x="58" y="63"/>
                    <a:pt x="60" y="62"/>
                    <a:pt x="61" y="59"/>
                  </a:cubicBezTo>
                  <a:cubicBezTo>
                    <a:pt x="78" y="27"/>
                    <a:pt x="78" y="27"/>
                    <a:pt x="78" y="27"/>
                  </a:cubicBezTo>
                  <a:cubicBezTo>
                    <a:pt x="79" y="24"/>
                    <a:pt x="78" y="21"/>
                    <a:pt x="76" y="20"/>
                  </a:cubicBezTo>
                  <a:close/>
                  <a:moveTo>
                    <a:pt x="35" y="37"/>
                  </a:moveTo>
                  <a:cubicBezTo>
                    <a:pt x="36" y="32"/>
                    <a:pt x="36" y="32"/>
                    <a:pt x="36" y="32"/>
                  </a:cubicBezTo>
                  <a:cubicBezTo>
                    <a:pt x="46" y="34"/>
                    <a:pt x="46" y="34"/>
                    <a:pt x="46" y="34"/>
                  </a:cubicBezTo>
                  <a:cubicBezTo>
                    <a:pt x="45" y="39"/>
                    <a:pt x="45" y="39"/>
                    <a:pt x="45" y="39"/>
                  </a:cubicBezTo>
                  <a:lnTo>
                    <a:pt x="35" y="37"/>
                  </a:lnTo>
                  <a:close/>
                  <a:moveTo>
                    <a:pt x="44" y="44"/>
                  </a:moveTo>
                  <a:cubicBezTo>
                    <a:pt x="43" y="49"/>
                    <a:pt x="43" y="49"/>
                    <a:pt x="43" y="49"/>
                  </a:cubicBezTo>
                  <a:cubicBezTo>
                    <a:pt x="33" y="47"/>
                    <a:pt x="33" y="47"/>
                    <a:pt x="33" y="47"/>
                  </a:cubicBezTo>
                  <a:cubicBezTo>
                    <a:pt x="34" y="42"/>
                    <a:pt x="34" y="42"/>
                    <a:pt x="34" y="42"/>
                  </a:cubicBezTo>
                  <a:lnTo>
                    <a:pt x="44" y="44"/>
                  </a:lnTo>
                  <a:close/>
                  <a:moveTo>
                    <a:pt x="37" y="28"/>
                  </a:moveTo>
                  <a:cubicBezTo>
                    <a:pt x="38" y="23"/>
                    <a:pt x="38" y="23"/>
                    <a:pt x="38" y="23"/>
                  </a:cubicBezTo>
                  <a:cubicBezTo>
                    <a:pt x="48" y="25"/>
                    <a:pt x="48" y="25"/>
                    <a:pt x="48" y="25"/>
                  </a:cubicBezTo>
                  <a:cubicBezTo>
                    <a:pt x="47" y="29"/>
                    <a:pt x="47" y="29"/>
                    <a:pt x="47" y="29"/>
                  </a:cubicBezTo>
                  <a:lnTo>
                    <a:pt x="37" y="28"/>
                  </a:lnTo>
                  <a:close/>
                  <a:moveTo>
                    <a:pt x="22" y="19"/>
                  </a:moveTo>
                  <a:cubicBezTo>
                    <a:pt x="33" y="22"/>
                    <a:pt x="33" y="22"/>
                    <a:pt x="33" y="22"/>
                  </a:cubicBezTo>
                  <a:cubicBezTo>
                    <a:pt x="32" y="27"/>
                    <a:pt x="32" y="27"/>
                    <a:pt x="32" y="27"/>
                  </a:cubicBezTo>
                  <a:cubicBezTo>
                    <a:pt x="21" y="25"/>
                    <a:pt x="21" y="25"/>
                    <a:pt x="21" y="25"/>
                  </a:cubicBezTo>
                  <a:lnTo>
                    <a:pt x="22" y="19"/>
                  </a:lnTo>
                  <a:close/>
                  <a:moveTo>
                    <a:pt x="21" y="30"/>
                  </a:moveTo>
                  <a:cubicBezTo>
                    <a:pt x="31" y="32"/>
                    <a:pt x="31" y="32"/>
                    <a:pt x="31" y="32"/>
                  </a:cubicBezTo>
                  <a:cubicBezTo>
                    <a:pt x="30" y="36"/>
                    <a:pt x="30" y="36"/>
                    <a:pt x="30" y="36"/>
                  </a:cubicBezTo>
                  <a:cubicBezTo>
                    <a:pt x="21" y="35"/>
                    <a:pt x="21" y="35"/>
                    <a:pt x="21" y="35"/>
                  </a:cubicBezTo>
                  <a:lnTo>
                    <a:pt x="21" y="30"/>
                  </a:lnTo>
                  <a:close/>
                  <a:moveTo>
                    <a:pt x="20" y="40"/>
                  </a:moveTo>
                  <a:cubicBezTo>
                    <a:pt x="29" y="41"/>
                    <a:pt x="29" y="41"/>
                    <a:pt x="29" y="41"/>
                  </a:cubicBezTo>
                  <a:cubicBezTo>
                    <a:pt x="28" y="46"/>
                    <a:pt x="28" y="46"/>
                    <a:pt x="28" y="46"/>
                  </a:cubicBezTo>
                  <a:cubicBezTo>
                    <a:pt x="20" y="45"/>
                    <a:pt x="20" y="45"/>
                    <a:pt x="20" y="45"/>
                  </a:cubicBezTo>
                  <a:lnTo>
                    <a:pt x="20" y="40"/>
                  </a:lnTo>
                  <a:close/>
                  <a:moveTo>
                    <a:pt x="54" y="52"/>
                  </a:moveTo>
                  <a:cubicBezTo>
                    <a:pt x="48" y="50"/>
                    <a:pt x="48" y="50"/>
                    <a:pt x="48" y="50"/>
                  </a:cubicBezTo>
                  <a:cubicBezTo>
                    <a:pt x="49" y="45"/>
                    <a:pt x="49" y="45"/>
                    <a:pt x="49" y="45"/>
                  </a:cubicBezTo>
                  <a:cubicBezTo>
                    <a:pt x="57" y="47"/>
                    <a:pt x="57" y="47"/>
                    <a:pt x="57" y="47"/>
                  </a:cubicBezTo>
                  <a:lnTo>
                    <a:pt x="54" y="52"/>
                  </a:lnTo>
                  <a:close/>
                  <a:moveTo>
                    <a:pt x="59" y="42"/>
                  </a:moveTo>
                  <a:cubicBezTo>
                    <a:pt x="50" y="40"/>
                    <a:pt x="50" y="40"/>
                    <a:pt x="50" y="40"/>
                  </a:cubicBezTo>
                  <a:cubicBezTo>
                    <a:pt x="51" y="35"/>
                    <a:pt x="51" y="35"/>
                    <a:pt x="51" y="35"/>
                  </a:cubicBezTo>
                  <a:cubicBezTo>
                    <a:pt x="61" y="37"/>
                    <a:pt x="61" y="37"/>
                    <a:pt x="61" y="37"/>
                  </a:cubicBezTo>
                  <a:lnTo>
                    <a:pt x="59" y="42"/>
                  </a:lnTo>
                  <a:close/>
                  <a:moveTo>
                    <a:pt x="64" y="33"/>
                  </a:moveTo>
                  <a:cubicBezTo>
                    <a:pt x="52" y="30"/>
                    <a:pt x="52" y="30"/>
                    <a:pt x="52" y="30"/>
                  </a:cubicBezTo>
                  <a:cubicBezTo>
                    <a:pt x="53" y="25"/>
                    <a:pt x="53" y="25"/>
                    <a:pt x="53" y="25"/>
                  </a:cubicBezTo>
                  <a:cubicBezTo>
                    <a:pt x="66" y="28"/>
                    <a:pt x="66" y="28"/>
                    <a:pt x="66" y="28"/>
                  </a:cubicBezTo>
                  <a:lnTo>
                    <a:pt x="64" y="33"/>
                  </a:lnTo>
                  <a:close/>
                  <a:moveTo>
                    <a:pt x="9" y="66"/>
                  </a:moveTo>
                  <a:cubicBezTo>
                    <a:pt x="8" y="70"/>
                    <a:pt x="11" y="74"/>
                    <a:pt x="15" y="75"/>
                  </a:cubicBezTo>
                  <a:cubicBezTo>
                    <a:pt x="19" y="76"/>
                    <a:pt x="23" y="73"/>
                    <a:pt x="24" y="69"/>
                  </a:cubicBezTo>
                  <a:cubicBezTo>
                    <a:pt x="24" y="69"/>
                    <a:pt x="24" y="69"/>
                    <a:pt x="24" y="69"/>
                  </a:cubicBezTo>
                  <a:cubicBezTo>
                    <a:pt x="25" y="65"/>
                    <a:pt x="22" y="61"/>
                    <a:pt x="18" y="60"/>
                  </a:cubicBezTo>
                  <a:cubicBezTo>
                    <a:pt x="14" y="59"/>
                    <a:pt x="10" y="62"/>
                    <a:pt x="9" y="66"/>
                  </a:cubicBezTo>
                  <a:close/>
                  <a:moveTo>
                    <a:pt x="39" y="72"/>
                  </a:moveTo>
                  <a:cubicBezTo>
                    <a:pt x="38" y="76"/>
                    <a:pt x="41" y="80"/>
                    <a:pt x="45" y="81"/>
                  </a:cubicBezTo>
                  <a:cubicBezTo>
                    <a:pt x="49" y="81"/>
                    <a:pt x="53" y="79"/>
                    <a:pt x="54" y="75"/>
                  </a:cubicBezTo>
                  <a:cubicBezTo>
                    <a:pt x="54" y="75"/>
                    <a:pt x="54" y="75"/>
                    <a:pt x="54" y="75"/>
                  </a:cubicBezTo>
                  <a:cubicBezTo>
                    <a:pt x="54" y="70"/>
                    <a:pt x="52" y="66"/>
                    <a:pt x="48" y="66"/>
                  </a:cubicBezTo>
                  <a:cubicBezTo>
                    <a:pt x="43" y="65"/>
                    <a:pt x="39" y="68"/>
                    <a:pt x="39" y="72"/>
                  </a:cubicBezTo>
                  <a:close/>
                </a:path>
              </a:pathLst>
            </a:custGeom>
            <a:grpFill/>
            <a:ln>
              <a:noFill/>
            </a:ln>
          </p:spPr>
          <p:txBody>
            <a:bodyPr/>
            <a:lstStyle/>
            <a:p>
              <a:pPr>
                <a:defRPr/>
              </a:pPr>
              <a:endParaRPr lang="id-ID" sz="1350">
                <a:solidFill>
                  <a:prstClr val="black"/>
                </a:solidFill>
              </a:endParaRPr>
            </a:p>
          </p:txBody>
        </p:sp>
        <p:sp>
          <p:nvSpPr>
            <p:cNvPr id="70" name="Freeform 94"/>
            <p:cNvSpPr>
              <a:spLocks noEditPoints="1"/>
            </p:cNvSpPr>
            <p:nvPr/>
          </p:nvSpPr>
          <p:spPr bwMode="auto">
            <a:xfrm>
              <a:off x="10975090" y="4354682"/>
              <a:ext cx="150715" cy="152672"/>
            </a:xfrm>
            <a:custGeom>
              <a:avLst/>
              <a:gdLst>
                <a:gd name="T0" fmla="*/ 24 w 47"/>
                <a:gd name="T1" fmla="*/ 0 h 48"/>
                <a:gd name="T2" fmla="*/ 0 w 47"/>
                <a:gd name="T3" fmla="*/ 24 h 48"/>
                <a:gd name="T4" fmla="*/ 24 w 47"/>
                <a:gd name="T5" fmla="*/ 48 h 48"/>
                <a:gd name="T6" fmla="*/ 47 w 47"/>
                <a:gd name="T7" fmla="*/ 24 h 48"/>
                <a:gd name="T8" fmla="*/ 24 w 47"/>
                <a:gd name="T9" fmla="*/ 0 h 48"/>
                <a:gd name="T10" fmla="*/ 6 w 47"/>
                <a:gd name="T11" fmla="*/ 24 h 48"/>
                <a:gd name="T12" fmla="*/ 24 w 47"/>
                <a:gd name="T13" fmla="*/ 6 h 48"/>
                <a:gd name="T14" fmla="*/ 24 w 47"/>
                <a:gd name="T15" fmla="*/ 42 h 48"/>
                <a:gd name="T16" fmla="*/ 6 w 47"/>
                <a:gd name="T17" fmla="*/ 24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7" h="48">
                  <a:moveTo>
                    <a:pt x="24" y="0"/>
                  </a:moveTo>
                  <a:cubicBezTo>
                    <a:pt x="11" y="0"/>
                    <a:pt x="0" y="11"/>
                    <a:pt x="0" y="24"/>
                  </a:cubicBezTo>
                  <a:cubicBezTo>
                    <a:pt x="0" y="37"/>
                    <a:pt x="11" y="48"/>
                    <a:pt x="24" y="48"/>
                  </a:cubicBezTo>
                  <a:cubicBezTo>
                    <a:pt x="37" y="48"/>
                    <a:pt x="47" y="37"/>
                    <a:pt x="47" y="24"/>
                  </a:cubicBezTo>
                  <a:cubicBezTo>
                    <a:pt x="47" y="11"/>
                    <a:pt x="37" y="0"/>
                    <a:pt x="24" y="0"/>
                  </a:cubicBezTo>
                  <a:close/>
                  <a:moveTo>
                    <a:pt x="6" y="24"/>
                  </a:moveTo>
                  <a:cubicBezTo>
                    <a:pt x="6" y="14"/>
                    <a:pt x="14" y="6"/>
                    <a:pt x="24" y="6"/>
                  </a:cubicBezTo>
                  <a:cubicBezTo>
                    <a:pt x="24" y="42"/>
                    <a:pt x="24" y="42"/>
                    <a:pt x="24" y="42"/>
                  </a:cubicBezTo>
                  <a:cubicBezTo>
                    <a:pt x="14" y="42"/>
                    <a:pt x="6" y="34"/>
                    <a:pt x="6" y="24"/>
                  </a:cubicBezTo>
                  <a:close/>
                </a:path>
              </a:pathLst>
            </a:custGeom>
            <a:grpFill/>
            <a:ln>
              <a:noFill/>
            </a:ln>
          </p:spPr>
          <p:txBody>
            <a:bodyPr/>
            <a:lstStyle/>
            <a:p>
              <a:pPr>
                <a:defRPr/>
              </a:pPr>
              <a:endParaRPr lang="id-ID" sz="1350">
                <a:solidFill>
                  <a:prstClr val="black"/>
                </a:solidFill>
              </a:endParaRPr>
            </a:p>
          </p:txBody>
        </p:sp>
        <p:sp>
          <p:nvSpPr>
            <p:cNvPr id="71" name="Freeform 95"/>
            <p:cNvSpPr>
              <a:spLocks noEditPoints="1"/>
            </p:cNvSpPr>
            <p:nvPr/>
          </p:nvSpPr>
          <p:spPr bwMode="auto">
            <a:xfrm>
              <a:off x="10642344" y="3839905"/>
              <a:ext cx="379722" cy="369934"/>
            </a:xfrm>
            <a:custGeom>
              <a:avLst/>
              <a:gdLst>
                <a:gd name="T0" fmla="*/ 22 w 119"/>
                <a:gd name="T1" fmla="*/ 19 h 116"/>
                <a:gd name="T2" fmla="*/ 58 w 119"/>
                <a:gd name="T3" fmla="*/ 33 h 116"/>
                <a:gd name="T4" fmla="*/ 62 w 119"/>
                <a:gd name="T5" fmla="*/ 12 h 116"/>
                <a:gd name="T6" fmla="*/ 82 w 119"/>
                <a:gd name="T7" fmla="*/ 3 h 116"/>
                <a:gd name="T8" fmla="*/ 91 w 119"/>
                <a:gd name="T9" fmla="*/ 23 h 116"/>
                <a:gd name="T10" fmla="*/ 95 w 119"/>
                <a:gd name="T11" fmla="*/ 49 h 116"/>
                <a:gd name="T12" fmla="*/ 95 w 119"/>
                <a:gd name="T13" fmla="*/ 50 h 116"/>
                <a:gd name="T14" fmla="*/ 99 w 119"/>
                <a:gd name="T15" fmla="*/ 41 h 116"/>
                <a:gd name="T16" fmla="*/ 119 w 119"/>
                <a:gd name="T17" fmla="*/ 49 h 116"/>
                <a:gd name="T18" fmla="*/ 93 w 119"/>
                <a:gd name="T19" fmla="*/ 116 h 116"/>
                <a:gd name="T20" fmla="*/ 73 w 119"/>
                <a:gd name="T21" fmla="*/ 109 h 116"/>
                <a:gd name="T22" fmla="*/ 75 w 119"/>
                <a:gd name="T23" fmla="*/ 103 h 116"/>
                <a:gd name="T24" fmla="*/ 63 w 119"/>
                <a:gd name="T25" fmla="*/ 103 h 116"/>
                <a:gd name="T26" fmla="*/ 53 w 119"/>
                <a:gd name="T27" fmla="*/ 106 h 116"/>
                <a:gd name="T28" fmla="*/ 35 w 119"/>
                <a:gd name="T29" fmla="*/ 102 h 116"/>
                <a:gd name="T30" fmla="*/ 30 w 119"/>
                <a:gd name="T31" fmla="*/ 100 h 116"/>
                <a:gd name="T32" fmla="*/ 28 w 119"/>
                <a:gd name="T33" fmla="*/ 99 h 116"/>
                <a:gd name="T34" fmla="*/ 21 w 119"/>
                <a:gd name="T35" fmla="*/ 83 h 116"/>
                <a:gd name="T36" fmla="*/ 22 w 119"/>
                <a:gd name="T37" fmla="*/ 80 h 116"/>
                <a:gd name="T38" fmla="*/ 22 w 119"/>
                <a:gd name="T39" fmla="*/ 70 h 116"/>
                <a:gd name="T40" fmla="*/ 24 w 119"/>
                <a:gd name="T41" fmla="*/ 67 h 116"/>
                <a:gd name="T42" fmla="*/ 24 w 119"/>
                <a:gd name="T43" fmla="*/ 57 h 116"/>
                <a:gd name="T44" fmla="*/ 27 w 119"/>
                <a:gd name="T45" fmla="*/ 52 h 116"/>
                <a:gd name="T46" fmla="*/ 11 w 119"/>
                <a:gd name="T47" fmla="*/ 46 h 116"/>
                <a:gd name="T48" fmla="*/ 3 w 119"/>
                <a:gd name="T49" fmla="*/ 28 h 116"/>
                <a:gd name="T50" fmla="*/ 22 w 119"/>
                <a:gd name="T51" fmla="*/ 19 h 116"/>
                <a:gd name="T52" fmla="*/ 86 w 119"/>
                <a:gd name="T53" fmla="*/ 106 h 116"/>
                <a:gd name="T54" fmla="*/ 90 w 119"/>
                <a:gd name="T55" fmla="*/ 104 h 116"/>
                <a:gd name="T56" fmla="*/ 88 w 119"/>
                <a:gd name="T57" fmla="*/ 99 h 116"/>
                <a:gd name="T58" fmla="*/ 84 w 119"/>
                <a:gd name="T59" fmla="*/ 101 h 116"/>
                <a:gd name="T60" fmla="*/ 86 w 119"/>
                <a:gd name="T61" fmla="*/ 106 h 116"/>
                <a:gd name="T62" fmla="*/ 15 w 119"/>
                <a:gd name="T63" fmla="*/ 40 h 116"/>
                <a:gd name="T64" fmla="*/ 41 w 119"/>
                <a:gd name="T65" fmla="*/ 50 h 116"/>
                <a:gd name="T66" fmla="*/ 42 w 119"/>
                <a:gd name="T67" fmla="*/ 50 h 116"/>
                <a:gd name="T68" fmla="*/ 39 w 119"/>
                <a:gd name="T69" fmla="*/ 57 h 116"/>
                <a:gd name="T70" fmla="*/ 38 w 119"/>
                <a:gd name="T71" fmla="*/ 57 h 116"/>
                <a:gd name="T72" fmla="*/ 31 w 119"/>
                <a:gd name="T73" fmla="*/ 60 h 116"/>
                <a:gd name="T74" fmla="*/ 32 w 119"/>
                <a:gd name="T75" fmla="*/ 66 h 116"/>
                <a:gd name="T76" fmla="*/ 34 w 119"/>
                <a:gd name="T77" fmla="*/ 68 h 116"/>
                <a:gd name="T78" fmla="*/ 31 w 119"/>
                <a:gd name="T79" fmla="*/ 70 h 116"/>
                <a:gd name="T80" fmla="*/ 30 w 119"/>
                <a:gd name="T81" fmla="*/ 73 h 116"/>
                <a:gd name="T82" fmla="*/ 30 w 119"/>
                <a:gd name="T83" fmla="*/ 78 h 116"/>
                <a:gd name="T84" fmla="*/ 32 w 119"/>
                <a:gd name="T85" fmla="*/ 81 h 116"/>
                <a:gd name="T86" fmla="*/ 30 w 119"/>
                <a:gd name="T87" fmla="*/ 83 h 116"/>
                <a:gd name="T88" fmla="*/ 28 w 119"/>
                <a:gd name="T89" fmla="*/ 85 h 116"/>
                <a:gd name="T90" fmla="*/ 31 w 119"/>
                <a:gd name="T91" fmla="*/ 93 h 116"/>
                <a:gd name="T92" fmla="*/ 33 w 119"/>
                <a:gd name="T93" fmla="*/ 93 h 116"/>
                <a:gd name="T94" fmla="*/ 38 w 119"/>
                <a:gd name="T95" fmla="*/ 95 h 116"/>
                <a:gd name="T96" fmla="*/ 60 w 119"/>
                <a:gd name="T97" fmla="*/ 96 h 116"/>
                <a:gd name="T98" fmla="*/ 78 w 119"/>
                <a:gd name="T99" fmla="*/ 95 h 116"/>
                <a:gd name="T100" fmla="*/ 92 w 119"/>
                <a:gd name="T101" fmla="*/ 59 h 116"/>
                <a:gd name="T102" fmla="*/ 88 w 119"/>
                <a:gd name="T103" fmla="*/ 55 h 116"/>
                <a:gd name="T104" fmla="*/ 83 w 119"/>
                <a:gd name="T105" fmla="*/ 20 h 116"/>
                <a:gd name="T106" fmla="*/ 79 w 119"/>
                <a:gd name="T107" fmla="*/ 12 h 116"/>
                <a:gd name="T108" fmla="*/ 70 w 119"/>
                <a:gd name="T109" fmla="*/ 15 h 116"/>
                <a:gd name="T110" fmla="*/ 67 w 119"/>
                <a:gd name="T111" fmla="*/ 37 h 116"/>
                <a:gd name="T112" fmla="*/ 66 w 119"/>
                <a:gd name="T113" fmla="*/ 44 h 116"/>
                <a:gd name="T114" fmla="*/ 20 w 119"/>
                <a:gd name="T115" fmla="*/ 26 h 116"/>
                <a:gd name="T116" fmla="*/ 10 w 119"/>
                <a:gd name="T117" fmla="*/ 31 h 116"/>
                <a:gd name="T118" fmla="*/ 15 w 119"/>
                <a:gd name="T119" fmla="*/ 40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19" h="116">
                  <a:moveTo>
                    <a:pt x="22" y="19"/>
                  </a:moveTo>
                  <a:cubicBezTo>
                    <a:pt x="58" y="33"/>
                    <a:pt x="58" y="33"/>
                    <a:pt x="58" y="33"/>
                  </a:cubicBezTo>
                  <a:cubicBezTo>
                    <a:pt x="59" y="24"/>
                    <a:pt x="59" y="21"/>
                    <a:pt x="62" y="12"/>
                  </a:cubicBezTo>
                  <a:cubicBezTo>
                    <a:pt x="65" y="4"/>
                    <a:pt x="74" y="0"/>
                    <a:pt x="82" y="3"/>
                  </a:cubicBezTo>
                  <a:cubicBezTo>
                    <a:pt x="90" y="6"/>
                    <a:pt x="94" y="15"/>
                    <a:pt x="91" y="23"/>
                  </a:cubicBezTo>
                  <a:cubicBezTo>
                    <a:pt x="87" y="34"/>
                    <a:pt x="89" y="41"/>
                    <a:pt x="95" y="49"/>
                  </a:cubicBezTo>
                  <a:cubicBezTo>
                    <a:pt x="95" y="50"/>
                    <a:pt x="95" y="50"/>
                    <a:pt x="95" y="50"/>
                  </a:cubicBezTo>
                  <a:cubicBezTo>
                    <a:pt x="99" y="41"/>
                    <a:pt x="99" y="41"/>
                    <a:pt x="99" y="41"/>
                  </a:cubicBezTo>
                  <a:cubicBezTo>
                    <a:pt x="119" y="49"/>
                    <a:pt x="119" y="49"/>
                    <a:pt x="119" y="49"/>
                  </a:cubicBezTo>
                  <a:cubicBezTo>
                    <a:pt x="93" y="116"/>
                    <a:pt x="93" y="116"/>
                    <a:pt x="93" y="116"/>
                  </a:cubicBezTo>
                  <a:cubicBezTo>
                    <a:pt x="73" y="109"/>
                    <a:pt x="73" y="109"/>
                    <a:pt x="73" y="109"/>
                  </a:cubicBezTo>
                  <a:cubicBezTo>
                    <a:pt x="75" y="103"/>
                    <a:pt x="75" y="103"/>
                    <a:pt x="75" y="103"/>
                  </a:cubicBezTo>
                  <a:cubicBezTo>
                    <a:pt x="68" y="101"/>
                    <a:pt x="66" y="102"/>
                    <a:pt x="63" y="103"/>
                  </a:cubicBezTo>
                  <a:cubicBezTo>
                    <a:pt x="60" y="104"/>
                    <a:pt x="57" y="106"/>
                    <a:pt x="53" y="106"/>
                  </a:cubicBezTo>
                  <a:cubicBezTo>
                    <a:pt x="48" y="106"/>
                    <a:pt x="42" y="105"/>
                    <a:pt x="35" y="102"/>
                  </a:cubicBezTo>
                  <a:cubicBezTo>
                    <a:pt x="30" y="100"/>
                    <a:pt x="30" y="100"/>
                    <a:pt x="30" y="100"/>
                  </a:cubicBezTo>
                  <a:cubicBezTo>
                    <a:pt x="28" y="99"/>
                    <a:pt x="28" y="99"/>
                    <a:pt x="28" y="99"/>
                  </a:cubicBezTo>
                  <a:cubicBezTo>
                    <a:pt x="21" y="97"/>
                    <a:pt x="18" y="89"/>
                    <a:pt x="21" y="83"/>
                  </a:cubicBezTo>
                  <a:cubicBezTo>
                    <a:pt x="21" y="82"/>
                    <a:pt x="22" y="81"/>
                    <a:pt x="22" y="80"/>
                  </a:cubicBezTo>
                  <a:cubicBezTo>
                    <a:pt x="21" y="77"/>
                    <a:pt x="21" y="73"/>
                    <a:pt x="22" y="70"/>
                  </a:cubicBezTo>
                  <a:cubicBezTo>
                    <a:pt x="23" y="69"/>
                    <a:pt x="23" y="68"/>
                    <a:pt x="24" y="67"/>
                  </a:cubicBezTo>
                  <a:cubicBezTo>
                    <a:pt x="23" y="64"/>
                    <a:pt x="23" y="60"/>
                    <a:pt x="24" y="57"/>
                  </a:cubicBezTo>
                  <a:cubicBezTo>
                    <a:pt x="25" y="55"/>
                    <a:pt x="26" y="54"/>
                    <a:pt x="27" y="52"/>
                  </a:cubicBezTo>
                  <a:cubicBezTo>
                    <a:pt x="11" y="46"/>
                    <a:pt x="11" y="46"/>
                    <a:pt x="11" y="46"/>
                  </a:cubicBezTo>
                  <a:cubicBezTo>
                    <a:pt x="4" y="44"/>
                    <a:pt x="0" y="35"/>
                    <a:pt x="3" y="28"/>
                  </a:cubicBezTo>
                  <a:cubicBezTo>
                    <a:pt x="6" y="20"/>
                    <a:pt x="14" y="16"/>
                    <a:pt x="22" y="19"/>
                  </a:cubicBezTo>
                  <a:close/>
                  <a:moveTo>
                    <a:pt x="86" y="106"/>
                  </a:moveTo>
                  <a:cubicBezTo>
                    <a:pt x="88" y="106"/>
                    <a:pt x="90" y="106"/>
                    <a:pt x="90" y="104"/>
                  </a:cubicBezTo>
                  <a:cubicBezTo>
                    <a:pt x="91" y="102"/>
                    <a:pt x="90" y="100"/>
                    <a:pt x="88" y="99"/>
                  </a:cubicBezTo>
                  <a:cubicBezTo>
                    <a:pt x="86" y="98"/>
                    <a:pt x="84" y="99"/>
                    <a:pt x="84" y="101"/>
                  </a:cubicBezTo>
                  <a:cubicBezTo>
                    <a:pt x="83" y="103"/>
                    <a:pt x="84" y="105"/>
                    <a:pt x="86" y="106"/>
                  </a:cubicBezTo>
                  <a:close/>
                  <a:moveTo>
                    <a:pt x="15" y="40"/>
                  </a:moveTo>
                  <a:cubicBezTo>
                    <a:pt x="41" y="50"/>
                    <a:pt x="41" y="50"/>
                    <a:pt x="41" y="50"/>
                  </a:cubicBezTo>
                  <a:cubicBezTo>
                    <a:pt x="42" y="50"/>
                    <a:pt x="42" y="50"/>
                    <a:pt x="42" y="50"/>
                  </a:cubicBezTo>
                  <a:cubicBezTo>
                    <a:pt x="39" y="57"/>
                    <a:pt x="39" y="57"/>
                    <a:pt x="39" y="57"/>
                  </a:cubicBezTo>
                  <a:cubicBezTo>
                    <a:pt x="38" y="57"/>
                    <a:pt x="38" y="57"/>
                    <a:pt x="38" y="57"/>
                  </a:cubicBezTo>
                  <a:cubicBezTo>
                    <a:pt x="36" y="56"/>
                    <a:pt x="32" y="57"/>
                    <a:pt x="31" y="60"/>
                  </a:cubicBezTo>
                  <a:cubicBezTo>
                    <a:pt x="31" y="62"/>
                    <a:pt x="31" y="64"/>
                    <a:pt x="32" y="66"/>
                  </a:cubicBezTo>
                  <a:cubicBezTo>
                    <a:pt x="34" y="68"/>
                    <a:pt x="34" y="68"/>
                    <a:pt x="34" y="68"/>
                  </a:cubicBezTo>
                  <a:cubicBezTo>
                    <a:pt x="31" y="70"/>
                    <a:pt x="31" y="70"/>
                    <a:pt x="31" y="70"/>
                  </a:cubicBezTo>
                  <a:cubicBezTo>
                    <a:pt x="31" y="71"/>
                    <a:pt x="30" y="72"/>
                    <a:pt x="30" y="73"/>
                  </a:cubicBezTo>
                  <a:cubicBezTo>
                    <a:pt x="29" y="75"/>
                    <a:pt x="29" y="77"/>
                    <a:pt x="30" y="78"/>
                  </a:cubicBezTo>
                  <a:cubicBezTo>
                    <a:pt x="32" y="81"/>
                    <a:pt x="32" y="81"/>
                    <a:pt x="32" y="81"/>
                  </a:cubicBezTo>
                  <a:cubicBezTo>
                    <a:pt x="30" y="83"/>
                    <a:pt x="30" y="83"/>
                    <a:pt x="30" y="83"/>
                  </a:cubicBezTo>
                  <a:cubicBezTo>
                    <a:pt x="29" y="84"/>
                    <a:pt x="28" y="85"/>
                    <a:pt x="28" y="85"/>
                  </a:cubicBezTo>
                  <a:cubicBezTo>
                    <a:pt x="27" y="88"/>
                    <a:pt x="28" y="92"/>
                    <a:pt x="31" y="93"/>
                  </a:cubicBezTo>
                  <a:cubicBezTo>
                    <a:pt x="33" y="93"/>
                    <a:pt x="33" y="93"/>
                    <a:pt x="33" y="93"/>
                  </a:cubicBezTo>
                  <a:cubicBezTo>
                    <a:pt x="38" y="95"/>
                    <a:pt x="38" y="95"/>
                    <a:pt x="38" y="95"/>
                  </a:cubicBezTo>
                  <a:cubicBezTo>
                    <a:pt x="51" y="100"/>
                    <a:pt x="56" y="97"/>
                    <a:pt x="60" y="96"/>
                  </a:cubicBezTo>
                  <a:cubicBezTo>
                    <a:pt x="64" y="94"/>
                    <a:pt x="68" y="92"/>
                    <a:pt x="78" y="95"/>
                  </a:cubicBezTo>
                  <a:cubicBezTo>
                    <a:pt x="92" y="59"/>
                    <a:pt x="92" y="59"/>
                    <a:pt x="92" y="59"/>
                  </a:cubicBezTo>
                  <a:cubicBezTo>
                    <a:pt x="90" y="58"/>
                    <a:pt x="89" y="56"/>
                    <a:pt x="88" y="55"/>
                  </a:cubicBezTo>
                  <a:cubicBezTo>
                    <a:pt x="81" y="43"/>
                    <a:pt x="78" y="34"/>
                    <a:pt x="83" y="20"/>
                  </a:cubicBezTo>
                  <a:cubicBezTo>
                    <a:pt x="85" y="17"/>
                    <a:pt x="83" y="13"/>
                    <a:pt x="79" y="12"/>
                  </a:cubicBezTo>
                  <a:cubicBezTo>
                    <a:pt x="76" y="10"/>
                    <a:pt x="72" y="12"/>
                    <a:pt x="70" y="15"/>
                  </a:cubicBezTo>
                  <a:cubicBezTo>
                    <a:pt x="67" y="24"/>
                    <a:pt x="67" y="27"/>
                    <a:pt x="67" y="37"/>
                  </a:cubicBezTo>
                  <a:cubicBezTo>
                    <a:pt x="67" y="39"/>
                    <a:pt x="66" y="42"/>
                    <a:pt x="66" y="44"/>
                  </a:cubicBezTo>
                  <a:cubicBezTo>
                    <a:pt x="20" y="26"/>
                    <a:pt x="20" y="26"/>
                    <a:pt x="20" y="26"/>
                  </a:cubicBezTo>
                  <a:cubicBezTo>
                    <a:pt x="16" y="25"/>
                    <a:pt x="12" y="27"/>
                    <a:pt x="10" y="31"/>
                  </a:cubicBezTo>
                  <a:cubicBezTo>
                    <a:pt x="9" y="34"/>
                    <a:pt x="11" y="38"/>
                    <a:pt x="15" y="40"/>
                  </a:cubicBezTo>
                  <a:close/>
                </a:path>
              </a:pathLst>
            </a:custGeom>
            <a:grpFill/>
            <a:ln>
              <a:noFill/>
            </a:ln>
          </p:spPr>
          <p:txBody>
            <a:bodyPr/>
            <a:lstStyle/>
            <a:p>
              <a:pPr>
                <a:defRPr/>
              </a:pPr>
              <a:endParaRPr lang="id-ID" sz="1350">
                <a:solidFill>
                  <a:prstClr val="black"/>
                </a:solidFill>
              </a:endParaRPr>
            </a:p>
          </p:txBody>
        </p:sp>
        <p:sp>
          <p:nvSpPr>
            <p:cNvPr id="72" name="Freeform 96"/>
            <p:cNvSpPr>
              <a:spLocks noEditPoints="1"/>
            </p:cNvSpPr>
            <p:nvPr/>
          </p:nvSpPr>
          <p:spPr bwMode="auto">
            <a:xfrm>
              <a:off x="10495545" y="4229413"/>
              <a:ext cx="459973" cy="403210"/>
            </a:xfrm>
            <a:custGeom>
              <a:avLst/>
              <a:gdLst>
                <a:gd name="T0" fmla="*/ 144 w 144"/>
                <a:gd name="T1" fmla="*/ 41 h 126"/>
                <a:gd name="T2" fmla="*/ 102 w 144"/>
                <a:gd name="T3" fmla="*/ 0 h 126"/>
                <a:gd name="T4" fmla="*/ 72 w 144"/>
                <a:gd name="T5" fmla="*/ 14 h 126"/>
                <a:gd name="T6" fmla="*/ 41 w 144"/>
                <a:gd name="T7" fmla="*/ 0 h 126"/>
                <a:gd name="T8" fmla="*/ 0 w 144"/>
                <a:gd name="T9" fmla="*/ 41 h 126"/>
                <a:gd name="T10" fmla="*/ 13 w 144"/>
                <a:gd name="T11" fmla="*/ 72 h 126"/>
                <a:gd name="T12" fmla="*/ 13 w 144"/>
                <a:gd name="T13" fmla="*/ 72 h 126"/>
                <a:gd name="T14" fmla="*/ 58 w 144"/>
                <a:gd name="T15" fmla="*/ 117 h 126"/>
                <a:gd name="T16" fmla="*/ 72 w 144"/>
                <a:gd name="T17" fmla="*/ 126 h 126"/>
                <a:gd name="T18" fmla="*/ 85 w 144"/>
                <a:gd name="T19" fmla="*/ 117 h 126"/>
                <a:gd name="T20" fmla="*/ 130 w 144"/>
                <a:gd name="T21" fmla="*/ 72 h 126"/>
                <a:gd name="T22" fmla="*/ 130 w 144"/>
                <a:gd name="T23" fmla="*/ 72 h 126"/>
                <a:gd name="T24" fmla="*/ 144 w 144"/>
                <a:gd name="T25" fmla="*/ 41 h 126"/>
                <a:gd name="T26" fmla="*/ 118 w 144"/>
                <a:gd name="T27" fmla="*/ 59 h 126"/>
                <a:gd name="T28" fmla="*/ 73 w 144"/>
                <a:gd name="T29" fmla="*/ 104 h 126"/>
                <a:gd name="T30" fmla="*/ 72 w 144"/>
                <a:gd name="T31" fmla="*/ 105 h 126"/>
                <a:gd name="T32" fmla="*/ 71 w 144"/>
                <a:gd name="T33" fmla="*/ 104 h 126"/>
                <a:gd name="T34" fmla="*/ 25 w 144"/>
                <a:gd name="T35" fmla="*/ 59 h 126"/>
                <a:gd name="T36" fmla="*/ 18 w 144"/>
                <a:gd name="T37" fmla="*/ 41 h 126"/>
                <a:gd name="T38" fmla="*/ 41 w 144"/>
                <a:gd name="T39" fmla="*/ 18 h 126"/>
                <a:gd name="T40" fmla="*/ 58 w 144"/>
                <a:gd name="T41" fmla="*/ 26 h 126"/>
                <a:gd name="T42" fmla="*/ 72 w 144"/>
                <a:gd name="T43" fmla="*/ 40 h 126"/>
                <a:gd name="T44" fmla="*/ 85 w 144"/>
                <a:gd name="T45" fmla="*/ 26 h 126"/>
                <a:gd name="T46" fmla="*/ 102 w 144"/>
                <a:gd name="T47" fmla="*/ 18 h 126"/>
                <a:gd name="T48" fmla="*/ 126 w 144"/>
                <a:gd name="T49" fmla="*/ 41 h 126"/>
                <a:gd name="T50" fmla="*/ 118 w 144"/>
                <a:gd name="T51" fmla="*/ 59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44" h="126">
                  <a:moveTo>
                    <a:pt x="144" y="41"/>
                  </a:moveTo>
                  <a:cubicBezTo>
                    <a:pt x="144" y="19"/>
                    <a:pt x="125" y="0"/>
                    <a:pt x="102" y="0"/>
                  </a:cubicBezTo>
                  <a:cubicBezTo>
                    <a:pt x="90" y="0"/>
                    <a:pt x="79" y="5"/>
                    <a:pt x="72" y="14"/>
                  </a:cubicBezTo>
                  <a:cubicBezTo>
                    <a:pt x="64" y="5"/>
                    <a:pt x="53" y="0"/>
                    <a:pt x="41" y="0"/>
                  </a:cubicBezTo>
                  <a:cubicBezTo>
                    <a:pt x="18" y="0"/>
                    <a:pt x="0" y="19"/>
                    <a:pt x="0" y="41"/>
                  </a:cubicBezTo>
                  <a:cubicBezTo>
                    <a:pt x="0" y="54"/>
                    <a:pt x="5" y="65"/>
                    <a:pt x="13" y="72"/>
                  </a:cubicBezTo>
                  <a:cubicBezTo>
                    <a:pt x="13" y="72"/>
                    <a:pt x="13" y="72"/>
                    <a:pt x="13" y="72"/>
                  </a:cubicBezTo>
                  <a:cubicBezTo>
                    <a:pt x="58" y="117"/>
                    <a:pt x="58" y="117"/>
                    <a:pt x="58" y="117"/>
                  </a:cubicBezTo>
                  <a:cubicBezTo>
                    <a:pt x="63" y="122"/>
                    <a:pt x="67" y="126"/>
                    <a:pt x="72" y="126"/>
                  </a:cubicBezTo>
                  <a:cubicBezTo>
                    <a:pt x="76" y="126"/>
                    <a:pt x="81" y="122"/>
                    <a:pt x="85" y="117"/>
                  </a:cubicBezTo>
                  <a:cubicBezTo>
                    <a:pt x="130" y="72"/>
                    <a:pt x="130" y="72"/>
                    <a:pt x="130" y="72"/>
                  </a:cubicBezTo>
                  <a:cubicBezTo>
                    <a:pt x="130" y="72"/>
                    <a:pt x="130" y="72"/>
                    <a:pt x="130" y="72"/>
                  </a:cubicBezTo>
                  <a:cubicBezTo>
                    <a:pt x="139" y="65"/>
                    <a:pt x="144" y="54"/>
                    <a:pt x="144" y="41"/>
                  </a:cubicBezTo>
                  <a:close/>
                  <a:moveTo>
                    <a:pt x="118" y="59"/>
                  </a:moveTo>
                  <a:cubicBezTo>
                    <a:pt x="73" y="104"/>
                    <a:pt x="73" y="104"/>
                    <a:pt x="73" y="104"/>
                  </a:cubicBezTo>
                  <a:cubicBezTo>
                    <a:pt x="72" y="105"/>
                    <a:pt x="72" y="105"/>
                    <a:pt x="72" y="105"/>
                  </a:cubicBezTo>
                  <a:cubicBezTo>
                    <a:pt x="72" y="105"/>
                    <a:pt x="71" y="105"/>
                    <a:pt x="71" y="104"/>
                  </a:cubicBezTo>
                  <a:cubicBezTo>
                    <a:pt x="25" y="59"/>
                    <a:pt x="25" y="59"/>
                    <a:pt x="25" y="59"/>
                  </a:cubicBezTo>
                  <a:cubicBezTo>
                    <a:pt x="20" y="54"/>
                    <a:pt x="18" y="48"/>
                    <a:pt x="18" y="41"/>
                  </a:cubicBezTo>
                  <a:cubicBezTo>
                    <a:pt x="18" y="29"/>
                    <a:pt x="28" y="18"/>
                    <a:pt x="41" y="18"/>
                  </a:cubicBezTo>
                  <a:cubicBezTo>
                    <a:pt x="48" y="18"/>
                    <a:pt x="54" y="21"/>
                    <a:pt x="58" y="26"/>
                  </a:cubicBezTo>
                  <a:cubicBezTo>
                    <a:pt x="72" y="40"/>
                    <a:pt x="72" y="40"/>
                    <a:pt x="72" y="40"/>
                  </a:cubicBezTo>
                  <a:cubicBezTo>
                    <a:pt x="85" y="26"/>
                    <a:pt x="85" y="26"/>
                    <a:pt x="85" y="26"/>
                  </a:cubicBezTo>
                  <a:cubicBezTo>
                    <a:pt x="90" y="21"/>
                    <a:pt x="96" y="18"/>
                    <a:pt x="102" y="18"/>
                  </a:cubicBezTo>
                  <a:cubicBezTo>
                    <a:pt x="115" y="18"/>
                    <a:pt x="126" y="29"/>
                    <a:pt x="126" y="41"/>
                  </a:cubicBezTo>
                  <a:cubicBezTo>
                    <a:pt x="126" y="48"/>
                    <a:pt x="123" y="54"/>
                    <a:pt x="118" y="59"/>
                  </a:cubicBezTo>
                  <a:close/>
                </a:path>
              </a:pathLst>
            </a:custGeom>
            <a:grpFill/>
            <a:ln>
              <a:noFill/>
            </a:ln>
          </p:spPr>
          <p:txBody>
            <a:bodyPr/>
            <a:lstStyle/>
            <a:p>
              <a:pPr>
                <a:defRPr/>
              </a:pPr>
              <a:endParaRPr lang="id-ID" sz="1350">
                <a:solidFill>
                  <a:prstClr val="black"/>
                </a:solidFill>
              </a:endParaRPr>
            </a:p>
          </p:txBody>
        </p:sp>
        <p:sp>
          <p:nvSpPr>
            <p:cNvPr id="73" name="Freeform 97"/>
            <p:cNvSpPr>
              <a:spLocks noEditPoints="1"/>
            </p:cNvSpPr>
            <p:nvPr/>
          </p:nvSpPr>
          <p:spPr bwMode="auto">
            <a:xfrm>
              <a:off x="10558179" y="4663940"/>
              <a:ext cx="195733" cy="195733"/>
            </a:xfrm>
            <a:custGeom>
              <a:avLst/>
              <a:gdLst>
                <a:gd name="T0" fmla="*/ 31 w 61"/>
                <a:gd name="T1" fmla="*/ 0 h 61"/>
                <a:gd name="T2" fmla="*/ 0 w 61"/>
                <a:gd name="T3" fmla="*/ 30 h 61"/>
                <a:gd name="T4" fmla="*/ 31 w 61"/>
                <a:gd name="T5" fmla="*/ 61 h 61"/>
                <a:gd name="T6" fmla="*/ 61 w 61"/>
                <a:gd name="T7" fmla="*/ 30 h 61"/>
                <a:gd name="T8" fmla="*/ 31 w 61"/>
                <a:gd name="T9" fmla="*/ 0 h 61"/>
                <a:gd name="T10" fmla="*/ 31 w 61"/>
                <a:gd name="T11" fmla="*/ 55 h 61"/>
                <a:gd name="T12" fmla="*/ 6 w 61"/>
                <a:gd name="T13" fmla="*/ 30 h 61"/>
                <a:gd name="T14" fmla="*/ 31 w 61"/>
                <a:gd name="T15" fmla="*/ 6 h 61"/>
                <a:gd name="T16" fmla="*/ 55 w 61"/>
                <a:gd name="T17" fmla="*/ 30 h 61"/>
                <a:gd name="T18" fmla="*/ 31 w 61"/>
                <a:gd name="T19" fmla="*/ 55 h 61"/>
                <a:gd name="T20" fmla="*/ 27 w 61"/>
                <a:gd name="T21" fmla="*/ 15 h 61"/>
                <a:gd name="T22" fmla="*/ 34 w 61"/>
                <a:gd name="T23" fmla="*/ 15 h 61"/>
                <a:gd name="T24" fmla="*/ 34 w 61"/>
                <a:gd name="T25" fmla="*/ 23 h 61"/>
                <a:gd name="T26" fmla="*/ 27 w 61"/>
                <a:gd name="T27" fmla="*/ 23 h 61"/>
                <a:gd name="T28" fmla="*/ 27 w 61"/>
                <a:gd name="T29" fmla="*/ 15 h 61"/>
                <a:gd name="T30" fmla="*/ 38 w 61"/>
                <a:gd name="T31" fmla="*/ 46 h 61"/>
                <a:gd name="T32" fmla="*/ 23 w 61"/>
                <a:gd name="T33" fmla="*/ 46 h 61"/>
                <a:gd name="T34" fmla="*/ 23 w 61"/>
                <a:gd name="T35" fmla="*/ 42 h 61"/>
                <a:gd name="T36" fmla="*/ 27 w 61"/>
                <a:gd name="T37" fmla="*/ 42 h 61"/>
                <a:gd name="T38" fmla="*/ 27 w 61"/>
                <a:gd name="T39" fmla="*/ 30 h 61"/>
                <a:gd name="T40" fmla="*/ 23 w 61"/>
                <a:gd name="T41" fmla="*/ 30 h 61"/>
                <a:gd name="T42" fmla="*/ 23 w 61"/>
                <a:gd name="T43" fmla="*/ 27 h 61"/>
                <a:gd name="T44" fmla="*/ 34 w 61"/>
                <a:gd name="T45" fmla="*/ 27 h 61"/>
                <a:gd name="T46" fmla="*/ 34 w 61"/>
                <a:gd name="T47" fmla="*/ 42 h 61"/>
                <a:gd name="T48" fmla="*/ 38 w 61"/>
                <a:gd name="T49" fmla="*/ 42 h 61"/>
                <a:gd name="T50" fmla="*/ 38 w 61"/>
                <a:gd name="T51" fmla="*/ 46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1" h="61">
                  <a:moveTo>
                    <a:pt x="31" y="0"/>
                  </a:moveTo>
                  <a:cubicBezTo>
                    <a:pt x="14" y="0"/>
                    <a:pt x="0" y="14"/>
                    <a:pt x="0" y="30"/>
                  </a:cubicBezTo>
                  <a:cubicBezTo>
                    <a:pt x="0" y="47"/>
                    <a:pt x="14" y="61"/>
                    <a:pt x="31" y="61"/>
                  </a:cubicBezTo>
                  <a:cubicBezTo>
                    <a:pt x="47" y="61"/>
                    <a:pt x="61" y="47"/>
                    <a:pt x="61" y="30"/>
                  </a:cubicBezTo>
                  <a:cubicBezTo>
                    <a:pt x="61" y="14"/>
                    <a:pt x="47" y="0"/>
                    <a:pt x="31" y="0"/>
                  </a:cubicBezTo>
                  <a:close/>
                  <a:moveTo>
                    <a:pt x="31" y="55"/>
                  </a:moveTo>
                  <a:cubicBezTo>
                    <a:pt x="17" y="55"/>
                    <a:pt x="6" y="44"/>
                    <a:pt x="6" y="30"/>
                  </a:cubicBezTo>
                  <a:cubicBezTo>
                    <a:pt x="6" y="17"/>
                    <a:pt x="17" y="6"/>
                    <a:pt x="31" y="6"/>
                  </a:cubicBezTo>
                  <a:cubicBezTo>
                    <a:pt x="44" y="6"/>
                    <a:pt x="55" y="17"/>
                    <a:pt x="55" y="30"/>
                  </a:cubicBezTo>
                  <a:cubicBezTo>
                    <a:pt x="55" y="44"/>
                    <a:pt x="44" y="55"/>
                    <a:pt x="31" y="55"/>
                  </a:cubicBezTo>
                  <a:close/>
                  <a:moveTo>
                    <a:pt x="27" y="15"/>
                  </a:moveTo>
                  <a:cubicBezTo>
                    <a:pt x="34" y="15"/>
                    <a:pt x="34" y="15"/>
                    <a:pt x="34" y="15"/>
                  </a:cubicBezTo>
                  <a:cubicBezTo>
                    <a:pt x="34" y="23"/>
                    <a:pt x="34" y="23"/>
                    <a:pt x="34" y="23"/>
                  </a:cubicBezTo>
                  <a:cubicBezTo>
                    <a:pt x="27" y="23"/>
                    <a:pt x="27" y="23"/>
                    <a:pt x="27" y="23"/>
                  </a:cubicBezTo>
                  <a:lnTo>
                    <a:pt x="27" y="15"/>
                  </a:lnTo>
                  <a:close/>
                  <a:moveTo>
                    <a:pt x="38" y="46"/>
                  </a:moveTo>
                  <a:cubicBezTo>
                    <a:pt x="23" y="46"/>
                    <a:pt x="23" y="46"/>
                    <a:pt x="23" y="46"/>
                  </a:cubicBezTo>
                  <a:cubicBezTo>
                    <a:pt x="23" y="42"/>
                    <a:pt x="23" y="42"/>
                    <a:pt x="23" y="42"/>
                  </a:cubicBezTo>
                  <a:cubicBezTo>
                    <a:pt x="27" y="42"/>
                    <a:pt x="27" y="42"/>
                    <a:pt x="27" y="42"/>
                  </a:cubicBezTo>
                  <a:cubicBezTo>
                    <a:pt x="27" y="30"/>
                    <a:pt x="27" y="30"/>
                    <a:pt x="27" y="30"/>
                  </a:cubicBezTo>
                  <a:cubicBezTo>
                    <a:pt x="23" y="30"/>
                    <a:pt x="23" y="30"/>
                    <a:pt x="23" y="30"/>
                  </a:cubicBezTo>
                  <a:cubicBezTo>
                    <a:pt x="23" y="27"/>
                    <a:pt x="23" y="27"/>
                    <a:pt x="23" y="27"/>
                  </a:cubicBezTo>
                  <a:cubicBezTo>
                    <a:pt x="34" y="27"/>
                    <a:pt x="34" y="27"/>
                    <a:pt x="34" y="27"/>
                  </a:cubicBezTo>
                  <a:cubicBezTo>
                    <a:pt x="34" y="42"/>
                    <a:pt x="34" y="42"/>
                    <a:pt x="34" y="42"/>
                  </a:cubicBezTo>
                  <a:cubicBezTo>
                    <a:pt x="38" y="42"/>
                    <a:pt x="38" y="42"/>
                    <a:pt x="38" y="42"/>
                  </a:cubicBezTo>
                  <a:lnTo>
                    <a:pt x="38" y="46"/>
                  </a:lnTo>
                  <a:close/>
                </a:path>
              </a:pathLst>
            </a:custGeom>
            <a:grpFill/>
            <a:ln>
              <a:noFill/>
            </a:ln>
          </p:spPr>
          <p:txBody>
            <a:bodyPr/>
            <a:lstStyle/>
            <a:p>
              <a:pPr>
                <a:defRPr/>
              </a:pPr>
              <a:endParaRPr lang="id-ID" sz="1350">
                <a:solidFill>
                  <a:prstClr val="black"/>
                </a:solidFill>
              </a:endParaRPr>
            </a:p>
          </p:txBody>
        </p:sp>
        <p:sp>
          <p:nvSpPr>
            <p:cNvPr id="74" name="Freeform 98"/>
            <p:cNvSpPr>
              <a:spLocks noEditPoints="1"/>
            </p:cNvSpPr>
            <p:nvPr/>
          </p:nvSpPr>
          <p:spPr bwMode="auto">
            <a:xfrm>
              <a:off x="10607112" y="4990815"/>
              <a:ext cx="299472" cy="301429"/>
            </a:xfrm>
            <a:custGeom>
              <a:avLst/>
              <a:gdLst>
                <a:gd name="T0" fmla="*/ 85 w 94"/>
                <a:gd name="T1" fmla="*/ 20 h 94"/>
                <a:gd name="T2" fmla="*/ 37 w 94"/>
                <a:gd name="T3" fmla="*/ 2 h 94"/>
                <a:gd name="T4" fmla="*/ 20 w 94"/>
                <a:gd name="T5" fmla="*/ 10 h 94"/>
                <a:gd name="T6" fmla="*/ 2 w 94"/>
                <a:gd name="T7" fmla="*/ 57 h 94"/>
                <a:gd name="T8" fmla="*/ 10 w 94"/>
                <a:gd name="T9" fmla="*/ 74 h 94"/>
                <a:gd name="T10" fmla="*/ 57 w 94"/>
                <a:gd name="T11" fmla="*/ 92 h 94"/>
                <a:gd name="T12" fmla="*/ 74 w 94"/>
                <a:gd name="T13" fmla="*/ 84 h 94"/>
                <a:gd name="T14" fmla="*/ 92 w 94"/>
                <a:gd name="T15" fmla="*/ 37 h 94"/>
                <a:gd name="T16" fmla="*/ 85 w 94"/>
                <a:gd name="T17" fmla="*/ 20 h 94"/>
                <a:gd name="T18" fmla="*/ 36 w 94"/>
                <a:gd name="T19" fmla="*/ 38 h 94"/>
                <a:gd name="T20" fmla="*/ 62 w 94"/>
                <a:gd name="T21" fmla="*/ 47 h 94"/>
                <a:gd name="T22" fmla="*/ 61 w 94"/>
                <a:gd name="T23" fmla="*/ 52 h 94"/>
                <a:gd name="T24" fmla="*/ 42 w 94"/>
                <a:gd name="T25" fmla="*/ 61 h 94"/>
                <a:gd name="T26" fmla="*/ 33 w 94"/>
                <a:gd name="T27" fmla="*/ 42 h 94"/>
                <a:gd name="T28" fmla="*/ 36 w 94"/>
                <a:gd name="T29" fmla="*/ 38 h 94"/>
                <a:gd name="T30" fmla="*/ 76 w 94"/>
                <a:gd name="T31" fmla="*/ 53 h 94"/>
                <a:gd name="T32" fmla="*/ 69 w 94"/>
                <a:gd name="T33" fmla="*/ 71 h 94"/>
                <a:gd name="T34" fmla="*/ 66 w 94"/>
                <a:gd name="T35" fmla="*/ 80 h 94"/>
                <a:gd name="T36" fmla="*/ 59 w 94"/>
                <a:gd name="T37" fmla="*/ 82 h 94"/>
                <a:gd name="T38" fmla="*/ 15 w 94"/>
                <a:gd name="T39" fmla="*/ 65 h 94"/>
                <a:gd name="T40" fmla="*/ 12 w 94"/>
                <a:gd name="T41" fmla="*/ 59 h 94"/>
                <a:gd name="T42" fmla="*/ 15 w 94"/>
                <a:gd name="T43" fmla="*/ 50 h 94"/>
                <a:gd name="T44" fmla="*/ 22 w 94"/>
                <a:gd name="T45" fmla="*/ 32 h 94"/>
                <a:gd name="T46" fmla="*/ 22 w 94"/>
                <a:gd name="T47" fmla="*/ 32 h 94"/>
                <a:gd name="T48" fmla="*/ 29 w 94"/>
                <a:gd name="T49" fmla="*/ 35 h 94"/>
                <a:gd name="T50" fmla="*/ 27 w 94"/>
                <a:gd name="T51" fmla="*/ 39 h 94"/>
                <a:gd name="T52" fmla="*/ 39 w 94"/>
                <a:gd name="T53" fmla="*/ 67 h 94"/>
                <a:gd name="T54" fmla="*/ 67 w 94"/>
                <a:gd name="T55" fmla="*/ 55 h 94"/>
                <a:gd name="T56" fmla="*/ 69 w 94"/>
                <a:gd name="T57" fmla="*/ 50 h 94"/>
                <a:gd name="T58" fmla="*/ 76 w 94"/>
                <a:gd name="T59" fmla="*/ 53 h 94"/>
                <a:gd name="T60" fmla="*/ 82 w 94"/>
                <a:gd name="T61" fmla="*/ 37 h 94"/>
                <a:gd name="T62" fmla="*/ 79 w 94"/>
                <a:gd name="T63" fmla="*/ 38 h 94"/>
                <a:gd name="T64" fmla="*/ 74 w 94"/>
                <a:gd name="T65" fmla="*/ 37 h 94"/>
                <a:gd name="T66" fmla="*/ 73 w 94"/>
                <a:gd name="T67" fmla="*/ 34 h 94"/>
                <a:gd name="T68" fmla="*/ 74 w 94"/>
                <a:gd name="T69" fmla="*/ 29 h 94"/>
                <a:gd name="T70" fmla="*/ 77 w 94"/>
                <a:gd name="T71" fmla="*/ 28 h 94"/>
                <a:gd name="T72" fmla="*/ 82 w 94"/>
                <a:gd name="T73" fmla="*/ 29 h 94"/>
                <a:gd name="T74" fmla="*/ 83 w 94"/>
                <a:gd name="T75" fmla="*/ 33 h 94"/>
                <a:gd name="T76" fmla="*/ 82 w 94"/>
                <a:gd name="T77" fmla="*/ 37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94" h="94">
                  <a:moveTo>
                    <a:pt x="85" y="20"/>
                  </a:moveTo>
                  <a:cubicBezTo>
                    <a:pt x="37" y="2"/>
                    <a:pt x="37" y="2"/>
                    <a:pt x="37" y="2"/>
                  </a:cubicBezTo>
                  <a:cubicBezTo>
                    <a:pt x="30" y="0"/>
                    <a:pt x="23" y="3"/>
                    <a:pt x="20" y="10"/>
                  </a:cubicBezTo>
                  <a:cubicBezTo>
                    <a:pt x="2" y="57"/>
                    <a:pt x="2" y="57"/>
                    <a:pt x="2" y="57"/>
                  </a:cubicBezTo>
                  <a:cubicBezTo>
                    <a:pt x="0" y="64"/>
                    <a:pt x="3" y="71"/>
                    <a:pt x="10" y="74"/>
                  </a:cubicBezTo>
                  <a:cubicBezTo>
                    <a:pt x="57" y="92"/>
                    <a:pt x="57" y="92"/>
                    <a:pt x="57" y="92"/>
                  </a:cubicBezTo>
                  <a:cubicBezTo>
                    <a:pt x="64" y="94"/>
                    <a:pt x="71" y="91"/>
                    <a:pt x="74" y="84"/>
                  </a:cubicBezTo>
                  <a:cubicBezTo>
                    <a:pt x="92" y="37"/>
                    <a:pt x="92" y="37"/>
                    <a:pt x="92" y="37"/>
                  </a:cubicBezTo>
                  <a:cubicBezTo>
                    <a:pt x="94" y="30"/>
                    <a:pt x="91" y="23"/>
                    <a:pt x="85" y="20"/>
                  </a:cubicBezTo>
                  <a:close/>
                  <a:moveTo>
                    <a:pt x="36" y="38"/>
                  </a:moveTo>
                  <a:cubicBezTo>
                    <a:pt x="62" y="47"/>
                    <a:pt x="62" y="47"/>
                    <a:pt x="62" y="47"/>
                  </a:cubicBezTo>
                  <a:cubicBezTo>
                    <a:pt x="62" y="49"/>
                    <a:pt x="61" y="51"/>
                    <a:pt x="61" y="52"/>
                  </a:cubicBezTo>
                  <a:cubicBezTo>
                    <a:pt x="58" y="60"/>
                    <a:pt x="49" y="64"/>
                    <a:pt x="42" y="61"/>
                  </a:cubicBezTo>
                  <a:cubicBezTo>
                    <a:pt x="34" y="58"/>
                    <a:pt x="31" y="49"/>
                    <a:pt x="33" y="42"/>
                  </a:cubicBezTo>
                  <a:cubicBezTo>
                    <a:pt x="34" y="40"/>
                    <a:pt x="35" y="39"/>
                    <a:pt x="36" y="38"/>
                  </a:cubicBezTo>
                  <a:close/>
                  <a:moveTo>
                    <a:pt x="76" y="53"/>
                  </a:moveTo>
                  <a:cubicBezTo>
                    <a:pt x="69" y="71"/>
                    <a:pt x="69" y="71"/>
                    <a:pt x="69" y="71"/>
                  </a:cubicBezTo>
                  <a:cubicBezTo>
                    <a:pt x="66" y="80"/>
                    <a:pt x="66" y="80"/>
                    <a:pt x="66" y="80"/>
                  </a:cubicBezTo>
                  <a:cubicBezTo>
                    <a:pt x="65" y="82"/>
                    <a:pt x="62" y="83"/>
                    <a:pt x="59" y="82"/>
                  </a:cubicBezTo>
                  <a:cubicBezTo>
                    <a:pt x="15" y="65"/>
                    <a:pt x="15" y="65"/>
                    <a:pt x="15" y="65"/>
                  </a:cubicBezTo>
                  <a:cubicBezTo>
                    <a:pt x="12" y="64"/>
                    <a:pt x="11" y="62"/>
                    <a:pt x="12" y="59"/>
                  </a:cubicBezTo>
                  <a:cubicBezTo>
                    <a:pt x="15" y="50"/>
                    <a:pt x="15" y="50"/>
                    <a:pt x="15" y="50"/>
                  </a:cubicBezTo>
                  <a:cubicBezTo>
                    <a:pt x="22" y="32"/>
                    <a:pt x="22" y="32"/>
                    <a:pt x="22" y="32"/>
                  </a:cubicBezTo>
                  <a:cubicBezTo>
                    <a:pt x="22" y="32"/>
                    <a:pt x="22" y="32"/>
                    <a:pt x="22" y="32"/>
                  </a:cubicBezTo>
                  <a:cubicBezTo>
                    <a:pt x="29" y="35"/>
                    <a:pt x="29" y="35"/>
                    <a:pt x="29" y="35"/>
                  </a:cubicBezTo>
                  <a:cubicBezTo>
                    <a:pt x="28" y="36"/>
                    <a:pt x="27" y="38"/>
                    <a:pt x="27" y="39"/>
                  </a:cubicBezTo>
                  <a:cubicBezTo>
                    <a:pt x="23" y="51"/>
                    <a:pt x="28" y="63"/>
                    <a:pt x="39" y="67"/>
                  </a:cubicBezTo>
                  <a:cubicBezTo>
                    <a:pt x="51" y="72"/>
                    <a:pt x="63" y="66"/>
                    <a:pt x="67" y="55"/>
                  </a:cubicBezTo>
                  <a:cubicBezTo>
                    <a:pt x="68" y="53"/>
                    <a:pt x="68" y="52"/>
                    <a:pt x="69" y="50"/>
                  </a:cubicBezTo>
                  <a:cubicBezTo>
                    <a:pt x="76" y="53"/>
                    <a:pt x="76" y="53"/>
                    <a:pt x="76" y="53"/>
                  </a:cubicBezTo>
                  <a:close/>
                  <a:moveTo>
                    <a:pt x="82" y="37"/>
                  </a:moveTo>
                  <a:cubicBezTo>
                    <a:pt x="81" y="38"/>
                    <a:pt x="80" y="39"/>
                    <a:pt x="79" y="38"/>
                  </a:cubicBezTo>
                  <a:cubicBezTo>
                    <a:pt x="74" y="37"/>
                    <a:pt x="74" y="37"/>
                    <a:pt x="74" y="37"/>
                  </a:cubicBezTo>
                  <a:cubicBezTo>
                    <a:pt x="73" y="36"/>
                    <a:pt x="72" y="35"/>
                    <a:pt x="73" y="34"/>
                  </a:cubicBezTo>
                  <a:cubicBezTo>
                    <a:pt x="74" y="29"/>
                    <a:pt x="74" y="29"/>
                    <a:pt x="74" y="29"/>
                  </a:cubicBezTo>
                  <a:cubicBezTo>
                    <a:pt x="75" y="28"/>
                    <a:pt x="76" y="27"/>
                    <a:pt x="77" y="28"/>
                  </a:cubicBezTo>
                  <a:cubicBezTo>
                    <a:pt x="82" y="29"/>
                    <a:pt x="82" y="29"/>
                    <a:pt x="82" y="29"/>
                  </a:cubicBezTo>
                  <a:cubicBezTo>
                    <a:pt x="83" y="30"/>
                    <a:pt x="84" y="31"/>
                    <a:pt x="83" y="33"/>
                  </a:cubicBezTo>
                  <a:lnTo>
                    <a:pt x="82" y="37"/>
                  </a:lnTo>
                  <a:close/>
                </a:path>
              </a:pathLst>
            </a:custGeom>
            <a:grpFill/>
            <a:ln>
              <a:noFill/>
            </a:ln>
          </p:spPr>
          <p:txBody>
            <a:bodyPr/>
            <a:lstStyle/>
            <a:p>
              <a:pPr>
                <a:defRPr/>
              </a:pPr>
              <a:endParaRPr lang="id-ID" sz="1350">
                <a:solidFill>
                  <a:prstClr val="black"/>
                </a:solidFill>
              </a:endParaRPr>
            </a:p>
          </p:txBody>
        </p:sp>
        <p:sp>
          <p:nvSpPr>
            <p:cNvPr id="75" name="Freeform 99"/>
            <p:cNvSpPr>
              <a:spLocks noEditPoints="1"/>
            </p:cNvSpPr>
            <p:nvPr/>
          </p:nvSpPr>
          <p:spPr bwMode="auto">
            <a:xfrm>
              <a:off x="10793059" y="3628514"/>
              <a:ext cx="168330" cy="168330"/>
            </a:xfrm>
            <a:custGeom>
              <a:avLst/>
              <a:gdLst>
                <a:gd name="T0" fmla="*/ 44 w 53"/>
                <a:gd name="T1" fmla="*/ 0 h 53"/>
                <a:gd name="T2" fmla="*/ 9 w 53"/>
                <a:gd name="T3" fmla="*/ 0 h 53"/>
                <a:gd name="T4" fmla="*/ 0 w 53"/>
                <a:gd name="T5" fmla="*/ 9 h 53"/>
                <a:gd name="T6" fmla="*/ 0 w 53"/>
                <a:gd name="T7" fmla="*/ 44 h 53"/>
                <a:gd name="T8" fmla="*/ 9 w 53"/>
                <a:gd name="T9" fmla="*/ 53 h 53"/>
                <a:gd name="T10" fmla="*/ 44 w 53"/>
                <a:gd name="T11" fmla="*/ 53 h 53"/>
                <a:gd name="T12" fmla="*/ 53 w 53"/>
                <a:gd name="T13" fmla="*/ 44 h 53"/>
                <a:gd name="T14" fmla="*/ 53 w 53"/>
                <a:gd name="T15" fmla="*/ 9 h 53"/>
                <a:gd name="T16" fmla="*/ 44 w 53"/>
                <a:gd name="T17" fmla="*/ 0 h 53"/>
                <a:gd name="T18" fmla="*/ 20 w 53"/>
                <a:gd name="T19" fmla="*/ 43 h 53"/>
                <a:gd name="T20" fmla="*/ 13 w 53"/>
                <a:gd name="T21" fmla="*/ 43 h 53"/>
                <a:gd name="T22" fmla="*/ 13 w 53"/>
                <a:gd name="T23" fmla="*/ 20 h 53"/>
                <a:gd name="T24" fmla="*/ 20 w 53"/>
                <a:gd name="T25" fmla="*/ 20 h 53"/>
                <a:gd name="T26" fmla="*/ 20 w 53"/>
                <a:gd name="T27" fmla="*/ 43 h 53"/>
                <a:gd name="T28" fmla="*/ 17 w 53"/>
                <a:gd name="T29" fmla="*/ 16 h 53"/>
                <a:gd name="T30" fmla="*/ 13 w 53"/>
                <a:gd name="T31" fmla="*/ 13 h 53"/>
                <a:gd name="T32" fmla="*/ 17 w 53"/>
                <a:gd name="T33" fmla="*/ 10 h 53"/>
                <a:gd name="T34" fmla="*/ 20 w 53"/>
                <a:gd name="T35" fmla="*/ 13 h 53"/>
                <a:gd name="T36" fmla="*/ 17 w 53"/>
                <a:gd name="T37" fmla="*/ 16 h 53"/>
                <a:gd name="T38" fmla="*/ 43 w 53"/>
                <a:gd name="T39" fmla="*/ 43 h 53"/>
                <a:gd name="T40" fmla="*/ 37 w 53"/>
                <a:gd name="T41" fmla="*/ 43 h 53"/>
                <a:gd name="T42" fmla="*/ 37 w 53"/>
                <a:gd name="T43" fmla="*/ 30 h 53"/>
                <a:gd name="T44" fmla="*/ 33 w 53"/>
                <a:gd name="T45" fmla="*/ 26 h 53"/>
                <a:gd name="T46" fmla="*/ 30 w 53"/>
                <a:gd name="T47" fmla="*/ 30 h 53"/>
                <a:gd name="T48" fmla="*/ 30 w 53"/>
                <a:gd name="T49" fmla="*/ 43 h 53"/>
                <a:gd name="T50" fmla="*/ 23 w 53"/>
                <a:gd name="T51" fmla="*/ 43 h 53"/>
                <a:gd name="T52" fmla="*/ 23 w 53"/>
                <a:gd name="T53" fmla="*/ 20 h 53"/>
                <a:gd name="T54" fmla="*/ 30 w 53"/>
                <a:gd name="T55" fmla="*/ 20 h 53"/>
                <a:gd name="T56" fmla="*/ 30 w 53"/>
                <a:gd name="T57" fmla="*/ 24 h 53"/>
                <a:gd name="T58" fmla="*/ 36 w 53"/>
                <a:gd name="T59" fmla="*/ 20 h 53"/>
                <a:gd name="T60" fmla="*/ 43 w 53"/>
                <a:gd name="T61" fmla="*/ 28 h 53"/>
                <a:gd name="T62" fmla="*/ 43 w 53"/>
                <a:gd name="T63" fmla="*/ 43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3" h="53">
                  <a:moveTo>
                    <a:pt x="44" y="0"/>
                  </a:moveTo>
                  <a:cubicBezTo>
                    <a:pt x="9" y="0"/>
                    <a:pt x="9" y="0"/>
                    <a:pt x="9" y="0"/>
                  </a:cubicBezTo>
                  <a:cubicBezTo>
                    <a:pt x="4" y="0"/>
                    <a:pt x="0" y="4"/>
                    <a:pt x="0" y="9"/>
                  </a:cubicBezTo>
                  <a:cubicBezTo>
                    <a:pt x="0" y="44"/>
                    <a:pt x="0" y="44"/>
                    <a:pt x="0" y="44"/>
                  </a:cubicBezTo>
                  <a:cubicBezTo>
                    <a:pt x="0" y="49"/>
                    <a:pt x="4" y="53"/>
                    <a:pt x="9" y="53"/>
                  </a:cubicBezTo>
                  <a:cubicBezTo>
                    <a:pt x="44" y="53"/>
                    <a:pt x="44" y="53"/>
                    <a:pt x="44" y="53"/>
                  </a:cubicBezTo>
                  <a:cubicBezTo>
                    <a:pt x="49" y="53"/>
                    <a:pt x="53" y="49"/>
                    <a:pt x="53" y="44"/>
                  </a:cubicBezTo>
                  <a:cubicBezTo>
                    <a:pt x="53" y="9"/>
                    <a:pt x="53" y="9"/>
                    <a:pt x="53" y="9"/>
                  </a:cubicBezTo>
                  <a:cubicBezTo>
                    <a:pt x="53" y="4"/>
                    <a:pt x="49" y="0"/>
                    <a:pt x="44" y="0"/>
                  </a:cubicBezTo>
                  <a:close/>
                  <a:moveTo>
                    <a:pt x="20" y="43"/>
                  </a:moveTo>
                  <a:cubicBezTo>
                    <a:pt x="13" y="43"/>
                    <a:pt x="13" y="43"/>
                    <a:pt x="13" y="43"/>
                  </a:cubicBezTo>
                  <a:cubicBezTo>
                    <a:pt x="13" y="20"/>
                    <a:pt x="13" y="20"/>
                    <a:pt x="13" y="20"/>
                  </a:cubicBezTo>
                  <a:cubicBezTo>
                    <a:pt x="20" y="20"/>
                    <a:pt x="20" y="20"/>
                    <a:pt x="20" y="20"/>
                  </a:cubicBezTo>
                  <a:lnTo>
                    <a:pt x="20" y="43"/>
                  </a:lnTo>
                  <a:close/>
                  <a:moveTo>
                    <a:pt x="17" y="16"/>
                  </a:moveTo>
                  <a:cubicBezTo>
                    <a:pt x="15" y="16"/>
                    <a:pt x="13" y="15"/>
                    <a:pt x="13" y="13"/>
                  </a:cubicBezTo>
                  <a:cubicBezTo>
                    <a:pt x="13" y="11"/>
                    <a:pt x="15" y="10"/>
                    <a:pt x="17" y="10"/>
                  </a:cubicBezTo>
                  <a:cubicBezTo>
                    <a:pt x="18" y="10"/>
                    <a:pt x="20" y="11"/>
                    <a:pt x="20" y="13"/>
                  </a:cubicBezTo>
                  <a:cubicBezTo>
                    <a:pt x="20" y="15"/>
                    <a:pt x="18" y="16"/>
                    <a:pt x="17" y="16"/>
                  </a:cubicBezTo>
                  <a:close/>
                  <a:moveTo>
                    <a:pt x="43" y="43"/>
                  </a:moveTo>
                  <a:cubicBezTo>
                    <a:pt x="37" y="43"/>
                    <a:pt x="37" y="43"/>
                    <a:pt x="37" y="43"/>
                  </a:cubicBezTo>
                  <a:cubicBezTo>
                    <a:pt x="37" y="30"/>
                    <a:pt x="37" y="30"/>
                    <a:pt x="37" y="30"/>
                  </a:cubicBezTo>
                  <a:cubicBezTo>
                    <a:pt x="37" y="28"/>
                    <a:pt x="35" y="26"/>
                    <a:pt x="33" y="26"/>
                  </a:cubicBezTo>
                  <a:cubicBezTo>
                    <a:pt x="31" y="26"/>
                    <a:pt x="30" y="28"/>
                    <a:pt x="30" y="30"/>
                  </a:cubicBezTo>
                  <a:cubicBezTo>
                    <a:pt x="30" y="43"/>
                    <a:pt x="30" y="43"/>
                    <a:pt x="30" y="43"/>
                  </a:cubicBezTo>
                  <a:cubicBezTo>
                    <a:pt x="23" y="43"/>
                    <a:pt x="23" y="43"/>
                    <a:pt x="23" y="43"/>
                  </a:cubicBezTo>
                  <a:cubicBezTo>
                    <a:pt x="23" y="20"/>
                    <a:pt x="23" y="20"/>
                    <a:pt x="23" y="20"/>
                  </a:cubicBezTo>
                  <a:cubicBezTo>
                    <a:pt x="30" y="20"/>
                    <a:pt x="30" y="20"/>
                    <a:pt x="30" y="20"/>
                  </a:cubicBezTo>
                  <a:cubicBezTo>
                    <a:pt x="30" y="24"/>
                    <a:pt x="30" y="24"/>
                    <a:pt x="30" y="24"/>
                  </a:cubicBezTo>
                  <a:cubicBezTo>
                    <a:pt x="31" y="22"/>
                    <a:pt x="33" y="20"/>
                    <a:pt x="36" y="20"/>
                  </a:cubicBezTo>
                  <a:cubicBezTo>
                    <a:pt x="40" y="20"/>
                    <a:pt x="43" y="23"/>
                    <a:pt x="43" y="28"/>
                  </a:cubicBezTo>
                  <a:lnTo>
                    <a:pt x="43" y="43"/>
                  </a:lnTo>
                  <a:close/>
                </a:path>
              </a:pathLst>
            </a:custGeom>
            <a:grpFill/>
            <a:ln>
              <a:noFill/>
            </a:ln>
          </p:spPr>
          <p:txBody>
            <a:bodyPr/>
            <a:lstStyle/>
            <a:p>
              <a:pPr>
                <a:defRPr/>
              </a:pPr>
              <a:endParaRPr lang="id-ID" sz="1350">
                <a:solidFill>
                  <a:prstClr val="black"/>
                </a:solidFill>
              </a:endParaRPr>
            </a:p>
          </p:txBody>
        </p:sp>
        <p:sp>
          <p:nvSpPr>
            <p:cNvPr id="76" name="Freeform 100"/>
            <p:cNvSpPr>
              <a:spLocks noEditPoints="1"/>
            </p:cNvSpPr>
            <p:nvPr/>
          </p:nvSpPr>
          <p:spPr bwMode="auto">
            <a:xfrm>
              <a:off x="10646259" y="3395591"/>
              <a:ext cx="309258" cy="193775"/>
            </a:xfrm>
            <a:custGeom>
              <a:avLst/>
              <a:gdLst>
                <a:gd name="T0" fmla="*/ 49 w 158"/>
                <a:gd name="T1" fmla="*/ 70 h 99"/>
                <a:gd name="T2" fmla="*/ 49 w 158"/>
                <a:gd name="T3" fmla="*/ 39 h 99"/>
                <a:gd name="T4" fmla="*/ 78 w 158"/>
                <a:gd name="T5" fmla="*/ 39 h 99"/>
                <a:gd name="T6" fmla="*/ 39 w 158"/>
                <a:gd name="T7" fmla="*/ 0 h 99"/>
                <a:gd name="T8" fmla="*/ 0 w 158"/>
                <a:gd name="T9" fmla="*/ 39 h 99"/>
                <a:gd name="T10" fmla="*/ 29 w 158"/>
                <a:gd name="T11" fmla="*/ 39 h 99"/>
                <a:gd name="T12" fmla="*/ 29 w 158"/>
                <a:gd name="T13" fmla="*/ 89 h 99"/>
                <a:gd name="T14" fmla="*/ 88 w 158"/>
                <a:gd name="T15" fmla="*/ 89 h 99"/>
                <a:gd name="T16" fmla="*/ 68 w 158"/>
                <a:gd name="T17" fmla="*/ 70 h 99"/>
                <a:gd name="T18" fmla="*/ 49 w 158"/>
                <a:gd name="T19" fmla="*/ 70 h 99"/>
                <a:gd name="T20" fmla="*/ 129 w 158"/>
                <a:gd name="T21" fmla="*/ 58 h 99"/>
                <a:gd name="T22" fmla="*/ 129 w 158"/>
                <a:gd name="T23" fmla="*/ 9 h 99"/>
                <a:gd name="T24" fmla="*/ 68 w 158"/>
                <a:gd name="T25" fmla="*/ 9 h 99"/>
                <a:gd name="T26" fmla="*/ 88 w 158"/>
                <a:gd name="T27" fmla="*/ 29 h 99"/>
                <a:gd name="T28" fmla="*/ 107 w 158"/>
                <a:gd name="T29" fmla="*/ 29 h 99"/>
                <a:gd name="T30" fmla="*/ 107 w 158"/>
                <a:gd name="T31" fmla="*/ 58 h 99"/>
                <a:gd name="T32" fmla="*/ 78 w 158"/>
                <a:gd name="T33" fmla="*/ 58 h 99"/>
                <a:gd name="T34" fmla="*/ 119 w 158"/>
                <a:gd name="T35" fmla="*/ 99 h 99"/>
                <a:gd name="T36" fmla="*/ 158 w 158"/>
                <a:gd name="T37" fmla="*/ 58 h 99"/>
                <a:gd name="T38" fmla="*/ 129 w 158"/>
                <a:gd name="T39" fmla="*/ 58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58" h="99">
                  <a:moveTo>
                    <a:pt x="49" y="70"/>
                  </a:moveTo>
                  <a:lnTo>
                    <a:pt x="49" y="39"/>
                  </a:lnTo>
                  <a:lnTo>
                    <a:pt x="78" y="39"/>
                  </a:lnTo>
                  <a:lnTo>
                    <a:pt x="39" y="0"/>
                  </a:lnTo>
                  <a:lnTo>
                    <a:pt x="0" y="39"/>
                  </a:lnTo>
                  <a:lnTo>
                    <a:pt x="29" y="39"/>
                  </a:lnTo>
                  <a:lnTo>
                    <a:pt x="29" y="89"/>
                  </a:lnTo>
                  <a:lnTo>
                    <a:pt x="88" y="89"/>
                  </a:lnTo>
                  <a:lnTo>
                    <a:pt x="68" y="70"/>
                  </a:lnTo>
                  <a:lnTo>
                    <a:pt x="49" y="70"/>
                  </a:lnTo>
                  <a:close/>
                  <a:moveTo>
                    <a:pt x="129" y="58"/>
                  </a:moveTo>
                  <a:lnTo>
                    <a:pt x="129" y="9"/>
                  </a:lnTo>
                  <a:lnTo>
                    <a:pt x="68" y="9"/>
                  </a:lnTo>
                  <a:lnTo>
                    <a:pt x="88" y="29"/>
                  </a:lnTo>
                  <a:lnTo>
                    <a:pt x="107" y="29"/>
                  </a:lnTo>
                  <a:lnTo>
                    <a:pt x="107" y="58"/>
                  </a:lnTo>
                  <a:lnTo>
                    <a:pt x="78" y="58"/>
                  </a:lnTo>
                  <a:lnTo>
                    <a:pt x="119" y="99"/>
                  </a:lnTo>
                  <a:lnTo>
                    <a:pt x="158" y="58"/>
                  </a:lnTo>
                  <a:lnTo>
                    <a:pt x="129" y="58"/>
                  </a:lnTo>
                  <a:close/>
                </a:path>
              </a:pathLst>
            </a:custGeom>
            <a:grpFill/>
            <a:ln>
              <a:noFill/>
            </a:ln>
          </p:spPr>
          <p:txBody>
            <a:bodyPr/>
            <a:lstStyle/>
            <a:p>
              <a:pPr>
                <a:defRPr/>
              </a:pPr>
              <a:endParaRPr lang="id-ID" sz="1350">
                <a:solidFill>
                  <a:prstClr val="black"/>
                </a:solidFill>
              </a:endParaRPr>
            </a:p>
          </p:txBody>
        </p:sp>
        <p:sp>
          <p:nvSpPr>
            <p:cNvPr id="77" name="Freeform 101"/>
            <p:cNvSpPr>
              <a:spLocks noEditPoints="1"/>
            </p:cNvSpPr>
            <p:nvPr/>
          </p:nvSpPr>
          <p:spPr bwMode="auto">
            <a:xfrm>
              <a:off x="10910498" y="2367994"/>
              <a:ext cx="321002" cy="322959"/>
            </a:xfrm>
            <a:custGeom>
              <a:avLst/>
              <a:gdLst>
                <a:gd name="T0" fmla="*/ 96 w 100"/>
                <a:gd name="T1" fmla="*/ 85 h 101"/>
                <a:gd name="T2" fmla="*/ 73 w 100"/>
                <a:gd name="T3" fmla="*/ 65 h 101"/>
                <a:gd name="T4" fmla="*/ 66 w 100"/>
                <a:gd name="T5" fmla="*/ 62 h 101"/>
                <a:gd name="T6" fmla="*/ 74 w 100"/>
                <a:gd name="T7" fmla="*/ 37 h 101"/>
                <a:gd name="T8" fmla="*/ 37 w 100"/>
                <a:gd name="T9" fmla="*/ 0 h 101"/>
                <a:gd name="T10" fmla="*/ 0 w 100"/>
                <a:gd name="T11" fmla="*/ 37 h 101"/>
                <a:gd name="T12" fmla="*/ 37 w 100"/>
                <a:gd name="T13" fmla="*/ 75 h 101"/>
                <a:gd name="T14" fmla="*/ 61 w 100"/>
                <a:gd name="T15" fmla="*/ 66 h 101"/>
                <a:gd name="T16" fmla="*/ 64 w 100"/>
                <a:gd name="T17" fmla="*/ 73 h 101"/>
                <a:gd name="T18" fmla="*/ 84 w 100"/>
                <a:gd name="T19" fmla="*/ 96 h 101"/>
                <a:gd name="T20" fmla="*/ 97 w 100"/>
                <a:gd name="T21" fmla="*/ 97 h 101"/>
                <a:gd name="T22" fmla="*/ 96 w 100"/>
                <a:gd name="T23" fmla="*/ 85 h 101"/>
                <a:gd name="T24" fmla="*/ 37 w 100"/>
                <a:gd name="T25" fmla="*/ 62 h 101"/>
                <a:gd name="T26" fmla="*/ 12 w 100"/>
                <a:gd name="T27" fmla="*/ 37 h 101"/>
                <a:gd name="T28" fmla="*/ 37 w 100"/>
                <a:gd name="T29" fmla="*/ 12 h 101"/>
                <a:gd name="T30" fmla="*/ 62 w 100"/>
                <a:gd name="T31" fmla="*/ 37 h 101"/>
                <a:gd name="T32" fmla="*/ 37 w 100"/>
                <a:gd name="T33" fmla="*/ 62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00" h="101">
                  <a:moveTo>
                    <a:pt x="96" y="85"/>
                  </a:moveTo>
                  <a:cubicBezTo>
                    <a:pt x="73" y="65"/>
                    <a:pt x="73" y="65"/>
                    <a:pt x="73" y="65"/>
                  </a:cubicBezTo>
                  <a:cubicBezTo>
                    <a:pt x="70" y="62"/>
                    <a:pt x="68" y="61"/>
                    <a:pt x="66" y="62"/>
                  </a:cubicBezTo>
                  <a:cubicBezTo>
                    <a:pt x="71" y="55"/>
                    <a:pt x="74" y="47"/>
                    <a:pt x="74" y="37"/>
                  </a:cubicBezTo>
                  <a:cubicBezTo>
                    <a:pt x="74" y="17"/>
                    <a:pt x="58" y="0"/>
                    <a:pt x="37" y="0"/>
                  </a:cubicBezTo>
                  <a:cubicBezTo>
                    <a:pt x="17" y="0"/>
                    <a:pt x="0" y="17"/>
                    <a:pt x="0" y="37"/>
                  </a:cubicBezTo>
                  <a:cubicBezTo>
                    <a:pt x="0" y="58"/>
                    <a:pt x="17" y="75"/>
                    <a:pt x="37" y="75"/>
                  </a:cubicBezTo>
                  <a:cubicBezTo>
                    <a:pt x="46" y="75"/>
                    <a:pt x="55" y="71"/>
                    <a:pt x="61" y="66"/>
                  </a:cubicBezTo>
                  <a:cubicBezTo>
                    <a:pt x="61" y="68"/>
                    <a:pt x="62" y="70"/>
                    <a:pt x="64" y="73"/>
                  </a:cubicBezTo>
                  <a:cubicBezTo>
                    <a:pt x="84" y="96"/>
                    <a:pt x="84" y="96"/>
                    <a:pt x="84" y="96"/>
                  </a:cubicBezTo>
                  <a:cubicBezTo>
                    <a:pt x="88" y="100"/>
                    <a:pt x="94" y="101"/>
                    <a:pt x="97" y="97"/>
                  </a:cubicBezTo>
                  <a:cubicBezTo>
                    <a:pt x="100" y="94"/>
                    <a:pt x="100" y="88"/>
                    <a:pt x="96" y="85"/>
                  </a:cubicBezTo>
                  <a:close/>
                  <a:moveTo>
                    <a:pt x="37" y="62"/>
                  </a:moveTo>
                  <a:cubicBezTo>
                    <a:pt x="23" y="62"/>
                    <a:pt x="12" y="51"/>
                    <a:pt x="12" y="37"/>
                  </a:cubicBezTo>
                  <a:cubicBezTo>
                    <a:pt x="12" y="24"/>
                    <a:pt x="23" y="12"/>
                    <a:pt x="37" y="12"/>
                  </a:cubicBezTo>
                  <a:cubicBezTo>
                    <a:pt x="51" y="12"/>
                    <a:pt x="62" y="24"/>
                    <a:pt x="62" y="37"/>
                  </a:cubicBezTo>
                  <a:cubicBezTo>
                    <a:pt x="62" y="51"/>
                    <a:pt x="51" y="62"/>
                    <a:pt x="37" y="62"/>
                  </a:cubicBezTo>
                  <a:close/>
                </a:path>
              </a:pathLst>
            </a:custGeom>
            <a:grpFill/>
            <a:ln>
              <a:noFill/>
            </a:ln>
          </p:spPr>
          <p:txBody>
            <a:bodyPr/>
            <a:lstStyle/>
            <a:p>
              <a:pPr>
                <a:defRPr/>
              </a:pPr>
              <a:endParaRPr lang="id-ID" sz="1350">
                <a:solidFill>
                  <a:prstClr val="black"/>
                </a:solidFill>
              </a:endParaRPr>
            </a:p>
          </p:txBody>
        </p:sp>
        <p:sp>
          <p:nvSpPr>
            <p:cNvPr id="78" name="Freeform 102"/>
            <p:cNvSpPr/>
            <p:nvPr/>
          </p:nvSpPr>
          <p:spPr bwMode="auto">
            <a:xfrm>
              <a:off x="10581667" y="2328848"/>
              <a:ext cx="395380" cy="383636"/>
            </a:xfrm>
            <a:custGeom>
              <a:avLst/>
              <a:gdLst>
                <a:gd name="T0" fmla="*/ 78 w 124"/>
                <a:gd name="T1" fmla="*/ 84 h 120"/>
                <a:gd name="T2" fmla="*/ 75 w 124"/>
                <a:gd name="T3" fmla="*/ 75 h 120"/>
                <a:gd name="T4" fmla="*/ 86 w 124"/>
                <a:gd name="T5" fmla="*/ 54 h 120"/>
                <a:gd name="T6" fmla="*/ 89 w 124"/>
                <a:gd name="T7" fmla="*/ 37 h 120"/>
                <a:gd name="T8" fmla="*/ 62 w 124"/>
                <a:gd name="T9" fmla="*/ 0 h 120"/>
                <a:gd name="T10" fmla="*/ 36 w 124"/>
                <a:gd name="T11" fmla="*/ 37 h 120"/>
                <a:gd name="T12" fmla="*/ 39 w 124"/>
                <a:gd name="T13" fmla="*/ 54 h 120"/>
                <a:gd name="T14" fmla="*/ 50 w 124"/>
                <a:gd name="T15" fmla="*/ 75 h 120"/>
                <a:gd name="T16" fmla="*/ 47 w 124"/>
                <a:gd name="T17" fmla="*/ 84 h 120"/>
                <a:gd name="T18" fmla="*/ 0 w 124"/>
                <a:gd name="T19" fmla="*/ 120 h 120"/>
                <a:gd name="T20" fmla="*/ 62 w 124"/>
                <a:gd name="T21" fmla="*/ 120 h 120"/>
                <a:gd name="T22" fmla="*/ 124 w 124"/>
                <a:gd name="T23" fmla="*/ 120 h 120"/>
                <a:gd name="T24" fmla="*/ 78 w 124"/>
                <a:gd name="T25" fmla="*/ 84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4" h="120">
                  <a:moveTo>
                    <a:pt x="78" y="84"/>
                  </a:moveTo>
                  <a:cubicBezTo>
                    <a:pt x="75" y="84"/>
                    <a:pt x="75" y="75"/>
                    <a:pt x="75" y="75"/>
                  </a:cubicBezTo>
                  <a:cubicBezTo>
                    <a:pt x="75" y="75"/>
                    <a:pt x="84" y="66"/>
                    <a:pt x="86" y="54"/>
                  </a:cubicBezTo>
                  <a:cubicBezTo>
                    <a:pt x="91" y="54"/>
                    <a:pt x="94" y="42"/>
                    <a:pt x="89" y="37"/>
                  </a:cubicBezTo>
                  <a:cubicBezTo>
                    <a:pt x="89" y="32"/>
                    <a:pt x="96" y="0"/>
                    <a:pt x="62" y="0"/>
                  </a:cubicBezTo>
                  <a:cubicBezTo>
                    <a:pt x="29" y="0"/>
                    <a:pt x="36" y="32"/>
                    <a:pt x="36" y="37"/>
                  </a:cubicBezTo>
                  <a:cubicBezTo>
                    <a:pt x="31" y="42"/>
                    <a:pt x="34" y="54"/>
                    <a:pt x="39" y="54"/>
                  </a:cubicBezTo>
                  <a:cubicBezTo>
                    <a:pt x="41" y="66"/>
                    <a:pt x="50" y="75"/>
                    <a:pt x="50" y="75"/>
                  </a:cubicBezTo>
                  <a:cubicBezTo>
                    <a:pt x="50" y="75"/>
                    <a:pt x="50" y="84"/>
                    <a:pt x="47" y="84"/>
                  </a:cubicBezTo>
                  <a:cubicBezTo>
                    <a:pt x="37" y="86"/>
                    <a:pt x="0" y="102"/>
                    <a:pt x="0" y="120"/>
                  </a:cubicBezTo>
                  <a:cubicBezTo>
                    <a:pt x="62" y="120"/>
                    <a:pt x="62" y="120"/>
                    <a:pt x="62" y="120"/>
                  </a:cubicBezTo>
                  <a:cubicBezTo>
                    <a:pt x="124" y="120"/>
                    <a:pt x="124" y="120"/>
                    <a:pt x="124" y="120"/>
                  </a:cubicBezTo>
                  <a:cubicBezTo>
                    <a:pt x="124" y="102"/>
                    <a:pt x="88" y="86"/>
                    <a:pt x="78" y="84"/>
                  </a:cubicBezTo>
                  <a:close/>
                </a:path>
              </a:pathLst>
            </a:custGeom>
            <a:grpFill/>
            <a:ln>
              <a:noFill/>
            </a:ln>
          </p:spPr>
          <p:txBody>
            <a:bodyPr/>
            <a:lstStyle/>
            <a:p>
              <a:pPr>
                <a:defRPr/>
              </a:pPr>
              <a:endParaRPr lang="id-ID" sz="1350">
                <a:solidFill>
                  <a:prstClr val="black"/>
                </a:solidFill>
              </a:endParaRPr>
            </a:p>
          </p:txBody>
        </p:sp>
        <p:sp>
          <p:nvSpPr>
            <p:cNvPr id="79" name="Freeform 103"/>
            <p:cNvSpPr>
              <a:spLocks noEditPoints="1"/>
            </p:cNvSpPr>
            <p:nvPr/>
          </p:nvSpPr>
          <p:spPr bwMode="auto">
            <a:xfrm>
              <a:off x="10658002" y="5303987"/>
              <a:ext cx="131142" cy="207477"/>
            </a:xfrm>
            <a:custGeom>
              <a:avLst/>
              <a:gdLst>
                <a:gd name="T0" fmla="*/ 21 w 41"/>
                <a:gd name="T1" fmla="*/ 0 h 65"/>
                <a:gd name="T2" fmla="*/ 0 w 41"/>
                <a:gd name="T3" fmla="*/ 20 h 65"/>
                <a:gd name="T4" fmla="*/ 21 w 41"/>
                <a:gd name="T5" fmla="*/ 65 h 65"/>
                <a:gd name="T6" fmla="*/ 41 w 41"/>
                <a:gd name="T7" fmla="*/ 20 h 65"/>
                <a:gd name="T8" fmla="*/ 21 w 41"/>
                <a:gd name="T9" fmla="*/ 0 h 65"/>
                <a:gd name="T10" fmla="*/ 21 w 41"/>
                <a:gd name="T11" fmla="*/ 33 h 65"/>
                <a:gd name="T12" fmla="*/ 8 w 41"/>
                <a:gd name="T13" fmla="*/ 20 h 65"/>
                <a:gd name="T14" fmla="*/ 21 w 41"/>
                <a:gd name="T15" fmla="*/ 8 h 65"/>
                <a:gd name="T16" fmla="*/ 33 w 41"/>
                <a:gd name="T17" fmla="*/ 20 h 65"/>
                <a:gd name="T18" fmla="*/ 21 w 41"/>
                <a:gd name="T19" fmla="*/ 33 h 65"/>
                <a:gd name="T20" fmla="*/ 13 w 41"/>
                <a:gd name="T21" fmla="*/ 20 h 65"/>
                <a:gd name="T22" fmla="*/ 21 w 41"/>
                <a:gd name="T23" fmla="*/ 28 h 65"/>
                <a:gd name="T24" fmla="*/ 29 w 41"/>
                <a:gd name="T25" fmla="*/ 20 h 65"/>
                <a:gd name="T26" fmla="*/ 21 w 41"/>
                <a:gd name="T27" fmla="*/ 12 h 65"/>
                <a:gd name="T28" fmla="*/ 13 w 41"/>
                <a:gd name="T29" fmla="*/ 20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1" h="65">
                  <a:moveTo>
                    <a:pt x="21" y="0"/>
                  </a:moveTo>
                  <a:cubicBezTo>
                    <a:pt x="9" y="0"/>
                    <a:pt x="0" y="9"/>
                    <a:pt x="0" y="20"/>
                  </a:cubicBezTo>
                  <a:cubicBezTo>
                    <a:pt x="0" y="41"/>
                    <a:pt x="21" y="65"/>
                    <a:pt x="21" y="65"/>
                  </a:cubicBezTo>
                  <a:cubicBezTo>
                    <a:pt x="21" y="65"/>
                    <a:pt x="41" y="41"/>
                    <a:pt x="41" y="20"/>
                  </a:cubicBezTo>
                  <a:cubicBezTo>
                    <a:pt x="41" y="9"/>
                    <a:pt x="32" y="0"/>
                    <a:pt x="21" y="0"/>
                  </a:cubicBezTo>
                  <a:close/>
                  <a:moveTo>
                    <a:pt x="21" y="33"/>
                  </a:moveTo>
                  <a:cubicBezTo>
                    <a:pt x="14" y="33"/>
                    <a:pt x="8" y="27"/>
                    <a:pt x="8" y="20"/>
                  </a:cubicBezTo>
                  <a:cubicBezTo>
                    <a:pt x="8" y="13"/>
                    <a:pt x="14" y="8"/>
                    <a:pt x="21" y="8"/>
                  </a:cubicBezTo>
                  <a:cubicBezTo>
                    <a:pt x="28" y="8"/>
                    <a:pt x="33" y="13"/>
                    <a:pt x="33" y="20"/>
                  </a:cubicBezTo>
                  <a:cubicBezTo>
                    <a:pt x="33" y="27"/>
                    <a:pt x="28" y="33"/>
                    <a:pt x="21" y="33"/>
                  </a:cubicBezTo>
                  <a:close/>
                  <a:moveTo>
                    <a:pt x="13" y="20"/>
                  </a:moveTo>
                  <a:cubicBezTo>
                    <a:pt x="13" y="25"/>
                    <a:pt x="16" y="28"/>
                    <a:pt x="21" y="28"/>
                  </a:cubicBezTo>
                  <a:cubicBezTo>
                    <a:pt x="25" y="28"/>
                    <a:pt x="29" y="25"/>
                    <a:pt x="29" y="20"/>
                  </a:cubicBezTo>
                  <a:cubicBezTo>
                    <a:pt x="29" y="16"/>
                    <a:pt x="25" y="12"/>
                    <a:pt x="21" y="12"/>
                  </a:cubicBezTo>
                  <a:cubicBezTo>
                    <a:pt x="16" y="12"/>
                    <a:pt x="13" y="16"/>
                    <a:pt x="13" y="20"/>
                  </a:cubicBezTo>
                  <a:close/>
                </a:path>
              </a:pathLst>
            </a:custGeom>
            <a:grpFill/>
            <a:ln>
              <a:noFill/>
            </a:ln>
          </p:spPr>
          <p:txBody>
            <a:bodyPr/>
            <a:lstStyle/>
            <a:p>
              <a:pPr>
                <a:defRPr/>
              </a:pPr>
              <a:endParaRPr lang="id-ID" sz="1350">
                <a:solidFill>
                  <a:prstClr val="black"/>
                </a:solidFill>
              </a:endParaRPr>
            </a:p>
          </p:txBody>
        </p:sp>
        <p:sp>
          <p:nvSpPr>
            <p:cNvPr id="80" name="Freeform 104"/>
            <p:cNvSpPr>
              <a:spLocks noEditPoints="1"/>
            </p:cNvSpPr>
            <p:nvPr/>
          </p:nvSpPr>
          <p:spPr bwMode="auto">
            <a:xfrm>
              <a:off x="10515118" y="5527123"/>
              <a:ext cx="203562" cy="275983"/>
            </a:xfrm>
            <a:custGeom>
              <a:avLst/>
              <a:gdLst>
                <a:gd name="T0" fmla="*/ 58 w 64"/>
                <a:gd name="T1" fmla="*/ 9 h 86"/>
                <a:gd name="T2" fmla="*/ 24 w 64"/>
                <a:gd name="T3" fmla="*/ 1 h 86"/>
                <a:gd name="T4" fmla="*/ 16 w 64"/>
                <a:gd name="T5" fmla="*/ 7 h 86"/>
                <a:gd name="T6" fmla="*/ 1 w 64"/>
                <a:gd name="T7" fmla="*/ 68 h 86"/>
                <a:gd name="T8" fmla="*/ 6 w 64"/>
                <a:gd name="T9" fmla="*/ 77 h 86"/>
                <a:gd name="T10" fmla="*/ 39 w 64"/>
                <a:gd name="T11" fmla="*/ 85 h 86"/>
                <a:gd name="T12" fmla="*/ 48 w 64"/>
                <a:gd name="T13" fmla="*/ 80 h 86"/>
                <a:gd name="T14" fmla="*/ 63 w 64"/>
                <a:gd name="T15" fmla="*/ 18 h 86"/>
                <a:gd name="T16" fmla="*/ 58 w 64"/>
                <a:gd name="T17" fmla="*/ 9 h 86"/>
                <a:gd name="T18" fmla="*/ 31 w 64"/>
                <a:gd name="T19" fmla="*/ 7 h 86"/>
                <a:gd name="T20" fmla="*/ 50 w 64"/>
                <a:gd name="T21" fmla="*/ 11 h 86"/>
                <a:gd name="T22" fmla="*/ 49 w 64"/>
                <a:gd name="T23" fmla="*/ 14 h 86"/>
                <a:gd name="T24" fmla="*/ 30 w 64"/>
                <a:gd name="T25" fmla="*/ 9 h 86"/>
                <a:gd name="T26" fmla="*/ 31 w 64"/>
                <a:gd name="T27" fmla="*/ 7 h 86"/>
                <a:gd name="T28" fmla="*/ 24 w 64"/>
                <a:gd name="T29" fmla="*/ 76 h 86"/>
                <a:gd name="T30" fmla="*/ 20 w 64"/>
                <a:gd name="T31" fmla="*/ 71 h 86"/>
                <a:gd name="T32" fmla="*/ 26 w 64"/>
                <a:gd name="T33" fmla="*/ 67 h 86"/>
                <a:gd name="T34" fmla="*/ 30 w 64"/>
                <a:gd name="T35" fmla="*/ 73 h 86"/>
                <a:gd name="T36" fmla="*/ 24 w 64"/>
                <a:gd name="T37" fmla="*/ 76 h 86"/>
                <a:gd name="T38" fmla="*/ 46 w 64"/>
                <a:gd name="T39" fmla="*/ 67 h 86"/>
                <a:gd name="T40" fmla="*/ 8 w 64"/>
                <a:gd name="T41" fmla="*/ 58 h 86"/>
                <a:gd name="T42" fmla="*/ 20 w 64"/>
                <a:gd name="T43" fmla="*/ 10 h 86"/>
                <a:gd name="T44" fmla="*/ 58 w 64"/>
                <a:gd name="T45" fmla="*/ 19 h 86"/>
                <a:gd name="T46" fmla="*/ 46 w 64"/>
                <a:gd name="T47" fmla="*/ 67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64" h="86">
                  <a:moveTo>
                    <a:pt x="58" y="9"/>
                  </a:moveTo>
                  <a:cubicBezTo>
                    <a:pt x="24" y="1"/>
                    <a:pt x="24" y="1"/>
                    <a:pt x="24" y="1"/>
                  </a:cubicBezTo>
                  <a:cubicBezTo>
                    <a:pt x="21" y="0"/>
                    <a:pt x="17" y="3"/>
                    <a:pt x="16" y="7"/>
                  </a:cubicBezTo>
                  <a:cubicBezTo>
                    <a:pt x="1" y="68"/>
                    <a:pt x="1" y="68"/>
                    <a:pt x="1" y="68"/>
                  </a:cubicBezTo>
                  <a:cubicBezTo>
                    <a:pt x="0" y="72"/>
                    <a:pt x="2" y="76"/>
                    <a:pt x="6" y="77"/>
                  </a:cubicBezTo>
                  <a:cubicBezTo>
                    <a:pt x="39" y="85"/>
                    <a:pt x="39" y="85"/>
                    <a:pt x="39" y="85"/>
                  </a:cubicBezTo>
                  <a:cubicBezTo>
                    <a:pt x="43" y="86"/>
                    <a:pt x="47" y="84"/>
                    <a:pt x="48" y="80"/>
                  </a:cubicBezTo>
                  <a:cubicBezTo>
                    <a:pt x="63" y="18"/>
                    <a:pt x="63" y="18"/>
                    <a:pt x="63" y="18"/>
                  </a:cubicBezTo>
                  <a:cubicBezTo>
                    <a:pt x="64" y="14"/>
                    <a:pt x="61" y="10"/>
                    <a:pt x="58" y="9"/>
                  </a:cubicBezTo>
                  <a:close/>
                  <a:moveTo>
                    <a:pt x="31" y="7"/>
                  </a:moveTo>
                  <a:cubicBezTo>
                    <a:pt x="50" y="11"/>
                    <a:pt x="50" y="11"/>
                    <a:pt x="50" y="11"/>
                  </a:cubicBezTo>
                  <a:cubicBezTo>
                    <a:pt x="49" y="14"/>
                    <a:pt x="49" y="14"/>
                    <a:pt x="49" y="14"/>
                  </a:cubicBezTo>
                  <a:cubicBezTo>
                    <a:pt x="30" y="9"/>
                    <a:pt x="30" y="9"/>
                    <a:pt x="30" y="9"/>
                  </a:cubicBezTo>
                  <a:lnTo>
                    <a:pt x="31" y="7"/>
                  </a:lnTo>
                  <a:close/>
                  <a:moveTo>
                    <a:pt x="24" y="76"/>
                  </a:moveTo>
                  <a:cubicBezTo>
                    <a:pt x="21" y="76"/>
                    <a:pt x="19" y="73"/>
                    <a:pt x="20" y="71"/>
                  </a:cubicBezTo>
                  <a:cubicBezTo>
                    <a:pt x="21" y="68"/>
                    <a:pt x="23" y="66"/>
                    <a:pt x="26" y="67"/>
                  </a:cubicBezTo>
                  <a:cubicBezTo>
                    <a:pt x="29" y="68"/>
                    <a:pt x="30" y="70"/>
                    <a:pt x="30" y="73"/>
                  </a:cubicBezTo>
                  <a:cubicBezTo>
                    <a:pt x="29" y="75"/>
                    <a:pt x="26" y="77"/>
                    <a:pt x="24" y="76"/>
                  </a:cubicBezTo>
                  <a:close/>
                  <a:moveTo>
                    <a:pt x="46" y="67"/>
                  </a:moveTo>
                  <a:cubicBezTo>
                    <a:pt x="8" y="58"/>
                    <a:pt x="8" y="58"/>
                    <a:pt x="8" y="58"/>
                  </a:cubicBezTo>
                  <a:cubicBezTo>
                    <a:pt x="20" y="10"/>
                    <a:pt x="20" y="10"/>
                    <a:pt x="20" y="10"/>
                  </a:cubicBezTo>
                  <a:cubicBezTo>
                    <a:pt x="58" y="19"/>
                    <a:pt x="58" y="19"/>
                    <a:pt x="58" y="19"/>
                  </a:cubicBezTo>
                  <a:lnTo>
                    <a:pt x="46" y="67"/>
                  </a:lnTo>
                  <a:close/>
                </a:path>
              </a:pathLst>
            </a:custGeom>
            <a:grpFill/>
            <a:ln>
              <a:noFill/>
            </a:ln>
          </p:spPr>
          <p:txBody>
            <a:bodyPr/>
            <a:lstStyle/>
            <a:p>
              <a:pPr>
                <a:defRPr/>
              </a:pPr>
              <a:endParaRPr lang="id-ID" sz="1350">
                <a:solidFill>
                  <a:prstClr val="black"/>
                </a:solidFill>
              </a:endParaRPr>
            </a:p>
          </p:txBody>
        </p:sp>
        <p:sp>
          <p:nvSpPr>
            <p:cNvPr id="81" name="Freeform 105"/>
            <p:cNvSpPr>
              <a:spLocks noEditPoints="1"/>
            </p:cNvSpPr>
            <p:nvPr/>
          </p:nvSpPr>
          <p:spPr bwMode="auto">
            <a:xfrm>
              <a:off x="10470099" y="3638300"/>
              <a:ext cx="274026" cy="207477"/>
            </a:xfrm>
            <a:custGeom>
              <a:avLst/>
              <a:gdLst>
                <a:gd name="T0" fmla="*/ 75 w 86"/>
                <a:gd name="T1" fmla="*/ 11 h 65"/>
                <a:gd name="T2" fmla="*/ 75 w 86"/>
                <a:gd name="T3" fmla="*/ 0 h 65"/>
                <a:gd name="T4" fmla="*/ 0 w 86"/>
                <a:gd name="T5" fmla="*/ 0 h 65"/>
                <a:gd name="T6" fmla="*/ 0 w 86"/>
                <a:gd name="T7" fmla="*/ 60 h 65"/>
                <a:gd name="T8" fmla="*/ 5 w 86"/>
                <a:gd name="T9" fmla="*/ 65 h 65"/>
                <a:gd name="T10" fmla="*/ 78 w 86"/>
                <a:gd name="T11" fmla="*/ 65 h 65"/>
                <a:gd name="T12" fmla="*/ 86 w 86"/>
                <a:gd name="T13" fmla="*/ 57 h 65"/>
                <a:gd name="T14" fmla="*/ 86 w 86"/>
                <a:gd name="T15" fmla="*/ 11 h 65"/>
                <a:gd name="T16" fmla="*/ 75 w 86"/>
                <a:gd name="T17" fmla="*/ 11 h 65"/>
                <a:gd name="T18" fmla="*/ 70 w 86"/>
                <a:gd name="T19" fmla="*/ 60 h 65"/>
                <a:gd name="T20" fmla="*/ 5 w 86"/>
                <a:gd name="T21" fmla="*/ 60 h 65"/>
                <a:gd name="T22" fmla="*/ 5 w 86"/>
                <a:gd name="T23" fmla="*/ 5 h 65"/>
                <a:gd name="T24" fmla="*/ 70 w 86"/>
                <a:gd name="T25" fmla="*/ 5 h 65"/>
                <a:gd name="T26" fmla="*/ 70 w 86"/>
                <a:gd name="T27" fmla="*/ 60 h 65"/>
                <a:gd name="T28" fmla="*/ 10 w 86"/>
                <a:gd name="T29" fmla="*/ 16 h 65"/>
                <a:gd name="T30" fmla="*/ 64 w 86"/>
                <a:gd name="T31" fmla="*/ 16 h 65"/>
                <a:gd name="T32" fmla="*/ 64 w 86"/>
                <a:gd name="T33" fmla="*/ 22 h 65"/>
                <a:gd name="T34" fmla="*/ 10 w 86"/>
                <a:gd name="T35" fmla="*/ 22 h 65"/>
                <a:gd name="T36" fmla="*/ 10 w 86"/>
                <a:gd name="T37" fmla="*/ 16 h 65"/>
                <a:gd name="T38" fmla="*/ 43 w 86"/>
                <a:gd name="T39" fmla="*/ 27 h 65"/>
                <a:gd name="T40" fmla="*/ 64 w 86"/>
                <a:gd name="T41" fmla="*/ 27 h 65"/>
                <a:gd name="T42" fmla="*/ 64 w 86"/>
                <a:gd name="T43" fmla="*/ 32 h 65"/>
                <a:gd name="T44" fmla="*/ 43 w 86"/>
                <a:gd name="T45" fmla="*/ 32 h 65"/>
                <a:gd name="T46" fmla="*/ 43 w 86"/>
                <a:gd name="T47" fmla="*/ 27 h 65"/>
                <a:gd name="T48" fmla="*/ 43 w 86"/>
                <a:gd name="T49" fmla="*/ 38 h 65"/>
                <a:gd name="T50" fmla="*/ 64 w 86"/>
                <a:gd name="T51" fmla="*/ 38 h 65"/>
                <a:gd name="T52" fmla="*/ 64 w 86"/>
                <a:gd name="T53" fmla="*/ 43 h 65"/>
                <a:gd name="T54" fmla="*/ 43 w 86"/>
                <a:gd name="T55" fmla="*/ 43 h 65"/>
                <a:gd name="T56" fmla="*/ 43 w 86"/>
                <a:gd name="T57" fmla="*/ 38 h 65"/>
                <a:gd name="T58" fmla="*/ 43 w 86"/>
                <a:gd name="T59" fmla="*/ 49 h 65"/>
                <a:gd name="T60" fmla="*/ 59 w 86"/>
                <a:gd name="T61" fmla="*/ 49 h 65"/>
                <a:gd name="T62" fmla="*/ 59 w 86"/>
                <a:gd name="T63" fmla="*/ 54 h 65"/>
                <a:gd name="T64" fmla="*/ 43 w 86"/>
                <a:gd name="T65" fmla="*/ 54 h 65"/>
                <a:gd name="T66" fmla="*/ 43 w 86"/>
                <a:gd name="T67" fmla="*/ 49 h 65"/>
                <a:gd name="T68" fmla="*/ 10 w 86"/>
                <a:gd name="T69" fmla="*/ 27 h 65"/>
                <a:gd name="T70" fmla="*/ 37 w 86"/>
                <a:gd name="T71" fmla="*/ 27 h 65"/>
                <a:gd name="T72" fmla="*/ 37 w 86"/>
                <a:gd name="T73" fmla="*/ 54 h 65"/>
                <a:gd name="T74" fmla="*/ 10 w 86"/>
                <a:gd name="T75" fmla="*/ 54 h 65"/>
                <a:gd name="T76" fmla="*/ 10 w 86"/>
                <a:gd name="T77" fmla="*/ 27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86" h="65">
                  <a:moveTo>
                    <a:pt x="75" y="11"/>
                  </a:moveTo>
                  <a:cubicBezTo>
                    <a:pt x="75" y="0"/>
                    <a:pt x="75" y="0"/>
                    <a:pt x="75" y="0"/>
                  </a:cubicBezTo>
                  <a:cubicBezTo>
                    <a:pt x="0" y="0"/>
                    <a:pt x="0" y="0"/>
                    <a:pt x="0" y="0"/>
                  </a:cubicBezTo>
                  <a:cubicBezTo>
                    <a:pt x="0" y="60"/>
                    <a:pt x="0" y="60"/>
                    <a:pt x="0" y="60"/>
                  </a:cubicBezTo>
                  <a:cubicBezTo>
                    <a:pt x="0" y="62"/>
                    <a:pt x="2" y="65"/>
                    <a:pt x="5" y="65"/>
                  </a:cubicBezTo>
                  <a:cubicBezTo>
                    <a:pt x="78" y="65"/>
                    <a:pt x="78" y="65"/>
                    <a:pt x="78" y="65"/>
                  </a:cubicBezTo>
                  <a:cubicBezTo>
                    <a:pt x="82" y="65"/>
                    <a:pt x="86" y="61"/>
                    <a:pt x="86" y="57"/>
                  </a:cubicBezTo>
                  <a:cubicBezTo>
                    <a:pt x="86" y="11"/>
                    <a:pt x="86" y="11"/>
                    <a:pt x="86" y="11"/>
                  </a:cubicBezTo>
                  <a:lnTo>
                    <a:pt x="75" y="11"/>
                  </a:lnTo>
                  <a:close/>
                  <a:moveTo>
                    <a:pt x="70" y="60"/>
                  </a:moveTo>
                  <a:cubicBezTo>
                    <a:pt x="5" y="60"/>
                    <a:pt x="5" y="60"/>
                    <a:pt x="5" y="60"/>
                  </a:cubicBezTo>
                  <a:cubicBezTo>
                    <a:pt x="5" y="5"/>
                    <a:pt x="5" y="5"/>
                    <a:pt x="5" y="5"/>
                  </a:cubicBezTo>
                  <a:cubicBezTo>
                    <a:pt x="70" y="5"/>
                    <a:pt x="70" y="5"/>
                    <a:pt x="70" y="5"/>
                  </a:cubicBezTo>
                  <a:lnTo>
                    <a:pt x="70" y="60"/>
                  </a:lnTo>
                  <a:close/>
                  <a:moveTo>
                    <a:pt x="10" y="16"/>
                  </a:moveTo>
                  <a:cubicBezTo>
                    <a:pt x="64" y="16"/>
                    <a:pt x="64" y="16"/>
                    <a:pt x="64" y="16"/>
                  </a:cubicBezTo>
                  <a:cubicBezTo>
                    <a:pt x="64" y="22"/>
                    <a:pt x="64" y="22"/>
                    <a:pt x="64" y="22"/>
                  </a:cubicBezTo>
                  <a:cubicBezTo>
                    <a:pt x="10" y="22"/>
                    <a:pt x="10" y="22"/>
                    <a:pt x="10" y="22"/>
                  </a:cubicBezTo>
                  <a:lnTo>
                    <a:pt x="10" y="16"/>
                  </a:lnTo>
                  <a:close/>
                  <a:moveTo>
                    <a:pt x="43" y="27"/>
                  </a:moveTo>
                  <a:cubicBezTo>
                    <a:pt x="64" y="27"/>
                    <a:pt x="64" y="27"/>
                    <a:pt x="64" y="27"/>
                  </a:cubicBezTo>
                  <a:cubicBezTo>
                    <a:pt x="64" y="32"/>
                    <a:pt x="64" y="32"/>
                    <a:pt x="64" y="32"/>
                  </a:cubicBezTo>
                  <a:cubicBezTo>
                    <a:pt x="43" y="32"/>
                    <a:pt x="43" y="32"/>
                    <a:pt x="43" y="32"/>
                  </a:cubicBezTo>
                  <a:lnTo>
                    <a:pt x="43" y="27"/>
                  </a:lnTo>
                  <a:close/>
                  <a:moveTo>
                    <a:pt x="43" y="38"/>
                  </a:moveTo>
                  <a:cubicBezTo>
                    <a:pt x="64" y="38"/>
                    <a:pt x="64" y="38"/>
                    <a:pt x="64" y="38"/>
                  </a:cubicBezTo>
                  <a:cubicBezTo>
                    <a:pt x="64" y="43"/>
                    <a:pt x="64" y="43"/>
                    <a:pt x="64" y="43"/>
                  </a:cubicBezTo>
                  <a:cubicBezTo>
                    <a:pt x="43" y="43"/>
                    <a:pt x="43" y="43"/>
                    <a:pt x="43" y="43"/>
                  </a:cubicBezTo>
                  <a:lnTo>
                    <a:pt x="43" y="38"/>
                  </a:lnTo>
                  <a:close/>
                  <a:moveTo>
                    <a:pt x="43" y="49"/>
                  </a:moveTo>
                  <a:cubicBezTo>
                    <a:pt x="59" y="49"/>
                    <a:pt x="59" y="49"/>
                    <a:pt x="59" y="49"/>
                  </a:cubicBezTo>
                  <a:cubicBezTo>
                    <a:pt x="59" y="54"/>
                    <a:pt x="59" y="54"/>
                    <a:pt x="59" y="54"/>
                  </a:cubicBezTo>
                  <a:cubicBezTo>
                    <a:pt x="43" y="54"/>
                    <a:pt x="43" y="54"/>
                    <a:pt x="43" y="54"/>
                  </a:cubicBezTo>
                  <a:lnTo>
                    <a:pt x="43" y="49"/>
                  </a:lnTo>
                  <a:close/>
                  <a:moveTo>
                    <a:pt x="10" y="27"/>
                  </a:moveTo>
                  <a:cubicBezTo>
                    <a:pt x="37" y="27"/>
                    <a:pt x="37" y="27"/>
                    <a:pt x="37" y="27"/>
                  </a:cubicBezTo>
                  <a:cubicBezTo>
                    <a:pt x="37" y="54"/>
                    <a:pt x="37" y="54"/>
                    <a:pt x="37" y="54"/>
                  </a:cubicBezTo>
                  <a:cubicBezTo>
                    <a:pt x="10" y="54"/>
                    <a:pt x="10" y="54"/>
                    <a:pt x="10" y="54"/>
                  </a:cubicBezTo>
                  <a:lnTo>
                    <a:pt x="10" y="27"/>
                  </a:lnTo>
                  <a:close/>
                </a:path>
              </a:pathLst>
            </a:custGeom>
            <a:grpFill/>
            <a:ln>
              <a:noFill/>
            </a:ln>
          </p:spPr>
          <p:txBody>
            <a:bodyPr/>
            <a:lstStyle/>
            <a:p>
              <a:pPr>
                <a:defRPr/>
              </a:pPr>
              <a:endParaRPr lang="id-ID" sz="1350">
                <a:solidFill>
                  <a:prstClr val="black"/>
                </a:solidFill>
              </a:endParaRPr>
            </a:p>
          </p:txBody>
        </p:sp>
        <p:sp>
          <p:nvSpPr>
            <p:cNvPr id="82" name="Freeform 106"/>
            <p:cNvSpPr>
              <a:spLocks noEditPoints="1"/>
            </p:cNvSpPr>
            <p:nvPr/>
          </p:nvSpPr>
          <p:spPr bwMode="auto">
            <a:xfrm>
              <a:off x="10763698" y="2767289"/>
              <a:ext cx="256411" cy="256409"/>
            </a:xfrm>
            <a:custGeom>
              <a:avLst/>
              <a:gdLst>
                <a:gd name="T0" fmla="*/ 0 w 131"/>
                <a:gd name="T1" fmla="*/ 131 h 131"/>
                <a:gd name="T2" fmla="*/ 65 w 131"/>
                <a:gd name="T3" fmla="*/ 131 h 131"/>
                <a:gd name="T4" fmla="*/ 65 w 131"/>
                <a:gd name="T5" fmla="*/ 0 h 131"/>
                <a:gd name="T6" fmla="*/ 0 w 131"/>
                <a:gd name="T7" fmla="*/ 0 h 131"/>
                <a:gd name="T8" fmla="*/ 0 w 131"/>
                <a:gd name="T9" fmla="*/ 131 h 131"/>
                <a:gd name="T10" fmla="*/ 41 w 131"/>
                <a:gd name="T11" fmla="*/ 17 h 131"/>
                <a:gd name="T12" fmla="*/ 57 w 131"/>
                <a:gd name="T13" fmla="*/ 17 h 131"/>
                <a:gd name="T14" fmla="*/ 57 w 131"/>
                <a:gd name="T15" fmla="*/ 33 h 131"/>
                <a:gd name="T16" fmla="*/ 41 w 131"/>
                <a:gd name="T17" fmla="*/ 33 h 131"/>
                <a:gd name="T18" fmla="*/ 41 w 131"/>
                <a:gd name="T19" fmla="*/ 17 h 131"/>
                <a:gd name="T20" fmla="*/ 41 w 131"/>
                <a:gd name="T21" fmla="*/ 49 h 131"/>
                <a:gd name="T22" fmla="*/ 57 w 131"/>
                <a:gd name="T23" fmla="*/ 49 h 131"/>
                <a:gd name="T24" fmla="*/ 57 w 131"/>
                <a:gd name="T25" fmla="*/ 66 h 131"/>
                <a:gd name="T26" fmla="*/ 41 w 131"/>
                <a:gd name="T27" fmla="*/ 66 h 131"/>
                <a:gd name="T28" fmla="*/ 41 w 131"/>
                <a:gd name="T29" fmla="*/ 49 h 131"/>
                <a:gd name="T30" fmla="*/ 41 w 131"/>
                <a:gd name="T31" fmla="*/ 82 h 131"/>
                <a:gd name="T32" fmla="*/ 57 w 131"/>
                <a:gd name="T33" fmla="*/ 82 h 131"/>
                <a:gd name="T34" fmla="*/ 57 w 131"/>
                <a:gd name="T35" fmla="*/ 98 h 131"/>
                <a:gd name="T36" fmla="*/ 41 w 131"/>
                <a:gd name="T37" fmla="*/ 98 h 131"/>
                <a:gd name="T38" fmla="*/ 41 w 131"/>
                <a:gd name="T39" fmla="*/ 82 h 131"/>
                <a:gd name="T40" fmla="*/ 8 w 131"/>
                <a:gd name="T41" fmla="*/ 17 h 131"/>
                <a:gd name="T42" fmla="*/ 24 w 131"/>
                <a:gd name="T43" fmla="*/ 17 h 131"/>
                <a:gd name="T44" fmla="*/ 24 w 131"/>
                <a:gd name="T45" fmla="*/ 33 h 131"/>
                <a:gd name="T46" fmla="*/ 8 w 131"/>
                <a:gd name="T47" fmla="*/ 33 h 131"/>
                <a:gd name="T48" fmla="*/ 8 w 131"/>
                <a:gd name="T49" fmla="*/ 17 h 131"/>
                <a:gd name="T50" fmla="*/ 8 w 131"/>
                <a:gd name="T51" fmla="*/ 49 h 131"/>
                <a:gd name="T52" fmla="*/ 24 w 131"/>
                <a:gd name="T53" fmla="*/ 49 h 131"/>
                <a:gd name="T54" fmla="*/ 24 w 131"/>
                <a:gd name="T55" fmla="*/ 66 h 131"/>
                <a:gd name="T56" fmla="*/ 8 w 131"/>
                <a:gd name="T57" fmla="*/ 66 h 131"/>
                <a:gd name="T58" fmla="*/ 8 w 131"/>
                <a:gd name="T59" fmla="*/ 49 h 131"/>
                <a:gd name="T60" fmla="*/ 8 w 131"/>
                <a:gd name="T61" fmla="*/ 82 h 131"/>
                <a:gd name="T62" fmla="*/ 24 w 131"/>
                <a:gd name="T63" fmla="*/ 82 h 131"/>
                <a:gd name="T64" fmla="*/ 24 w 131"/>
                <a:gd name="T65" fmla="*/ 98 h 131"/>
                <a:gd name="T66" fmla="*/ 8 w 131"/>
                <a:gd name="T67" fmla="*/ 98 h 131"/>
                <a:gd name="T68" fmla="*/ 8 w 131"/>
                <a:gd name="T69" fmla="*/ 82 h 131"/>
                <a:gd name="T70" fmla="*/ 73 w 131"/>
                <a:gd name="T71" fmla="*/ 41 h 131"/>
                <a:gd name="T72" fmla="*/ 131 w 131"/>
                <a:gd name="T73" fmla="*/ 41 h 131"/>
                <a:gd name="T74" fmla="*/ 131 w 131"/>
                <a:gd name="T75" fmla="*/ 49 h 131"/>
                <a:gd name="T76" fmla="*/ 73 w 131"/>
                <a:gd name="T77" fmla="*/ 49 h 131"/>
                <a:gd name="T78" fmla="*/ 73 w 131"/>
                <a:gd name="T79" fmla="*/ 41 h 131"/>
                <a:gd name="T80" fmla="*/ 73 w 131"/>
                <a:gd name="T81" fmla="*/ 131 h 131"/>
                <a:gd name="T82" fmla="*/ 90 w 131"/>
                <a:gd name="T83" fmla="*/ 131 h 131"/>
                <a:gd name="T84" fmla="*/ 90 w 131"/>
                <a:gd name="T85" fmla="*/ 98 h 131"/>
                <a:gd name="T86" fmla="*/ 114 w 131"/>
                <a:gd name="T87" fmla="*/ 98 h 131"/>
                <a:gd name="T88" fmla="*/ 114 w 131"/>
                <a:gd name="T89" fmla="*/ 131 h 131"/>
                <a:gd name="T90" fmla="*/ 131 w 131"/>
                <a:gd name="T91" fmla="*/ 131 h 131"/>
                <a:gd name="T92" fmla="*/ 131 w 131"/>
                <a:gd name="T93" fmla="*/ 57 h 131"/>
                <a:gd name="T94" fmla="*/ 73 w 131"/>
                <a:gd name="T95" fmla="*/ 57 h 131"/>
                <a:gd name="T96" fmla="*/ 73 w 131"/>
                <a:gd name="T97" fmla="*/ 131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31" h="131">
                  <a:moveTo>
                    <a:pt x="0" y="131"/>
                  </a:moveTo>
                  <a:lnTo>
                    <a:pt x="65" y="131"/>
                  </a:lnTo>
                  <a:lnTo>
                    <a:pt x="65" y="0"/>
                  </a:lnTo>
                  <a:lnTo>
                    <a:pt x="0" y="0"/>
                  </a:lnTo>
                  <a:lnTo>
                    <a:pt x="0" y="131"/>
                  </a:lnTo>
                  <a:close/>
                  <a:moveTo>
                    <a:pt x="41" y="17"/>
                  </a:moveTo>
                  <a:lnTo>
                    <a:pt x="57" y="17"/>
                  </a:lnTo>
                  <a:lnTo>
                    <a:pt x="57" y="33"/>
                  </a:lnTo>
                  <a:lnTo>
                    <a:pt x="41" y="33"/>
                  </a:lnTo>
                  <a:lnTo>
                    <a:pt x="41" y="17"/>
                  </a:lnTo>
                  <a:close/>
                  <a:moveTo>
                    <a:pt x="41" y="49"/>
                  </a:moveTo>
                  <a:lnTo>
                    <a:pt x="57" y="49"/>
                  </a:lnTo>
                  <a:lnTo>
                    <a:pt x="57" y="66"/>
                  </a:lnTo>
                  <a:lnTo>
                    <a:pt x="41" y="66"/>
                  </a:lnTo>
                  <a:lnTo>
                    <a:pt x="41" y="49"/>
                  </a:lnTo>
                  <a:close/>
                  <a:moveTo>
                    <a:pt x="41" y="82"/>
                  </a:moveTo>
                  <a:lnTo>
                    <a:pt x="57" y="82"/>
                  </a:lnTo>
                  <a:lnTo>
                    <a:pt x="57" y="98"/>
                  </a:lnTo>
                  <a:lnTo>
                    <a:pt x="41" y="98"/>
                  </a:lnTo>
                  <a:lnTo>
                    <a:pt x="41" y="82"/>
                  </a:lnTo>
                  <a:close/>
                  <a:moveTo>
                    <a:pt x="8" y="17"/>
                  </a:moveTo>
                  <a:lnTo>
                    <a:pt x="24" y="17"/>
                  </a:lnTo>
                  <a:lnTo>
                    <a:pt x="24" y="33"/>
                  </a:lnTo>
                  <a:lnTo>
                    <a:pt x="8" y="33"/>
                  </a:lnTo>
                  <a:lnTo>
                    <a:pt x="8" y="17"/>
                  </a:lnTo>
                  <a:close/>
                  <a:moveTo>
                    <a:pt x="8" y="49"/>
                  </a:moveTo>
                  <a:lnTo>
                    <a:pt x="24" y="49"/>
                  </a:lnTo>
                  <a:lnTo>
                    <a:pt x="24" y="66"/>
                  </a:lnTo>
                  <a:lnTo>
                    <a:pt x="8" y="66"/>
                  </a:lnTo>
                  <a:lnTo>
                    <a:pt x="8" y="49"/>
                  </a:lnTo>
                  <a:close/>
                  <a:moveTo>
                    <a:pt x="8" y="82"/>
                  </a:moveTo>
                  <a:lnTo>
                    <a:pt x="24" y="82"/>
                  </a:lnTo>
                  <a:lnTo>
                    <a:pt x="24" y="98"/>
                  </a:lnTo>
                  <a:lnTo>
                    <a:pt x="8" y="98"/>
                  </a:lnTo>
                  <a:lnTo>
                    <a:pt x="8" y="82"/>
                  </a:lnTo>
                  <a:close/>
                  <a:moveTo>
                    <a:pt x="73" y="41"/>
                  </a:moveTo>
                  <a:lnTo>
                    <a:pt x="131" y="41"/>
                  </a:lnTo>
                  <a:lnTo>
                    <a:pt x="131" y="49"/>
                  </a:lnTo>
                  <a:lnTo>
                    <a:pt x="73" y="49"/>
                  </a:lnTo>
                  <a:lnTo>
                    <a:pt x="73" y="41"/>
                  </a:lnTo>
                  <a:close/>
                  <a:moveTo>
                    <a:pt x="73" y="131"/>
                  </a:moveTo>
                  <a:lnTo>
                    <a:pt x="90" y="131"/>
                  </a:lnTo>
                  <a:lnTo>
                    <a:pt x="90" y="98"/>
                  </a:lnTo>
                  <a:lnTo>
                    <a:pt x="114" y="98"/>
                  </a:lnTo>
                  <a:lnTo>
                    <a:pt x="114" y="131"/>
                  </a:lnTo>
                  <a:lnTo>
                    <a:pt x="131" y="131"/>
                  </a:lnTo>
                  <a:lnTo>
                    <a:pt x="131" y="57"/>
                  </a:lnTo>
                  <a:lnTo>
                    <a:pt x="73" y="57"/>
                  </a:lnTo>
                  <a:lnTo>
                    <a:pt x="73" y="131"/>
                  </a:lnTo>
                  <a:close/>
                </a:path>
              </a:pathLst>
            </a:custGeom>
            <a:grpFill/>
            <a:ln>
              <a:noFill/>
            </a:ln>
          </p:spPr>
          <p:txBody>
            <a:bodyPr/>
            <a:lstStyle/>
            <a:p>
              <a:pPr>
                <a:defRPr/>
              </a:pPr>
              <a:endParaRPr lang="id-ID" sz="1350">
                <a:solidFill>
                  <a:prstClr val="black"/>
                </a:solidFill>
              </a:endParaRPr>
            </a:p>
          </p:txBody>
        </p:sp>
        <p:sp>
          <p:nvSpPr>
            <p:cNvPr id="83" name="Freeform 107"/>
            <p:cNvSpPr>
              <a:spLocks noEditPoints="1"/>
            </p:cNvSpPr>
            <p:nvPr/>
          </p:nvSpPr>
          <p:spPr bwMode="auto">
            <a:xfrm>
              <a:off x="10712808" y="3080462"/>
              <a:ext cx="272069" cy="272068"/>
            </a:xfrm>
            <a:custGeom>
              <a:avLst/>
              <a:gdLst>
                <a:gd name="T0" fmla="*/ 79 w 85"/>
                <a:gd name="T1" fmla="*/ 24 h 85"/>
                <a:gd name="T2" fmla="*/ 61 w 85"/>
                <a:gd name="T3" fmla="*/ 6 h 85"/>
                <a:gd name="T4" fmla="*/ 66 w 85"/>
                <a:gd name="T5" fmla="*/ 0 h 85"/>
                <a:gd name="T6" fmla="*/ 85 w 85"/>
                <a:gd name="T7" fmla="*/ 19 h 85"/>
                <a:gd name="T8" fmla="*/ 79 w 85"/>
                <a:gd name="T9" fmla="*/ 24 h 85"/>
                <a:gd name="T10" fmla="*/ 74 w 85"/>
                <a:gd name="T11" fmla="*/ 30 h 85"/>
                <a:gd name="T12" fmla="*/ 71 w 85"/>
                <a:gd name="T13" fmla="*/ 59 h 85"/>
                <a:gd name="T14" fmla="*/ 13 w 85"/>
                <a:gd name="T15" fmla="*/ 85 h 85"/>
                <a:gd name="T16" fmla="*/ 8 w 85"/>
                <a:gd name="T17" fmla="*/ 81 h 85"/>
                <a:gd name="T18" fmla="*/ 31 w 85"/>
                <a:gd name="T19" fmla="*/ 58 h 85"/>
                <a:gd name="T20" fmla="*/ 34 w 85"/>
                <a:gd name="T21" fmla="*/ 59 h 85"/>
                <a:gd name="T22" fmla="*/ 42 w 85"/>
                <a:gd name="T23" fmla="*/ 51 h 85"/>
                <a:gd name="T24" fmla="*/ 34 w 85"/>
                <a:gd name="T25" fmla="*/ 43 h 85"/>
                <a:gd name="T26" fmla="*/ 26 w 85"/>
                <a:gd name="T27" fmla="*/ 51 h 85"/>
                <a:gd name="T28" fmla="*/ 27 w 85"/>
                <a:gd name="T29" fmla="*/ 54 h 85"/>
                <a:gd name="T30" fmla="*/ 4 w 85"/>
                <a:gd name="T31" fmla="*/ 76 h 85"/>
                <a:gd name="T32" fmla="*/ 0 w 85"/>
                <a:gd name="T33" fmla="*/ 72 h 85"/>
                <a:gd name="T34" fmla="*/ 26 w 85"/>
                <a:gd name="T35" fmla="*/ 14 h 85"/>
                <a:gd name="T36" fmla="*/ 55 w 85"/>
                <a:gd name="T37" fmla="*/ 11 h 85"/>
                <a:gd name="T38" fmla="*/ 74 w 85"/>
                <a:gd name="T39" fmla="*/ 30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5" h="85">
                  <a:moveTo>
                    <a:pt x="79" y="24"/>
                  </a:moveTo>
                  <a:cubicBezTo>
                    <a:pt x="61" y="6"/>
                    <a:pt x="61" y="6"/>
                    <a:pt x="61" y="6"/>
                  </a:cubicBezTo>
                  <a:cubicBezTo>
                    <a:pt x="66" y="0"/>
                    <a:pt x="66" y="0"/>
                    <a:pt x="66" y="0"/>
                  </a:cubicBezTo>
                  <a:cubicBezTo>
                    <a:pt x="85" y="19"/>
                    <a:pt x="85" y="19"/>
                    <a:pt x="85" y="19"/>
                  </a:cubicBezTo>
                  <a:lnTo>
                    <a:pt x="79" y="24"/>
                  </a:lnTo>
                  <a:close/>
                  <a:moveTo>
                    <a:pt x="74" y="30"/>
                  </a:moveTo>
                  <a:cubicBezTo>
                    <a:pt x="71" y="59"/>
                    <a:pt x="71" y="59"/>
                    <a:pt x="71" y="59"/>
                  </a:cubicBezTo>
                  <a:cubicBezTo>
                    <a:pt x="47" y="59"/>
                    <a:pt x="13" y="85"/>
                    <a:pt x="13" y="85"/>
                  </a:cubicBezTo>
                  <a:cubicBezTo>
                    <a:pt x="8" y="81"/>
                    <a:pt x="8" y="81"/>
                    <a:pt x="8" y="81"/>
                  </a:cubicBezTo>
                  <a:cubicBezTo>
                    <a:pt x="31" y="58"/>
                    <a:pt x="31" y="58"/>
                    <a:pt x="31" y="58"/>
                  </a:cubicBezTo>
                  <a:cubicBezTo>
                    <a:pt x="32" y="59"/>
                    <a:pt x="33" y="59"/>
                    <a:pt x="34" y="59"/>
                  </a:cubicBezTo>
                  <a:cubicBezTo>
                    <a:pt x="38" y="59"/>
                    <a:pt x="42" y="55"/>
                    <a:pt x="42" y="51"/>
                  </a:cubicBezTo>
                  <a:cubicBezTo>
                    <a:pt x="42" y="46"/>
                    <a:pt x="38" y="43"/>
                    <a:pt x="34" y="43"/>
                  </a:cubicBezTo>
                  <a:cubicBezTo>
                    <a:pt x="30" y="43"/>
                    <a:pt x="26" y="46"/>
                    <a:pt x="26" y="51"/>
                  </a:cubicBezTo>
                  <a:cubicBezTo>
                    <a:pt x="26" y="52"/>
                    <a:pt x="26" y="53"/>
                    <a:pt x="27" y="54"/>
                  </a:cubicBezTo>
                  <a:cubicBezTo>
                    <a:pt x="4" y="76"/>
                    <a:pt x="4" y="76"/>
                    <a:pt x="4" y="76"/>
                  </a:cubicBezTo>
                  <a:cubicBezTo>
                    <a:pt x="0" y="72"/>
                    <a:pt x="0" y="72"/>
                    <a:pt x="0" y="72"/>
                  </a:cubicBezTo>
                  <a:cubicBezTo>
                    <a:pt x="0" y="72"/>
                    <a:pt x="26" y="37"/>
                    <a:pt x="26" y="14"/>
                  </a:cubicBezTo>
                  <a:cubicBezTo>
                    <a:pt x="55" y="11"/>
                    <a:pt x="55" y="11"/>
                    <a:pt x="55" y="11"/>
                  </a:cubicBezTo>
                  <a:lnTo>
                    <a:pt x="74" y="30"/>
                  </a:lnTo>
                  <a:close/>
                </a:path>
              </a:pathLst>
            </a:custGeom>
            <a:grpFill/>
            <a:ln>
              <a:noFill/>
            </a:ln>
          </p:spPr>
          <p:txBody>
            <a:bodyPr/>
            <a:lstStyle/>
            <a:p>
              <a:pPr>
                <a:defRPr/>
              </a:pPr>
              <a:endParaRPr lang="id-ID" sz="1350">
                <a:solidFill>
                  <a:prstClr val="black"/>
                </a:solidFill>
              </a:endParaRPr>
            </a:p>
          </p:txBody>
        </p:sp>
        <p:sp>
          <p:nvSpPr>
            <p:cNvPr id="84" name="Freeform 108"/>
            <p:cNvSpPr>
              <a:spLocks noEditPoints="1"/>
            </p:cNvSpPr>
            <p:nvPr/>
          </p:nvSpPr>
          <p:spPr bwMode="auto">
            <a:xfrm>
              <a:off x="10466184" y="2757502"/>
              <a:ext cx="246623" cy="246623"/>
            </a:xfrm>
            <a:custGeom>
              <a:avLst/>
              <a:gdLst>
                <a:gd name="T0" fmla="*/ 53 w 77"/>
                <a:gd name="T1" fmla="*/ 30 h 77"/>
                <a:gd name="T2" fmla="*/ 26 w 77"/>
                <a:gd name="T3" fmla="*/ 2 h 77"/>
                <a:gd name="T4" fmla="*/ 39 w 77"/>
                <a:gd name="T5" fmla="*/ 0 h 77"/>
                <a:gd name="T6" fmla="*/ 53 w 77"/>
                <a:gd name="T7" fmla="*/ 3 h 77"/>
                <a:gd name="T8" fmla="*/ 53 w 77"/>
                <a:gd name="T9" fmla="*/ 30 h 77"/>
                <a:gd name="T10" fmla="*/ 58 w 77"/>
                <a:gd name="T11" fmla="*/ 53 h 77"/>
                <a:gd name="T12" fmla="*/ 58 w 77"/>
                <a:gd name="T13" fmla="*/ 5 h 77"/>
                <a:gd name="T14" fmla="*/ 77 w 77"/>
                <a:gd name="T15" fmla="*/ 38 h 77"/>
                <a:gd name="T16" fmla="*/ 74 w 77"/>
                <a:gd name="T17" fmla="*/ 53 h 77"/>
                <a:gd name="T18" fmla="*/ 58 w 77"/>
                <a:gd name="T19" fmla="*/ 53 h 77"/>
                <a:gd name="T20" fmla="*/ 24 w 77"/>
                <a:gd name="T21" fmla="*/ 58 h 77"/>
                <a:gd name="T22" fmla="*/ 72 w 77"/>
                <a:gd name="T23" fmla="*/ 58 h 77"/>
                <a:gd name="T24" fmla="*/ 39 w 77"/>
                <a:gd name="T25" fmla="*/ 77 h 77"/>
                <a:gd name="T26" fmla="*/ 24 w 77"/>
                <a:gd name="T27" fmla="*/ 74 h 77"/>
                <a:gd name="T28" fmla="*/ 24 w 77"/>
                <a:gd name="T29" fmla="*/ 58 h 77"/>
                <a:gd name="T30" fmla="*/ 32 w 77"/>
                <a:gd name="T31" fmla="*/ 17 h 77"/>
                <a:gd name="T32" fmla="*/ 1 w 77"/>
                <a:gd name="T33" fmla="*/ 48 h 77"/>
                <a:gd name="T34" fmla="*/ 0 w 77"/>
                <a:gd name="T35" fmla="*/ 38 h 77"/>
                <a:gd name="T36" fmla="*/ 20 w 77"/>
                <a:gd name="T37" fmla="*/ 5 h 77"/>
                <a:gd name="T38" fmla="*/ 32 w 77"/>
                <a:gd name="T39" fmla="*/ 17 h 77"/>
                <a:gd name="T40" fmla="*/ 20 w 77"/>
                <a:gd name="T41" fmla="*/ 38 h 77"/>
                <a:gd name="T42" fmla="*/ 20 w 77"/>
                <a:gd name="T43" fmla="*/ 72 h 77"/>
                <a:gd name="T44" fmla="*/ 4 w 77"/>
                <a:gd name="T45" fmla="*/ 54 h 77"/>
                <a:gd name="T46" fmla="*/ 20 w 77"/>
                <a:gd name="T47" fmla="*/ 38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77" h="77">
                  <a:moveTo>
                    <a:pt x="53" y="30"/>
                  </a:moveTo>
                  <a:cubicBezTo>
                    <a:pt x="26" y="2"/>
                    <a:pt x="26" y="2"/>
                    <a:pt x="26" y="2"/>
                  </a:cubicBezTo>
                  <a:cubicBezTo>
                    <a:pt x="30" y="1"/>
                    <a:pt x="34" y="0"/>
                    <a:pt x="39" y="0"/>
                  </a:cubicBezTo>
                  <a:cubicBezTo>
                    <a:pt x="44" y="0"/>
                    <a:pt x="49" y="1"/>
                    <a:pt x="53" y="3"/>
                  </a:cubicBezTo>
                  <a:lnTo>
                    <a:pt x="53" y="30"/>
                  </a:lnTo>
                  <a:close/>
                  <a:moveTo>
                    <a:pt x="58" y="53"/>
                  </a:moveTo>
                  <a:cubicBezTo>
                    <a:pt x="58" y="5"/>
                    <a:pt x="58" y="5"/>
                    <a:pt x="58" y="5"/>
                  </a:cubicBezTo>
                  <a:cubicBezTo>
                    <a:pt x="69" y="12"/>
                    <a:pt x="77" y="24"/>
                    <a:pt x="77" y="38"/>
                  </a:cubicBezTo>
                  <a:cubicBezTo>
                    <a:pt x="77" y="43"/>
                    <a:pt x="76" y="48"/>
                    <a:pt x="74" y="53"/>
                  </a:cubicBezTo>
                  <a:lnTo>
                    <a:pt x="58" y="53"/>
                  </a:lnTo>
                  <a:close/>
                  <a:moveTo>
                    <a:pt x="24" y="58"/>
                  </a:moveTo>
                  <a:cubicBezTo>
                    <a:pt x="72" y="58"/>
                    <a:pt x="72" y="58"/>
                    <a:pt x="72" y="58"/>
                  </a:cubicBezTo>
                  <a:cubicBezTo>
                    <a:pt x="65" y="69"/>
                    <a:pt x="53" y="77"/>
                    <a:pt x="39" y="77"/>
                  </a:cubicBezTo>
                  <a:cubicBezTo>
                    <a:pt x="34" y="77"/>
                    <a:pt x="29" y="76"/>
                    <a:pt x="24" y="74"/>
                  </a:cubicBezTo>
                  <a:lnTo>
                    <a:pt x="24" y="58"/>
                  </a:lnTo>
                  <a:close/>
                  <a:moveTo>
                    <a:pt x="32" y="17"/>
                  </a:moveTo>
                  <a:cubicBezTo>
                    <a:pt x="1" y="48"/>
                    <a:pt x="1" y="48"/>
                    <a:pt x="1" y="48"/>
                  </a:cubicBezTo>
                  <a:cubicBezTo>
                    <a:pt x="1" y="45"/>
                    <a:pt x="0" y="42"/>
                    <a:pt x="0" y="38"/>
                  </a:cubicBezTo>
                  <a:cubicBezTo>
                    <a:pt x="0" y="24"/>
                    <a:pt x="8" y="11"/>
                    <a:pt x="20" y="5"/>
                  </a:cubicBezTo>
                  <a:lnTo>
                    <a:pt x="32" y="17"/>
                  </a:lnTo>
                  <a:close/>
                  <a:moveTo>
                    <a:pt x="20" y="38"/>
                  </a:moveTo>
                  <a:cubicBezTo>
                    <a:pt x="20" y="72"/>
                    <a:pt x="20" y="72"/>
                    <a:pt x="20" y="72"/>
                  </a:cubicBezTo>
                  <a:cubicBezTo>
                    <a:pt x="12" y="68"/>
                    <a:pt x="7" y="61"/>
                    <a:pt x="4" y="54"/>
                  </a:cubicBezTo>
                  <a:lnTo>
                    <a:pt x="20" y="38"/>
                  </a:lnTo>
                  <a:close/>
                </a:path>
              </a:pathLst>
            </a:custGeom>
            <a:grpFill/>
            <a:ln>
              <a:noFill/>
            </a:ln>
          </p:spPr>
          <p:txBody>
            <a:bodyPr/>
            <a:lstStyle/>
            <a:p>
              <a:pPr>
                <a:defRPr/>
              </a:pPr>
              <a:endParaRPr lang="id-ID" sz="1350">
                <a:solidFill>
                  <a:prstClr val="black"/>
                </a:solidFill>
              </a:endParaRPr>
            </a:p>
          </p:txBody>
        </p:sp>
        <p:sp>
          <p:nvSpPr>
            <p:cNvPr id="85" name="Freeform 109"/>
            <p:cNvSpPr>
              <a:spLocks noEditPoints="1"/>
            </p:cNvSpPr>
            <p:nvPr/>
          </p:nvSpPr>
          <p:spPr bwMode="auto">
            <a:xfrm>
              <a:off x="10462270" y="3049145"/>
              <a:ext cx="230965" cy="185946"/>
            </a:xfrm>
            <a:custGeom>
              <a:avLst/>
              <a:gdLst>
                <a:gd name="T0" fmla="*/ 0 w 72"/>
                <a:gd name="T1" fmla="*/ 0 h 58"/>
                <a:gd name="T2" fmla="*/ 0 w 72"/>
                <a:gd name="T3" fmla="*/ 58 h 58"/>
                <a:gd name="T4" fmla="*/ 72 w 72"/>
                <a:gd name="T5" fmla="*/ 58 h 58"/>
                <a:gd name="T6" fmla="*/ 72 w 72"/>
                <a:gd name="T7" fmla="*/ 0 h 58"/>
                <a:gd name="T8" fmla="*/ 0 w 72"/>
                <a:gd name="T9" fmla="*/ 0 h 58"/>
                <a:gd name="T10" fmla="*/ 67 w 72"/>
                <a:gd name="T11" fmla="*/ 53 h 58"/>
                <a:gd name="T12" fmla="*/ 4 w 72"/>
                <a:gd name="T13" fmla="*/ 53 h 58"/>
                <a:gd name="T14" fmla="*/ 4 w 72"/>
                <a:gd name="T15" fmla="*/ 4 h 58"/>
                <a:gd name="T16" fmla="*/ 67 w 72"/>
                <a:gd name="T17" fmla="*/ 4 h 58"/>
                <a:gd name="T18" fmla="*/ 67 w 72"/>
                <a:gd name="T19" fmla="*/ 53 h 58"/>
                <a:gd name="T20" fmla="*/ 49 w 72"/>
                <a:gd name="T21" fmla="*/ 15 h 58"/>
                <a:gd name="T22" fmla="*/ 56 w 72"/>
                <a:gd name="T23" fmla="*/ 22 h 58"/>
                <a:gd name="T24" fmla="*/ 63 w 72"/>
                <a:gd name="T25" fmla="*/ 15 h 58"/>
                <a:gd name="T26" fmla="*/ 56 w 72"/>
                <a:gd name="T27" fmla="*/ 9 h 58"/>
                <a:gd name="T28" fmla="*/ 49 w 72"/>
                <a:gd name="T29" fmla="*/ 15 h 58"/>
                <a:gd name="T30" fmla="*/ 63 w 72"/>
                <a:gd name="T31" fmla="*/ 49 h 58"/>
                <a:gd name="T32" fmla="*/ 9 w 72"/>
                <a:gd name="T33" fmla="*/ 49 h 58"/>
                <a:gd name="T34" fmla="*/ 22 w 72"/>
                <a:gd name="T35" fmla="*/ 13 h 58"/>
                <a:gd name="T36" fmla="*/ 40 w 72"/>
                <a:gd name="T37" fmla="*/ 35 h 58"/>
                <a:gd name="T38" fmla="*/ 49 w 72"/>
                <a:gd name="T39" fmla="*/ 29 h 58"/>
                <a:gd name="T40" fmla="*/ 63 w 72"/>
                <a:gd name="T41" fmla="*/ 49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2" h="58">
                  <a:moveTo>
                    <a:pt x="0" y="0"/>
                  </a:moveTo>
                  <a:cubicBezTo>
                    <a:pt x="0" y="58"/>
                    <a:pt x="0" y="58"/>
                    <a:pt x="0" y="58"/>
                  </a:cubicBezTo>
                  <a:cubicBezTo>
                    <a:pt x="72" y="58"/>
                    <a:pt x="72" y="58"/>
                    <a:pt x="72" y="58"/>
                  </a:cubicBezTo>
                  <a:cubicBezTo>
                    <a:pt x="72" y="0"/>
                    <a:pt x="72" y="0"/>
                    <a:pt x="72" y="0"/>
                  </a:cubicBezTo>
                  <a:lnTo>
                    <a:pt x="0" y="0"/>
                  </a:lnTo>
                  <a:close/>
                  <a:moveTo>
                    <a:pt x="67" y="53"/>
                  </a:moveTo>
                  <a:cubicBezTo>
                    <a:pt x="4" y="53"/>
                    <a:pt x="4" y="53"/>
                    <a:pt x="4" y="53"/>
                  </a:cubicBezTo>
                  <a:cubicBezTo>
                    <a:pt x="4" y="4"/>
                    <a:pt x="4" y="4"/>
                    <a:pt x="4" y="4"/>
                  </a:cubicBezTo>
                  <a:cubicBezTo>
                    <a:pt x="67" y="4"/>
                    <a:pt x="67" y="4"/>
                    <a:pt x="67" y="4"/>
                  </a:cubicBezTo>
                  <a:lnTo>
                    <a:pt x="67" y="53"/>
                  </a:lnTo>
                  <a:close/>
                  <a:moveTo>
                    <a:pt x="49" y="15"/>
                  </a:moveTo>
                  <a:cubicBezTo>
                    <a:pt x="49" y="19"/>
                    <a:pt x="52" y="22"/>
                    <a:pt x="56" y="22"/>
                  </a:cubicBezTo>
                  <a:cubicBezTo>
                    <a:pt x="60" y="22"/>
                    <a:pt x="63" y="19"/>
                    <a:pt x="63" y="15"/>
                  </a:cubicBezTo>
                  <a:cubicBezTo>
                    <a:pt x="63" y="12"/>
                    <a:pt x="60" y="9"/>
                    <a:pt x="56" y="9"/>
                  </a:cubicBezTo>
                  <a:cubicBezTo>
                    <a:pt x="52" y="9"/>
                    <a:pt x="49" y="12"/>
                    <a:pt x="49" y="15"/>
                  </a:cubicBezTo>
                  <a:close/>
                  <a:moveTo>
                    <a:pt x="63" y="49"/>
                  </a:moveTo>
                  <a:cubicBezTo>
                    <a:pt x="9" y="49"/>
                    <a:pt x="9" y="49"/>
                    <a:pt x="9" y="49"/>
                  </a:cubicBezTo>
                  <a:cubicBezTo>
                    <a:pt x="22" y="13"/>
                    <a:pt x="22" y="13"/>
                    <a:pt x="22" y="13"/>
                  </a:cubicBezTo>
                  <a:cubicBezTo>
                    <a:pt x="40" y="35"/>
                    <a:pt x="40" y="35"/>
                    <a:pt x="40" y="35"/>
                  </a:cubicBezTo>
                  <a:cubicBezTo>
                    <a:pt x="49" y="29"/>
                    <a:pt x="49" y="29"/>
                    <a:pt x="49" y="29"/>
                  </a:cubicBezTo>
                  <a:lnTo>
                    <a:pt x="63" y="49"/>
                  </a:lnTo>
                  <a:close/>
                </a:path>
              </a:pathLst>
            </a:custGeom>
            <a:grpFill/>
            <a:ln>
              <a:noFill/>
            </a:ln>
          </p:spPr>
          <p:txBody>
            <a:bodyPr/>
            <a:lstStyle/>
            <a:p>
              <a:pPr>
                <a:defRPr/>
              </a:pPr>
              <a:endParaRPr lang="id-ID" sz="1350">
                <a:solidFill>
                  <a:prstClr val="black"/>
                </a:solidFill>
              </a:endParaRPr>
            </a:p>
          </p:txBody>
        </p:sp>
        <p:sp>
          <p:nvSpPr>
            <p:cNvPr id="86" name="Freeform 110"/>
            <p:cNvSpPr>
              <a:spLocks noEditPoints="1"/>
            </p:cNvSpPr>
            <p:nvPr/>
          </p:nvSpPr>
          <p:spPr bwMode="auto">
            <a:xfrm>
              <a:off x="10370276" y="3305554"/>
              <a:ext cx="242709" cy="281855"/>
            </a:xfrm>
            <a:custGeom>
              <a:avLst/>
              <a:gdLst>
                <a:gd name="T0" fmla="*/ 54 w 76"/>
                <a:gd name="T1" fmla="*/ 0 h 88"/>
                <a:gd name="T2" fmla="*/ 14 w 76"/>
                <a:gd name="T3" fmla="*/ 28 h 88"/>
                <a:gd name="T4" fmla="*/ 16 w 76"/>
                <a:gd name="T5" fmla="*/ 65 h 88"/>
                <a:gd name="T6" fmla="*/ 49 w 76"/>
                <a:gd name="T7" fmla="*/ 27 h 88"/>
                <a:gd name="T8" fmla="*/ 32 w 76"/>
                <a:gd name="T9" fmla="*/ 75 h 88"/>
                <a:gd name="T10" fmla="*/ 70 w 76"/>
                <a:gd name="T11" fmla="*/ 57 h 88"/>
                <a:gd name="T12" fmla="*/ 54 w 76"/>
                <a:gd name="T13" fmla="*/ 0 h 88"/>
                <a:gd name="T14" fmla="*/ 4 w 76"/>
                <a:gd name="T15" fmla="*/ 78 h 88"/>
                <a:gd name="T16" fmla="*/ 10 w 76"/>
                <a:gd name="T17" fmla="*/ 83 h 88"/>
                <a:gd name="T18" fmla="*/ 47 w 76"/>
                <a:gd name="T19" fmla="*/ 41 h 88"/>
                <a:gd name="T20" fmla="*/ 4 w 76"/>
                <a:gd name="T21" fmla="*/ 78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6" h="88">
                  <a:moveTo>
                    <a:pt x="54" y="0"/>
                  </a:moveTo>
                  <a:cubicBezTo>
                    <a:pt x="40" y="23"/>
                    <a:pt x="30" y="12"/>
                    <a:pt x="14" y="28"/>
                  </a:cubicBezTo>
                  <a:cubicBezTo>
                    <a:pt x="0" y="42"/>
                    <a:pt x="5" y="60"/>
                    <a:pt x="16" y="65"/>
                  </a:cubicBezTo>
                  <a:cubicBezTo>
                    <a:pt x="28" y="60"/>
                    <a:pt x="40" y="46"/>
                    <a:pt x="49" y="27"/>
                  </a:cubicBezTo>
                  <a:cubicBezTo>
                    <a:pt x="49" y="27"/>
                    <a:pt x="57" y="51"/>
                    <a:pt x="32" y="75"/>
                  </a:cubicBezTo>
                  <a:cubicBezTo>
                    <a:pt x="44" y="88"/>
                    <a:pt x="64" y="79"/>
                    <a:pt x="70" y="57"/>
                  </a:cubicBezTo>
                  <a:cubicBezTo>
                    <a:pt x="76" y="33"/>
                    <a:pt x="60" y="9"/>
                    <a:pt x="54" y="0"/>
                  </a:cubicBezTo>
                  <a:close/>
                  <a:moveTo>
                    <a:pt x="4" y="78"/>
                  </a:moveTo>
                  <a:cubicBezTo>
                    <a:pt x="4" y="79"/>
                    <a:pt x="4" y="83"/>
                    <a:pt x="10" y="83"/>
                  </a:cubicBezTo>
                  <a:cubicBezTo>
                    <a:pt x="14" y="83"/>
                    <a:pt x="36" y="71"/>
                    <a:pt x="47" y="41"/>
                  </a:cubicBezTo>
                  <a:cubicBezTo>
                    <a:pt x="30" y="71"/>
                    <a:pt x="6" y="78"/>
                    <a:pt x="4" y="78"/>
                  </a:cubicBezTo>
                  <a:close/>
                </a:path>
              </a:pathLst>
            </a:custGeom>
            <a:grpFill/>
            <a:ln>
              <a:noFill/>
            </a:ln>
          </p:spPr>
          <p:txBody>
            <a:bodyPr/>
            <a:lstStyle/>
            <a:p>
              <a:pPr>
                <a:defRPr/>
              </a:pPr>
              <a:endParaRPr lang="id-ID" sz="1350">
                <a:solidFill>
                  <a:prstClr val="black"/>
                </a:solidFill>
              </a:endParaRPr>
            </a:p>
          </p:txBody>
        </p:sp>
        <p:sp>
          <p:nvSpPr>
            <p:cNvPr id="87" name="Freeform 111"/>
            <p:cNvSpPr>
              <a:spLocks noEditPoints="1"/>
            </p:cNvSpPr>
            <p:nvPr/>
          </p:nvSpPr>
          <p:spPr bwMode="auto">
            <a:xfrm>
              <a:off x="10303727" y="2346463"/>
              <a:ext cx="328831" cy="244665"/>
            </a:xfrm>
            <a:custGeom>
              <a:avLst/>
              <a:gdLst>
                <a:gd name="T0" fmla="*/ 99 w 103"/>
                <a:gd name="T1" fmla="*/ 3 h 77"/>
                <a:gd name="T2" fmla="*/ 52 w 103"/>
                <a:gd name="T3" fmla="*/ 0 h 77"/>
                <a:gd name="T4" fmla="*/ 4 w 103"/>
                <a:gd name="T5" fmla="*/ 3 h 77"/>
                <a:gd name="T6" fmla="*/ 0 w 103"/>
                <a:gd name="T7" fmla="*/ 38 h 77"/>
                <a:gd name="T8" fmla="*/ 4 w 103"/>
                <a:gd name="T9" fmla="*/ 73 h 77"/>
                <a:gd name="T10" fmla="*/ 52 w 103"/>
                <a:gd name="T11" fmla="*/ 77 h 77"/>
                <a:gd name="T12" fmla="*/ 99 w 103"/>
                <a:gd name="T13" fmla="*/ 73 h 77"/>
                <a:gd name="T14" fmla="*/ 103 w 103"/>
                <a:gd name="T15" fmla="*/ 38 h 77"/>
                <a:gd name="T16" fmla="*/ 99 w 103"/>
                <a:gd name="T17" fmla="*/ 3 h 77"/>
                <a:gd name="T18" fmla="*/ 39 w 103"/>
                <a:gd name="T19" fmla="*/ 57 h 77"/>
                <a:gd name="T20" fmla="*/ 39 w 103"/>
                <a:gd name="T21" fmla="*/ 19 h 77"/>
                <a:gd name="T22" fmla="*/ 71 w 103"/>
                <a:gd name="T23" fmla="*/ 38 h 77"/>
                <a:gd name="T24" fmla="*/ 39 w 103"/>
                <a:gd name="T25" fmla="*/ 57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3" h="77">
                  <a:moveTo>
                    <a:pt x="99" y="3"/>
                  </a:moveTo>
                  <a:cubicBezTo>
                    <a:pt x="84" y="1"/>
                    <a:pt x="68" y="0"/>
                    <a:pt x="52" y="0"/>
                  </a:cubicBezTo>
                  <a:cubicBezTo>
                    <a:pt x="35" y="0"/>
                    <a:pt x="19" y="1"/>
                    <a:pt x="4" y="3"/>
                  </a:cubicBezTo>
                  <a:cubicBezTo>
                    <a:pt x="2" y="14"/>
                    <a:pt x="0" y="26"/>
                    <a:pt x="0" y="38"/>
                  </a:cubicBezTo>
                  <a:cubicBezTo>
                    <a:pt x="0" y="51"/>
                    <a:pt x="2" y="63"/>
                    <a:pt x="4" y="73"/>
                  </a:cubicBezTo>
                  <a:cubicBezTo>
                    <a:pt x="19" y="75"/>
                    <a:pt x="35" y="77"/>
                    <a:pt x="52" y="77"/>
                  </a:cubicBezTo>
                  <a:cubicBezTo>
                    <a:pt x="68" y="77"/>
                    <a:pt x="84" y="75"/>
                    <a:pt x="99" y="73"/>
                  </a:cubicBezTo>
                  <a:cubicBezTo>
                    <a:pt x="101" y="63"/>
                    <a:pt x="103" y="51"/>
                    <a:pt x="103" y="38"/>
                  </a:cubicBezTo>
                  <a:cubicBezTo>
                    <a:pt x="103" y="26"/>
                    <a:pt x="101" y="14"/>
                    <a:pt x="99" y="3"/>
                  </a:cubicBezTo>
                  <a:close/>
                  <a:moveTo>
                    <a:pt x="39" y="57"/>
                  </a:moveTo>
                  <a:cubicBezTo>
                    <a:pt x="39" y="19"/>
                    <a:pt x="39" y="19"/>
                    <a:pt x="39" y="19"/>
                  </a:cubicBezTo>
                  <a:cubicBezTo>
                    <a:pt x="71" y="38"/>
                    <a:pt x="71" y="38"/>
                    <a:pt x="71" y="38"/>
                  </a:cubicBezTo>
                  <a:lnTo>
                    <a:pt x="39" y="57"/>
                  </a:lnTo>
                  <a:close/>
                </a:path>
              </a:pathLst>
            </a:custGeom>
            <a:grpFill/>
            <a:ln>
              <a:noFill/>
            </a:ln>
          </p:spPr>
          <p:txBody>
            <a:bodyPr/>
            <a:lstStyle/>
            <a:p>
              <a:pPr>
                <a:defRPr/>
              </a:pPr>
              <a:endParaRPr lang="id-ID" sz="1350">
                <a:solidFill>
                  <a:prstClr val="black"/>
                </a:solidFill>
              </a:endParaRPr>
            </a:p>
          </p:txBody>
        </p:sp>
        <p:sp>
          <p:nvSpPr>
            <p:cNvPr id="88" name="Freeform 112"/>
            <p:cNvSpPr>
              <a:spLocks noEditPoints="1"/>
            </p:cNvSpPr>
            <p:nvPr/>
          </p:nvSpPr>
          <p:spPr bwMode="auto">
            <a:xfrm>
              <a:off x="10278281" y="3927985"/>
              <a:ext cx="367978" cy="367978"/>
            </a:xfrm>
            <a:custGeom>
              <a:avLst/>
              <a:gdLst>
                <a:gd name="T0" fmla="*/ 115 w 115"/>
                <a:gd name="T1" fmla="*/ 32 h 115"/>
                <a:gd name="T2" fmla="*/ 104 w 115"/>
                <a:gd name="T3" fmla="*/ 22 h 115"/>
                <a:gd name="T4" fmla="*/ 84 w 115"/>
                <a:gd name="T5" fmla="*/ 42 h 115"/>
                <a:gd name="T6" fmla="*/ 73 w 115"/>
                <a:gd name="T7" fmla="*/ 30 h 115"/>
                <a:gd name="T8" fmla="*/ 93 w 115"/>
                <a:gd name="T9" fmla="*/ 10 h 115"/>
                <a:gd name="T10" fmla="*/ 83 w 115"/>
                <a:gd name="T11" fmla="*/ 0 h 115"/>
                <a:gd name="T12" fmla="*/ 63 w 115"/>
                <a:gd name="T13" fmla="*/ 20 h 115"/>
                <a:gd name="T14" fmla="*/ 50 w 115"/>
                <a:gd name="T15" fmla="*/ 7 h 115"/>
                <a:gd name="T16" fmla="*/ 40 w 115"/>
                <a:gd name="T17" fmla="*/ 17 h 115"/>
                <a:gd name="T18" fmla="*/ 98 w 115"/>
                <a:gd name="T19" fmla="*/ 74 h 115"/>
                <a:gd name="T20" fmla="*/ 107 w 115"/>
                <a:gd name="T21" fmla="*/ 65 h 115"/>
                <a:gd name="T22" fmla="*/ 95 w 115"/>
                <a:gd name="T23" fmla="*/ 52 h 115"/>
                <a:gd name="T24" fmla="*/ 115 w 115"/>
                <a:gd name="T25" fmla="*/ 32 h 115"/>
                <a:gd name="T26" fmla="*/ 31 w 115"/>
                <a:gd name="T27" fmla="*/ 84 h 115"/>
                <a:gd name="T28" fmla="*/ 89 w 115"/>
                <a:gd name="T29" fmla="*/ 76 h 115"/>
                <a:gd name="T30" fmla="*/ 39 w 115"/>
                <a:gd name="T31" fmla="*/ 26 h 115"/>
                <a:gd name="T32" fmla="*/ 31 w 115"/>
                <a:gd name="T33" fmla="*/ 84 h 115"/>
                <a:gd name="T34" fmla="*/ 21 w 115"/>
                <a:gd name="T35" fmla="*/ 79 h 115"/>
                <a:gd name="T36" fmla="*/ 36 w 115"/>
                <a:gd name="T37" fmla="*/ 93 h 115"/>
                <a:gd name="T38" fmla="*/ 14 w 115"/>
                <a:gd name="T39" fmla="*/ 115 h 115"/>
                <a:gd name="T40" fmla="*/ 0 w 115"/>
                <a:gd name="T41" fmla="*/ 100 h 115"/>
                <a:gd name="T42" fmla="*/ 21 w 115"/>
                <a:gd name="T43" fmla="*/ 79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15" h="115">
                  <a:moveTo>
                    <a:pt x="115" y="32"/>
                  </a:moveTo>
                  <a:cubicBezTo>
                    <a:pt x="104" y="22"/>
                    <a:pt x="104" y="22"/>
                    <a:pt x="104" y="22"/>
                  </a:cubicBezTo>
                  <a:cubicBezTo>
                    <a:pt x="84" y="42"/>
                    <a:pt x="84" y="42"/>
                    <a:pt x="84" y="42"/>
                  </a:cubicBezTo>
                  <a:cubicBezTo>
                    <a:pt x="73" y="30"/>
                    <a:pt x="73" y="30"/>
                    <a:pt x="73" y="30"/>
                  </a:cubicBezTo>
                  <a:cubicBezTo>
                    <a:pt x="93" y="10"/>
                    <a:pt x="93" y="10"/>
                    <a:pt x="93" y="10"/>
                  </a:cubicBezTo>
                  <a:cubicBezTo>
                    <a:pt x="83" y="0"/>
                    <a:pt x="83" y="0"/>
                    <a:pt x="83" y="0"/>
                  </a:cubicBezTo>
                  <a:cubicBezTo>
                    <a:pt x="63" y="20"/>
                    <a:pt x="63" y="20"/>
                    <a:pt x="63" y="20"/>
                  </a:cubicBezTo>
                  <a:cubicBezTo>
                    <a:pt x="50" y="7"/>
                    <a:pt x="50" y="7"/>
                    <a:pt x="50" y="7"/>
                  </a:cubicBezTo>
                  <a:cubicBezTo>
                    <a:pt x="40" y="17"/>
                    <a:pt x="40" y="17"/>
                    <a:pt x="40" y="17"/>
                  </a:cubicBezTo>
                  <a:cubicBezTo>
                    <a:pt x="98" y="74"/>
                    <a:pt x="98" y="74"/>
                    <a:pt x="98" y="74"/>
                  </a:cubicBezTo>
                  <a:cubicBezTo>
                    <a:pt x="107" y="65"/>
                    <a:pt x="107" y="65"/>
                    <a:pt x="107" y="65"/>
                  </a:cubicBezTo>
                  <a:cubicBezTo>
                    <a:pt x="95" y="52"/>
                    <a:pt x="95" y="52"/>
                    <a:pt x="95" y="52"/>
                  </a:cubicBezTo>
                  <a:lnTo>
                    <a:pt x="115" y="32"/>
                  </a:lnTo>
                  <a:close/>
                  <a:moveTo>
                    <a:pt x="31" y="84"/>
                  </a:moveTo>
                  <a:cubicBezTo>
                    <a:pt x="49" y="103"/>
                    <a:pt x="74" y="88"/>
                    <a:pt x="89" y="76"/>
                  </a:cubicBezTo>
                  <a:cubicBezTo>
                    <a:pt x="39" y="26"/>
                    <a:pt x="39" y="26"/>
                    <a:pt x="39" y="26"/>
                  </a:cubicBezTo>
                  <a:cubicBezTo>
                    <a:pt x="27" y="41"/>
                    <a:pt x="12" y="66"/>
                    <a:pt x="31" y="84"/>
                  </a:cubicBezTo>
                  <a:close/>
                  <a:moveTo>
                    <a:pt x="21" y="79"/>
                  </a:moveTo>
                  <a:cubicBezTo>
                    <a:pt x="36" y="93"/>
                    <a:pt x="36" y="93"/>
                    <a:pt x="36" y="93"/>
                  </a:cubicBezTo>
                  <a:cubicBezTo>
                    <a:pt x="14" y="115"/>
                    <a:pt x="14" y="115"/>
                    <a:pt x="14" y="115"/>
                  </a:cubicBezTo>
                  <a:cubicBezTo>
                    <a:pt x="0" y="100"/>
                    <a:pt x="0" y="100"/>
                    <a:pt x="0" y="100"/>
                  </a:cubicBezTo>
                  <a:lnTo>
                    <a:pt x="21" y="79"/>
                  </a:lnTo>
                  <a:close/>
                </a:path>
              </a:pathLst>
            </a:custGeom>
            <a:grpFill/>
            <a:ln>
              <a:noFill/>
            </a:ln>
          </p:spPr>
          <p:txBody>
            <a:bodyPr/>
            <a:lstStyle/>
            <a:p>
              <a:pPr>
                <a:defRPr/>
              </a:pPr>
              <a:endParaRPr lang="id-ID" sz="1350">
                <a:solidFill>
                  <a:prstClr val="black"/>
                </a:solidFill>
              </a:endParaRPr>
            </a:p>
          </p:txBody>
        </p:sp>
        <p:sp>
          <p:nvSpPr>
            <p:cNvPr id="89" name="Freeform 113"/>
            <p:cNvSpPr>
              <a:spLocks noEditPoints="1"/>
            </p:cNvSpPr>
            <p:nvPr/>
          </p:nvSpPr>
          <p:spPr bwMode="auto">
            <a:xfrm>
              <a:off x="10217604" y="4376214"/>
              <a:ext cx="270111" cy="313173"/>
            </a:xfrm>
            <a:custGeom>
              <a:avLst/>
              <a:gdLst>
                <a:gd name="T0" fmla="*/ 55 w 85"/>
                <a:gd name="T1" fmla="*/ 14 h 98"/>
                <a:gd name="T2" fmla="*/ 55 w 85"/>
                <a:gd name="T3" fmla="*/ 27 h 98"/>
                <a:gd name="T4" fmla="*/ 64 w 85"/>
                <a:gd name="T5" fmla="*/ 33 h 98"/>
                <a:gd name="T6" fmla="*/ 73 w 85"/>
                <a:gd name="T7" fmla="*/ 55 h 98"/>
                <a:gd name="T8" fmla="*/ 64 w 85"/>
                <a:gd name="T9" fmla="*/ 77 h 98"/>
                <a:gd name="T10" fmla="*/ 43 w 85"/>
                <a:gd name="T11" fmla="*/ 86 h 98"/>
                <a:gd name="T12" fmla="*/ 21 w 85"/>
                <a:gd name="T13" fmla="*/ 77 h 98"/>
                <a:gd name="T14" fmla="*/ 12 w 85"/>
                <a:gd name="T15" fmla="*/ 55 h 98"/>
                <a:gd name="T16" fmla="*/ 21 w 85"/>
                <a:gd name="T17" fmla="*/ 33 h 98"/>
                <a:gd name="T18" fmla="*/ 30 w 85"/>
                <a:gd name="T19" fmla="*/ 27 h 98"/>
                <a:gd name="T20" fmla="*/ 30 w 85"/>
                <a:gd name="T21" fmla="*/ 14 h 98"/>
                <a:gd name="T22" fmla="*/ 0 w 85"/>
                <a:gd name="T23" fmla="*/ 55 h 98"/>
                <a:gd name="T24" fmla="*/ 43 w 85"/>
                <a:gd name="T25" fmla="*/ 98 h 98"/>
                <a:gd name="T26" fmla="*/ 85 w 85"/>
                <a:gd name="T27" fmla="*/ 55 h 98"/>
                <a:gd name="T28" fmla="*/ 55 w 85"/>
                <a:gd name="T29" fmla="*/ 14 h 98"/>
                <a:gd name="T30" fmla="*/ 37 w 85"/>
                <a:gd name="T31" fmla="*/ 0 h 98"/>
                <a:gd name="T32" fmla="*/ 49 w 85"/>
                <a:gd name="T33" fmla="*/ 0 h 98"/>
                <a:gd name="T34" fmla="*/ 49 w 85"/>
                <a:gd name="T35" fmla="*/ 49 h 98"/>
                <a:gd name="T36" fmla="*/ 37 w 85"/>
                <a:gd name="T37" fmla="*/ 49 h 98"/>
                <a:gd name="T38" fmla="*/ 37 w 85"/>
                <a:gd name="T39" fmla="*/ 0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5" h="98">
                  <a:moveTo>
                    <a:pt x="55" y="14"/>
                  </a:moveTo>
                  <a:cubicBezTo>
                    <a:pt x="55" y="27"/>
                    <a:pt x="55" y="27"/>
                    <a:pt x="55" y="27"/>
                  </a:cubicBezTo>
                  <a:cubicBezTo>
                    <a:pt x="58" y="29"/>
                    <a:pt x="62" y="31"/>
                    <a:pt x="64" y="33"/>
                  </a:cubicBezTo>
                  <a:cubicBezTo>
                    <a:pt x="70" y="39"/>
                    <a:pt x="73" y="47"/>
                    <a:pt x="73" y="55"/>
                  </a:cubicBezTo>
                  <a:cubicBezTo>
                    <a:pt x="73" y="63"/>
                    <a:pt x="70" y="71"/>
                    <a:pt x="64" y="77"/>
                  </a:cubicBezTo>
                  <a:cubicBezTo>
                    <a:pt x="58" y="82"/>
                    <a:pt x="51" y="86"/>
                    <a:pt x="43" y="86"/>
                  </a:cubicBezTo>
                  <a:cubicBezTo>
                    <a:pt x="34" y="86"/>
                    <a:pt x="27" y="82"/>
                    <a:pt x="21" y="77"/>
                  </a:cubicBezTo>
                  <a:cubicBezTo>
                    <a:pt x="15" y="71"/>
                    <a:pt x="12" y="63"/>
                    <a:pt x="12" y="55"/>
                  </a:cubicBezTo>
                  <a:cubicBezTo>
                    <a:pt x="12" y="47"/>
                    <a:pt x="15" y="39"/>
                    <a:pt x="21" y="33"/>
                  </a:cubicBezTo>
                  <a:cubicBezTo>
                    <a:pt x="24" y="31"/>
                    <a:pt x="27" y="29"/>
                    <a:pt x="30" y="27"/>
                  </a:cubicBezTo>
                  <a:cubicBezTo>
                    <a:pt x="30" y="14"/>
                    <a:pt x="30" y="14"/>
                    <a:pt x="30" y="14"/>
                  </a:cubicBezTo>
                  <a:cubicBezTo>
                    <a:pt x="13" y="19"/>
                    <a:pt x="0" y="36"/>
                    <a:pt x="0" y="55"/>
                  </a:cubicBezTo>
                  <a:cubicBezTo>
                    <a:pt x="0" y="79"/>
                    <a:pt x="19" y="98"/>
                    <a:pt x="43" y="98"/>
                  </a:cubicBezTo>
                  <a:cubicBezTo>
                    <a:pt x="66" y="98"/>
                    <a:pt x="85" y="79"/>
                    <a:pt x="85" y="55"/>
                  </a:cubicBezTo>
                  <a:cubicBezTo>
                    <a:pt x="85" y="36"/>
                    <a:pt x="73" y="19"/>
                    <a:pt x="55" y="14"/>
                  </a:cubicBezTo>
                  <a:close/>
                  <a:moveTo>
                    <a:pt x="37" y="0"/>
                  </a:moveTo>
                  <a:cubicBezTo>
                    <a:pt x="49" y="0"/>
                    <a:pt x="49" y="0"/>
                    <a:pt x="49" y="0"/>
                  </a:cubicBezTo>
                  <a:cubicBezTo>
                    <a:pt x="49" y="49"/>
                    <a:pt x="49" y="49"/>
                    <a:pt x="49" y="49"/>
                  </a:cubicBezTo>
                  <a:cubicBezTo>
                    <a:pt x="37" y="49"/>
                    <a:pt x="37" y="49"/>
                    <a:pt x="37" y="49"/>
                  </a:cubicBezTo>
                  <a:lnTo>
                    <a:pt x="37" y="0"/>
                  </a:lnTo>
                  <a:close/>
                </a:path>
              </a:pathLst>
            </a:custGeom>
            <a:grpFill/>
            <a:ln>
              <a:noFill/>
            </a:ln>
          </p:spPr>
          <p:txBody>
            <a:bodyPr/>
            <a:lstStyle/>
            <a:p>
              <a:pPr>
                <a:defRPr/>
              </a:pPr>
              <a:endParaRPr lang="id-ID" sz="1350">
                <a:solidFill>
                  <a:prstClr val="black"/>
                </a:solidFill>
              </a:endParaRPr>
            </a:p>
          </p:txBody>
        </p:sp>
        <p:sp>
          <p:nvSpPr>
            <p:cNvPr id="90" name="Freeform 114"/>
            <p:cNvSpPr/>
            <p:nvPr/>
          </p:nvSpPr>
          <p:spPr bwMode="auto">
            <a:xfrm>
              <a:off x="10248921" y="3640258"/>
              <a:ext cx="146800" cy="256409"/>
            </a:xfrm>
            <a:custGeom>
              <a:avLst/>
              <a:gdLst>
                <a:gd name="T0" fmla="*/ 0 w 75"/>
                <a:gd name="T1" fmla="*/ 131 h 131"/>
                <a:gd name="T2" fmla="*/ 0 w 75"/>
                <a:gd name="T3" fmla="*/ 0 h 131"/>
                <a:gd name="T4" fmla="*/ 21 w 75"/>
                <a:gd name="T5" fmla="*/ 0 h 131"/>
                <a:gd name="T6" fmla="*/ 21 w 75"/>
                <a:gd name="T7" fmla="*/ 59 h 131"/>
                <a:gd name="T8" fmla="*/ 75 w 75"/>
                <a:gd name="T9" fmla="*/ 5 h 131"/>
                <a:gd name="T10" fmla="*/ 75 w 75"/>
                <a:gd name="T11" fmla="*/ 125 h 131"/>
                <a:gd name="T12" fmla="*/ 21 w 75"/>
                <a:gd name="T13" fmla="*/ 71 h 131"/>
                <a:gd name="T14" fmla="*/ 21 w 75"/>
                <a:gd name="T15" fmla="*/ 131 h 131"/>
                <a:gd name="T16" fmla="*/ 0 w 75"/>
                <a:gd name="T17" fmla="*/ 131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 h="131">
                  <a:moveTo>
                    <a:pt x="0" y="131"/>
                  </a:moveTo>
                  <a:lnTo>
                    <a:pt x="0" y="0"/>
                  </a:lnTo>
                  <a:lnTo>
                    <a:pt x="21" y="0"/>
                  </a:lnTo>
                  <a:lnTo>
                    <a:pt x="21" y="59"/>
                  </a:lnTo>
                  <a:lnTo>
                    <a:pt x="75" y="5"/>
                  </a:lnTo>
                  <a:lnTo>
                    <a:pt x="75" y="125"/>
                  </a:lnTo>
                  <a:lnTo>
                    <a:pt x="21" y="71"/>
                  </a:lnTo>
                  <a:lnTo>
                    <a:pt x="21" y="131"/>
                  </a:lnTo>
                  <a:lnTo>
                    <a:pt x="0" y="131"/>
                  </a:lnTo>
                  <a:close/>
                </a:path>
              </a:pathLst>
            </a:custGeom>
            <a:grpFill/>
            <a:ln>
              <a:noFill/>
            </a:ln>
          </p:spPr>
          <p:txBody>
            <a:bodyPr/>
            <a:lstStyle/>
            <a:p>
              <a:pPr>
                <a:defRPr/>
              </a:pPr>
              <a:endParaRPr lang="id-ID" sz="1350">
                <a:solidFill>
                  <a:prstClr val="black"/>
                </a:solidFill>
              </a:endParaRPr>
            </a:p>
          </p:txBody>
        </p:sp>
        <p:sp>
          <p:nvSpPr>
            <p:cNvPr id="91" name="Freeform 115"/>
            <p:cNvSpPr>
              <a:spLocks noEditPoints="1"/>
            </p:cNvSpPr>
            <p:nvPr/>
          </p:nvSpPr>
          <p:spPr bwMode="auto">
            <a:xfrm>
              <a:off x="10156926" y="2651806"/>
              <a:ext cx="279899" cy="250538"/>
            </a:xfrm>
            <a:custGeom>
              <a:avLst/>
              <a:gdLst>
                <a:gd name="T0" fmla="*/ 22 w 88"/>
                <a:gd name="T1" fmla="*/ 0 h 78"/>
                <a:gd name="T2" fmla="*/ 66 w 88"/>
                <a:gd name="T3" fmla="*/ 0 h 78"/>
                <a:gd name="T4" fmla="*/ 66 w 88"/>
                <a:gd name="T5" fmla="*/ 11 h 78"/>
                <a:gd name="T6" fmla="*/ 22 w 88"/>
                <a:gd name="T7" fmla="*/ 11 h 78"/>
                <a:gd name="T8" fmla="*/ 22 w 88"/>
                <a:gd name="T9" fmla="*/ 0 h 78"/>
                <a:gd name="T10" fmla="*/ 83 w 88"/>
                <a:gd name="T11" fmla="*/ 17 h 78"/>
                <a:gd name="T12" fmla="*/ 5 w 88"/>
                <a:gd name="T13" fmla="*/ 17 h 78"/>
                <a:gd name="T14" fmla="*/ 0 w 88"/>
                <a:gd name="T15" fmla="*/ 22 h 78"/>
                <a:gd name="T16" fmla="*/ 0 w 88"/>
                <a:gd name="T17" fmla="*/ 50 h 78"/>
                <a:gd name="T18" fmla="*/ 5 w 88"/>
                <a:gd name="T19" fmla="*/ 56 h 78"/>
                <a:gd name="T20" fmla="*/ 22 w 88"/>
                <a:gd name="T21" fmla="*/ 56 h 78"/>
                <a:gd name="T22" fmla="*/ 22 w 88"/>
                <a:gd name="T23" fmla="*/ 78 h 78"/>
                <a:gd name="T24" fmla="*/ 66 w 88"/>
                <a:gd name="T25" fmla="*/ 78 h 78"/>
                <a:gd name="T26" fmla="*/ 66 w 88"/>
                <a:gd name="T27" fmla="*/ 56 h 78"/>
                <a:gd name="T28" fmla="*/ 83 w 88"/>
                <a:gd name="T29" fmla="*/ 56 h 78"/>
                <a:gd name="T30" fmla="*/ 88 w 88"/>
                <a:gd name="T31" fmla="*/ 50 h 78"/>
                <a:gd name="T32" fmla="*/ 88 w 88"/>
                <a:gd name="T33" fmla="*/ 22 h 78"/>
                <a:gd name="T34" fmla="*/ 83 w 88"/>
                <a:gd name="T35" fmla="*/ 17 h 78"/>
                <a:gd name="T36" fmla="*/ 60 w 88"/>
                <a:gd name="T37" fmla="*/ 72 h 78"/>
                <a:gd name="T38" fmla="*/ 27 w 88"/>
                <a:gd name="T39" fmla="*/ 72 h 78"/>
                <a:gd name="T40" fmla="*/ 27 w 88"/>
                <a:gd name="T41" fmla="*/ 45 h 78"/>
                <a:gd name="T42" fmla="*/ 60 w 88"/>
                <a:gd name="T43" fmla="*/ 45 h 78"/>
                <a:gd name="T44" fmla="*/ 60 w 88"/>
                <a:gd name="T45" fmla="*/ 72 h 78"/>
                <a:gd name="T46" fmla="*/ 84 w 88"/>
                <a:gd name="T47" fmla="*/ 25 h 78"/>
                <a:gd name="T48" fmla="*/ 80 w 88"/>
                <a:gd name="T49" fmla="*/ 29 h 78"/>
                <a:gd name="T50" fmla="*/ 76 w 88"/>
                <a:gd name="T51" fmla="*/ 25 h 78"/>
                <a:gd name="T52" fmla="*/ 80 w 88"/>
                <a:gd name="T53" fmla="*/ 21 h 78"/>
                <a:gd name="T54" fmla="*/ 84 w 88"/>
                <a:gd name="T55" fmla="*/ 25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88" h="78">
                  <a:moveTo>
                    <a:pt x="22" y="0"/>
                  </a:moveTo>
                  <a:cubicBezTo>
                    <a:pt x="66" y="0"/>
                    <a:pt x="66" y="0"/>
                    <a:pt x="66" y="0"/>
                  </a:cubicBezTo>
                  <a:cubicBezTo>
                    <a:pt x="66" y="11"/>
                    <a:pt x="66" y="11"/>
                    <a:pt x="66" y="11"/>
                  </a:cubicBezTo>
                  <a:cubicBezTo>
                    <a:pt x="22" y="11"/>
                    <a:pt x="22" y="11"/>
                    <a:pt x="22" y="11"/>
                  </a:cubicBezTo>
                  <a:lnTo>
                    <a:pt x="22" y="0"/>
                  </a:lnTo>
                  <a:close/>
                  <a:moveTo>
                    <a:pt x="83" y="17"/>
                  </a:moveTo>
                  <a:cubicBezTo>
                    <a:pt x="5" y="17"/>
                    <a:pt x="5" y="17"/>
                    <a:pt x="5" y="17"/>
                  </a:cubicBezTo>
                  <a:cubicBezTo>
                    <a:pt x="2" y="17"/>
                    <a:pt x="0" y="19"/>
                    <a:pt x="0" y="22"/>
                  </a:cubicBezTo>
                  <a:cubicBezTo>
                    <a:pt x="0" y="50"/>
                    <a:pt x="0" y="50"/>
                    <a:pt x="0" y="50"/>
                  </a:cubicBezTo>
                  <a:cubicBezTo>
                    <a:pt x="0" y="53"/>
                    <a:pt x="2" y="56"/>
                    <a:pt x="5" y="56"/>
                  </a:cubicBezTo>
                  <a:cubicBezTo>
                    <a:pt x="22" y="56"/>
                    <a:pt x="22" y="56"/>
                    <a:pt x="22" y="56"/>
                  </a:cubicBezTo>
                  <a:cubicBezTo>
                    <a:pt x="22" y="78"/>
                    <a:pt x="22" y="78"/>
                    <a:pt x="22" y="78"/>
                  </a:cubicBezTo>
                  <a:cubicBezTo>
                    <a:pt x="66" y="78"/>
                    <a:pt x="66" y="78"/>
                    <a:pt x="66" y="78"/>
                  </a:cubicBezTo>
                  <a:cubicBezTo>
                    <a:pt x="66" y="56"/>
                    <a:pt x="66" y="56"/>
                    <a:pt x="66" y="56"/>
                  </a:cubicBezTo>
                  <a:cubicBezTo>
                    <a:pt x="83" y="56"/>
                    <a:pt x="83" y="56"/>
                    <a:pt x="83" y="56"/>
                  </a:cubicBezTo>
                  <a:cubicBezTo>
                    <a:pt x="86" y="56"/>
                    <a:pt x="88" y="53"/>
                    <a:pt x="88" y="50"/>
                  </a:cubicBezTo>
                  <a:cubicBezTo>
                    <a:pt x="88" y="22"/>
                    <a:pt x="88" y="22"/>
                    <a:pt x="88" y="22"/>
                  </a:cubicBezTo>
                  <a:cubicBezTo>
                    <a:pt x="88" y="19"/>
                    <a:pt x="86" y="17"/>
                    <a:pt x="83" y="17"/>
                  </a:cubicBezTo>
                  <a:close/>
                  <a:moveTo>
                    <a:pt x="60" y="72"/>
                  </a:moveTo>
                  <a:cubicBezTo>
                    <a:pt x="27" y="72"/>
                    <a:pt x="27" y="72"/>
                    <a:pt x="27" y="72"/>
                  </a:cubicBezTo>
                  <a:cubicBezTo>
                    <a:pt x="27" y="45"/>
                    <a:pt x="27" y="45"/>
                    <a:pt x="27" y="45"/>
                  </a:cubicBezTo>
                  <a:cubicBezTo>
                    <a:pt x="60" y="45"/>
                    <a:pt x="60" y="45"/>
                    <a:pt x="60" y="45"/>
                  </a:cubicBezTo>
                  <a:lnTo>
                    <a:pt x="60" y="72"/>
                  </a:lnTo>
                  <a:close/>
                  <a:moveTo>
                    <a:pt x="84" y="25"/>
                  </a:moveTo>
                  <a:cubicBezTo>
                    <a:pt x="84" y="27"/>
                    <a:pt x="82" y="29"/>
                    <a:pt x="80" y="29"/>
                  </a:cubicBezTo>
                  <a:cubicBezTo>
                    <a:pt x="78" y="29"/>
                    <a:pt x="76" y="27"/>
                    <a:pt x="76" y="25"/>
                  </a:cubicBezTo>
                  <a:cubicBezTo>
                    <a:pt x="76" y="23"/>
                    <a:pt x="78" y="21"/>
                    <a:pt x="80" y="21"/>
                  </a:cubicBezTo>
                  <a:cubicBezTo>
                    <a:pt x="82" y="21"/>
                    <a:pt x="84" y="23"/>
                    <a:pt x="84" y="25"/>
                  </a:cubicBezTo>
                  <a:close/>
                </a:path>
              </a:pathLst>
            </a:custGeom>
            <a:grpFill/>
            <a:ln>
              <a:noFill/>
            </a:ln>
          </p:spPr>
          <p:txBody>
            <a:bodyPr/>
            <a:lstStyle/>
            <a:p>
              <a:pPr>
                <a:defRPr/>
              </a:pPr>
              <a:endParaRPr lang="id-ID" sz="1350">
                <a:solidFill>
                  <a:prstClr val="black"/>
                </a:solidFill>
              </a:endParaRPr>
            </a:p>
          </p:txBody>
        </p:sp>
        <p:sp>
          <p:nvSpPr>
            <p:cNvPr id="92" name="Freeform 116"/>
            <p:cNvSpPr>
              <a:spLocks noEditPoints="1"/>
            </p:cNvSpPr>
            <p:nvPr/>
          </p:nvSpPr>
          <p:spPr bwMode="auto">
            <a:xfrm>
              <a:off x="10164756" y="2953235"/>
              <a:ext cx="244667" cy="258367"/>
            </a:xfrm>
            <a:custGeom>
              <a:avLst/>
              <a:gdLst>
                <a:gd name="T0" fmla="*/ 69 w 76"/>
                <a:gd name="T1" fmla="*/ 0 h 81"/>
                <a:gd name="T2" fmla="*/ 8 w 76"/>
                <a:gd name="T3" fmla="*/ 0 h 81"/>
                <a:gd name="T4" fmla="*/ 0 w 76"/>
                <a:gd name="T5" fmla="*/ 7 h 81"/>
                <a:gd name="T6" fmla="*/ 0 w 76"/>
                <a:gd name="T7" fmla="*/ 73 h 81"/>
                <a:gd name="T8" fmla="*/ 8 w 76"/>
                <a:gd name="T9" fmla="*/ 81 h 81"/>
                <a:gd name="T10" fmla="*/ 69 w 76"/>
                <a:gd name="T11" fmla="*/ 81 h 81"/>
                <a:gd name="T12" fmla="*/ 76 w 76"/>
                <a:gd name="T13" fmla="*/ 73 h 81"/>
                <a:gd name="T14" fmla="*/ 76 w 76"/>
                <a:gd name="T15" fmla="*/ 7 h 81"/>
                <a:gd name="T16" fmla="*/ 69 w 76"/>
                <a:gd name="T17" fmla="*/ 0 h 81"/>
                <a:gd name="T18" fmla="*/ 66 w 76"/>
                <a:gd name="T19" fmla="*/ 71 h 81"/>
                <a:gd name="T20" fmla="*/ 11 w 76"/>
                <a:gd name="T21" fmla="*/ 71 h 81"/>
                <a:gd name="T22" fmla="*/ 11 w 76"/>
                <a:gd name="T23" fmla="*/ 10 h 81"/>
                <a:gd name="T24" fmla="*/ 66 w 76"/>
                <a:gd name="T25" fmla="*/ 10 h 81"/>
                <a:gd name="T26" fmla="*/ 66 w 76"/>
                <a:gd name="T27" fmla="*/ 71 h 81"/>
                <a:gd name="T28" fmla="*/ 21 w 76"/>
                <a:gd name="T29" fmla="*/ 45 h 81"/>
                <a:gd name="T30" fmla="*/ 56 w 76"/>
                <a:gd name="T31" fmla="*/ 45 h 81"/>
                <a:gd name="T32" fmla="*/ 56 w 76"/>
                <a:gd name="T33" fmla="*/ 50 h 81"/>
                <a:gd name="T34" fmla="*/ 21 w 76"/>
                <a:gd name="T35" fmla="*/ 50 h 81"/>
                <a:gd name="T36" fmla="*/ 21 w 76"/>
                <a:gd name="T37" fmla="*/ 45 h 81"/>
                <a:gd name="T38" fmla="*/ 21 w 76"/>
                <a:gd name="T39" fmla="*/ 55 h 81"/>
                <a:gd name="T40" fmla="*/ 56 w 76"/>
                <a:gd name="T41" fmla="*/ 55 h 81"/>
                <a:gd name="T42" fmla="*/ 56 w 76"/>
                <a:gd name="T43" fmla="*/ 60 h 81"/>
                <a:gd name="T44" fmla="*/ 21 w 76"/>
                <a:gd name="T45" fmla="*/ 60 h 81"/>
                <a:gd name="T46" fmla="*/ 21 w 76"/>
                <a:gd name="T47" fmla="*/ 55 h 81"/>
                <a:gd name="T48" fmla="*/ 26 w 76"/>
                <a:gd name="T49" fmla="*/ 23 h 81"/>
                <a:gd name="T50" fmla="*/ 33 w 76"/>
                <a:gd name="T51" fmla="*/ 30 h 81"/>
                <a:gd name="T52" fmla="*/ 41 w 76"/>
                <a:gd name="T53" fmla="*/ 23 h 81"/>
                <a:gd name="T54" fmla="*/ 33 w 76"/>
                <a:gd name="T55" fmla="*/ 15 h 81"/>
                <a:gd name="T56" fmla="*/ 26 w 76"/>
                <a:gd name="T57" fmla="*/ 23 h 81"/>
                <a:gd name="T58" fmla="*/ 38 w 76"/>
                <a:gd name="T59" fmla="*/ 30 h 81"/>
                <a:gd name="T60" fmla="*/ 28 w 76"/>
                <a:gd name="T61" fmla="*/ 30 h 81"/>
                <a:gd name="T62" fmla="*/ 21 w 76"/>
                <a:gd name="T63" fmla="*/ 35 h 81"/>
                <a:gd name="T64" fmla="*/ 21 w 76"/>
                <a:gd name="T65" fmla="*/ 40 h 81"/>
                <a:gd name="T66" fmla="*/ 46 w 76"/>
                <a:gd name="T67" fmla="*/ 40 h 81"/>
                <a:gd name="T68" fmla="*/ 46 w 76"/>
                <a:gd name="T69" fmla="*/ 35 h 81"/>
                <a:gd name="T70" fmla="*/ 38 w 76"/>
                <a:gd name="T71" fmla="*/ 30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76" h="81">
                  <a:moveTo>
                    <a:pt x="69" y="0"/>
                  </a:moveTo>
                  <a:cubicBezTo>
                    <a:pt x="8" y="0"/>
                    <a:pt x="8" y="0"/>
                    <a:pt x="8" y="0"/>
                  </a:cubicBezTo>
                  <a:cubicBezTo>
                    <a:pt x="4" y="0"/>
                    <a:pt x="0" y="3"/>
                    <a:pt x="0" y="7"/>
                  </a:cubicBezTo>
                  <a:cubicBezTo>
                    <a:pt x="0" y="73"/>
                    <a:pt x="0" y="73"/>
                    <a:pt x="0" y="73"/>
                  </a:cubicBezTo>
                  <a:cubicBezTo>
                    <a:pt x="0" y="77"/>
                    <a:pt x="4" y="81"/>
                    <a:pt x="8" y="81"/>
                  </a:cubicBezTo>
                  <a:cubicBezTo>
                    <a:pt x="69" y="81"/>
                    <a:pt x="69" y="81"/>
                    <a:pt x="69" y="81"/>
                  </a:cubicBezTo>
                  <a:cubicBezTo>
                    <a:pt x="73" y="81"/>
                    <a:pt x="76" y="77"/>
                    <a:pt x="76" y="73"/>
                  </a:cubicBezTo>
                  <a:cubicBezTo>
                    <a:pt x="76" y="7"/>
                    <a:pt x="76" y="7"/>
                    <a:pt x="76" y="7"/>
                  </a:cubicBezTo>
                  <a:cubicBezTo>
                    <a:pt x="76" y="3"/>
                    <a:pt x="73" y="0"/>
                    <a:pt x="69" y="0"/>
                  </a:cubicBezTo>
                  <a:close/>
                  <a:moveTo>
                    <a:pt x="66" y="71"/>
                  </a:moveTo>
                  <a:cubicBezTo>
                    <a:pt x="11" y="71"/>
                    <a:pt x="11" y="71"/>
                    <a:pt x="11" y="71"/>
                  </a:cubicBezTo>
                  <a:cubicBezTo>
                    <a:pt x="11" y="10"/>
                    <a:pt x="11" y="10"/>
                    <a:pt x="11" y="10"/>
                  </a:cubicBezTo>
                  <a:cubicBezTo>
                    <a:pt x="66" y="10"/>
                    <a:pt x="66" y="10"/>
                    <a:pt x="66" y="10"/>
                  </a:cubicBezTo>
                  <a:lnTo>
                    <a:pt x="66" y="71"/>
                  </a:lnTo>
                  <a:close/>
                  <a:moveTo>
                    <a:pt x="21" y="45"/>
                  </a:moveTo>
                  <a:cubicBezTo>
                    <a:pt x="56" y="45"/>
                    <a:pt x="56" y="45"/>
                    <a:pt x="56" y="45"/>
                  </a:cubicBezTo>
                  <a:cubicBezTo>
                    <a:pt x="56" y="50"/>
                    <a:pt x="56" y="50"/>
                    <a:pt x="56" y="50"/>
                  </a:cubicBezTo>
                  <a:cubicBezTo>
                    <a:pt x="21" y="50"/>
                    <a:pt x="21" y="50"/>
                    <a:pt x="21" y="50"/>
                  </a:cubicBezTo>
                  <a:lnTo>
                    <a:pt x="21" y="45"/>
                  </a:lnTo>
                  <a:close/>
                  <a:moveTo>
                    <a:pt x="21" y="55"/>
                  </a:moveTo>
                  <a:cubicBezTo>
                    <a:pt x="56" y="55"/>
                    <a:pt x="56" y="55"/>
                    <a:pt x="56" y="55"/>
                  </a:cubicBezTo>
                  <a:cubicBezTo>
                    <a:pt x="56" y="60"/>
                    <a:pt x="56" y="60"/>
                    <a:pt x="56" y="60"/>
                  </a:cubicBezTo>
                  <a:cubicBezTo>
                    <a:pt x="21" y="60"/>
                    <a:pt x="21" y="60"/>
                    <a:pt x="21" y="60"/>
                  </a:cubicBezTo>
                  <a:lnTo>
                    <a:pt x="21" y="55"/>
                  </a:lnTo>
                  <a:close/>
                  <a:moveTo>
                    <a:pt x="26" y="23"/>
                  </a:moveTo>
                  <a:cubicBezTo>
                    <a:pt x="26" y="27"/>
                    <a:pt x="29" y="30"/>
                    <a:pt x="33" y="30"/>
                  </a:cubicBezTo>
                  <a:cubicBezTo>
                    <a:pt x="37" y="30"/>
                    <a:pt x="41" y="27"/>
                    <a:pt x="41" y="23"/>
                  </a:cubicBezTo>
                  <a:cubicBezTo>
                    <a:pt x="41" y="18"/>
                    <a:pt x="37" y="15"/>
                    <a:pt x="33" y="15"/>
                  </a:cubicBezTo>
                  <a:cubicBezTo>
                    <a:pt x="29" y="15"/>
                    <a:pt x="26" y="18"/>
                    <a:pt x="26" y="23"/>
                  </a:cubicBezTo>
                  <a:close/>
                  <a:moveTo>
                    <a:pt x="38" y="30"/>
                  </a:moveTo>
                  <a:cubicBezTo>
                    <a:pt x="28" y="30"/>
                    <a:pt x="28" y="30"/>
                    <a:pt x="28" y="30"/>
                  </a:cubicBezTo>
                  <a:cubicBezTo>
                    <a:pt x="24" y="30"/>
                    <a:pt x="21" y="32"/>
                    <a:pt x="21" y="35"/>
                  </a:cubicBezTo>
                  <a:cubicBezTo>
                    <a:pt x="21" y="40"/>
                    <a:pt x="21" y="40"/>
                    <a:pt x="21" y="40"/>
                  </a:cubicBezTo>
                  <a:cubicBezTo>
                    <a:pt x="46" y="40"/>
                    <a:pt x="46" y="40"/>
                    <a:pt x="46" y="40"/>
                  </a:cubicBezTo>
                  <a:cubicBezTo>
                    <a:pt x="46" y="35"/>
                    <a:pt x="46" y="35"/>
                    <a:pt x="46" y="35"/>
                  </a:cubicBezTo>
                  <a:cubicBezTo>
                    <a:pt x="46" y="32"/>
                    <a:pt x="42" y="30"/>
                    <a:pt x="38" y="30"/>
                  </a:cubicBezTo>
                  <a:close/>
                </a:path>
              </a:pathLst>
            </a:custGeom>
            <a:grpFill/>
            <a:ln>
              <a:noFill/>
            </a:ln>
          </p:spPr>
          <p:txBody>
            <a:bodyPr/>
            <a:lstStyle/>
            <a:p>
              <a:pPr>
                <a:defRPr/>
              </a:pPr>
              <a:endParaRPr lang="id-ID" sz="1350">
                <a:solidFill>
                  <a:prstClr val="black"/>
                </a:solidFill>
              </a:endParaRPr>
            </a:p>
          </p:txBody>
        </p:sp>
        <p:sp>
          <p:nvSpPr>
            <p:cNvPr id="93" name="Freeform 117"/>
            <p:cNvSpPr>
              <a:spLocks noEditPoints="1"/>
            </p:cNvSpPr>
            <p:nvPr/>
          </p:nvSpPr>
          <p:spPr bwMode="auto">
            <a:xfrm>
              <a:off x="10383977" y="2054822"/>
              <a:ext cx="248581" cy="248580"/>
            </a:xfrm>
            <a:custGeom>
              <a:avLst/>
              <a:gdLst>
                <a:gd name="T0" fmla="*/ 67 w 127"/>
                <a:gd name="T1" fmla="*/ 0 h 127"/>
                <a:gd name="T2" fmla="*/ 55 w 127"/>
                <a:gd name="T3" fmla="*/ 11 h 127"/>
                <a:gd name="T4" fmla="*/ 67 w 127"/>
                <a:gd name="T5" fmla="*/ 24 h 127"/>
                <a:gd name="T6" fmla="*/ 39 w 127"/>
                <a:gd name="T7" fmla="*/ 55 h 127"/>
                <a:gd name="T8" fmla="*/ 11 w 127"/>
                <a:gd name="T9" fmla="*/ 55 h 127"/>
                <a:gd name="T10" fmla="*/ 34 w 127"/>
                <a:gd name="T11" fmla="*/ 77 h 127"/>
                <a:gd name="T12" fmla="*/ 0 w 127"/>
                <a:gd name="T13" fmla="*/ 122 h 127"/>
                <a:gd name="T14" fmla="*/ 0 w 127"/>
                <a:gd name="T15" fmla="*/ 127 h 127"/>
                <a:gd name="T16" fmla="*/ 4 w 127"/>
                <a:gd name="T17" fmla="*/ 127 h 127"/>
                <a:gd name="T18" fmla="*/ 49 w 127"/>
                <a:gd name="T19" fmla="*/ 93 h 127"/>
                <a:gd name="T20" fmla="*/ 71 w 127"/>
                <a:gd name="T21" fmla="*/ 114 h 127"/>
                <a:gd name="T22" fmla="*/ 71 w 127"/>
                <a:gd name="T23" fmla="*/ 86 h 127"/>
                <a:gd name="T24" fmla="*/ 102 w 127"/>
                <a:gd name="T25" fmla="*/ 59 h 127"/>
                <a:gd name="T26" fmla="*/ 114 w 127"/>
                <a:gd name="T27" fmla="*/ 72 h 127"/>
                <a:gd name="T28" fmla="*/ 127 w 127"/>
                <a:gd name="T29" fmla="*/ 59 h 127"/>
                <a:gd name="T30" fmla="*/ 67 w 127"/>
                <a:gd name="T31" fmla="*/ 0 h 127"/>
                <a:gd name="T32" fmla="*/ 55 w 127"/>
                <a:gd name="T33" fmla="*/ 67 h 127"/>
                <a:gd name="T34" fmla="*/ 47 w 127"/>
                <a:gd name="T35" fmla="*/ 59 h 127"/>
                <a:gd name="T36" fmla="*/ 75 w 127"/>
                <a:gd name="T37" fmla="*/ 31 h 127"/>
                <a:gd name="T38" fmla="*/ 83 w 127"/>
                <a:gd name="T39" fmla="*/ 39 h 127"/>
                <a:gd name="T40" fmla="*/ 55 w 127"/>
                <a:gd name="T41" fmla="*/ 67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27" h="127">
                  <a:moveTo>
                    <a:pt x="67" y="0"/>
                  </a:moveTo>
                  <a:lnTo>
                    <a:pt x="55" y="11"/>
                  </a:lnTo>
                  <a:lnTo>
                    <a:pt x="67" y="24"/>
                  </a:lnTo>
                  <a:lnTo>
                    <a:pt x="39" y="55"/>
                  </a:lnTo>
                  <a:lnTo>
                    <a:pt x="11" y="55"/>
                  </a:lnTo>
                  <a:lnTo>
                    <a:pt x="34" y="77"/>
                  </a:lnTo>
                  <a:lnTo>
                    <a:pt x="0" y="122"/>
                  </a:lnTo>
                  <a:lnTo>
                    <a:pt x="0" y="127"/>
                  </a:lnTo>
                  <a:lnTo>
                    <a:pt x="4" y="127"/>
                  </a:lnTo>
                  <a:lnTo>
                    <a:pt x="49" y="93"/>
                  </a:lnTo>
                  <a:lnTo>
                    <a:pt x="71" y="114"/>
                  </a:lnTo>
                  <a:lnTo>
                    <a:pt x="71" y="86"/>
                  </a:lnTo>
                  <a:lnTo>
                    <a:pt x="102" y="59"/>
                  </a:lnTo>
                  <a:lnTo>
                    <a:pt x="114" y="72"/>
                  </a:lnTo>
                  <a:lnTo>
                    <a:pt x="127" y="59"/>
                  </a:lnTo>
                  <a:lnTo>
                    <a:pt x="67" y="0"/>
                  </a:lnTo>
                  <a:close/>
                  <a:moveTo>
                    <a:pt x="55" y="67"/>
                  </a:moveTo>
                  <a:lnTo>
                    <a:pt x="47" y="59"/>
                  </a:lnTo>
                  <a:lnTo>
                    <a:pt x="75" y="31"/>
                  </a:lnTo>
                  <a:lnTo>
                    <a:pt x="83" y="39"/>
                  </a:lnTo>
                  <a:lnTo>
                    <a:pt x="55" y="67"/>
                  </a:lnTo>
                  <a:close/>
                </a:path>
              </a:pathLst>
            </a:custGeom>
            <a:grpFill/>
            <a:ln>
              <a:noFill/>
            </a:ln>
          </p:spPr>
          <p:txBody>
            <a:bodyPr/>
            <a:lstStyle/>
            <a:p>
              <a:pPr>
                <a:defRPr/>
              </a:pPr>
              <a:endParaRPr lang="id-ID" sz="1350">
                <a:solidFill>
                  <a:prstClr val="black"/>
                </a:solidFill>
              </a:endParaRPr>
            </a:p>
          </p:txBody>
        </p:sp>
        <p:sp>
          <p:nvSpPr>
            <p:cNvPr id="94" name="Freeform 118"/>
            <p:cNvSpPr>
              <a:spLocks noEditPoints="1"/>
            </p:cNvSpPr>
            <p:nvPr/>
          </p:nvSpPr>
          <p:spPr bwMode="auto">
            <a:xfrm>
              <a:off x="10274366" y="1367799"/>
              <a:ext cx="246623" cy="166372"/>
            </a:xfrm>
            <a:custGeom>
              <a:avLst/>
              <a:gdLst>
                <a:gd name="T0" fmla="*/ 17 w 77"/>
                <a:gd name="T1" fmla="*/ 19 h 52"/>
                <a:gd name="T2" fmla="*/ 34 w 77"/>
                <a:gd name="T3" fmla="*/ 36 h 52"/>
                <a:gd name="T4" fmla="*/ 17 w 77"/>
                <a:gd name="T5" fmla="*/ 52 h 52"/>
                <a:gd name="T6" fmla="*/ 0 w 77"/>
                <a:gd name="T7" fmla="*/ 36 h 52"/>
                <a:gd name="T8" fmla="*/ 0 w 77"/>
                <a:gd name="T9" fmla="*/ 33 h 52"/>
                <a:gd name="T10" fmla="*/ 34 w 77"/>
                <a:gd name="T11" fmla="*/ 0 h 52"/>
                <a:gd name="T12" fmla="*/ 34 w 77"/>
                <a:gd name="T13" fmla="*/ 9 h 52"/>
                <a:gd name="T14" fmla="*/ 17 w 77"/>
                <a:gd name="T15" fmla="*/ 16 h 52"/>
                <a:gd name="T16" fmla="*/ 14 w 77"/>
                <a:gd name="T17" fmla="*/ 19 h 52"/>
                <a:gd name="T18" fmla="*/ 17 w 77"/>
                <a:gd name="T19" fmla="*/ 19 h 52"/>
                <a:gd name="T20" fmla="*/ 60 w 77"/>
                <a:gd name="T21" fmla="*/ 19 h 52"/>
                <a:gd name="T22" fmla="*/ 77 w 77"/>
                <a:gd name="T23" fmla="*/ 36 h 52"/>
                <a:gd name="T24" fmla="*/ 60 w 77"/>
                <a:gd name="T25" fmla="*/ 52 h 52"/>
                <a:gd name="T26" fmla="*/ 43 w 77"/>
                <a:gd name="T27" fmla="*/ 36 h 52"/>
                <a:gd name="T28" fmla="*/ 43 w 77"/>
                <a:gd name="T29" fmla="*/ 33 h 52"/>
                <a:gd name="T30" fmla="*/ 77 w 77"/>
                <a:gd name="T31" fmla="*/ 0 h 52"/>
                <a:gd name="T32" fmla="*/ 77 w 77"/>
                <a:gd name="T33" fmla="*/ 9 h 52"/>
                <a:gd name="T34" fmla="*/ 60 w 77"/>
                <a:gd name="T35" fmla="*/ 16 h 52"/>
                <a:gd name="T36" fmla="*/ 58 w 77"/>
                <a:gd name="T37" fmla="*/ 19 h 52"/>
                <a:gd name="T38" fmla="*/ 60 w 77"/>
                <a:gd name="T39" fmla="*/ 19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77" h="52">
                  <a:moveTo>
                    <a:pt x="17" y="19"/>
                  </a:moveTo>
                  <a:cubicBezTo>
                    <a:pt x="26" y="19"/>
                    <a:pt x="34" y="26"/>
                    <a:pt x="34" y="36"/>
                  </a:cubicBezTo>
                  <a:cubicBezTo>
                    <a:pt x="34" y="45"/>
                    <a:pt x="26" y="52"/>
                    <a:pt x="17" y="52"/>
                  </a:cubicBezTo>
                  <a:cubicBezTo>
                    <a:pt x="8" y="52"/>
                    <a:pt x="0" y="45"/>
                    <a:pt x="0" y="36"/>
                  </a:cubicBezTo>
                  <a:cubicBezTo>
                    <a:pt x="0" y="33"/>
                    <a:pt x="0" y="33"/>
                    <a:pt x="0" y="33"/>
                  </a:cubicBezTo>
                  <a:cubicBezTo>
                    <a:pt x="0" y="15"/>
                    <a:pt x="15" y="0"/>
                    <a:pt x="34" y="0"/>
                  </a:cubicBezTo>
                  <a:cubicBezTo>
                    <a:pt x="34" y="9"/>
                    <a:pt x="34" y="9"/>
                    <a:pt x="34" y="9"/>
                  </a:cubicBezTo>
                  <a:cubicBezTo>
                    <a:pt x="27" y="9"/>
                    <a:pt x="21" y="12"/>
                    <a:pt x="17" y="16"/>
                  </a:cubicBezTo>
                  <a:cubicBezTo>
                    <a:pt x="16" y="17"/>
                    <a:pt x="15" y="18"/>
                    <a:pt x="14" y="19"/>
                  </a:cubicBezTo>
                  <a:cubicBezTo>
                    <a:pt x="15" y="19"/>
                    <a:pt x="16" y="19"/>
                    <a:pt x="17" y="19"/>
                  </a:cubicBezTo>
                  <a:close/>
                  <a:moveTo>
                    <a:pt x="60" y="19"/>
                  </a:moveTo>
                  <a:cubicBezTo>
                    <a:pt x="70" y="19"/>
                    <a:pt x="77" y="26"/>
                    <a:pt x="77" y="36"/>
                  </a:cubicBezTo>
                  <a:cubicBezTo>
                    <a:pt x="77" y="45"/>
                    <a:pt x="70" y="52"/>
                    <a:pt x="60" y="52"/>
                  </a:cubicBezTo>
                  <a:cubicBezTo>
                    <a:pt x="51" y="52"/>
                    <a:pt x="43" y="45"/>
                    <a:pt x="43" y="36"/>
                  </a:cubicBezTo>
                  <a:cubicBezTo>
                    <a:pt x="43" y="33"/>
                    <a:pt x="43" y="33"/>
                    <a:pt x="43" y="33"/>
                  </a:cubicBezTo>
                  <a:cubicBezTo>
                    <a:pt x="43" y="15"/>
                    <a:pt x="58" y="0"/>
                    <a:pt x="77" y="0"/>
                  </a:cubicBezTo>
                  <a:cubicBezTo>
                    <a:pt x="77" y="9"/>
                    <a:pt x="77" y="9"/>
                    <a:pt x="77" y="9"/>
                  </a:cubicBezTo>
                  <a:cubicBezTo>
                    <a:pt x="71" y="9"/>
                    <a:pt x="65" y="12"/>
                    <a:pt x="60" y="16"/>
                  </a:cubicBezTo>
                  <a:cubicBezTo>
                    <a:pt x="59" y="17"/>
                    <a:pt x="58" y="18"/>
                    <a:pt x="58" y="19"/>
                  </a:cubicBezTo>
                  <a:cubicBezTo>
                    <a:pt x="58" y="19"/>
                    <a:pt x="59" y="19"/>
                    <a:pt x="60" y="19"/>
                  </a:cubicBezTo>
                  <a:close/>
                </a:path>
              </a:pathLst>
            </a:custGeom>
            <a:grpFill/>
            <a:ln>
              <a:noFill/>
            </a:ln>
          </p:spPr>
          <p:txBody>
            <a:bodyPr/>
            <a:lstStyle/>
            <a:p>
              <a:pPr>
                <a:defRPr/>
              </a:pPr>
              <a:endParaRPr lang="id-ID" sz="1350">
                <a:solidFill>
                  <a:prstClr val="black"/>
                </a:solidFill>
              </a:endParaRPr>
            </a:p>
          </p:txBody>
        </p:sp>
        <p:sp>
          <p:nvSpPr>
            <p:cNvPr id="95" name="Freeform 119"/>
            <p:cNvSpPr/>
            <p:nvPr/>
          </p:nvSpPr>
          <p:spPr bwMode="auto">
            <a:xfrm>
              <a:off x="10213690" y="1782753"/>
              <a:ext cx="383636" cy="364063"/>
            </a:xfrm>
            <a:custGeom>
              <a:avLst/>
              <a:gdLst>
                <a:gd name="T0" fmla="*/ 78 w 120"/>
                <a:gd name="T1" fmla="*/ 29 h 114"/>
                <a:gd name="T2" fmla="*/ 83 w 120"/>
                <a:gd name="T3" fmla="*/ 0 h 114"/>
                <a:gd name="T4" fmla="*/ 120 w 120"/>
                <a:gd name="T5" fmla="*/ 52 h 114"/>
                <a:gd name="T6" fmla="*/ 68 w 120"/>
                <a:gd name="T7" fmla="*/ 90 h 114"/>
                <a:gd name="T8" fmla="*/ 73 w 120"/>
                <a:gd name="T9" fmla="*/ 60 h 114"/>
                <a:gd name="T10" fmla="*/ 27 w 120"/>
                <a:gd name="T11" fmla="*/ 114 h 114"/>
                <a:gd name="T12" fmla="*/ 78 w 120"/>
                <a:gd name="T13" fmla="*/ 29 h 114"/>
              </a:gdLst>
              <a:ahLst/>
              <a:cxnLst>
                <a:cxn ang="0">
                  <a:pos x="T0" y="T1"/>
                </a:cxn>
                <a:cxn ang="0">
                  <a:pos x="T2" y="T3"/>
                </a:cxn>
                <a:cxn ang="0">
                  <a:pos x="T4" y="T5"/>
                </a:cxn>
                <a:cxn ang="0">
                  <a:pos x="T6" y="T7"/>
                </a:cxn>
                <a:cxn ang="0">
                  <a:pos x="T8" y="T9"/>
                </a:cxn>
                <a:cxn ang="0">
                  <a:pos x="T10" y="T11"/>
                </a:cxn>
                <a:cxn ang="0">
                  <a:pos x="T12" y="T13"/>
                </a:cxn>
              </a:cxnLst>
              <a:rect l="0" t="0" r="r" b="b"/>
              <a:pathLst>
                <a:path w="120" h="114">
                  <a:moveTo>
                    <a:pt x="78" y="29"/>
                  </a:moveTo>
                  <a:cubicBezTo>
                    <a:pt x="83" y="0"/>
                    <a:pt x="83" y="0"/>
                    <a:pt x="83" y="0"/>
                  </a:cubicBezTo>
                  <a:cubicBezTo>
                    <a:pt x="120" y="52"/>
                    <a:pt x="120" y="52"/>
                    <a:pt x="120" y="52"/>
                  </a:cubicBezTo>
                  <a:cubicBezTo>
                    <a:pt x="68" y="90"/>
                    <a:pt x="68" y="90"/>
                    <a:pt x="68" y="90"/>
                  </a:cubicBezTo>
                  <a:cubicBezTo>
                    <a:pt x="73" y="60"/>
                    <a:pt x="73" y="60"/>
                    <a:pt x="73" y="60"/>
                  </a:cubicBezTo>
                  <a:cubicBezTo>
                    <a:pt x="21" y="51"/>
                    <a:pt x="18" y="88"/>
                    <a:pt x="27" y="114"/>
                  </a:cubicBezTo>
                  <a:cubicBezTo>
                    <a:pt x="0" y="73"/>
                    <a:pt x="16" y="18"/>
                    <a:pt x="78" y="29"/>
                  </a:cubicBezTo>
                  <a:close/>
                </a:path>
              </a:pathLst>
            </a:custGeom>
            <a:grpFill/>
            <a:ln>
              <a:noFill/>
            </a:ln>
          </p:spPr>
          <p:txBody>
            <a:bodyPr/>
            <a:lstStyle/>
            <a:p>
              <a:pPr>
                <a:defRPr/>
              </a:pPr>
              <a:endParaRPr lang="id-ID" sz="1350">
                <a:solidFill>
                  <a:prstClr val="black"/>
                </a:solidFill>
              </a:endParaRPr>
            </a:p>
          </p:txBody>
        </p:sp>
        <p:sp>
          <p:nvSpPr>
            <p:cNvPr id="96" name="Freeform 120"/>
            <p:cNvSpPr/>
            <p:nvPr/>
          </p:nvSpPr>
          <p:spPr bwMode="auto">
            <a:xfrm>
              <a:off x="10295897" y="1555702"/>
              <a:ext cx="240752" cy="252495"/>
            </a:xfrm>
            <a:custGeom>
              <a:avLst/>
              <a:gdLst>
                <a:gd name="T0" fmla="*/ 59 w 123"/>
                <a:gd name="T1" fmla="*/ 129 h 129"/>
                <a:gd name="T2" fmla="*/ 59 w 123"/>
                <a:gd name="T3" fmla="*/ 72 h 129"/>
                <a:gd name="T4" fmla="*/ 0 w 123"/>
                <a:gd name="T5" fmla="*/ 129 h 129"/>
                <a:gd name="T6" fmla="*/ 0 w 123"/>
                <a:gd name="T7" fmla="*/ 0 h 129"/>
                <a:gd name="T8" fmla="*/ 59 w 123"/>
                <a:gd name="T9" fmla="*/ 59 h 129"/>
                <a:gd name="T10" fmla="*/ 59 w 123"/>
                <a:gd name="T11" fmla="*/ 0 h 129"/>
                <a:gd name="T12" fmla="*/ 123 w 123"/>
                <a:gd name="T13" fmla="*/ 65 h 129"/>
                <a:gd name="T14" fmla="*/ 59 w 123"/>
                <a:gd name="T15" fmla="*/ 129 h 12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3" h="129">
                  <a:moveTo>
                    <a:pt x="59" y="129"/>
                  </a:moveTo>
                  <a:lnTo>
                    <a:pt x="59" y="72"/>
                  </a:lnTo>
                  <a:lnTo>
                    <a:pt x="0" y="129"/>
                  </a:lnTo>
                  <a:lnTo>
                    <a:pt x="0" y="0"/>
                  </a:lnTo>
                  <a:lnTo>
                    <a:pt x="59" y="59"/>
                  </a:lnTo>
                  <a:lnTo>
                    <a:pt x="59" y="0"/>
                  </a:lnTo>
                  <a:lnTo>
                    <a:pt x="123" y="65"/>
                  </a:lnTo>
                  <a:lnTo>
                    <a:pt x="59" y="129"/>
                  </a:lnTo>
                  <a:close/>
                </a:path>
              </a:pathLst>
            </a:custGeom>
            <a:grpFill/>
            <a:ln>
              <a:noFill/>
            </a:ln>
          </p:spPr>
          <p:txBody>
            <a:bodyPr/>
            <a:lstStyle/>
            <a:p>
              <a:pPr>
                <a:defRPr/>
              </a:pPr>
              <a:endParaRPr lang="id-ID" sz="1350">
                <a:solidFill>
                  <a:prstClr val="black"/>
                </a:solidFill>
              </a:endParaRPr>
            </a:p>
          </p:txBody>
        </p:sp>
        <p:sp>
          <p:nvSpPr>
            <p:cNvPr id="97" name="Freeform 121"/>
            <p:cNvSpPr/>
            <p:nvPr/>
          </p:nvSpPr>
          <p:spPr bwMode="auto">
            <a:xfrm>
              <a:off x="10051231" y="3280109"/>
              <a:ext cx="303387" cy="303385"/>
            </a:xfrm>
            <a:custGeom>
              <a:avLst/>
              <a:gdLst>
                <a:gd name="T0" fmla="*/ 95 w 95"/>
                <a:gd name="T1" fmla="*/ 35 h 95"/>
                <a:gd name="T2" fmla="*/ 60 w 95"/>
                <a:gd name="T3" fmla="*/ 35 h 95"/>
                <a:gd name="T4" fmla="*/ 73 w 95"/>
                <a:gd name="T5" fmla="*/ 22 h 95"/>
                <a:gd name="T6" fmla="*/ 48 w 95"/>
                <a:gd name="T7" fmla="*/ 12 h 95"/>
                <a:gd name="T8" fmla="*/ 23 w 95"/>
                <a:gd name="T9" fmla="*/ 22 h 95"/>
                <a:gd name="T10" fmla="*/ 12 w 95"/>
                <a:gd name="T11" fmla="*/ 47 h 95"/>
                <a:gd name="T12" fmla="*/ 23 w 95"/>
                <a:gd name="T13" fmla="*/ 72 h 95"/>
                <a:gd name="T14" fmla="*/ 48 w 95"/>
                <a:gd name="T15" fmla="*/ 83 h 95"/>
                <a:gd name="T16" fmla="*/ 73 w 95"/>
                <a:gd name="T17" fmla="*/ 72 h 95"/>
                <a:gd name="T18" fmla="*/ 74 w 95"/>
                <a:gd name="T19" fmla="*/ 71 h 95"/>
                <a:gd name="T20" fmla="*/ 83 w 95"/>
                <a:gd name="T21" fmla="*/ 78 h 95"/>
                <a:gd name="T22" fmla="*/ 48 w 95"/>
                <a:gd name="T23" fmla="*/ 95 h 95"/>
                <a:gd name="T24" fmla="*/ 0 w 95"/>
                <a:gd name="T25" fmla="*/ 47 h 95"/>
                <a:gd name="T26" fmla="*/ 48 w 95"/>
                <a:gd name="T27" fmla="*/ 0 h 95"/>
                <a:gd name="T28" fmla="*/ 81 w 95"/>
                <a:gd name="T29" fmla="*/ 14 h 95"/>
                <a:gd name="T30" fmla="*/ 95 w 95"/>
                <a:gd name="T31" fmla="*/ 0 h 95"/>
                <a:gd name="T32" fmla="*/ 95 w 95"/>
                <a:gd name="T33" fmla="*/ 35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5" h="95">
                  <a:moveTo>
                    <a:pt x="95" y="35"/>
                  </a:moveTo>
                  <a:cubicBezTo>
                    <a:pt x="60" y="35"/>
                    <a:pt x="60" y="35"/>
                    <a:pt x="60" y="35"/>
                  </a:cubicBezTo>
                  <a:cubicBezTo>
                    <a:pt x="73" y="22"/>
                    <a:pt x="73" y="22"/>
                    <a:pt x="73" y="22"/>
                  </a:cubicBezTo>
                  <a:cubicBezTo>
                    <a:pt x="66" y="15"/>
                    <a:pt x="57" y="12"/>
                    <a:pt x="48" y="12"/>
                  </a:cubicBezTo>
                  <a:cubicBezTo>
                    <a:pt x="38" y="12"/>
                    <a:pt x="29" y="15"/>
                    <a:pt x="23" y="22"/>
                  </a:cubicBezTo>
                  <a:cubicBezTo>
                    <a:pt x="16" y="29"/>
                    <a:pt x="12" y="38"/>
                    <a:pt x="12" y="47"/>
                  </a:cubicBezTo>
                  <a:cubicBezTo>
                    <a:pt x="12" y="57"/>
                    <a:pt x="16" y="66"/>
                    <a:pt x="23" y="72"/>
                  </a:cubicBezTo>
                  <a:cubicBezTo>
                    <a:pt x="29" y="79"/>
                    <a:pt x="38" y="83"/>
                    <a:pt x="48" y="83"/>
                  </a:cubicBezTo>
                  <a:cubicBezTo>
                    <a:pt x="57" y="83"/>
                    <a:pt x="66" y="79"/>
                    <a:pt x="73" y="72"/>
                  </a:cubicBezTo>
                  <a:cubicBezTo>
                    <a:pt x="73" y="72"/>
                    <a:pt x="74" y="71"/>
                    <a:pt x="74" y="71"/>
                  </a:cubicBezTo>
                  <a:cubicBezTo>
                    <a:pt x="83" y="78"/>
                    <a:pt x="83" y="78"/>
                    <a:pt x="83" y="78"/>
                  </a:cubicBezTo>
                  <a:cubicBezTo>
                    <a:pt x="75" y="88"/>
                    <a:pt x="62" y="95"/>
                    <a:pt x="48" y="95"/>
                  </a:cubicBezTo>
                  <a:cubicBezTo>
                    <a:pt x="22" y="95"/>
                    <a:pt x="0" y="73"/>
                    <a:pt x="0" y="47"/>
                  </a:cubicBezTo>
                  <a:cubicBezTo>
                    <a:pt x="0" y="21"/>
                    <a:pt x="22" y="0"/>
                    <a:pt x="48" y="0"/>
                  </a:cubicBezTo>
                  <a:cubicBezTo>
                    <a:pt x="61" y="0"/>
                    <a:pt x="73" y="5"/>
                    <a:pt x="81" y="14"/>
                  </a:cubicBezTo>
                  <a:cubicBezTo>
                    <a:pt x="95" y="0"/>
                    <a:pt x="95" y="0"/>
                    <a:pt x="95" y="0"/>
                  </a:cubicBezTo>
                  <a:lnTo>
                    <a:pt x="95" y="35"/>
                  </a:lnTo>
                  <a:close/>
                </a:path>
              </a:pathLst>
            </a:custGeom>
            <a:grpFill/>
            <a:ln>
              <a:noFill/>
            </a:ln>
          </p:spPr>
          <p:txBody>
            <a:bodyPr/>
            <a:lstStyle/>
            <a:p>
              <a:pPr>
                <a:defRPr/>
              </a:pPr>
              <a:endParaRPr lang="id-ID" sz="1350">
                <a:solidFill>
                  <a:prstClr val="black"/>
                </a:solidFill>
              </a:endParaRPr>
            </a:p>
          </p:txBody>
        </p:sp>
        <p:sp>
          <p:nvSpPr>
            <p:cNvPr id="98" name="Freeform 122"/>
            <p:cNvSpPr>
              <a:spLocks noEditPoints="1"/>
            </p:cNvSpPr>
            <p:nvPr/>
          </p:nvSpPr>
          <p:spPr bwMode="auto">
            <a:xfrm>
              <a:off x="9912261" y="2277957"/>
              <a:ext cx="332746" cy="336661"/>
            </a:xfrm>
            <a:custGeom>
              <a:avLst/>
              <a:gdLst>
                <a:gd name="T0" fmla="*/ 86 w 104"/>
                <a:gd name="T1" fmla="*/ 0 h 105"/>
                <a:gd name="T2" fmla="*/ 17 w 104"/>
                <a:gd name="T3" fmla="*/ 0 h 105"/>
                <a:gd name="T4" fmla="*/ 0 w 104"/>
                <a:gd name="T5" fmla="*/ 18 h 105"/>
                <a:gd name="T6" fmla="*/ 0 w 104"/>
                <a:gd name="T7" fmla="*/ 87 h 105"/>
                <a:gd name="T8" fmla="*/ 17 w 104"/>
                <a:gd name="T9" fmla="*/ 105 h 105"/>
                <a:gd name="T10" fmla="*/ 86 w 104"/>
                <a:gd name="T11" fmla="*/ 105 h 105"/>
                <a:gd name="T12" fmla="*/ 104 w 104"/>
                <a:gd name="T13" fmla="*/ 87 h 105"/>
                <a:gd name="T14" fmla="*/ 104 w 104"/>
                <a:gd name="T15" fmla="*/ 18 h 105"/>
                <a:gd name="T16" fmla="*/ 86 w 104"/>
                <a:gd name="T17" fmla="*/ 0 h 105"/>
                <a:gd name="T18" fmla="*/ 28 w 104"/>
                <a:gd name="T19" fmla="*/ 85 h 105"/>
                <a:gd name="T20" fmla="*/ 19 w 104"/>
                <a:gd name="T21" fmla="*/ 76 h 105"/>
                <a:gd name="T22" fmla="*/ 28 w 104"/>
                <a:gd name="T23" fmla="*/ 67 h 105"/>
                <a:gd name="T24" fmla="*/ 37 w 104"/>
                <a:gd name="T25" fmla="*/ 76 h 105"/>
                <a:gd name="T26" fmla="*/ 28 w 104"/>
                <a:gd name="T27" fmla="*/ 85 h 105"/>
                <a:gd name="T28" fmla="*/ 50 w 104"/>
                <a:gd name="T29" fmla="*/ 85 h 105"/>
                <a:gd name="T30" fmla="*/ 41 w 104"/>
                <a:gd name="T31" fmla="*/ 63 h 105"/>
                <a:gd name="T32" fmla="*/ 19 w 104"/>
                <a:gd name="T33" fmla="*/ 54 h 105"/>
                <a:gd name="T34" fmla="*/ 19 w 104"/>
                <a:gd name="T35" fmla="*/ 41 h 105"/>
                <a:gd name="T36" fmla="*/ 63 w 104"/>
                <a:gd name="T37" fmla="*/ 85 h 105"/>
                <a:gd name="T38" fmla="*/ 50 w 104"/>
                <a:gd name="T39" fmla="*/ 85 h 105"/>
                <a:gd name="T40" fmla="*/ 73 w 104"/>
                <a:gd name="T41" fmla="*/ 85 h 105"/>
                <a:gd name="T42" fmla="*/ 19 w 104"/>
                <a:gd name="T43" fmla="*/ 31 h 105"/>
                <a:gd name="T44" fmla="*/ 19 w 104"/>
                <a:gd name="T45" fmla="*/ 18 h 105"/>
                <a:gd name="T46" fmla="*/ 86 w 104"/>
                <a:gd name="T47" fmla="*/ 85 h 105"/>
                <a:gd name="T48" fmla="*/ 73 w 104"/>
                <a:gd name="T49" fmla="*/ 85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04" h="105">
                  <a:moveTo>
                    <a:pt x="86" y="0"/>
                  </a:moveTo>
                  <a:cubicBezTo>
                    <a:pt x="17" y="0"/>
                    <a:pt x="17" y="0"/>
                    <a:pt x="17" y="0"/>
                  </a:cubicBezTo>
                  <a:cubicBezTo>
                    <a:pt x="7" y="0"/>
                    <a:pt x="0" y="8"/>
                    <a:pt x="0" y="18"/>
                  </a:cubicBezTo>
                  <a:cubicBezTo>
                    <a:pt x="0" y="87"/>
                    <a:pt x="0" y="87"/>
                    <a:pt x="0" y="87"/>
                  </a:cubicBezTo>
                  <a:cubicBezTo>
                    <a:pt x="0" y="97"/>
                    <a:pt x="7" y="105"/>
                    <a:pt x="17" y="105"/>
                  </a:cubicBezTo>
                  <a:cubicBezTo>
                    <a:pt x="86" y="105"/>
                    <a:pt x="86" y="105"/>
                    <a:pt x="86" y="105"/>
                  </a:cubicBezTo>
                  <a:cubicBezTo>
                    <a:pt x="96" y="105"/>
                    <a:pt x="104" y="97"/>
                    <a:pt x="104" y="87"/>
                  </a:cubicBezTo>
                  <a:cubicBezTo>
                    <a:pt x="104" y="18"/>
                    <a:pt x="104" y="18"/>
                    <a:pt x="104" y="18"/>
                  </a:cubicBezTo>
                  <a:cubicBezTo>
                    <a:pt x="104" y="8"/>
                    <a:pt x="96" y="0"/>
                    <a:pt x="86" y="0"/>
                  </a:cubicBezTo>
                  <a:close/>
                  <a:moveTo>
                    <a:pt x="28" y="85"/>
                  </a:moveTo>
                  <a:cubicBezTo>
                    <a:pt x="23" y="85"/>
                    <a:pt x="19" y="81"/>
                    <a:pt x="19" y="76"/>
                  </a:cubicBezTo>
                  <a:cubicBezTo>
                    <a:pt x="19" y="71"/>
                    <a:pt x="23" y="67"/>
                    <a:pt x="28" y="67"/>
                  </a:cubicBezTo>
                  <a:cubicBezTo>
                    <a:pt x="33" y="67"/>
                    <a:pt x="37" y="71"/>
                    <a:pt x="37" y="76"/>
                  </a:cubicBezTo>
                  <a:cubicBezTo>
                    <a:pt x="37" y="81"/>
                    <a:pt x="33" y="85"/>
                    <a:pt x="28" y="85"/>
                  </a:cubicBezTo>
                  <a:close/>
                  <a:moveTo>
                    <a:pt x="50" y="85"/>
                  </a:moveTo>
                  <a:cubicBezTo>
                    <a:pt x="50" y="77"/>
                    <a:pt x="47" y="69"/>
                    <a:pt x="41" y="63"/>
                  </a:cubicBezTo>
                  <a:cubicBezTo>
                    <a:pt x="35" y="57"/>
                    <a:pt x="27" y="54"/>
                    <a:pt x="19" y="54"/>
                  </a:cubicBezTo>
                  <a:cubicBezTo>
                    <a:pt x="19" y="41"/>
                    <a:pt x="19" y="41"/>
                    <a:pt x="19" y="41"/>
                  </a:cubicBezTo>
                  <a:cubicBezTo>
                    <a:pt x="43" y="41"/>
                    <a:pt x="63" y="61"/>
                    <a:pt x="63" y="85"/>
                  </a:cubicBezTo>
                  <a:cubicBezTo>
                    <a:pt x="50" y="85"/>
                    <a:pt x="50" y="85"/>
                    <a:pt x="50" y="85"/>
                  </a:cubicBezTo>
                  <a:close/>
                  <a:moveTo>
                    <a:pt x="73" y="85"/>
                  </a:moveTo>
                  <a:cubicBezTo>
                    <a:pt x="73" y="55"/>
                    <a:pt x="49" y="31"/>
                    <a:pt x="19" y="31"/>
                  </a:cubicBezTo>
                  <a:cubicBezTo>
                    <a:pt x="19" y="18"/>
                    <a:pt x="19" y="18"/>
                    <a:pt x="19" y="18"/>
                  </a:cubicBezTo>
                  <a:cubicBezTo>
                    <a:pt x="56" y="18"/>
                    <a:pt x="86" y="48"/>
                    <a:pt x="86" y="85"/>
                  </a:cubicBezTo>
                  <a:cubicBezTo>
                    <a:pt x="73" y="85"/>
                    <a:pt x="73" y="85"/>
                    <a:pt x="73" y="85"/>
                  </a:cubicBezTo>
                  <a:close/>
                </a:path>
              </a:pathLst>
            </a:custGeom>
            <a:grpFill/>
            <a:ln>
              <a:noFill/>
            </a:ln>
          </p:spPr>
          <p:txBody>
            <a:bodyPr/>
            <a:lstStyle/>
            <a:p>
              <a:pPr>
                <a:defRPr/>
              </a:pPr>
              <a:endParaRPr lang="id-ID" sz="1350">
                <a:solidFill>
                  <a:prstClr val="black"/>
                </a:solidFill>
              </a:endParaRPr>
            </a:p>
          </p:txBody>
        </p:sp>
        <p:sp>
          <p:nvSpPr>
            <p:cNvPr id="99" name="Freeform 123"/>
            <p:cNvSpPr>
              <a:spLocks noEditPoints="1"/>
            </p:cNvSpPr>
            <p:nvPr/>
          </p:nvSpPr>
          <p:spPr bwMode="auto">
            <a:xfrm>
              <a:off x="9884858" y="3579580"/>
              <a:ext cx="307301" cy="322959"/>
            </a:xfrm>
            <a:custGeom>
              <a:avLst/>
              <a:gdLst>
                <a:gd name="T0" fmla="*/ 41 w 96"/>
                <a:gd name="T1" fmla="*/ 6 h 101"/>
                <a:gd name="T2" fmla="*/ 42 w 96"/>
                <a:gd name="T3" fmla="*/ 2 h 101"/>
                <a:gd name="T4" fmla="*/ 36 w 96"/>
                <a:gd name="T5" fmla="*/ 0 h 101"/>
                <a:gd name="T6" fmla="*/ 35 w 96"/>
                <a:gd name="T7" fmla="*/ 7 h 101"/>
                <a:gd name="T8" fmla="*/ 0 w 96"/>
                <a:gd name="T9" fmla="*/ 54 h 101"/>
                <a:gd name="T10" fmla="*/ 96 w 96"/>
                <a:gd name="T11" fmla="*/ 54 h 101"/>
                <a:gd name="T12" fmla="*/ 33 w 96"/>
                <a:gd name="T13" fmla="*/ 4 h 101"/>
                <a:gd name="T14" fmla="*/ 38 w 96"/>
                <a:gd name="T15" fmla="*/ 1 h 101"/>
                <a:gd name="T16" fmla="*/ 40 w 96"/>
                <a:gd name="T17" fmla="*/ 5 h 101"/>
                <a:gd name="T18" fmla="*/ 35 w 96"/>
                <a:gd name="T19" fmla="*/ 6 h 101"/>
                <a:gd name="T20" fmla="*/ 73 w 96"/>
                <a:gd name="T21" fmla="*/ 79 h 101"/>
                <a:gd name="T22" fmla="*/ 54 w 96"/>
                <a:gd name="T23" fmla="*/ 81 h 101"/>
                <a:gd name="T24" fmla="*/ 48 w 96"/>
                <a:gd name="T25" fmla="*/ 90 h 101"/>
                <a:gd name="T26" fmla="*/ 13 w 96"/>
                <a:gd name="T27" fmla="*/ 64 h 101"/>
                <a:gd name="T28" fmla="*/ 12 w 96"/>
                <a:gd name="T29" fmla="*/ 58 h 101"/>
                <a:gd name="T30" fmla="*/ 22 w 96"/>
                <a:gd name="T31" fmla="*/ 28 h 101"/>
                <a:gd name="T32" fmla="*/ 42 w 96"/>
                <a:gd name="T33" fmla="*/ 26 h 101"/>
                <a:gd name="T34" fmla="*/ 48 w 96"/>
                <a:gd name="T35" fmla="*/ 17 h 101"/>
                <a:gd name="T36" fmla="*/ 83 w 96"/>
                <a:gd name="T37" fmla="*/ 43 h 101"/>
                <a:gd name="T38" fmla="*/ 84 w 96"/>
                <a:gd name="T39" fmla="*/ 49 h 101"/>
                <a:gd name="T40" fmla="*/ 73 w 96"/>
                <a:gd name="T41" fmla="*/ 79 h 101"/>
                <a:gd name="T42" fmla="*/ 53 w 96"/>
                <a:gd name="T43" fmla="*/ 44 h 101"/>
                <a:gd name="T44" fmla="*/ 43 w 96"/>
                <a:gd name="T45" fmla="*/ 32 h 101"/>
                <a:gd name="T46" fmla="*/ 40 w 96"/>
                <a:gd name="T47" fmla="*/ 46 h 101"/>
                <a:gd name="T48" fmla="*/ 38 w 96"/>
                <a:gd name="T49" fmla="*/ 49 h 101"/>
                <a:gd name="T50" fmla="*/ 26 w 96"/>
                <a:gd name="T51" fmla="*/ 58 h 101"/>
                <a:gd name="T52" fmla="*/ 38 w 96"/>
                <a:gd name="T53" fmla="*/ 59 h 101"/>
                <a:gd name="T54" fmla="*/ 43 w 96"/>
                <a:gd name="T55" fmla="*/ 63 h 101"/>
                <a:gd name="T56" fmla="*/ 53 w 96"/>
                <a:gd name="T57" fmla="*/ 75 h 101"/>
                <a:gd name="T58" fmla="*/ 56 w 96"/>
                <a:gd name="T59" fmla="*/ 61 h 101"/>
                <a:gd name="T60" fmla="*/ 58 w 96"/>
                <a:gd name="T61" fmla="*/ 58 h 101"/>
                <a:gd name="T62" fmla="*/ 70 w 96"/>
                <a:gd name="T63" fmla="*/ 49 h 101"/>
                <a:gd name="T64" fmla="*/ 58 w 96"/>
                <a:gd name="T65" fmla="*/ 48 h 101"/>
                <a:gd name="T66" fmla="*/ 48 w 96"/>
                <a:gd name="T67" fmla="*/ 44 h 101"/>
                <a:gd name="T68" fmla="*/ 48 w 96"/>
                <a:gd name="T69" fmla="*/ 44 h 101"/>
                <a:gd name="T70" fmla="*/ 48 w 96"/>
                <a:gd name="T71" fmla="*/ 44 h 101"/>
                <a:gd name="T72" fmla="*/ 49 w 96"/>
                <a:gd name="T73" fmla="*/ 44 h 101"/>
                <a:gd name="T74" fmla="*/ 52 w 96"/>
                <a:gd name="T75" fmla="*/ 45 h 101"/>
                <a:gd name="T76" fmla="*/ 39 w 96"/>
                <a:gd name="T77" fmla="*/ 57 h 101"/>
                <a:gd name="T78" fmla="*/ 46 w 96"/>
                <a:gd name="T79" fmla="*/ 44 h 101"/>
                <a:gd name="T80" fmla="*/ 53 w 96"/>
                <a:gd name="T81" fmla="*/ 62 h 101"/>
                <a:gd name="T82" fmla="*/ 50 w 96"/>
                <a:gd name="T83" fmla="*/ 63 h 101"/>
                <a:gd name="T84" fmla="*/ 47 w 96"/>
                <a:gd name="T85" fmla="*/ 63 h 101"/>
                <a:gd name="T86" fmla="*/ 47 w 96"/>
                <a:gd name="T87" fmla="*/ 63 h 101"/>
                <a:gd name="T88" fmla="*/ 51 w 96"/>
                <a:gd name="T89" fmla="*/ 57 h 101"/>
                <a:gd name="T90" fmla="*/ 57 w 96"/>
                <a:gd name="T91" fmla="*/ 52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96" h="101">
                  <a:moveTo>
                    <a:pt x="48" y="6"/>
                  </a:moveTo>
                  <a:cubicBezTo>
                    <a:pt x="46" y="6"/>
                    <a:pt x="43" y="6"/>
                    <a:pt x="41" y="6"/>
                  </a:cubicBezTo>
                  <a:cubicBezTo>
                    <a:pt x="41" y="6"/>
                    <a:pt x="41" y="6"/>
                    <a:pt x="41" y="6"/>
                  </a:cubicBezTo>
                  <a:cubicBezTo>
                    <a:pt x="42" y="5"/>
                    <a:pt x="43" y="4"/>
                    <a:pt x="42" y="2"/>
                  </a:cubicBezTo>
                  <a:cubicBezTo>
                    <a:pt x="42" y="1"/>
                    <a:pt x="40" y="0"/>
                    <a:pt x="38" y="0"/>
                  </a:cubicBezTo>
                  <a:cubicBezTo>
                    <a:pt x="37" y="0"/>
                    <a:pt x="37" y="0"/>
                    <a:pt x="36" y="0"/>
                  </a:cubicBezTo>
                  <a:cubicBezTo>
                    <a:pt x="33" y="0"/>
                    <a:pt x="31" y="3"/>
                    <a:pt x="32" y="5"/>
                  </a:cubicBezTo>
                  <a:cubicBezTo>
                    <a:pt x="32" y="6"/>
                    <a:pt x="33" y="7"/>
                    <a:pt x="35" y="7"/>
                  </a:cubicBezTo>
                  <a:cubicBezTo>
                    <a:pt x="35" y="8"/>
                    <a:pt x="35" y="8"/>
                    <a:pt x="35" y="8"/>
                  </a:cubicBezTo>
                  <a:cubicBezTo>
                    <a:pt x="15" y="13"/>
                    <a:pt x="0" y="32"/>
                    <a:pt x="0" y="54"/>
                  </a:cubicBezTo>
                  <a:cubicBezTo>
                    <a:pt x="0" y="80"/>
                    <a:pt x="22" y="101"/>
                    <a:pt x="48" y="101"/>
                  </a:cubicBezTo>
                  <a:cubicBezTo>
                    <a:pt x="74" y="101"/>
                    <a:pt x="96" y="80"/>
                    <a:pt x="96" y="54"/>
                  </a:cubicBezTo>
                  <a:cubicBezTo>
                    <a:pt x="96" y="27"/>
                    <a:pt x="74" y="6"/>
                    <a:pt x="48" y="6"/>
                  </a:cubicBezTo>
                  <a:close/>
                  <a:moveTo>
                    <a:pt x="33" y="4"/>
                  </a:moveTo>
                  <a:cubicBezTo>
                    <a:pt x="33" y="3"/>
                    <a:pt x="35" y="2"/>
                    <a:pt x="37" y="1"/>
                  </a:cubicBezTo>
                  <a:cubicBezTo>
                    <a:pt x="37" y="1"/>
                    <a:pt x="37" y="1"/>
                    <a:pt x="38" y="1"/>
                  </a:cubicBezTo>
                  <a:cubicBezTo>
                    <a:pt x="39" y="1"/>
                    <a:pt x="41" y="2"/>
                    <a:pt x="41" y="3"/>
                  </a:cubicBezTo>
                  <a:cubicBezTo>
                    <a:pt x="41" y="4"/>
                    <a:pt x="41" y="4"/>
                    <a:pt x="40" y="5"/>
                  </a:cubicBezTo>
                  <a:cubicBezTo>
                    <a:pt x="39" y="4"/>
                    <a:pt x="38" y="4"/>
                    <a:pt x="37" y="4"/>
                  </a:cubicBezTo>
                  <a:cubicBezTo>
                    <a:pt x="36" y="5"/>
                    <a:pt x="36" y="5"/>
                    <a:pt x="35" y="6"/>
                  </a:cubicBezTo>
                  <a:cubicBezTo>
                    <a:pt x="34" y="6"/>
                    <a:pt x="33" y="5"/>
                    <a:pt x="33" y="4"/>
                  </a:cubicBezTo>
                  <a:close/>
                  <a:moveTo>
                    <a:pt x="73" y="79"/>
                  </a:moveTo>
                  <a:cubicBezTo>
                    <a:pt x="69" y="84"/>
                    <a:pt x="64" y="87"/>
                    <a:pt x="58" y="88"/>
                  </a:cubicBezTo>
                  <a:cubicBezTo>
                    <a:pt x="54" y="81"/>
                    <a:pt x="54" y="81"/>
                    <a:pt x="54" y="81"/>
                  </a:cubicBezTo>
                  <a:cubicBezTo>
                    <a:pt x="53" y="89"/>
                    <a:pt x="53" y="89"/>
                    <a:pt x="53" y="89"/>
                  </a:cubicBezTo>
                  <a:cubicBezTo>
                    <a:pt x="51" y="90"/>
                    <a:pt x="50" y="90"/>
                    <a:pt x="48" y="90"/>
                  </a:cubicBezTo>
                  <a:cubicBezTo>
                    <a:pt x="38" y="90"/>
                    <a:pt x="29" y="86"/>
                    <a:pt x="22" y="79"/>
                  </a:cubicBezTo>
                  <a:cubicBezTo>
                    <a:pt x="18" y="75"/>
                    <a:pt x="15" y="70"/>
                    <a:pt x="13" y="64"/>
                  </a:cubicBezTo>
                  <a:cubicBezTo>
                    <a:pt x="20" y="60"/>
                    <a:pt x="20" y="60"/>
                    <a:pt x="20" y="60"/>
                  </a:cubicBezTo>
                  <a:cubicBezTo>
                    <a:pt x="12" y="58"/>
                    <a:pt x="12" y="58"/>
                    <a:pt x="12" y="58"/>
                  </a:cubicBezTo>
                  <a:cubicBezTo>
                    <a:pt x="12" y="57"/>
                    <a:pt x="12" y="55"/>
                    <a:pt x="12" y="54"/>
                  </a:cubicBezTo>
                  <a:cubicBezTo>
                    <a:pt x="12" y="44"/>
                    <a:pt x="15" y="35"/>
                    <a:pt x="22" y="28"/>
                  </a:cubicBezTo>
                  <a:cubicBezTo>
                    <a:pt x="27" y="24"/>
                    <a:pt x="32" y="21"/>
                    <a:pt x="38" y="19"/>
                  </a:cubicBezTo>
                  <a:cubicBezTo>
                    <a:pt x="42" y="26"/>
                    <a:pt x="42" y="26"/>
                    <a:pt x="42" y="26"/>
                  </a:cubicBezTo>
                  <a:cubicBezTo>
                    <a:pt x="43" y="18"/>
                    <a:pt x="43" y="18"/>
                    <a:pt x="43" y="18"/>
                  </a:cubicBezTo>
                  <a:cubicBezTo>
                    <a:pt x="45" y="18"/>
                    <a:pt x="46" y="17"/>
                    <a:pt x="48" y="17"/>
                  </a:cubicBezTo>
                  <a:cubicBezTo>
                    <a:pt x="58" y="17"/>
                    <a:pt x="67" y="21"/>
                    <a:pt x="73" y="28"/>
                  </a:cubicBezTo>
                  <a:cubicBezTo>
                    <a:pt x="78" y="32"/>
                    <a:pt x="81" y="38"/>
                    <a:pt x="83" y="43"/>
                  </a:cubicBezTo>
                  <a:cubicBezTo>
                    <a:pt x="76" y="48"/>
                    <a:pt x="76" y="48"/>
                    <a:pt x="76" y="48"/>
                  </a:cubicBezTo>
                  <a:cubicBezTo>
                    <a:pt x="84" y="49"/>
                    <a:pt x="84" y="49"/>
                    <a:pt x="84" y="49"/>
                  </a:cubicBezTo>
                  <a:cubicBezTo>
                    <a:pt x="84" y="50"/>
                    <a:pt x="84" y="52"/>
                    <a:pt x="84" y="54"/>
                  </a:cubicBezTo>
                  <a:cubicBezTo>
                    <a:pt x="84" y="63"/>
                    <a:pt x="80" y="72"/>
                    <a:pt x="73" y="79"/>
                  </a:cubicBezTo>
                  <a:close/>
                  <a:moveTo>
                    <a:pt x="73" y="29"/>
                  </a:moveTo>
                  <a:cubicBezTo>
                    <a:pt x="53" y="44"/>
                    <a:pt x="53" y="44"/>
                    <a:pt x="53" y="44"/>
                  </a:cubicBezTo>
                  <a:cubicBezTo>
                    <a:pt x="52" y="43"/>
                    <a:pt x="50" y="43"/>
                    <a:pt x="48" y="42"/>
                  </a:cubicBezTo>
                  <a:cubicBezTo>
                    <a:pt x="43" y="32"/>
                    <a:pt x="43" y="32"/>
                    <a:pt x="43" y="32"/>
                  </a:cubicBezTo>
                  <a:cubicBezTo>
                    <a:pt x="43" y="44"/>
                    <a:pt x="43" y="44"/>
                    <a:pt x="43" y="44"/>
                  </a:cubicBezTo>
                  <a:cubicBezTo>
                    <a:pt x="42" y="44"/>
                    <a:pt x="40" y="45"/>
                    <a:pt x="40" y="46"/>
                  </a:cubicBezTo>
                  <a:cubicBezTo>
                    <a:pt x="33" y="44"/>
                    <a:pt x="33" y="44"/>
                    <a:pt x="33" y="44"/>
                  </a:cubicBezTo>
                  <a:cubicBezTo>
                    <a:pt x="38" y="49"/>
                    <a:pt x="38" y="49"/>
                    <a:pt x="38" y="49"/>
                  </a:cubicBezTo>
                  <a:cubicBezTo>
                    <a:pt x="37" y="50"/>
                    <a:pt x="37" y="52"/>
                    <a:pt x="37" y="53"/>
                  </a:cubicBezTo>
                  <a:cubicBezTo>
                    <a:pt x="26" y="58"/>
                    <a:pt x="26" y="58"/>
                    <a:pt x="26" y="58"/>
                  </a:cubicBezTo>
                  <a:cubicBezTo>
                    <a:pt x="38" y="59"/>
                    <a:pt x="38" y="59"/>
                    <a:pt x="38" y="59"/>
                  </a:cubicBezTo>
                  <a:cubicBezTo>
                    <a:pt x="38" y="59"/>
                    <a:pt x="38" y="59"/>
                    <a:pt x="38" y="59"/>
                  </a:cubicBezTo>
                  <a:cubicBezTo>
                    <a:pt x="23" y="78"/>
                    <a:pt x="23" y="78"/>
                    <a:pt x="23" y="78"/>
                  </a:cubicBezTo>
                  <a:cubicBezTo>
                    <a:pt x="43" y="63"/>
                    <a:pt x="43" y="63"/>
                    <a:pt x="43" y="63"/>
                  </a:cubicBezTo>
                  <a:cubicBezTo>
                    <a:pt x="44" y="64"/>
                    <a:pt x="46" y="65"/>
                    <a:pt x="47" y="65"/>
                  </a:cubicBezTo>
                  <a:cubicBezTo>
                    <a:pt x="53" y="75"/>
                    <a:pt x="53" y="75"/>
                    <a:pt x="53" y="75"/>
                  </a:cubicBezTo>
                  <a:cubicBezTo>
                    <a:pt x="53" y="64"/>
                    <a:pt x="53" y="64"/>
                    <a:pt x="53" y="64"/>
                  </a:cubicBezTo>
                  <a:cubicBezTo>
                    <a:pt x="54" y="63"/>
                    <a:pt x="55" y="62"/>
                    <a:pt x="56" y="61"/>
                  </a:cubicBezTo>
                  <a:cubicBezTo>
                    <a:pt x="63" y="63"/>
                    <a:pt x="63" y="63"/>
                    <a:pt x="63" y="63"/>
                  </a:cubicBezTo>
                  <a:cubicBezTo>
                    <a:pt x="58" y="58"/>
                    <a:pt x="58" y="58"/>
                    <a:pt x="58" y="58"/>
                  </a:cubicBezTo>
                  <a:cubicBezTo>
                    <a:pt x="59" y="57"/>
                    <a:pt x="59" y="56"/>
                    <a:pt x="59" y="54"/>
                  </a:cubicBezTo>
                  <a:cubicBezTo>
                    <a:pt x="70" y="49"/>
                    <a:pt x="70" y="49"/>
                    <a:pt x="70" y="49"/>
                  </a:cubicBezTo>
                  <a:cubicBezTo>
                    <a:pt x="58" y="49"/>
                    <a:pt x="58" y="49"/>
                    <a:pt x="58" y="49"/>
                  </a:cubicBezTo>
                  <a:cubicBezTo>
                    <a:pt x="58" y="49"/>
                    <a:pt x="58" y="49"/>
                    <a:pt x="58" y="48"/>
                  </a:cubicBezTo>
                  <a:lnTo>
                    <a:pt x="73" y="29"/>
                  </a:lnTo>
                  <a:close/>
                  <a:moveTo>
                    <a:pt x="48" y="44"/>
                  </a:moveTo>
                  <a:cubicBezTo>
                    <a:pt x="48" y="44"/>
                    <a:pt x="48" y="44"/>
                    <a:pt x="48" y="44"/>
                  </a:cubicBezTo>
                  <a:cubicBezTo>
                    <a:pt x="48" y="44"/>
                    <a:pt x="48" y="44"/>
                    <a:pt x="48" y="44"/>
                  </a:cubicBezTo>
                  <a:close/>
                  <a:moveTo>
                    <a:pt x="46" y="44"/>
                  </a:moveTo>
                  <a:cubicBezTo>
                    <a:pt x="47" y="44"/>
                    <a:pt x="47" y="44"/>
                    <a:pt x="48" y="44"/>
                  </a:cubicBezTo>
                  <a:cubicBezTo>
                    <a:pt x="48" y="44"/>
                    <a:pt x="49" y="44"/>
                    <a:pt x="49" y="44"/>
                  </a:cubicBezTo>
                  <a:cubicBezTo>
                    <a:pt x="49" y="44"/>
                    <a:pt x="49" y="44"/>
                    <a:pt x="49" y="44"/>
                  </a:cubicBezTo>
                  <a:cubicBezTo>
                    <a:pt x="49" y="44"/>
                    <a:pt x="49" y="44"/>
                    <a:pt x="49" y="44"/>
                  </a:cubicBezTo>
                  <a:cubicBezTo>
                    <a:pt x="50" y="44"/>
                    <a:pt x="51" y="44"/>
                    <a:pt x="52" y="45"/>
                  </a:cubicBezTo>
                  <a:cubicBezTo>
                    <a:pt x="45" y="50"/>
                    <a:pt x="45" y="50"/>
                    <a:pt x="45" y="50"/>
                  </a:cubicBezTo>
                  <a:cubicBezTo>
                    <a:pt x="39" y="57"/>
                    <a:pt x="39" y="57"/>
                    <a:pt x="39" y="57"/>
                  </a:cubicBezTo>
                  <a:cubicBezTo>
                    <a:pt x="39" y="57"/>
                    <a:pt x="39" y="56"/>
                    <a:pt x="39" y="56"/>
                  </a:cubicBezTo>
                  <a:cubicBezTo>
                    <a:pt x="37" y="50"/>
                    <a:pt x="41" y="45"/>
                    <a:pt x="46" y="44"/>
                  </a:cubicBezTo>
                  <a:close/>
                  <a:moveTo>
                    <a:pt x="53" y="62"/>
                  </a:moveTo>
                  <a:cubicBezTo>
                    <a:pt x="53" y="62"/>
                    <a:pt x="53" y="62"/>
                    <a:pt x="53" y="62"/>
                  </a:cubicBezTo>
                  <a:cubicBezTo>
                    <a:pt x="53" y="62"/>
                    <a:pt x="53" y="62"/>
                    <a:pt x="53" y="62"/>
                  </a:cubicBezTo>
                  <a:cubicBezTo>
                    <a:pt x="52" y="62"/>
                    <a:pt x="51" y="63"/>
                    <a:pt x="50" y="63"/>
                  </a:cubicBezTo>
                  <a:cubicBezTo>
                    <a:pt x="49" y="63"/>
                    <a:pt x="49" y="63"/>
                    <a:pt x="48" y="63"/>
                  </a:cubicBezTo>
                  <a:cubicBezTo>
                    <a:pt x="47" y="63"/>
                    <a:pt x="47" y="63"/>
                    <a:pt x="47" y="63"/>
                  </a:cubicBezTo>
                  <a:cubicBezTo>
                    <a:pt x="47" y="63"/>
                    <a:pt x="47" y="63"/>
                    <a:pt x="47" y="63"/>
                  </a:cubicBezTo>
                  <a:cubicBezTo>
                    <a:pt x="47" y="63"/>
                    <a:pt x="47" y="63"/>
                    <a:pt x="47" y="63"/>
                  </a:cubicBezTo>
                  <a:cubicBezTo>
                    <a:pt x="46" y="63"/>
                    <a:pt x="45" y="63"/>
                    <a:pt x="44" y="62"/>
                  </a:cubicBezTo>
                  <a:cubicBezTo>
                    <a:pt x="51" y="57"/>
                    <a:pt x="51" y="57"/>
                    <a:pt x="51" y="57"/>
                  </a:cubicBezTo>
                  <a:cubicBezTo>
                    <a:pt x="57" y="50"/>
                    <a:pt x="57" y="50"/>
                    <a:pt x="57" y="50"/>
                  </a:cubicBezTo>
                  <a:cubicBezTo>
                    <a:pt x="57" y="50"/>
                    <a:pt x="57" y="51"/>
                    <a:pt x="57" y="52"/>
                  </a:cubicBezTo>
                  <a:cubicBezTo>
                    <a:pt x="58" y="56"/>
                    <a:pt x="56" y="60"/>
                    <a:pt x="53" y="62"/>
                  </a:cubicBezTo>
                  <a:close/>
                </a:path>
              </a:pathLst>
            </a:custGeom>
            <a:grpFill/>
            <a:ln>
              <a:noFill/>
            </a:ln>
          </p:spPr>
          <p:txBody>
            <a:bodyPr/>
            <a:lstStyle/>
            <a:p>
              <a:pPr>
                <a:defRPr/>
              </a:pPr>
              <a:endParaRPr lang="id-ID" sz="1350">
                <a:solidFill>
                  <a:prstClr val="black"/>
                </a:solidFill>
              </a:endParaRPr>
            </a:p>
          </p:txBody>
        </p:sp>
        <p:sp>
          <p:nvSpPr>
            <p:cNvPr id="100" name="Freeform 124"/>
            <p:cNvSpPr/>
            <p:nvPr/>
          </p:nvSpPr>
          <p:spPr bwMode="auto">
            <a:xfrm>
              <a:off x="9763504" y="2679209"/>
              <a:ext cx="340575" cy="340575"/>
            </a:xfrm>
            <a:custGeom>
              <a:avLst/>
              <a:gdLst>
                <a:gd name="T0" fmla="*/ 90 w 107"/>
                <a:gd name="T1" fmla="*/ 74 h 107"/>
                <a:gd name="T2" fmla="*/ 78 w 107"/>
                <a:gd name="T3" fmla="*/ 79 h 107"/>
                <a:gd name="T4" fmla="*/ 33 w 107"/>
                <a:gd name="T5" fmla="*/ 56 h 107"/>
                <a:gd name="T6" fmla="*/ 34 w 107"/>
                <a:gd name="T7" fmla="*/ 54 h 107"/>
                <a:gd name="T8" fmla="*/ 33 w 107"/>
                <a:gd name="T9" fmla="*/ 51 h 107"/>
                <a:gd name="T10" fmla="*/ 78 w 107"/>
                <a:gd name="T11" fmla="*/ 29 h 107"/>
                <a:gd name="T12" fmla="*/ 90 w 107"/>
                <a:gd name="T13" fmla="*/ 34 h 107"/>
                <a:gd name="T14" fmla="*/ 107 w 107"/>
                <a:gd name="T15" fmla="*/ 17 h 107"/>
                <a:gd name="T16" fmla="*/ 90 w 107"/>
                <a:gd name="T17" fmla="*/ 0 h 107"/>
                <a:gd name="T18" fmla="*/ 74 w 107"/>
                <a:gd name="T19" fmla="*/ 17 h 107"/>
                <a:gd name="T20" fmla="*/ 74 w 107"/>
                <a:gd name="T21" fmla="*/ 20 h 107"/>
                <a:gd name="T22" fmla="*/ 29 w 107"/>
                <a:gd name="T23" fmla="*/ 42 h 107"/>
                <a:gd name="T24" fmla="*/ 17 w 107"/>
                <a:gd name="T25" fmla="*/ 37 h 107"/>
                <a:gd name="T26" fmla="*/ 0 w 107"/>
                <a:gd name="T27" fmla="*/ 54 h 107"/>
                <a:gd name="T28" fmla="*/ 17 w 107"/>
                <a:gd name="T29" fmla="*/ 70 h 107"/>
                <a:gd name="T30" fmla="*/ 29 w 107"/>
                <a:gd name="T31" fmla="*/ 65 h 107"/>
                <a:gd name="T32" fmla="*/ 74 w 107"/>
                <a:gd name="T33" fmla="*/ 88 h 107"/>
                <a:gd name="T34" fmla="*/ 74 w 107"/>
                <a:gd name="T35" fmla="*/ 90 h 107"/>
                <a:gd name="T36" fmla="*/ 90 w 107"/>
                <a:gd name="T37" fmla="*/ 107 h 107"/>
                <a:gd name="T38" fmla="*/ 107 w 107"/>
                <a:gd name="T39" fmla="*/ 90 h 107"/>
                <a:gd name="T40" fmla="*/ 90 w 107"/>
                <a:gd name="T41" fmla="*/ 7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07" h="107">
                  <a:moveTo>
                    <a:pt x="90" y="74"/>
                  </a:moveTo>
                  <a:cubicBezTo>
                    <a:pt x="86" y="74"/>
                    <a:pt x="81" y="76"/>
                    <a:pt x="78" y="79"/>
                  </a:cubicBezTo>
                  <a:cubicBezTo>
                    <a:pt x="33" y="56"/>
                    <a:pt x="33" y="56"/>
                    <a:pt x="33" y="56"/>
                  </a:cubicBezTo>
                  <a:cubicBezTo>
                    <a:pt x="34" y="56"/>
                    <a:pt x="34" y="55"/>
                    <a:pt x="34" y="54"/>
                  </a:cubicBezTo>
                  <a:cubicBezTo>
                    <a:pt x="34" y="53"/>
                    <a:pt x="34" y="52"/>
                    <a:pt x="33" y="51"/>
                  </a:cubicBezTo>
                  <a:cubicBezTo>
                    <a:pt x="78" y="29"/>
                    <a:pt x="78" y="29"/>
                    <a:pt x="78" y="29"/>
                  </a:cubicBezTo>
                  <a:cubicBezTo>
                    <a:pt x="81" y="32"/>
                    <a:pt x="86" y="34"/>
                    <a:pt x="90" y="34"/>
                  </a:cubicBezTo>
                  <a:cubicBezTo>
                    <a:pt x="100" y="34"/>
                    <a:pt x="107" y="26"/>
                    <a:pt x="107" y="17"/>
                  </a:cubicBezTo>
                  <a:cubicBezTo>
                    <a:pt x="107" y="8"/>
                    <a:pt x="100" y="0"/>
                    <a:pt x="90" y="0"/>
                  </a:cubicBezTo>
                  <a:cubicBezTo>
                    <a:pt x="81" y="0"/>
                    <a:pt x="74" y="8"/>
                    <a:pt x="74" y="17"/>
                  </a:cubicBezTo>
                  <a:cubicBezTo>
                    <a:pt x="74" y="18"/>
                    <a:pt x="74" y="19"/>
                    <a:pt x="74" y="20"/>
                  </a:cubicBezTo>
                  <a:cubicBezTo>
                    <a:pt x="29" y="42"/>
                    <a:pt x="29" y="42"/>
                    <a:pt x="29" y="42"/>
                  </a:cubicBezTo>
                  <a:cubicBezTo>
                    <a:pt x="26" y="39"/>
                    <a:pt x="22" y="37"/>
                    <a:pt x="17" y="37"/>
                  </a:cubicBezTo>
                  <a:cubicBezTo>
                    <a:pt x="8" y="37"/>
                    <a:pt x="0" y="45"/>
                    <a:pt x="0" y="54"/>
                  </a:cubicBezTo>
                  <a:cubicBezTo>
                    <a:pt x="0" y="63"/>
                    <a:pt x="8" y="70"/>
                    <a:pt x="17" y="70"/>
                  </a:cubicBezTo>
                  <a:cubicBezTo>
                    <a:pt x="22" y="70"/>
                    <a:pt x="26" y="68"/>
                    <a:pt x="29" y="65"/>
                  </a:cubicBezTo>
                  <a:cubicBezTo>
                    <a:pt x="74" y="88"/>
                    <a:pt x="74" y="88"/>
                    <a:pt x="74" y="88"/>
                  </a:cubicBezTo>
                  <a:cubicBezTo>
                    <a:pt x="74" y="89"/>
                    <a:pt x="74" y="90"/>
                    <a:pt x="74" y="90"/>
                  </a:cubicBezTo>
                  <a:cubicBezTo>
                    <a:pt x="74" y="100"/>
                    <a:pt x="81" y="107"/>
                    <a:pt x="90" y="107"/>
                  </a:cubicBezTo>
                  <a:cubicBezTo>
                    <a:pt x="100" y="107"/>
                    <a:pt x="107" y="100"/>
                    <a:pt x="107" y="90"/>
                  </a:cubicBezTo>
                  <a:cubicBezTo>
                    <a:pt x="107" y="81"/>
                    <a:pt x="100" y="74"/>
                    <a:pt x="90" y="74"/>
                  </a:cubicBezTo>
                  <a:close/>
                </a:path>
              </a:pathLst>
            </a:custGeom>
            <a:grpFill/>
            <a:ln>
              <a:noFill/>
            </a:ln>
          </p:spPr>
          <p:txBody>
            <a:bodyPr/>
            <a:lstStyle/>
            <a:p>
              <a:pPr>
                <a:defRPr/>
              </a:pPr>
              <a:endParaRPr lang="id-ID" sz="1350">
                <a:solidFill>
                  <a:prstClr val="black"/>
                </a:solidFill>
              </a:endParaRPr>
            </a:p>
          </p:txBody>
        </p:sp>
        <p:sp>
          <p:nvSpPr>
            <p:cNvPr id="101" name="Freeform 125"/>
            <p:cNvSpPr>
              <a:spLocks noEditPoints="1"/>
            </p:cNvSpPr>
            <p:nvPr/>
          </p:nvSpPr>
          <p:spPr bwMode="auto">
            <a:xfrm>
              <a:off x="9875071" y="1874748"/>
              <a:ext cx="324917" cy="352319"/>
            </a:xfrm>
            <a:custGeom>
              <a:avLst/>
              <a:gdLst>
                <a:gd name="T0" fmla="*/ 13 w 102"/>
                <a:gd name="T1" fmla="*/ 100 h 110"/>
                <a:gd name="T2" fmla="*/ 24 w 102"/>
                <a:gd name="T3" fmla="*/ 110 h 110"/>
                <a:gd name="T4" fmla="*/ 34 w 102"/>
                <a:gd name="T5" fmla="*/ 100 h 110"/>
                <a:gd name="T6" fmla="*/ 34 w 102"/>
                <a:gd name="T7" fmla="*/ 100 h 110"/>
                <a:gd name="T8" fmla="*/ 24 w 102"/>
                <a:gd name="T9" fmla="*/ 89 h 110"/>
                <a:gd name="T10" fmla="*/ 13 w 102"/>
                <a:gd name="T11" fmla="*/ 100 h 110"/>
                <a:gd name="T12" fmla="*/ 82 w 102"/>
                <a:gd name="T13" fmla="*/ 100 h 110"/>
                <a:gd name="T14" fmla="*/ 92 w 102"/>
                <a:gd name="T15" fmla="*/ 110 h 110"/>
                <a:gd name="T16" fmla="*/ 102 w 102"/>
                <a:gd name="T17" fmla="*/ 100 h 110"/>
                <a:gd name="T18" fmla="*/ 102 w 102"/>
                <a:gd name="T19" fmla="*/ 100 h 110"/>
                <a:gd name="T20" fmla="*/ 92 w 102"/>
                <a:gd name="T21" fmla="*/ 89 h 110"/>
                <a:gd name="T22" fmla="*/ 82 w 102"/>
                <a:gd name="T23" fmla="*/ 100 h 110"/>
                <a:gd name="T24" fmla="*/ 102 w 102"/>
                <a:gd name="T25" fmla="*/ 55 h 110"/>
                <a:gd name="T26" fmla="*/ 102 w 102"/>
                <a:gd name="T27" fmla="*/ 14 h 110"/>
                <a:gd name="T28" fmla="*/ 13 w 102"/>
                <a:gd name="T29" fmla="*/ 14 h 110"/>
                <a:gd name="T30" fmla="*/ 0 w 102"/>
                <a:gd name="T31" fmla="*/ 0 h 110"/>
                <a:gd name="T32" fmla="*/ 0 w 102"/>
                <a:gd name="T33" fmla="*/ 7 h 110"/>
                <a:gd name="T34" fmla="*/ 7 w 102"/>
                <a:gd name="T35" fmla="*/ 14 h 110"/>
                <a:gd name="T36" fmla="*/ 12 w 102"/>
                <a:gd name="T37" fmla="*/ 58 h 110"/>
                <a:gd name="T38" fmla="*/ 7 w 102"/>
                <a:gd name="T39" fmla="*/ 69 h 110"/>
                <a:gd name="T40" fmla="*/ 20 w 102"/>
                <a:gd name="T41" fmla="*/ 82 h 110"/>
                <a:gd name="T42" fmla="*/ 102 w 102"/>
                <a:gd name="T43" fmla="*/ 82 h 110"/>
                <a:gd name="T44" fmla="*/ 102 w 102"/>
                <a:gd name="T45" fmla="*/ 76 h 110"/>
                <a:gd name="T46" fmla="*/ 20 w 102"/>
                <a:gd name="T47" fmla="*/ 76 h 110"/>
                <a:gd name="T48" fmla="*/ 13 w 102"/>
                <a:gd name="T49" fmla="*/ 69 h 110"/>
                <a:gd name="T50" fmla="*/ 13 w 102"/>
                <a:gd name="T51" fmla="*/ 69 h 110"/>
                <a:gd name="T52" fmla="*/ 102 w 102"/>
                <a:gd name="T53" fmla="*/ 55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02" h="110">
                  <a:moveTo>
                    <a:pt x="13" y="100"/>
                  </a:moveTo>
                  <a:cubicBezTo>
                    <a:pt x="13" y="105"/>
                    <a:pt x="18" y="110"/>
                    <a:pt x="24" y="110"/>
                  </a:cubicBezTo>
                  <a:cubicBezTo>
                    <a:pt x="29" y="110"/>
                    <a:pt x="34" y="105"/>
                    <a:pt x="34" y="100"/>
                  </a:cubicBezTo>
                  <a:cubicBezTo>
                    <a:pt x="34" y="100"/>
                    <a:pt x="34" y="100"/>
                    <a:pt x="34" y="100"/>
                  </a:cubicBezTo>
                  <a:cubicBezTo>
                    <a:pt x="34" y="94"/>
                    <a:pt x="29" y="89"/>
                    <a:pt x="24" y="89"/>
                  </a:cubicBezTo>
                  <a:cubicBezTo>
                    <a:pt x="18" y="89"/>
                    <a:pt x="13" y="94"/>
                    <a:pt x="13" y="100"/>
                  </a:cubicBezTo>
                  <a:close/>
                  <a:moveTo>
                    <a:pt x="82" y="100"/>
                  </a:moveTo>
                  <a:cubicBezTo>
                    <a:pt x="82" y="105"/>
                    <a:pt x="86" y="110"/>
                    <a:pt x="92" y="110"/>
                  </a:cubicBezTo>
                  <a:cubicBezTo>
                    <a:pt x="98" y="110"/>
                    <a:pt x="102" y="105"/>
                    <a:pt x="102" y="100"/>
                  </a:cubicBezTo>
                  <a:cubicBezTo>
                    <a:pt x="102" y="100"/>
                    <a:pt x="102" y="100"/>
                    <a:pt x="102" y="100"/>
                  </a:cubicBezTo>
                  <a:cubicBezTo>
                    <a:pt x="102" y="94"/>
                    <a:pt x="98" y="89"/>
                    <a:pt x="92" y="89"/>
                  </a:cubicBezTo>
                  <a:cubicBezTo>
                    <a:pt x="86" y="89"/>
                    <a:pt x="82" y="94"/>
                    <a:pt x="82" y="100"/>
                  </a:cubicBezTo>
                  <a:close/>
                  <a:moveTo>
                    <a:pt x="102" y="55"/>
                  </a:moveTo>
                  <a:cubicBezTo>
                    <a:pt x="102" y="14"/>
                    <a:pt x="102" y="14"/>
                    <a:pt x="102" y="14"/>
                  </a:cubicBezTo>
                  <a:cubicBezTo>
                    <a:pt x="13" y="14"/>
                    <a:pt x="13" y="14"/>
                    <a:pt x="13" y="14"/>
                  </a:cubicBezTo>
                  <a:cubicBezTo>
                    <a:pt x="13" y="6"/>
                    <a:pt x="7" y="0"/>
                    <a:pt x="0" y="0"/>
                  </a:cubicBezTo>
                  <a:cubicBezTo>
                    <a:pt x="0" y="7"/>
                    <a:pt x="0" y="7"/>
                    <a:pt x="0" y="7"/>
                  </a:cubicBezTo>
                  <a:cubicBezTo>
                    <a:pt x="3" y="7"/>
                    <a:pt x="7" y="10"/>
                    <a:pt x="7" y="14"/>
                  </a:cubicBezTo>
                  <a:cubicBezTo>
                    <a:pt x="12" y="58"/>
                    <a:pt x="12" y="58"/>
                    <a:pt x="12" y="58"/>
                  </a:cubicBezTo>
                  <a:cubicBezTo>
                    <a:pt x="9" y="61"/>
                    <a:pt x="7" y="64"/>
                    <a:pt x="7" y="69"/>
                  </a:cubicBezTo>
                  <a:cubicBezTo>
                    <a:pt x="7" y="76"/>
                    <a:pt x="13" y="82"/>
                    <a:pt x="20" y="82"/>
                  </a:cubicBezTo>
                  <a:cubicBezTo>
                    <a:pt x="102" y="82"/>
                    <a:pt x="102" y="82"/>
                    <a:pt x="102" y="82"/>
                  </a:cubicBezTo>
                  <a:cubicBezTo>
                    <a:pt x="102" y="76"/>
                    <a:pt x="102" y="76"/>
                    <a:pt x="102" y="76"/>
                  </a:cubicBezTo>
                  <a:cubicBezTo>
                    <a:pt x="20" y="76"/>
                    <a:pt x="20" y="76"/>
                    <a:pt x="20" y="76"/>
                  </a:cubicBezTo>
                  <a:cubicBezTo>
                    <a:pt x="16" y="76"/>
                    <a:pt x="13" y="73"/>
                    <a:pt x="13" y="69"/>
                  </a:cubicBezTo>
                  <a:cubicBezTo>
                    <a:pt x="13" y="69"/>
                    <a:pt x="13" y="69"/>
                    <a:pt x="13" y="69"/>
                  </a:cubicBezTo>
                  <a:lnTo>
                    <a:pt x="102" y="55"/>
                  </a:lnTo>
                  <a:close/>
                </a:path>
              </a:pathLst>
            </a:custGeom>
            <a:grpFill/>
            <a:ln>
              <a:noFill/>
            </a:ln>
          </p:spPr>
          <p:txBody>
            <a:bodyPr/>
            <a:lstStyle/>
            <a:p>
              <a:pPr>
                <a:defRPr/>
              </a:pPr>
              <a:endParaRPr lang="id-ID" sz="1350">
                <a:solidFill>
                  <a:prstClr val="black"/>
                </a:solidFill>
              </a:endParaRPr>
            </a:p>
          </p:txBody>
        </p:sp>
        <p:sp>
          <p:nvSpPr>
            <p:cNvPr id="102" name="Freeform 126"/>
            <p:cNvSpPr>
              <a:spLocks noEditPoints="1"/>
            </p:cNvSpPr>
            <p:nvPr/>
          </p:nvSpPr>
          <p:spPr bwMode="auto">
            <a:xfrm>
              <a:off x="9965108" y="1600722"/>
              <a:ext cx="274026" cy="268153"/>
            </a:xfrm>
            <a:custGeom>
              <a:avLst/>
              <a:gdLst>
                <a:gd name="T0" fmla="*/ 82 w 86"/>
                <a:gd name="T1" fmla="*/ 47 h 84"/>
                <a:gd name="T2" fmla="*/ 82 w 86"/>
                <a:gd name="T3" fmla="*/ 42 h 84"/>
                <a:gd name="T4" fmla="*/ 43 w 86"/>
                <a:gd name="T5" fmla="*/ 3 h 84"/>
                <a:gd name="T6" fmla="*/ 36 w 86"/>
                <a:gd name="T7" fmla="*/ 4 h 84"/>
                <a:gd name="T8" fmla="*/ 24 w 86"/>
                <a:gd name="T9" fmla="*/ 0 h 84"/>
                <a:gd name="T10" fmla="*/ 0 w 86"/>
                <a:gd name="T11" fmla="*/ 23 h 84"/>
                <a:gd name="T12" fmla="*/ 4 w 86"/>
                <a:gd name="T13" fmla="*/ 36 h 84"/>
                <a:gd name="T14" fmla="*/ 4 w 86"/>
                <a:gd name="T15" fmla="*/ 42 h 84"/>
                <a:gd name="T16" fmla="*/ 43 w 86"/>
                <a:gd name="T17" fmla="*/ 81 h 84"/>
                <a:gd name="T18" fmla="*/ 50 w 86"/>
                <a:gd name="T19" fmla="*/ 80 h 84"/>
                <a:gd name="T20" fmla="*/ 62 w 86"/>
                <a:gd name="T21" fmla="*/ 84 h 84"/>
                <a:gd name="T22" fmla="*/ 86 w 86"/>
                <a:gd name="T23" fmla="*/ 61 h 84"/>
                <a:gd name="T24" fmla="*/ 82 w 86"/>
                <a:gd name="T25" fmla="*/ 47 h 84"/>
                <a:gd name="T26" fmla="*/ 46 w 86"/>
                <a:gd name="T27" fmla="*/ 71 h 84"/>
                <a:gd name="T28" fmla="*/ 23 w 86"/>
                <a:gd name="T29" fmla="*/ 64 h 84"/>
                <a:gd name="T30" fmla="*/ 24 w 86"/>
                <a:gd name="T31" fmla="*/ 51 h 84"/>
                <a:gd name="T32" fmla="*/ 34 w 86"/>
                <a:gd name="T33" fmla="*/ 59 h 84"/>
                <a:gd name="T34" fmla="*/ 52 w 86"/>
                <a:gd name="T35" fmla="*/ 58 h 84"/>
                <a:gd name="T36" fmla="*/ 41 w 86"/>
                <a:gd name="T37" fmla="*/ 47 h 84"/>
                <a:gd name="T38" fmla="*/ 20 w 86"/>
                <a:gd name="T39" fmla="*/ 30 h 84"/>
                <a:gd name="T40" fmla="*/ 37 w 86"/>
                <a:gd name="T41" fmla="*/ 13 h 84"/>
                <a:gd name="T42" fmla="*/ 61 w 86"/>
                <a:gd name="T43" fmla="*/ 19 h 84"/>
                <a:gd name="T44" fmla="*/ 59 w 86"/>
                <a:gd name="T45" fmla="*/ 31 h 84"/>
                <a:gd name="T46" fmla="*/ 42 w 86"/>
                <a:gd name="T47" fmla="*/ 22 h 84"/>
                <a:gd name="T48" fmla="*/ 38 w 86"/>
                <a:gd name="T49" fmla="*/ 35 h 84"/>
                <a:gd name="T50" fmla="*/ 66 w 86"/>
                <a:gd name="T51" fmla="*/ 49 h 84"/>
                <a:gd name="T52" fmla="*/ 46 w 86"/>
                <a:gd name="T53" fmla="*/ 71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86" h="84">
                  <a:moveTo>
                    <a:pt x="82" y="47"/>
                  </a:moveTo>
                  <a:cubicBezTo>
                    <a:pt x="82" y="46"/>
                    <a:pt x="82" y="44"/>
                    <a:pt x="82" y="42"/>
                  </a:cubicBezTo>
                  <a:cubicBezTo>
                    <a:pt x="82" y="21"/>
                    <a:pt x="64" y="3"/>
                    <a:pt x="43" y="3"/>
                  </a:cubicBezTo>
                  <a:cubicBezTo>
                    <a:pt x="41" y="3"/>
                    <a:pt x="39" y="3"/>
                    <a:pt x="36" y="4"/>
                  </a:cubicBezTo>
                  <a:cubicBezTo>
                    <a:pt x="33" y="1"/>
                    <a:pt x="28" y="0"/>
                    <a:pt x="24" y="0"/>
                  </a:cubicBezTo>
                  <a:cubicBezTo>
                    <a:pt x="11" y="0"/>
                    <a:pt x="0" y="10"/>
                    <a:pt x="0" y="23"/>
                  </a:cubicBezTo>
                  <a:cubicBezTo>
                    <a:pt x="0" y="28"/>
                    <a:pt x="2" y="32"/>
                    <a:pt x="4" y="36"/>
                  </a:cubicBezTo>
                  <a:cubicBezTo>
                    <a:pt x="4" y="38"/>
                    <a:pt x="4" y="40"/>
                    <a:pt x="4" y="42"/>
                  </a:cubicBezTo>
                  <a:cubicBezTo>
                    <a:pt x="4" y="64"/>
                    <a:pt x="21" y="81"/>
                    <a:pt x="43" y="81"/>
                  </a:cubicBezTo>
                  <a:cubicBezTo>
                    <a:pt x="45" y="81"/>
                    <a:pt x="48" y="81"/>
                    <a:pt x="50" y="80"/>
                  </a:cubicBezTo>
                  <a:cubicBezTo>
                    <a:pt x="54" y="83"/>
                    <a:pt x="58" y="84"/>
                    <a:pt x="62" y="84"/>
                  </a:cubicBezTo>
                  <a:cubicBezTo>
                    <a:pt x="75" y="84"/>
                    <a:pt x="86" y="73"/>
                    <a:pt x="86" y="61"/>
                  </a:cubicBezTo>
                  <a:cubicBezTo>
                    <a:pt x="86" y="56"/>
                    <a:pt x="84" y="51"/>
                    <a:pt x="82" y="47"/>
                  </a:cubicBezTo>
                  <a:close/>
                  <a:moveTo>
                    <a:pt x="46" y="71"/>
                  </a:moveTo>
                  <a:cubicBezTo>
                    <a:pt x="34" y="71"/>
                    <a:pt x="28" y="69"/>
                    <a:pt x="23" y="64"/>
                  </a:cubicBezTo>
                  <a:cubicBezTo>
                    <a:pt x="17" y="58"/>
                    <a:pt x="19" y="52"/>
                    <a:pt x="24" y="51"/>
                  </a:cubicBezTo>
                  <a:cubicBezTo>
                    <a:pt x="29" y="51"/>
                    <a:pt x="32" y="57"/>
                    <a:pt x="34" y="59"/>
                  </a:cubicBezTo>
                  <a:cubicBezTo>
                    <a:pt x="37" y="60"/>
                    <a:pt x="47" y="64"/>
                    <a:pt x="52" y="58"/>
                  </a:cubicBezTo>
                  <a:cubicBezTo>
                    <a:pt x="58" y="51"/>
                    <a:pt x="48" y="48"/>
                    <a:pt x="41" y="47"/>
                  </a:cubicBezTo>
                  <a:cubicBezTo>
                    <a:pt x="32" y="46"/>
                    <a:pt x="19" y="40"/>
                    <a:pt x="20" y="30"/>
                  </a:cubicBezTo>
                  <a:cubicBezTo>
                    <a:pt x="21" y="19"/>
                    <a:pt x="29" y="14"/>
                    <a:pt x="37" y="13"/>
                  </a:cubicBezTo>
                  <a:cubicBezTo>
                    <a:pt x="48" y="12"/>
                    <a:pt x="55" y="15"/>
                    <a:pt x="61" y="19"/>
                  </a:cubicBezTo>
                  <a:cubicBezTo>
                    <a:pt x="67" y="25"/>
                    <a:pt x="63" y="31"/>
                    <a:pt x="59" y="31"/>
                  </a:cubicBezTo>
                  <a:cubicBezTo>
                    <a:pt x="55" y="32"/>
                    <a:pt x="51" y="22"/>
                    <a:pt x="42" y="22"/>
                  </a:cubicBezTo>
                  <a:cubicBezTo>
                    <a:pt x="33" y="22"/>
                    <a:pt x="27" y="32"/>
                    <a:pt x="38" y="35"/>
                  </a:cubicBezTo>
                  <a:cubicBezTo>
                    <a:pt x="49" y="37"/>
                    <a:pt x="61" y="38"/>
                    <a:pt x="66" y="49"/>
                  </a:cubicBezTo>
                  <a:cubicBezTo>
                    <a:pt x="70" y="59"/>
                    <a:pt x="59" y="70"/>
                    <a:pt x="46" y="71"/>
                  </a:cubicBezTo>
                  <a:close/>
                </a:path>
              </a:pathLst>
            </a:custGeom>
            <a:grpFill/>
            <a:ln>
              <a:noFill/>
            </a:ln>
          </p:spPr>
          <p:txBody>
            <a:bodyPr/>
            <a:lstStyle/>
            <a:p>
              <a:pPr>
                <a:defRPr/>
              </a:pPr>
              <a:endParaRPr lang="id-ID" sz="1350">
                <a:solidFill>
                  <a:prstClr val="black"/>
                </a:solidFill>
              </a:endParaRPr>
            </a:p>
          </p:txBody>
        </p:sp>
        <p:sp>
          <p:nvSpPr>
            <p:cNvPr id="103" name="Freeform 127"/>
            <p:cNvSpPr>
              <a:spLocks noEditPoints="1"/>
            </p:cNvSpPr>
            <p:nvPr/>
          </p:nvSpPr>
          <p:spPr bwMode="auto">
            <a:xfrm>
              <a:off x="10082548" y="1367799"/>
              <a:ext cx="152672" cy="199648"/>
            </a:xfrm>
            <a:custGeom>
              <a:avLst/>
              <a:gdLst>
                <a:gd name="T0" fmla="*/ 42 w 48"/>
                <a:gd name="T1" fmla="*/ 8 h 63"/>
                <a:gd name="T2" fmla="*/ 6 w 48"/>
                <a:gd name="T3" fmla="*/ 8 h 63"/>
                <a:gd name="T4" fmla="*/ 0 w 48"/>
                <a:gd name="T5" fmla="*/ 14 h 63"/>
                <a:gd name="T6" fmla="*/ 0 w 48"/>
                <a:gd name="T7" fmla="*/ 16 h 63"/>
                <a:gd name="T8" fmla="*/ 48 w 48"/>
                <a:gd name="T9" fmla="*/ 16 h 63"/>
                <a:gd name="T10" fmla="*/ 48 w 48"/>
                <a:gd name="T11" fmla="*/ 14 h 63"/>
                <a:gd name="T12" fmla="*/ 42 w 48"/>
                <a:gd name="T13" fmla="*/ 8 h 63"/>
                <a:gd name="T14" fmla="*/ 31 w 48"/>
                <a:gd name="T15" fmla="*/ 4 h 63"/>
                <a:gd name="T16" fmla="*/ 32 w 48"/>
                <a:gd name="T17" fmla="*/ 10 h 63"/>
                <a:gd name="T18" fmla="*/ 16 w 48"/>
                <a:gd name="T19" fmla="*/ 10 h 63"/>
                <a:gd name="T20" fmla="*/ 17 w 48"/>
                <a:gd name="T21" fmla="*/ 4 h 63"/>
                <a:gd name="T22" fmla="*/ 31 w 48"/>
                <a:gd name="T23" fmla="*/ 4 h 63"/>
                <a:gd name="T24" fmla="*/ 32 w 48"/>
                <a:gd name="T25" fmla="*/ 0 h 63"/>
                <a:gd name="T26" fmla="*/ 16 w 48"/>
                <a:gd name="T27" fmla="*/ 0 h 63"/>
                <a:gd name="T28" fmla="*/ 13 w 48"/>
                <a:gd name="T29" fmla="*/ 3 h 63"/>
                <a:gd name="T30" fmla="*/ 12 w 48"/>
                <a:gd name="T31" fmla="*/ 11 h 63"/>
                <a:gd name="T32" fmla="*/ 14 w 48"/>
                <a:gd name="T33" fmla="*/ 14 h 63"/>
                <a:gd name="T34" fmla="*/ 34 w 48"/>
                <a:gd name="T35" fmla="*/ 14 h 63"/>
                <a:gd name="T36" fmla="*/ 36 w 48"/>
                <a:gd name="T37" fmla="*/ 11 h 63"/>
                <a:gd name="T38" fmla="*/ 35 w 48"/>
                <a:gd name="T39" fmla="*/ 3 h 63"/>
                <a:gd name="T40" fmla="*/ 32 w 48"/>
                <a:gd name="T41" fmla="*/ 0 h 63"/>
                <a:gd name="T42" fmla="*/ 43 w 48"/>
                <a:gd name="T43" fmla="*/ 20 h 63"/>
                <a:gd name="T44" fmla="*/ 5 w 48"/>
                <a:gd name="T45" fmla="*/ 20 h 63"/>
                <a:gd name="T46" fmla="*/ 2 w 48"/>
                <a:gd name="T47" fmla="*/ 24 h 63"/>
                <a:gd name="T48" fmla="*/ 5 w 48"/>
                <a:gd name="T49" fmla="*/ 59 h 63"/>
                <a:gd name="T50" fmla="*/ 9 w 48"/>
                <a:gd name="T51" fmla="*/ 63 h 63"/>
                <a:gd name="T52" fmla="*/ 39 w 48"/>
                <a:gd name="T53" fmla="*/ 63 h 63"/>
                <a:gd name="T54" fmla="*/ 43 w 48"/>
                <a:gd name="T55" fmla="*/ 59 h 63"/>
                <a:gd name="T56" fmla="*/ 46 w 48"/>
                <a:gd name="T57" fmla="*/ 24 h 63"/>
                <a:gd name="T58" fmla="*/ 43 w 48"/>
                <a:gd name="T59" fmla="*/ 20 h 63"/>
                <a:gd name="T60" fmla="*/ 16 w 48"/>
                <a:gd name="T61" fmla="*/ 55 h 63"/>
                <a:gd name="T62" fmla="*/ 10 w 48"/>
                <a:gd name="T63" fmla="*/ 55 h 63"/>
                <a:gd name="T64" fmla="*/ 8 w 48"/>
                <a:gd name="T65" fmla="*/ 28 h 63"/>
                <a:gd name="T66" fmla="*/ 16 w 48"/>
                <a:gd name="T67" fmla="*/ 28 h 63"/>
                <a:gd name="T68" fmla="*/ 16 w 48"/>
                <a:gd name="T69" fmla="*/ 55 h 63"/>
                <a:gd name="T70" fmla="*/ 28 w 48"/>
                <a:gd name="T71" fmla="*/ 55 h 63"/>
                <a:gd name="T72" fmla="*/ 20 w 48"/>
                <a:gd name="T73" fmla="*/ 55 h 63"/>
                <a:gd name="T74" fmla="*/ 20 w 48"/>
                <a:gd name="T75" fmla="*/ 28 h 63"/>
                <a:gd name="T76" fmla="*/ 28 w 48"/>
                <a:gd name="T77" fmla="*/ 28 h 63"/>
                <a:gd name="T78" fmla="*/ 28 w 48"/>
                <a:gd name="T79" fmla="*/ 55 h 63"/>
                <a:gd name="T80" fmla="*/ 38 w 48"/>
                <a:gd name="T81" fmla="*/ 55 h 63"/>
                <a:gd name="T82" fmla="*/ 32 w 48"/>
                <a:gd name="T83" fmla="*/ 55 h 63"/>
                <a:gd name="T84" fmla="*/ 32 w 48"/>
                <a:gd name="T85" fmla="*/ 28 h 63"/>
                <a:gd name="T86" fmla="*/ 40 w 48"/>
                <a:gd name="T87" fmla="*/ 28 h 63"/>
                <a:gd name="T88" fmla="*/ 38 w 48"/>
                <a:gd name="T89" fmla="*/ 55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48" h="63">
                  <a:moveTo>
                    <a:pt x="42" y="8"/>
                  </a:moveTo>
                  <a:cubicBezTo>
                    <a:pt x="6" y="8"/>
                    <a:pt x="6" y="8"/>
                    <a:pt x="6" y="8"/>
                  </a:cubicBezTo>
                  <a:cubicBezTo>
                    <a:pt x="3" y="8"/>
                    <a:pt x="0" y="11"/>
                    <a:pt x="0" y="14"/>
                  </a:cubicBezTo>
                  <a:cubicBezTo>
                    <a:pt x="0" y="16"/>
                    <a:pt x="0" y="16"/>
                    <a:pt x="0" y="16"/>
                  </a:cubicBezTo>
                  <a:cubicBezTo>
                    <a:pt x="48" y="16"/>
                    <a:pt x="48" y="16"/>
                    <a:pt x="48" y="16"/>
                  </a:cubicBezTo>
                  <a:cubicBezTo>
                    <a:pt x="48" y="14"/>
                    <a:pt x="48" y="14"/>
                    <a:pt x="48" y="14"/>
                  </a:cubicBezTo>
                  <a:cubicBezTo>
                    <a:pt x="48" y="11"/>
                    <a:pt x="45" y="8"/>
                    <a:pt x="42" y="8"/>
                  </a:cubicBezTo>
                  <a:close/>
                  <a:moveTo>
                    <a:pt x="31" y="4"/>
                  </a:moveTo>
                  <a:cubicBezTo>
                    <a:pt x="32" y="10"/>
                    <a:pt x="32" y="10"/>
                    <a:pt x="32" y="10"/>
                  </a:cubicBezTo>
                  <a:cubicBezTo>
                    <a:pt x="16" y="10"/>
                    <a:pt x="16" y="10"/>
                    <a:pt x="16" y="10"/>
                  </a:cubicBezTo>
                  <a:cubicBezTo>
                    <a:pt x="17" y="4"/>
                    <a:pt x="17" y="4"/>
                    <a:pt x="17" y="4"/>
                  </a:cubicBezTo>
                  <a:cubicBezTo>
                    <a:pt x="31" y="4"/>
                    <a:pt x="31" y="4"/>
                    <a:pt x="31" y="4"/>
                  </a:cubicBezTo>
                  <a:moveTo>
                    <a:pt x="32" y="0"/>
                  </a:moveTo>
                  <a:cubicBezTo>
                    <a:pt x="16" y="0"/>
                    <a:pt x="16" y="0"/>
                    <a:pt x="16" y="0"/>
                  </a:cubicBezTo>
                  <a:cubicBezTo>
                    <a:pt x="15" y="0"/>
                    <a:pt x="13" y="1"/>
                    <a:pt x="13" y="3"/>
                  </a:cubicBezTo>
                  <a:cubicBezTo>
                    <a:pt x="12" y="11"/>
                    <a:pt x="12" y="11"/>
                    <a:pt x="12" y="11"/>
                  </a:cubicBezTo>
                  <a:cubicBezTo>
                    <a:pt x="11" y="13"/>
                    <a:pt x="13" y="14"/>
                    <a:pt x="14" y="14"/>
                  </a:cubicBezTo>
                  <a:cubicBezTo>
                    <a:pt x="34" y="14"/>
                    <a:pt x="34" y="14"/>
                    <a:pt x="34" y="14"/>
                  </a:cubicBezTo>
                  <a:cubicBezTo>
                    <a:pt x="36" y="14"/>
                    <a:pt x="37" y="13"/>
                    <a:pt x="36" y="11"/>
                  </a:cubicBezTo>
                  <a:cubicBezTo>
                    <a:pt x="35" y="3"/>
                    <a:pt x="35" y="3"/>
                    <a:pt x="35" y="3"/>
                  </a:cubicBezTo>
                  <a:cubicBezTo>
                    <a:pt x="35" y="1"/>
                    <a:pt x="34" y="0"/>
                    <a:pt x="32" y="0"/>
                  </a:cubicBezTo>
                  <a:close/>
                  <a:moveTo>
                    <a:pt x="43" y="20"/>
                  </a:moveTo>
                  <a:cubicBezTo>
                    <a:pt x="5" y="20"/>
                    <a:pt x="5" y="20"/>
                    <a:pt x="5" y="20"/>
                  </a:cubicBezTo>
                  <a:cubicBezTo>
                    <a:pt x="3" y="20"/>
                    <a:pt x="2" y="22"/>
                    <a:pt x="2" y="24"/>
                  </a:cubicBezTo>
                  <a:cubicBezTo>
                    <a:pt x="5" y="59"/>
                    <a:pt x="5" y="59"/>
                    <a:pt x="5" y="59"/>
                  </a:cubicBezTo>
                  <a:cubicBezTo>
                    <a:pt x="5" y="61"/>
                    <a:pt x="7" y="63"/>
                    <a:pt x="9" y="63"/>
                  </a:cubicBezTo>
                  <a:cubicBezTo>
                    <a:pt x="39" y="63"/>
                    <a:pt x="39" y="63"/>
                    <a:pt x="39" y="63"/>
                  </a:cubicBezTo>
                  <a:cubicBezTo>
                    <a:pt x="41" y="63"/>
                    <a:pt x="43" y="61"/>
                    <a:pt x="43" y="59"/>
                  </a:cubicBezTo>
                  <a:cubicBezTo>
                    <a:pt x="46" y="24"/>
                    <a:pt x="46" y="24"/>
                    <a:pt x="46" y="24"/>
                  </a:cubicBezTo>
                  <a:cubicBezTo>
                    <a:pt x="47" y="22"/>
                    <a:pt x="45" y="20"/>
                    <a:pt x="43" y="20"/>
                  </a:cubicBezTo>
                  <a:close/>
                  <a:moveTo>
                    <a:pt x="16" y="55"/>
                  </a:moveTo>
                  <a:cubicBezTo>
                    <a:pt x="10" y="55"/>
                    <a:pt x="10" y="55"/>
                    <a:pt x="10" y="55"/>
                  </a:cubicBezTo>
                  <a:cubicBezTo>
                    <a:pt x="8" y="28"/>
                    <a:pt x="8" y="28"/>
                    <a:pt x="8" y="28"/>
                  </a:cubicBezTo>
                  <a:cubicBezTo>
                    <a:pt x="16" y="28"/>
                    <a:pt x="16" y="28"/>
                    <a:pt x="16" y="28"/>
                  </a:cubicBezTo>
                  <a:lnTo>
                    <a:pt x="16" y="55"/>
                  </a:lnTo>
                  <a:close/>
                  <a:moveTo>
                    <a:pt x="28" y="55"/>
                  </a:moveTo>
                  <a:cubicBezTo>
                    <a:pt x="20" y="55"/>
                    <a:pt x="20" y="55"/>
                    <a:pt x="20" y="55"/>
                  </a:cubicBezTo>
                  <a:cubicBezTo>
                    <a:pt x="20" y="28"/>
                    <a:pt x="20" y="28"/>
                    <a:pt x="20" y="28"/>
                  </a:cubicBezTo>
                  <a:cubicBezTo>
                    <a:pt x="28" y="28"/>
                    <a:pt x="28" y="28"/>
                    <a:pt x="28" y="28"/>
                  </a:cubicBezTo>
                  <a:lnTo>
                    <a:pt x="28" y="55"/>
                  </a:lnTo>
                  <a:close/>
                  <a:moveTo>
                    <a:pt x="38" y="55"/>
                  </a:moveTo>
                  <a:cubicBezTo>
                    <a:pt x="32" y="55"/>
                    <a:pt x="32" y="55"/>
                    <a:pt x="32" y="55"/>
                  </a:cubicBezTo>
                  <a:cubicBezTo>
                    <a:pt x="32" y="28"/>
                    <a:pt x="32" y="28"/>
                    <a:pt x="32" y="28"/>
                  </a:cubicBezTo>
                  <a:cubicBezTo>
                    <a:pt x="40" y="28"/>
                    <a:pt x="40" y="28"/>
                    <a:pt x="40" y="28"/>
                  </a:cubicBezTo>
                  <a:lnTo>
                    <a:pt x="38" y="55"/>
                  </a:lnTo>
                  <a:close/>
                </a:path>
              </a:pathLst>
            </a:custGeom>
            <a:grpFill/>
            <a:ln>
              <a:noFill/>
            </a:ln>
          </p:spPr>
          <p:txBody>
            <a:bodyPr/>
            <a:lstStyle/>
            <a:p>
              <a:pPr>
                <a:defRPr/>
              </a:pPr>
              <a:endParaRPr lang="id-ID" sz="1350">
                <a:solidFill>
                  <a:prstClr val="black"/>
                </a:solidFill>
              </a:endParaRPr>
            </a:p>
          </p:txBody>
        </p:sp>
        <p:sp>
          <p:nvSpPr>
            <p:cNvPr id="104" name="Freeform 128"/>
            <p:cNvSpPr>
              <a:spLocks noEditPoints="1"/>
            </p:cNvSpPr>
            <p:nvPr/>
          </p:nvSpPr>
          <p:spPr bwMode="auto">
            <a:xfrm>
              <a:off x="9634320" y="3002169"/>
              <a:ext cx="416912" cy="418868"/>
            </a:xfrm>
            <a:custGeom>
              <a:avLst/>
              <a:gdLst>
                <a:gd name="T0" fmla="*/ 65 w 130"/>
                <a:gd name="T1" fmla="*/ 0 h 131"/>
                <a:gd name="T2" fmla="*/ 0 w 130"/>
                <a:gd name="T3" fmla="*/ 65 h 131"/>
                <a:gd name="T4" fmla="*/ 65 w 130"/>
                <a:gd name="T5" fmla="*/ 131 h 131"/>
                <a:gd name="T6" fmla="*/ 130 w 130"/>
                <a:gd name="T7" fmla="*/ 65 h 131"/>
                <a:gd name="T8" fmla="*/ 65 w 130"/>
                <a:gd name="T9" fmla="*/ 0 h 131"/>
                <a:gd name="T10" fmla="*/ 65 w 130"/>
                <a:gd name="T11" fmla="*/ 114 h 131"/>
                <a:gd name="T12" fmla="*/ 16 w 130"/>
                <a:gd name="T13" fmla="*/ 65 h 131"/>
                <a:gd name="T14" fmla="*/ 65 w 130"/>
                <a:gd name="T15" fmla="*/ 17 h 131"/>
                <a:gd name="T16" fmla="*/ 114 w 130"/>
                <a:gd name="T17" fmla="*/ 65 h 131"/>
                <a:gd name="T18" fmla="*/ 65 w 130"/>
                <a:gd name="T19" fmla="*/ 114 h 131"/>
                <a:gd name="T20" fmla="*/ 40 w 130"/>
                <a:gd name="T21" fmla="*/ 65 h 131"/>
                <a:gd name="T22" fmla="*/ 65 w 130"/>
                <a:gd name="T23" fmla="*/ 90 h 131"/>
                <a:gd name="T24" fmla="*/ 89 w 130"/>
                <a:gd name="T25" fmla="*/ 65 h 131"/>
                <a:gd name="T26" fmla="*/ 65 w 130"/>
                <a:gd name="T27" fmla="*/ 41 h 131"/>
                <a:gd name="T28" fmla="*/ 40 w 130"/>
                <a:gd name="T29" fmla="*/ 65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30" h="131">
                  <a:moveTo>
                    <a:pt x="65" y="0"/>
                  </a:moveTo>
                  <a:cubicBezTo>
                    <a:pt x="29" y="0"/>
                    <a:pt x="0" y="29"/>
                    <a:pt x="0" y="65"/>
                  </a:cubicBezTo>
                  <a:cubicBezTo>
                    <a:pt x="0" y="101"/>
                    <a:pt x="29" y="131"/>
                    <a:pt x="65" y="131"/>
                  </a:cubicBezTo>
                  <a:cubicBezTo>
                    <a:pt x="101" y="131"/>
                    <a:pt x="130" y="101"/>
                    <a:pt x="130" y="65"/>
                  </a:cubicBezTo>
                  <a:cubicBezTo>
                    <a:pt x="130" y="29"/>
                    <a:pt x="101" y="0"/>
                    <a:pt x="65" y="0"/>
                  </a:cubicBezTo>
                  <a:close/>
                  <a:moveTo>
                    <a:pt x="65" y="114"/>
                  </a:moveTo>
                  <a:cubicBezTo>
                    <a:pt x="38" y="114"/>
                    <a:pt x="16" y="92"/>
                    <a:pt x="16" y="65"/>
                  </a:cubicBezTo>
                  <a:cubicBezTo>
                    <a:pt x="16" y="38"/>
                    <a:pt x="38" y="17"/>
                    <a:pt x="65" y="17"/>
                  </a:cubicBezTo>
                  <a:cubicBezTo>
                    <a:pt x="92" y="17"/>
                    <a:pt x="114" y="38"/>
                    <a:pt x="114" y="65"/>
                  </a:cubicBezTo>
                  <a:cubicBezTo>
                    <a:pt x="114" y="92"/>
                    <a:pt x="92" y="114"/>
                    <a:pt x="65" y="114"/>
                  </a:cubicBezTo>
                  <a:close/>
                  <a:moveTo>
                    <a:pt x="40" y="65"/>
                  </a:moveTo>
                  <a:cubicBezTo>
                    <a:pt x="40" y="79"/>
                    <a:pt x="51" y="90"/>
                    <a:pt x="65" y="90"/>
                  </a:cubicBezTo>
                  <a:cubicBezTo>
                    <a:pt x="78" y="90"/>
                    <a:pt x="89" y="79"/>
                    <a:pt x="89" y="65"/>
                  </a:cubicBezTo>
                  <a:cubicBezTo>
                    <a:pt x="89" y="52"/>
                    <a:pt x="78" y="41"/>
                    <a:pt x="65" y="41"/>
                  </a:cubicBezTo>
                  <a:cubicBezTo>
                    <a:pt x="51" y="41"/>
                    <a:pt x="40" y="52"/>
                    <a:pt x="40" y="65"/>
                  </a:cubicBezTo>
                  <a:close/>
                </a:path>
              </a:pathLst>
            </a:custGeom>
            <a:grpFill/>
            <a:ln>
              <a:noFill/>
            </a:ln>
          </p:spPr>
          <p:txBody>
            <a:bodyPr/>
            <a:lstStyle/>
            <a:p>
              <a:pPr>
                <a:defRPr/>
              </a:pPr>
              <a:endParaRPr lang="id-ID" sz="1350">
                <a:solidFill>
                  <a:prstClr val="black"/>
                </a:solidFill>
              </a:endParaRPr>
            </a:p>
          </p:txBody>
        </p:sp>
        <p:sp>
          <p:nvSpPr>
            <p:cNvPr id="105" name="Freeform 129"/>
            <p:cNvSpPr>
              <a:spLocks noEditPoints="1"/>
            </p:cNvSpPr>
            <p:nvPr/>
          </p:nvSpPr>
          <p:spPr bwMode="auto">
            <a:xfrm>
              <a:off x="9330934" y="1252317"/>
              <a:ext cx="690938" cy="299471"/>
            </a:xfrm>
            <a:custGeom>
              <a:avLst/>
              <a:gdLst>
                <a:gd name="T0" fmla="*/ 188 w 216"/>
                <a:gd name="T1" fmla="*/ 41 h 94"/>
                <a:gd name="T2" fmla="*/ 178 w 216"/>
                <a:gd name="T3" fmla="*/ 43 h 94"/>
                <a:gd name="T4" fmla="*/ 129 w 216"/>
                <a:gd name="T5" fmla="*/ 0 h 94"/>
                <a:gd name="T6" fmla="*/ 111 w 216"/>
                <a:gd name="T7" fmla="*/ 3 h 94"/>
                <a:gd name="T8" fmla="*/ 108 w 216"/>
                <a:gd name="T9" fmla="*/ 6 h 94"/>
                <a:gd name="T10" fmla="*/ 108 w 216"/>
                <a:gd name="T11" fmla="*/ 91 h 94"/>
                <a:gd name="T12" fmla="*/ 111 w 216"/>
                <a:gd name="T13" fmla="*/ 94 h 94"/>
                <a:gd name="T14" fmla="*/ 188 w 216"/>
                <a:gd name="T15" fmla="*/ 94 h 94"/>
                <a:gd name="T16" fmla="*/ 216 w 216"/>
                <a:gd name="T17" fmla="*/ 68 h 94"/>
                <a:gd name="T18" fmla="*/ 188 w 216"/>
                <a:gd name="T19" fmla="*/ 41 h 94"/>
                <a:gd name="T20" fmla="*/ 85 w 216"/>
                <a:gd name="T21" fmla="*/ 94 h 94"/>
                <a:gd name="T22" fmla="*/ 91 w 216"/>
                <a:gd name="T23" fmla="*/ 94 h 94"/>
                <a:gd name="T24" fmla="*/ 95 w 216"/>
                <a:gd name="T25" fmla="*/ 47 h 94"/>
                <a:gd name="T26" fmla="*/ 91 w 216"/>
                <a:gd name="T27" fmla="*/ 0 h 94"/>
                <a:gd name="T28" fmla="*/ 85 w 216"/>
                <a:gd name="T29" fmla="*/ 0 h 94"/>
                <a:gd name="T30" fmla="*/ 81 w 216"/>
                <a:gd name="T31" fmla="*/ 47 h 94"/>
                <a:gd name="T32" fmla="*/ 85 w 216"/>
                <a:gd name="T33" fmla="*/ 94 h 94"/>
                <a:gd name="T34" fmla="*/ 64 w 216"/>
                <a:gd name="T35" fmla="*/ 94 h 94"/>
                <a:gd name="T36" fmla="*/ 58 w 216"/>
                <a:gd name="T37" fmla="*/ 94 h 94"/>
                <a:gd name="T38" fmla="*/ 54 w 216"/>
                <a:gd name="T39" fmla="*/ 60 h 94"/>
                <a:gd name="T40" fmla="*/ 58 w 216"/>
                <a:gd name="T41" fmla="*/ 27 h 94"/>
                <a:gd name="T42" fmla="*/ 64 w 216"/>
                <a:gd name="T43" fmla="*/ 27 h 94"/>
                <a:gd name="T44" fmla="*/ 68 w 216"/>
                <a:gd name="T45" fmla="*/ 61 h 94"/>
                <a:gd name="T46" fmla="*/ 64 w 216"/>
                <a:gd name="T47" fmla="*/ 94 h 94"/>
                <a:gd name="T48" fmla="*/ 31 w 216"/>
                <a:gd name="T49" fmla="*/ 94 h 94"/>
                <a:gd name="T50" fmla="*/ 37 w 216"/>
                <a:gd name="T51" fmla="*/ 94 h 94"/>
                <a:gd name="T52" fmla="*/ 41 w 216"/>
                <a:gd name="T53" fmla="*/ 67 h 94"/>
                <a:gd name="T54" fmla="*/ 37 w 216"/>
                <a:gd name="T55" fmla="*/ 40 h 94"/>
                <a:gd name="T56" fmla="*/ 31 w 216"/>
                <a:gd name="T57" fmla="*/ 40 h 94"/>
                <a:gd name="T58" fmla="*/ 27 w 216"/>
                <a:gd name="T59" fmla="*/ 67 h 94"/>
                <a:gd name="T60" fmla="*/ 31 w 216"/>
                <a:gd name="T61" fmla="*/ 94 h 94"/>
                <a:gd name="T62" fmla="*/ 4 w 216"/>
                <a:gd name="T63" fmla="*/ 81 h 94"/>
                <a:gd name="T64" fmla="*/ 10 w 216"/>
                <a:gd name="T65" fmla="*/ 81 h 94"/>
                <a:gd name="T66" fmla="*/ 14 w 216"/>
                <a:gd name="T67" fmla="*/ 67 h 94"/>
                <a:gd name="T68" fmla="*/ 10 w 216"/>
                <a:gd name="T69" fmla="*/ 54 h 94"/>
                <a:gd name="T70" fmla="*/ 4 w 216"/>
                <a:gd name="T71" fmla="*/ 54 h 94"/>
                <a:gd name="T72" fmla="*/ 0 w 216"/>
                <a:gd name="T73" fmla="*/ 67 h 94"/>
                <a:gd name="T74" fmla="*/ 4 w 216"/>
                <a:gd name="T75" fmla="*/ 81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16" h="94">
                  <a:moveTo>
                    <a:pt x="188" y="41"/>
                  </a:moveTo>
                  <a:cubicBezTo>
                    <a:pt x="184" y="41"/>
                    <a:pt x="181" y="42"/>
                    <a:pt x="178" y="43"/>
                  </a:cubicBezTo>
                  <a:cubicBezTo>
                    <a:pt x="175" y="19"/>
                    <a:pt x="154" y="0"/>
                    <a:pt x="129" y="0"/>
                  </a:cubicBezTo>
                  <a:cubicBezTo>
                    <a:pt x="122" y="0"/>
                    <a:pt x="116" y="1"/>
                    <a:pt x="111" y="3"/>
                  </a:cubicBezTo>
                  <a:cubicBezTo>
                    <a:pt x="109" y="4"/>
                    <a:pt x="108" y="5"/>
                    <a:pt x="108" y="6"/>
                  </a:cubicBezTo>
                  <a:cubicBezTo>
                    <a:pt x="108" y="91"/>
                    <a:pt x="108" y="91"/>
                    <a:pt x="108" y="91"/>
                  </a:cubicBezTo>
                  <a:cubicBezTo>
                    <a:pt x="108" y="93"/>
                    <a:pt x="110" y="94"/>
                    <a:pt x="111" y="94"/>
                  </a:cubicBezTo>
                  <a:cubicBezTo>
                    <a:pt x="111" y="94"/>
                    <a:pt x="188" y="94"/>
                    <a:pt x="188" y="94"/>
                  </a:cubicBezTo>
                  <a:cubicBezTo>
                    <a:pt x="204" y="94"/>
                    <a:pt x="216" y="82"/>
                    <a:pt x="216" y="68"/>
                  </a:cubicBezTo>
                  <a:cubicBezTo>
                    <a:pt x="216" y="53"/>
                    <a:pt x="204" y="41"/>
                    <a:pt x="188" y="41"/>
                  </a:cubicBezTo>
                  <a:close/>
                  <a:moveTo>
                    <a:pt x="85" y="94"/>
                  </a:moveTo>
                  <a:cubicBezTo>
                    <a:pt x="91" y="94"/>
                    <a:pt x="91" y="94"/>
                    <a:pt x="91" y="94"/>
                  </a:cubicBezTo>
                  <a:cubicBezTo>
                    <a:pt x="95" y="47"/>
                    <a:pt x="95" y="47"/>
                    <a:pt x="95" y="47"/>
                  </a:cubicBezTo>
                  <a:cubicBezTo>
                    <a:pt x="91" y="0"/>
                    <a:pt x="91" y="0"/>
                    <a:pt x="91" y="0"/>
                  </a:cubicBezTo>
                  <a:cubicBezTo>
                    <a:pt x="85" y="0"/>
                    <a:pt x="85" y="0"/>
                    <a:pt x="85" y="0"/>
                  </a:cubicBezTo>
                  <a:cubicBezTo>
                    <a:pt x="81" y="47"/>
                    <a:pt x="81" y="47"/>
                    <a:pt x="81" y="47"/>
                  </a:cubicBezTo>
                  <a:lnTo>
                    <a:pt x="85" y="94"/>
                  </a:lnTo>
                  <a:close/>
                  <a:moveTo>
                    <a:pt x="64" y="94"/>
                  </a:moveTo>
                  <a:cubicBezTo>
                    <a:pt x="58" y="94"/>
                    <a:pt x="58" y="94"/>
                    <a:pt x="58" y="94"/>
                  </a:cubicBezTo>
                  <a:cubicBezTo>
                    <a:pt x="54" y="60"/>
                    <a:pt x="54" y="60"/>
                    <a:pt x="54" y="60"/>
                  </a:cubicBezTo>
                  <a:cubicBezTo>
                    <a:pt x="58" y="27"/>
                    <a:pt x="58" y="27"/>
                    <a:pt x="58" y="27"/>
                  </a:cubicBezTo>
                  <a:cubicBezTo>
                    <a:pt x="64" y="27"/>
                    <a:pt x="64" y="27"/>
                    <a:pt x="64" y="27"/>
                  </a:cubicBezTo>
                  <a:cubicBezTo>
                    <a:pt x="68" y="61"/>
                    <a:pt x="68" y="61"/>
                    <a:pt x="68" y="61"/>
                  </a:cubicBezTo>
                  <a:lnTo>
                    <a:pt x="64" y="94"/>
                  </a:lnTo>
                  <a:close/>
                  <a:moveTo>
                    <a:pt x="31" y="94"/>
                  </a:moveTo>
                  <a:cubicBezTo>
                    <a:pt x="37" y="94"/>
                    <a:pt x="37" y="94"/>
                    <a:pt x="37" y="94"/>
                  </a:cubicBezTo>
                  <a:cubicBezTo>
                    <a:pt x="41" y="67"/>
                    <a:pt x="41" y="67"/>
                    <a:pt x="41" y="67"/>
                  </a:cubicBezTo>
                  <a:cubicBezTo>
                    <a:pt x="37" y="40"/>
                    <a:pt x="37" y="40"/>
                    <a:pt x="37" y="40"/>
                  </a:cubicBezTo>
                  <a:cubicBezTo>
                    <a:pt x="31" y="40"/>
                    <a:pt x="31" y="40"/>
                    <a:pt x="31" y="40"/>
                  </a:cubicBezTo>
                  <a:cubicBezTo>
                    <a:pt x="27" y="67"/>
                    <a:pt x="27" y="67"/>
                    <a:pt x="27" y="67"/>
                  </a:cubicBezTo>
                  <a:lnTo>
                    <a:pt x="31" y="94"/>
                  </a:lnTo>
                  <a:close/>
                  <a:moveTo>
                    <a:pt x="4" y="81"/>
                  </a:moveTo>
                  <a:cubicBezTo>
                    <a:pt x="10" y="81"/>
                    <a:pt x="10" y="81"/>
                    <a:pt x="10" y="81"/>
                  </a:cubicBezTo>
                  <a:cubicBezTo>
                    <a:pt x="14" y="67"/>
                    <a:pt x="14" y="67"/>
                    <a:pt x="14" y="67"/>
                  </a:cubicBezTo>
                  <a:cubicBezTo>
                    <a:pt x="10" y="54"/>
                    <a:pt x="10" y="54"/>
                    <a:pt x="10" y="54"/>
                  </a:cubicBezTo>
                  <a:cubicBezTo>
                    <a:pt x="4" y="54"/>
                    <a:pt x="4" y="54"/>
                    <a:pt x="4" y="54"/>
                  </a:cubicBezTo>
                  <a:cubicBezTo>
                    <a:pt x="0" y="67"/>
                    <a:pt x="0" y="67"/>
                    <a:pt x="0" y="67"/>
                  </a:cubicBezTo>
                  <a:lnTo>
                    <a:pt x="4" y="81"/>
                  </a:lnTo>
                  <a:close/>
                </a:path>
              </a:pathLst>
            </a:custGeom>
            <a:grpFill/>
            <a:ln>
              <a:noFill/>
            </a:ln>
          </p:spPr>
          <p:txBody>
            <a:bodyPr/>
            <a:lstStyle/>
            <a:p>
              <a:pPr>
                <a:defRPr/>
              </a:pPr>
              <a:endParaRPr lang="id-ID" sz="1350">
                <a:solidFill>
                  <a:prstClr val="black"/>
                </a:solidFill>
              </a:endParaRPr>
            </a:p>
          </p:txBody>
        </p:sp>
        <p:sp>
          <p:nvSpPr>
            <p:cNvPr id="106" name="Freeform 130"/>
            <p:cNvSpPr>
              <a:spLocks noEditPoints="1"/>
            </p:cNvSpPr>
            <p:nvPr/>
          </p:nvSpPr>
          <p:spPr bwMode="auto">
            <a:xfrm>
              <a:off x="9462075" y="1610508"/>
              <a:ext cx="383636" cy="342532"/>
            </a:xfrm>
            <a:custGeom>
              <a:avLst/>
              <a:gdLst>
                <a:gd name="T0" fmla="*/ 50 w 120"/>
                <a:gd name="T1" fmla="*/ 0 h 107"/>
                <a:gd name="T2" fmla="*/ 50 w 120"/>
                <a:gd name="T3" fmla="*/ 0 h 107"/>
                <a:gd name="T4" fmla="*/ 100 w 120"/>
                <a:gd name="T5" fmla="*/ 41 h 107"/>
                <a:gd name="T6" fmla="*/ 50 w 120"/>
                <a:gd name="T7" fmla="*/ 81 h 107"/>
                <a:gd name="T8" fmla="*/ 42 w 120"/>
                <a:gd name="T9" fmla="*/ 81 h 107"/>
                <a:gd name="T10" fmla="*/ 7 w 120"/>
                <a:gd name="T11" fmla="*/ 93 h 107"/>
                <a:gd name="T12" fmla="*/ 7 w 120"/>
                <a:gd name="T13" fmla="*/ 91 h 107"/>
                <a:gd name="T14" fmla="*/ 19 w 120"/>
                <a:gd name="T15" fmla="*/ 75 h 107"/>
                <a:gd name="T16" fmla="*/ 19 w 120"/>
                <a:gd name="T17" fmla="*/ 72 h 107"/>
                <a:gd name="T18" fmla="*/ 0 w 120"/>
                <a:gd name="T19" fmla="*/ 41 h 107"/>
                <a:gd name="T20" fmla="*/ 50 w 120"/>
                <a:gd name="T21" fmla="*/ 0 h 107"/>
                <a:gd name="T22" fmla="*/ 104 w 120"/>
                <a:gd name="T23" fmla="*/ 91 h 107"/>
                <a:gd name="T24" fmla="*/ 113 w 120"/>
                <a:gd name="T25" fmla="*/ 104 h 107"/>
                <a:gd name="T26" fmla="*/ 113 w 120"/>
                <a:gd name="T27" fmla="*/ 107 h 107"/>
                <a:gd name="T28" fmla="*/ 83 w 120"/>
                <a:gd name="T29" fmla="*/ 96 h 107"/>
                <a:gd name="T30" fmla="*/ 77 w 120"/>
                <a:gd name="T31" fmla="*/ 96 h 107"/>
                <a:gd name="T32" fmla="*/ 50 w 120"/>
                <a:gd name="T33" fmla="*/ 89 h 107"/>
                <a:gd name="T34" fmla="*/ 90 w 120"/>
                <a:gd name="T35" fmla="*/ 75 h 107"/>
                <a:gd name="T36" fmla="*/ 103 w 120"/>
                <a:gd name="T37" fmla="*/ 60 h 107"/>
                <a:gd name="T38" fmla="*/ 108 w 120"/>
                <a:gd name="T39" fmla="*/ 41 h 107"/>
                <a:gd name="T40" fmla="*/ 108 w 120"/>
                <a:gd name="T41" fmla="*/ 37 h 107"/>
                <a:gd name="T42" fmla="*/ 120 w 120"/>
                <a:gd name="T43" fmla="*/ 62 h 107"/>
                <a:gd name="T44" fmla="*/ 104 w 120"/>
                <a:gd name="T45" fmla="*/ 88 h 107"/>
                <a:gd name="T46" fmla="*/ 104 w 120"/>
                <a:gd name="T47" fmla="*/ 91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20" h="107">
                  <a:moveTo>
                    <a:pt x="50" y="0"/>
                  </a:moveTo>
                  <a:cubicBezTo>
                    <a:pt x="50" y="0"/>
                    <a:pt x="50" y="0"/>
                    <a:pt x="50" y="0"/>
                  </a:cubicBezTo>
                  <a:cubicBezTo>
                    <a:pt x="78" y="0"/>
                    <a:pt x="100" y="18"/>
                    <a:pt x="100" y="41"/>
                  </a:cubicBezTo>
                  <a:cubicBezTo>
                    <a:pt x="100" y="63"/>
                    <a:pt x="78" y="81"/>
                    <a:pt x="50" y="81"/>
                  </a:cubicBezTo>
                  <a:cubicBezTo>
                    <a:pt x="47" y="81"/>
                    <a:pt x="45" y="81"/>
                    <a:pt x="42" y="81"/>
                  </a:cubicBezTo>
                  <a:cubicBezTo>
                    <a:pt x="32" y="91"/>
                    <a:pt x="19" y="93"/>
                    <a:pt x="7" y="93"/>
                  </a:cubicBezTo>
                  <a:cubicBezTo>
                    <a:pt x="7" y="91"/>
                    <a:pt x="7" y="91"/>
                    <a:pt x="7" y="91"/>
                  </a:cubicBezTo>
                  <a:cubicBezTo>
                    <a:pt x="14" y="87"/>
                    <a:pt x="19" y="82"/>
                    <a:pt x="19" y="75"/>
                  </a:cubicBezTo>
                  <a:cubicBezTo>
                    <a:pt x="19" y="74"/>
                    <a:pt x="19" y="73"/>
                    <a:pt x="19" y="72"/>
                  </a:cubicBezTo>
                  <a:cubicBezTo>
                    <a:pt x="8" y="65"/>
                    <a:pt x="0" y="53"/>
                    <a:pt x="0" y="41"/>
                  </a:cubicBezTo>
                  <a:cubicBezTo>
                    <a:pt x="0" y="18"/>
                    <a:pt x="23" y="0"/>
                    <a:pt x="50" y="0"/>
                  </a:cubicBezTo>
                  <a:close/>
                  <a:moveTo>
                    <a:pt x="104" y="91"/>
                  </a:moveTo>
                  <a:cubicBezTo>
                    <a:pt x="104" y="97"/>
                    <a:pt x="107" y="102"/>
                    <a:pt x="113" y="104"/>
                  </a:cubicBezTo>
                  <a:cubicBezTo>
                    <a:pt x="113" y="107"/>
                    <a:pt x="113" y="107"/>
                    <a:pt x="113" y="107"/>
                  </a:cubicBezTo>
                  <a:cubicBezTo>
                    <a:pt x="102" y="106"/>
                    <a:pt x="93" y="105"/>
                    <a:pt x="83" y="96"/>
                  </a:cubicBezTo>
                  <a:cubicBezTo>
                    <a:pt x="81" y="96"/>
                    <a:pt x="79" y="96"/>
                    <a:pt x="77" y="96"/>
                  </a:cubicBezTo>
                  <a:cubicBezTo>
                    <a:pt x="67" y="96"/>
                    <a:pt x="58" y="93"/>
                    <a:pt x="50" y="89"/>
                  </a:cubicBezTo>
                  <a:cubicBezTo>
                    <a:pt x="65" y="89"/>
                    <a:pt x="79" y="84"/>
                    <a:pt x="90" y="75"/>
                  </a:cubicBezTo>
                  <a:cubicBezTo>
                    <a:pt x="96" y="71"/>
                    <a:pt x="100" y="66"/>
                    <a:pt x="103" y="60"/>
                  </a:cubicBezTo>
                  <a:cubicBezTo>
                    <a:pt x="106" y="54"/>
                    <a:pt x="108" y="47"/>
                    <a:pt x="108" y="41"/>
                  </a:cubicBezTo>
                  <a:cubicBezTo>
                    <a:pt x="108" y="40"/>
                    <a:pt x="108" y="39"/>
                    <a:pt x="108" y="37"/>
                  </a:cubicBezTo>
                  <a:cubicBezTo>
                    <a:pt x="115" y="44"/>
                    <a:pt x="120" y="52"/>
                    <a:pt x="120" y="62"/>
                  </a:cubicBezTo>
                  <a:cubicBezTo>
                    <a:pt x="120" y="72"/>
                    <a:pt x="114" y="82"/>
                    <a:pt x="104" y="88"/>
                  </a:cubicBezTo>
                  <a:cubicBezTo>
                    <a:pt x="104" y="89"/>
                    <a:pt x="104" y="90"/>
                    <a:pt x="104" y="91"/>
                  </a:cubicBezTo>
                  <a:close/>
                </a:path>
              </a:pathLst>
            </a:custGeom>
            <a:grpFill/>
            <a:ln>
              <a:noFill/>
            </a:ln>
          </p:spPr>
          <p:txBody>
            <a:bodyPr/>
            <a:lstStyle/>
            <a:p>
              <a:pPr>
                <a:defRPr/>
              </a:pPr>
              <a:endParaRPr lang="id-ID" sz="1350">
                <a:solidFill>
                  <a:prstClr val="black"/>
                </a:solidFill>
              </a:endParaRPr>
            </a:p>
          </p:txBody>
        </p:sp>
        <p:sp>
          <p:nvSpPr>
            <p:cNvPr id="107" name="Freeform 131"/>
            <p:cNvSpPr>
              <a:spLocks noEditPoints="1"/>
            </p:cNvSpPr>
            <p:nvPr/>
          </p:nvSpPr>
          <p:spPr bwMode="auto">
            <a:xfrm>
              <a:off x="9501222" y="1990229"/>
              <a:ext cx="338618" cy="336661"/>
            </a:xfrm>
            <a:custGeom>
              <a:avLst/>
              <a:gdLst>
                <a:gd name="T0" fmla="*/ 20 w 106"/>
                <a:gd name="T1" fmla="*/ 53 h 105"/>
                <a:gd name="T2" fmla="*/ 20 w 106"/>
                <a:gd name="T3" fmla="*/ 49 h 105"/>
                <a:gd name="T4" fmla="*/ 1 w 106"/>
                <a:gd name="T5" fmla="*/ 43 h 105"/>
                <a:gd name="T6" fmla="*/ 0 w 106"/>
                <a:gd name="T7" fmla="*/ 53 h 105"/>
                <a:gd name="T8" fmla="*/ 17 w 106"/>
                <a:gd name="T9" fmla="*/ 91 h 105"/>
                <a:gd name="T10" fmla="*/ 29 w 106"/>
                <a:gd name="T11" fmla="*/ 75 h 105"/>
                <a:gd name="T12" fmla="*/ 20 w 106"/>
                <a:gd name="T13" fmla="*/ 53 h 105"/>
                <a:gd name="T14" fmla="*/ 86 w 106"/>
                <a:gd name="T15" fmla="*/ 53 h 105"/>
                <a:gd name="T16" fmla="*/ 77 w 106"/>
                <a:gd name="T17" fmla="*/ 75 h 105"/>
                <a:gd name="T18" fmla="*/ 89 w 106"/>
                <a:gd name="T19" fmla="*/ 91 h 105"/>
                <a:gd name="T20" fmla="*/ 106 w 106"/>
                <a:gd name="T21" fmla="*/ 53 h 105"/>
                <a:gd name="T22" fmla="*/ 105 w 106"/>
                <a:gd name="T23" fmla="*/ 43 h 105"/>
                <a:gd name="T24" fmla="*/ 86 w 106"/>
                <a:gd name="T25" fmla="*/ 49 h 105"/>
                <a:gd name="T26" fmla="*/ 86 w 106"/>
                <a:gd name="T27" fmla="*/ 53 h 105"/>
                <a:gd name="T28" fmla="*/ 59 w 106"/>
                <a:gd name="T29" fmla="*/ 20 h 105"/>
                <a:gd name="T30" fmla="*/ 82 w 106"/>
                <a:gd name="T31" fmla="*/ 36 h 105"/>
                <a:gd name="T32" fmla="*/ 101 w 106"/>
                <a:gd name="T33" fmla="*/ 30 h 105"/>
                <a:gd name="T34" fmla="*/ 59 w 106"/>
                <a:gd name="T35" fmla="*/ 0 h 105"/>
                <a:gd name="T36" fmla="*/ 59 w 106"/>
                <a:gd name="T37" fmla="*/ 20 h 105"/>
                <a:gd name="T38" fmla="*/ 24 w 106"/>
                <a:gd name="T39" fmla="*/ 36 h 105"/>
                <a:gd name="T40" fmla="*/ 46 w 106"/>
                <a:gd name="T41" fmla="*/ 20 h 105"/>
                <a:gd name="T42" fmla="*/ 46 w 106"/>
                <a:gd name="T43" fmla="*/ 0 h 105"/>
                <a:gd name="T44" fmla="*/ 5 w 106"/>
                <a:gd name="T45" fmla="*/ 30 h 105"/>
                <a:gd name="T46" fmla="*/ 24 w 106"/>
                <a:gd name="T47" fmla="*/ 36 h 105"/>
                <a:gd name="T48" fmla="*/ 67 w 106"/>
                <a:gd name="T49" fmla="*/ 83 h 105"/>
                <a:gd name="T50" fmla="*/ 53 w 106"/>
                <a:gd name="T51" fmla="*/ 85 h 105"/>
                <a:gd name="T52" fmla="*/ 39 w 106"/>
                <a:gd name="T53" fmla="*/ 83 h 105"/>
                <a:gd name="T54" fmla="*/ 28 w 106"/>
                <a:gd name="T55" fmla="*/ 99 h 105"/>
                <a:gd name="T56" fmla="*/ 53 w 106"/>
                <a:gd name="T57" fmla="*/ 105 h 105"/>
                <a:gd name="T58" fmla="*/ 78 w 106"/>
                <a:gd name="T59" fmla="*/ 99 h 105"/>
                <a:gd name="T60" fmla="*/ 67 w 106"/>
                <a:gd name="T61" fmla="*/ 83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06" h="105">
                  <a:moveTo>
                    <a:pt x="20" y="53"/>
                  </a:moveTo>
                  <a:cubicBezTo>
                    <a:pt x="20" y="51"/>
                    <a:pt x="20" y="50"/>
                    <a:pt x="20" y="49"/>
                  </a:cubicBezTo>
                  <a:cubicBezTo>
                    <a:pt x="1" y="43"/>
                    <a:pt x="1" y="43"/>
                    <a:pt x="1" y="43"/>
                  </a:cubicBezTo>
                  <a:cubicBezTo>
                    <a:pt x="1" y="46"/>
                    <a:pt x="0" y="49"/>
                    <a:pt x="0" y="53"/>
                  </a:cubicBezTo>
                  <a:cubicBezTo>
                    <a:pt x="0" y="68"/>
                    <a:pt x="7" y="81"/>
                    <a:pt x="17" y="91"/>
                  </a:cubicBezTo>
                  <a:cubicBezTo>
                    <a:pt x="29" y="75"/>
                    <a:pt x="29" y="75"/>
                    <a:pt x="29" y="75"/>
                  </a:cubicBezTo>
                  <a:cubicBezTo>
                    <a:pt x="23" y="69"/>
                    <a:pt x="20" y="61"/>
                    <a:pt x="20" y="53"/>
                  </a:cubicBezTo>
                  <a:close/>
                  <a:moveTo>
                    <a:pt x="86" y="53"/>
                  </a:moveTo>
                  <a:cubicBezTo>
                    <a:pt x="86" y="61"/>
                    <a:pt x="83" y="69"/>
                    <a:pt x="77" y="75"/>
                  </a:cubicBezTo>
                  <a:cubicBezTo>
                    <a:pt x="89" y="91"/>
                    <a:pt x="89" y="91"/>
                    <a:pt x="89" y="91"/>
                  </a:cubicBezTo>
                  <a:cubicBezTo>
                    <a:pt x="99" y="81"/>
                    <a:pt x="106" y="68"/>
                    <a:pt x="106" y="53"/>
                  </a:cubicBezTo>
                  <a:cubicBezTo>
                    <a:pt x="106" y="49"/>
                    <a:pt x="105" y="46"/>
                    <a:pt x="105" y="43"/>
                  </a:cubicBezTo>
                  <a:cubicBezTo>
                    <a:pt x="86" y="49"/>
                    <a:pt x="86" y="49"/>
                    <a:pt x="86" y="49"/>
                  </a:cubicBezTo>
                  <a:cubicBezTo>
                    <a:pt x="86" y="50"/>
                    <a:pt x="86" y="51"/>
                    <a:pt x="86" y="53"/>
                  </a:cubicBezTo>
                  <a:close/>
                  <a:moveTo>
                    <a:pt x="59" y="20"/>
                  </a:moveTo>
                  <a:cubicBezTo>
                    <a:pt x="69" y="22"/>
                    <a:pt x="77" y="28"/>
                    <a:pt x="82" y="36"/>
                  </a:cubicBezTo>
                  <a:cubicBezTo>
                    <a:pt x="101" y="30"/>
                    <a:pt x="101" y="30"/>
                    <a:pt x="101" y="30"/>
                  </a:cubicBezTo>
                  <a:cubicBezTo>
                    <a:pt x="93" y="14"/>
                    <a:pt x="78" y="3"/>
                    <a:pt x="59" y="0"/>
                  </a:cubicBezTo>
                  <a:lnTo>
                    <a:pt x="59" y="20"/>
                  </a:lnTo>
                  <a:close/>
                  <a:moveTo>
                    <a:pt x="24" y="36"/>
                  </a:moveTo>
                  <a:cubicBezTo>
                    <a:pt x="29" y="28"/>
                    <a:pt x="37" y="22"/>
                    <a:pt x="46" y="20"/>
                  </a:cubicBezTo>
                  <a:cubicBezTo>
                    <a:pt x="46" y="0"/>
                    <a:pt x="46" y="0"/>
                    <a:pt x="46" y="0"/>
                  </a:cubicBezTo>
                  <a:cubicBezTo>
                    <a:pt x="28" y="3"/>
                    <a:pt x="13" y="14"/>
                    <a:pt x="5" y="30"/>
                  </a:cubicBezTo>
                  <a:lnTo>
                    <a:pt x="24" y="36"/>
                  </a:lnTo>
                  <a:close/>
                  <a:moveTo>
                    <a:pt x="67" y="83"/>
                  </a:moveTo>
                  <a:cubicBezTo>
                    <a:pt x="62" y="84"/>
                    <a:pt x="58" y="85"/>
                    <a:pt x="53" y="85"/>
                  </a:cubicBezTo>
                  <a:cubicBezTo>
                    <a:pt x="48" y="85"/>
                    <a:pt x="43" y="84"/>
                    <a:pt x="39" y="83"/>
                  </a:cubicBezTo>
                  <a:cubicBezTo>
                    <a:pt x="28" y="99"/>
                    <a:pt x="28" y="99"/>
                    <a:pt x="28" y="99"/>
                  </a:cubicBezTo>
                  <a:cubicBezTo>
                    <a:pt x="35" y="103"/>
                    <a:pt x="44" y="105"/>
                    <a:pt x="53" y="105"/>
                  </a:cubicBezTo>
                  <a:cubicBezTo>
                    <a:pt x="62" y="105"/>
                    <a:pt x="71" y="103"/>
                    <a:pt x="78" y="99"/>
                  </a:cubicBezTo>
                  <a:lnTo>
                    <a:pt x="67" y="83"/>
                  </a:lnTo>
                  <a:close/>
                </a:path>
              </a:pathLst>
            </a:custGeom>
            <a:grpFill/>
            <a:ln>
              <a:noFill/>
            </a:ln>
          </p:spPr>
          <p:txBody>
            <a:bodyPr/>
            <a:lstStyle/>
            <a:p>
              <a:pPr>
                <a:defRPr/>
              </a:pPr>
              <a:endParaRPr lang="id-ID" sz="1350">
                <a:solidFill>
                  <a:prstClr val="black"/>
                </a:solidFill>
              </a:endParaRPr>
            </a:p>
          </p:txBody>
        </p:sp>
        <p:sp>
          <p:nvSpPr>
            <p:cNvPr id="108" name="Freeform 132"/>
            <p:cNvSpPr>
              <a:spLocks noEditPoints="1"/>
            </p:cNvSpPr>
            <p:nvPr/>
          </p:nvSpPr>
          <p:spPr bwMode="auto">
            <a:xfrm>
              <a:off x="9522752" y="2397354"/>
              <a:ext cx="317087" cy="334703"/>
            </a:xfrm>
            <a:custGeom>
              <a:avLst/>
              <a:gdLst>
                <a:gd name="T0" fmla="*/ 75 w 162"/>
                <a:gd name="T1" fmla="*/ 65 h 171"/>
                <a:gd name="T2" fmla="*/ 54 w 162"/>
                <a:gd name="T3" fmla="*/ 86 h 171"/>
                <a:gd name="T4" fmla="*/ 87 w 162"/>
                <a:gd name="T5" fmla="*/ 65 h 171"/>
                <a:gd name="T6" fmla="*/ 108 w 162"/>
                <a:gd name="T7" fmla="*/ 86 h 171"/>
                <a:gd name="T8" fmla="*/ 87 w 162"/>
                <a:gd name="T9" fmla="*/ 65 h 171"/>
                <a:gd name="T10" fmla="*/ 139 w 162"/>
                <a:gd name="T11" fmla="*/ 65 h 171"/>
                <a:gd name="T12" fmla="*/ 118 w 162"/>
                <a:gd name="T13" fmla="*/ 86 h 171"/>
                <a:gd name="T14" fmla="*/ 21 w 162"/>
                <a:gd name="T15" fmla="*/ 129 h 171"/>
                <a:gd name="T16" fmla="*/ 43 w 162"/>
                <a:gd name="T17" fmla="*/ 150 h 171"/>
                <a:gd name="T18" fmla="*/ 21 w 162"/>
                <a:gd name="T19" fmla="*/ 129 h 171"/>
                <a:gd name="T20" fmla="*/ 75 w 162"/>
                <a:gd name="T21" fmla="*/ 129 h 171"/>
                <a:gd name="T22" fmla="*/ 54 w 162"/>
                <a:gd name="T23" fmla="*/ 150 h 171"/>
                <a:gd name="T24" fmla="*/ 87 w 162"/>
                <a:gd name="T25" fmla="*/ 129 h 171"/>
                <a:gd name="T26" fmla="*/ 108 w 162"/>
                <a:gd name="T27" fmla="*/ 150 h 171"/>
                <a:gd name="T28" fmla="*/ 87 w 162"/>
                <a:gd name="T29" fmla="*/ 129 h 171"/>
                <a:gd name="T30" fmla="*/ 75 w 162"/>
                <a:gd name="T31" fmla="*/ 96 h 171"/>
                <a:gd name="T32" fmla="*/ 54 w 162"/>
                <a:gd name="T33" fmla="*/ 117 h 171"/>
                <a:gd name="T34" fmla="*/ 87 w 162"/>
                <a:gd name="T35" fmla="*/ 96 h 171"/>
                <a:gd name="T36" fmla="*/ 108 w 162"/>
                <a:gd name="T37" fmla="*/ 117 h 171"/>
                <a:gd name="T38" fmla="*/ 87 w 162"/>
                <a:gd name="T39" fmla="*/ 96 h 171"/>
                <a:gd name="T40" fmla="*/ 139 w 162"/>
                <a:gd name="T41" fmla="*/ 96 h 171"/>
                <a:gd name="T42" fmla="*/ 118 w 162"/>
                <a:gd name="T43" fmla="*/ 117 h 171"/>
                <a:gd name="T44" fmla="*/ 21 w 162"/>
                <a:gd name="T45" fmla="*/ 96 h 171"/>
                <a:gd name="T46" fmla="*/ 43 w 162"/>
                <a:gd name="T47" fmla="*/ 117 h 171"/>
                <a:gd name="T48" fmla="*/ 21 w 162"/>
                <a:gd name="T49" fmla="*/ 96 h 171"/>
                <a:gd name="T50" fmla="*/ 139 w 162"/>
                <a:gd name="T51" fmla="*/ 11 h 171"/>
                <a:gd name="T52" fmla="*/ 118 w 162"/>
                <a:gd name="T53" fmla="*/ 0 h 171"/>
                <a:gd name="T54" fmla="*/ 43 w 162"/>
                <a:gd name="T55" fmla="*/ 11 h 171"/>
                <a:gd name="T56" fmla="*/ 21 w 162"/>
                <a:gd name="T57" fmla="*/ 0 h 171"/>
                <a:gd name="T58" fmla="*/ 0 w 162"/>
                <a:gd name="T59" fmla="*/ 171 h 171"/>
                <a:gd name="T60" fmla="*/ 162 w 162"/>
                <a:gd name="T61" fmla="*/ 0 h 171"/>
                <a:gd name="T62" fmla="*/ 150 w 162"/>
                <a:gd name="T63" fmla="*/ 161 h 171"/>
                <a:gd name="T64" fmla="*/ 11 w 162"/>
                <a:gd name="T65" fmla="*/ 44 h 171"/>
                <a:gd name="T66" fmla="*/ 150 w 162"/>
                <a:gd name="T67" fmla="*/ 161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62" h="171">
                  <a:moveTo>
                    <a:pt x="54" y="65"/>
                  </a:moveTo>
                  <a:lnTo>
                    <a:pt x="75" y="65"/>
                  </a:lnTo>
                  <a:lnTo>
                    <a:pt x="75" y="86"/>
                  </a:lnTo>
                  <a:lnTo>
                    <a:pt x="54" y="86"/>
                  </a:lnTo>
                  <a:lnTo>
                    <a:pt x="54" y="65"/>
                  </a:lnTo>
                  <a:close/>
                  <a:moveTo>
                    <a:pt x="87" y="65"/>
                  </a:moveTo>
                  <a:lnTo>
                    <a:pt x="108" y="65"/>
                  </a:lnTo>
                  <a:lnTo>
                    <a:pt x="108" y="86"/>
                  </a:lnTo>
                  <a:lnTo>
                    <a:pt x="87" y="86"/>
                  </a:lnTo>
                  <a:lnTo>
                    <a:pt x="87" y="65"/>
                  </a:lnTo>
                  <a:close/>
                  <a:moveTo>
                    <a:pt x="118" y="65"/>
                  </a:moveTo>
                  <a:lnTo>
                    <a:pt x="139" y="65"/>
                  </a:lnTo>
                  <a:lnTo>
                    <a:pt x="139" y="86"/>
                  </a:lnTo>
                  <a:lnTo>
                    <a:pt x="118" y="86"/>
                  </a:lnTo>
                  <a:lnTo>
                    <a:pt x="118" y="65"/>
                  </a:lnTo>
                  <a:close/>
                  <a:moveTo>
                    <a:pt x="21" y="129"/>
                  </a:moveTo>
                  <a:lnTo>
                    <a:pt x="43" y="129"/>
                  </a:lnTo>
                  <a:lnTo>
                    <a:pt x="43" y="150"/>
                  </a:lnTo>
                  <a:lnTo>
                    <a:pt x="21" y="150"/>
                  </a:lnTo>
                  <a:lnTo>
                    <a:pt x="21" y="129"/>
                  </a:lnTo>
                  <a:close/>
                  <a:moveTo>
                    <a:pt x="54" y="129"/>
                  </a:moveTo>
                  <a:lnTo>
                    <a:pt x="75" y="129"/>
                  </a:lnTo>
                  <a:lnTo>
                    <a:pt x="75" y="150"/>
                  </a:lnTo>
                  <a:lnTo>
                    <a:pt x="54" y="150"/>
                  </a:lnTo>
                  <a:lnTo>
                    <a:pt x="54" y="129"/>
                  </a:lnTo>
                  <a:close/>
                  <a:moveTo>
                    <a:pt x="87" y="129"/>
                  </a:moveTo>
                  <a:lnTo>
                    <a:pt x="108" y="129"/>
                  </a:lnTo>
                  <a:lnTo>
                    <a:pt x="108" y="150"/>
                  </a:lnTo>
                  <a:lnTo>
                    <a:pt x="87" y="150"/>
                  </a:lnTo>
                  <a:lnTo>
                    <a:pt x="87" y="129"/>
                  </a:lnTo>
                  <a:close/>
                  <a:moveTo>
                    <a:pt x="54" y="96"/>
                  </a:moveTo>
                  <a:lnTo>
                    <a:pt x="75" y="96"/>
                  </a:lnTo>
                  <a:lnTo>
                    <a:pt x="75" y="117"/>
                  </a:lnTo>
                  <a:lnTo>
                    <a:pt x="54" y="117"/>
                  </a:lnTo>
                  <a:lnTo>
                    <a:pt x="54" y="96"/>
                  </a:lnTo>
                  <a:close/>
                  <a:moveTo>
                    <a:pt x="87" y="96"/>
                  </a:moveTo>
                  <a:lnTo>
                    <a:pt x="108" y="96"/>
                  </a:lnTo>
                  <a:lnTo>
                    <a:pt x="108" y="117"/>
                  </a:lnTo>
                  <a:lnTo>
                    <a:pt x="87" y="117"/>
                  </a:lnTo>
                  <a:lnTo>
                    <a:pt x="87" y="96"/>
                  </a:lnTo>
                  <a:close/>
                  <a:moveTo>
                    <a:pt x="118" y="96"/>
                  </a:moveTo>
                  <a:lnTo>
                    <a:pt x="139" y="96"/>
                  </a:lnTo>
                  <a:lnTo>
                    <a:pt x="139" y="117"/>
                  </a:lnTo>
                  <a:lnTo>
                    <a:pt x="118" y="117"/>
                  </a:lnTo>
                  <a:lnTo>
                    <a:pt x="118" y="96"/>
                  </a:lnTo>
                  <a:close/>
                  <a:moveTo>
                    <a:pt x="21" y="96"/>
                  </a:moveTo>
                  <a:lnTo>
                    <a:pt x="43" y="96"/>
                  </a:lnTo>
                  <a:lnTo>
                    <a:pt x="43" y="117"/>
                  </a:lnTo>
                  <a:lnTo>
                    <a:pt x="21" y="117"/>
                  </a:lnTo>
                  <a:lnTo>
                    <a:pt x="21" y="96"/>
                  </a:lnTo>
                  <a:close/>
                  <a:moveTo>
                    <a:pt x="139" y="0"/>
                  </a:moveTo>
                  <a:lnTo>
                    <a:pt x="139" y="11"/>
                  </a:lnTo>
                  <a:lnTo>
                    <a:pt x="118" y="11"/>
                  </a:lnTo>
                  <a:lnTo>
                    <a:pt x="118" y="0"/>
                  </a:lnTo>
                  <a:lnTo>
                    <a:pt x="43" y="0"/>
                  </a:lnTo>
                  <a:lnTo>
                    <a:pt x="43" y="11"/>
                  </a:lnTo>
                  <a:lnTo>
                    <a:pt x="21" y="11"/>
                  </a:lnTo>
                  <a:lnTo>
                    <a:pt x="21" y="0"/>
                  </a:lnTo>
                  <a:lnTo>
                    <a:pt x="0" y="0"/>
                  </a:lnTo>
                  <a:lnTo>
                    <a:pt x="0" y="171"/>
                  </a:lnTo>
                  <a:lnTo>
                    <a:pt x="162" y="171"/>
                  </a:lnTo>
                  <a:lnTo>
                    <a:pt x="162" y="0"/>
                  </a:lnTo>
                  <a:lnTo>
                    <a:pt x="139" y="0"/>
                  </a:lnTo>
                  <a:close/>
                  <a:moveTo>
                    <a:pt x="150" y="161"/>
                  </a:moveTo>
                  <a:lnTo>
                    <a:pt x="11" y="161"/>
                  </a:lnTo>
                  <a:lnTo>
                    <a:pt x="11" y="44"/>
                  </a:lnTo>
                  <a:lnTo>
                    <a:pt x="150" y="44"/>
                  </a:lnTo>
                  <a:lnTo>
                    <a:pt x="150" y="161"/>
                  </a:lnTo>
                  <a:close/>
                </a:path>
              </a:pathLst>
            </a:custGeom>
            <a:grpFill/>
            <a:ln>
              <a:noFill/>
            </a:ln>
          </p:spPr>
          <p:txBody>
            <a:bodyPr/>
            <a:lstStyle/>
            <a:p>
              <a:pPr>
                <a:defRPr/>
              </a:pPr>
              <a:endParaRPr lang="id-ID" sz="1350">
                <a:solidFill>
                  <a:prstClr val="black"/>
                </a:solidFill>
              </a:endParaRPr>
            </a:p>
          </p:txBody>
        </p:sp>
        <p:sp>
          <p:nvSpPr>
            <p:cNvPr id="109" name="Freeform 133"/>
            <p:cNvSpPr>
              <a:spLocks noEditPoints="1"/>
            </p:cNvSpPr>
            <p:nvPr/>
          </p:nvSpPr>
          <p:spPr bwMode="auto">
            <a:xfrm>
              <a:off x="10025786" y="3945601"/>
              <a:ext cx="268155" cy="268153"/>
            </a:xfrm>
            <a:custGeom>
              <a:avLst/>
              <a:gdLst>
                <a:gd name="T0" fmla="*/ 42 w 84"/>
                <a:gd name="T1" fmla="*/ 0 h 84"/>
                <a:gd name="T2" fmla="*/ 0 w 84"/>
                <a:gd name="T3" fmla="*/ 42 h 84"/>
                <a:gd name="T4" fmla="*/ 42 w 84"/>
                <a:gd name="T5" fmla="*/ 84 h 84"/>
                <a:gd name="T6" fmla="*/ 84 w 84"/>
                <a:gd name="T7" fmla="*/ 42 h 84"/>
                <a:gd name="T8" fmla="*/ 42 w 84"/>
                <a:gd name="T9" fmla="*/ 0 h 84"/>
                <a:gd name="T10" fmla="*/ 42 w 84"/>
                <a:gd name="T11" fmla="*/ 76 h 84"/>
                <a:gd name="T12" fmla="*/ 8 w 84"/>
                <a:gd name="T13" fmla="*/ 42 h 84"/>
                <a:gd name="T14" fmla="*/ 42 w 84"/>
                <a:gd name="T15" fmla="*/ 8 h 84"/>
                <a:gd name="T16" fmla="*/ 76 w 84"/>
                <a:gd name="T17" fmla="*/ 42 h 84"/>
                <a:gd name="T18" fmla="*/ 42 w 84"/>
                <a:gd name="T19" fmla="*/ 76 h 84"/>
                <a:gd name="T20" fmla="*/ 26 w 84"/>
                <a:gd name="T21" fmla="*/ 26 h 84"/>
                <a:gd name="T22" fmla="*/ 58 w 84"/>
                <a:gd name="T23" fmla="*/ 26 h 84"/>
                <a:gd name="T24" fmla="*/ 58 w 84"/>
                <a:gd name="T25" fmla="*/ 58 h 84"/>
                <a:gd name="T26" fmla="*/ 26 w 84"/>
                <a:gd name="T27" fmla="*/ 58 h 84"/>
                <a:gd name="T28" fmla="*/ 26 w 84"/>
                <a:gd name="T29" fmla="*/ 26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4" h="84">
                  <a:moveTo>
                    <a:pt x="42" y="0"/>
                  </a:moveTo>
                  <a:cubicBezTo>
                    <a:pt x="19" y="0"/>
                    <a:pt x="0" y="19"/>
                    <a:pt x="0" y="42"/>
                  </a:cubicBezTo>
                  <a:cubicBezTo>
                    <a:pt x="0" y="65"/>
                    <a:pt x="19" y="84"/>
                    <a:pt x="42" y="84"/>
                  </a:cubicBezTo>
                  <a:cubicBezTo>
                    <a:pt x="65" y="84"/>
                    <a:pt x="84" y="65"/>
                    <a:pt x="84" y="42"/>
                  </a:cubicBezTo>
                  <a:cubicBezTo>
                    <a:pt x="84" y="19"/>
                    <a:pt x="65" y="0"/>
                    <a:pt x="42" y="0"/>
                  </a:cubicBezTo>
                  <a:close/>
                  <a:moveTo>
                    <a:pt x="42" y="76"/>
                  </a:moveTo>
                  <a:cubicBezTo>
                    <a:pt x="23" y="76"/>
                    <a:pt x="8" y="61"/>
                    <a:pt x="8" y="42"/>
                  </a:cubicBezTo>
                  <a:cubicBezTo>
                    <a:pt x="8" y="23"/>
                    <a:pt x="23" y="8"/>
                    <a:pt x="42" y="8"/>
                  </a:cubicBezTo>
                  <a:cubicBezTo>
                    <a:pt x="61" y="8"/>
                    <a:pt x="76" y="23"/>
                    <a:pt x="76" y="42"/>
                  </a:cubicBezTo>
                  <a:cubicBezTo>
                    <a:pt x="76" y="61"/>
                    <a:pt x="61" y="76"/>
                    <a:pt x="42" y="76"/>
                  </a:cubicBezTo>
                  <a:close/>
                  <a:moveTo>
                    <a:pt x="26" y="26"/>
                  </a:moveTo>
                  <a:cubicBezTo>
                    <a:pt x="58" y="26"/>
                    <a:pt x="58" y="26"/>
                    <a:pt x="58" y="26"/>
                  </a:cubicBezTo>
                  <a:cubicBezTo>
                    <a:pt x="58" y="58"/>
                    <a:pt x="58" y="58"/>
                    <a:pt x="58" y="58"/>
                  </a:cubicBezTo>
                  <a:cubicBezTo>
                    <a:pt x="26" y="58"/>
                    <a:pt x="26" y="58"/>
                    <a:pt x="26" y="58"/>
                  </a:cubicBezTo>
                  <a:lnTo>
                    <a:pt x="26" y="26"/>
                  </a:lnTo>
                  <a:close/>
                </a:path>
              </a:pathLst>
            </a:custGeom>
            <a:grpFill/>
            <a:ln>
              <a:noFill/>
            </a:ln>
          </p:spPr>
          <p:txBody>
            <a:bodyPr/>
            <a:lstStyle/>
            <a:p>
              <a:pPr>
                <a:defRPr/>
              </a:pPr>
              <a:endParaRPr lang="id-ID" sz="1350">
                <a:solidFill>
                  <a:prstClr val="black"/>
                </a:solidFill>
              </a:endParaRPr>
            </a:p>
          </p:txBody>
        </p:sp>
        <p:sp>
          <p:nvSpPr>
            <p:cNvPr id="110" name="Freeform 134"/>
            <p:cNvSpPr>
              <a:spLocks noEditPoints="1"/>
            </p:cNvSpPr>
            <p:nvPr/>
          </p:nvSpPr>
          <p:spPr bwMode="auto">
            <a:xfrm>
              <a:off x="9634320" y="3906455"/>
              <a:ext cx="467802" cy="467801"/>
            </a:xfrm>
            <a:custGeom>
              <a:avLst/>
              <a:gdLst>
                <a:gd name="T0" fmla="*/ 140 w 146"/>
                <a:gd name="T1" fmla="*/ 123 h 146"/>
                <a:gd name="T2" fmla="*/ 106 w 146"/>
                <a:gd name="T3" fmla="*/ 94 h 146"/>
                <a:gd name="T4" fmla="*/ 96 w 146"/>
                <a:gd name="T5" fmla="*/ 89 h 146"/>
                <a:gd name="T6" fmla="*/ 109 w 146"/>
                <a:gd name="T7" fmla="*/ 54 h 146"/>
                <a:gd name="T8" fmla="*/ 54 w 146"/>
                <a:gd name="T9" fmla="*/ 0 h 146"/>
                <a:gd name="T10" fmla="*/ 0 w 146"/>
                <a:gd name="T11" fmla="*/ 54 h 146"/>
                <a:gd name="T12" fmla="*/ 54 w 146"/>
                <a:gd name="T13" fmla="*/ 108 h 146"/>
                <a:gd name="T14" fmla="*/ 90 w 146"/>
                <a:gd name="T15" fmla="*/ 95 h 146"/>
                <a:gd name="T16" fmla="*/ 94 w 146"/>
                <a:gd name="T17" fmla="*/ 106 h 146"/>
                <a:gd name="T18" fmla="*/ 123 w 146"/>
                <a:gd name="T19" fmla="*/ 140 h 146"/>
                <a:gd name="T20" fmla="*/ 141 w 146"/>
                <a:gd name="T21" fmla="*/ 141 h 146"/>
                <a:gd name="T22" fmla="*/ 140 w 146"/>
                <a:gd name="T23" fmla="*/ 123 h 146"/>
                <a:gd name="T24" fmla="*/ 54 w 146"/>
                <a:gd name="T25" fmla="*/ 90 h 146"/>
                <a:gd name="T26" fmla="*/ 18 w 146"/>
                <a:gd name="T27" fmla="*/ 54 h 146"/>
                <a:gd name="T28" fmla="*/ 54 w 146"/>
                <a:gd name="T29" fmla="*/ 18 h 146"/>
                <a:gd name="T30" fmla="*/ 91 w 146"/>
                <a:gd name="T31" fmla="*/ 54 h 146"/>
                <a:gd name="T32" fmla="*/ 54 w 146"/>
                <a:gd name="T33" fmla="*/ 90 h 146"/>
                <a:gd name="T34" fmla="*/ 63 w 146"/>
                <a:gd name="T35" fmla="*/ 27 h 146"/>
                <a:gd name="T36" fmla="*/ 45 w 146"/>
                <a:gd name="T37" fmla="*/ 27 h 146"/>
                <a:gd name="T38" fmla="*/ 45 w 146"/>
                <a:gd name="T39" fmla="*/ 45 h 146"/>
                <a:gd name="T40" fmla="*/ 27 w 146"/>
                <a:gd name="T41" fmla="*/ 45 h 146"/>
                <a:gd name="T42" fmla="*/ 27 w 146"/>
                <a:gd name="T43" fmla="*/ 63 h 146"/>
                <a:gd name="T44" fmla="*/ 45 w 146"/>
                <a:gd name="T45" fmla="*/ 63 h 146"/>
                <a:gd name="T46" fmla="*/ 45 w 146"/>
                <a:gd name="T47" fmla="*/ 81 h 146"/>
                <a:gd name="T48" fmla="*/ 63 w 146"/>
                <a:gd name="T49" fmla="*/ 81 h 146"/>
                <a:gd name="T50" fmla="*/ 63 w 146"/>
                <a:gd name="T51" fmla="*/ 63 h 146"/>
                <a:gd name="T52" fmla="*/ 81 w 146"/>
                <a:gd name="T53" fmla="*/ 63 h 146"/>
                <a:gd name="T54" fmla="*/ 81 w 146"/>
                <a:gd name="T55" fmla="*/ 45 h 146"/>
                <a:gd name="T56" fmla="*/ 63 w 146"/>
                <a:gd name="T57" fmla="*/ 45 h 146"/>
                <a:gd name="T58" fmla="*/ 63 w 146"/>
                <a:gd name="T59" fmla="*/ 27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46" h="146">
                  <a:moveTo>
                    <a:pt x="140" y="123"/>
                  </a:moveTo>
                  <a:cubicBezTo>
                    <a:pt x="106" y="94"/>
                    <a:pt x="106" y="94"/>
                    <a:pt x="106" y="94"/>
                  </a:cubicBezTo>
                  <a:cubicBezTo>
                    <a:pt x="103" y="91"/>
                    <a:pt x="99" y="89"/>
                    <a:pt x="96" y="89"/>
                  </a:cubicBezTo>
                  <a:cubicBezTo>
                    <a:pt x="104" y="80"/>
                    <a:pt x="109" y="67"/>
                    <a:pt x="109" y="54"/>
                  </a:cubicBezTo>
                  <a:cubicBezTo>
                    <a:pt x="109" y="24"/>
                    <a:pt x="84" y="0"/>
                    <a:pt x="54" y="0"/>
                  </a:cubicBezTo>
                  <a:cubicBezTo>
                    <a:pt x="24" y="0"/>
                    <a:pt x="0" y="24"/>
                    <a:pt x="0" y="54"/>
                  </a:cubicBezTo>
                  <a:cubicBezTo>
                    <a:pt x="0" y="84"/>
                    <a:pt x="24" y="108"/>
                    <a:pt x="54" y="108"/>
                  </a:cubicBezTo>
                  <a:cubicBezTo>
                    <a:pt x="68" y="108"/>
                    <a:pt x="80" y="103"/>
                    <a:pt x="90" y="95"/>
                  </a:cubicBezTo>
                  <a:cubicBezTo>
                    <a:pt x="89" y="98"/>
                    <a:pt x="91" y="102"/>
                    <a:pt x="94" y="106"/>
                  </a:cubicBezTo>
                  <a:cubicBezTo>
                    <a:pt x="123" y="140"/>
                    <a:pt x="123" y="140"/>
                    <a:pt x="123" y="140"/>
                  </a:cubicBezTo>
                  <a:cubicBezTo>
                    <a:pt x="128" y="146"/>
                    <a:pt x="136" y="146"/>
                    <a:pt x="141" y="141"/>
                  </a:cubicBezTo>
                  <a:cubicBezTo>
                    <a:pt x="146" y="136"/>
                    <a:pt x="146" y="128"/>
                    <a:pt x="140" y="123"/>
                  </a:cubicBezTo>
                  <a:close/>
                  <a:moveTo>
                    <a:pt x="54" y="90"/>
                  </a:moveTo>
                  <a:cubicBezTo>
                    <a:pt x="34" y="90"/>
                    <a:pt x="18" y="74"/>
                    <a:pt x="18" y="54"/>
                  </a:cubicBezTo>
                  <a:cubicBezTo>
                    <a:pt x="18" y="34"/>
                    <a:pt x="34" y="18"/>
                    <a:pt x="54" y="18"/>
                  </a:cubicBezTo>
                  <a:cubicBezTo>
                    <a:pt x="74" y="18"/>
                    <a:pt x="91" y="34"/>
                    <a:pt x="91" y="54"/>
                  </a:cubicBezTo>
                  <a:cubicBezTo>
                    <a:pt x="91" y="74"/>
                    <a:pt x="74" y="90"/>
                    <a:pt x="54" y="90"/>
                  </a:cubicBezTo>
                  <a:close/>
                  <a:moveTo>
                    <a:pt x="63" y="27"/>
                  </a:moveTo>
                  <a:cubicBezTo>
                    <a:pt x="45" y="27"/>
                    <a:pt x="45" y="27"/>
                    <a:pt x="45" y="27"/>
                  </a:cubicBezTo>
                  <a:cubicBezTo>
                    <a:pt x="45" y="45"/>
                    <a:pt x="45" y="45"/>
                    <a:pt x="45" y="45"/>
                  </a:cubicBezTo>
                  <a:cubicBezTo>
                    <a:pt x="27" y="45"/>
                    <a:pt x="27" y="45"/>
                    <a:pt x="27" y="45"/>
                  </a:cubicBezTo>
                  <a:cubicBezTo>
                    <a:pt x="27" y="63"/>
                    <a:pt x="27" y="63"/>
                    <a:pt x="27" y="63"/>
                  </a:cubicBezTo>
                  <a:cubicBezTo>
                    <a:pt x="45" y="63"/>
                    <a:pt x="45" y="63"/>
                    <a:pt x="45" y="63"/>
                  </a:cubicBezTo>
                  <a:cubicBezTo>
                    <a:pt x="45" y="81"/>
                    <a:pt x="45" y="81"/>
                    <a:pt x="45" y="81"/>
                  </a:cubicBezTo>
                  <a:cubicBezTo>
                    <a:pt x="63" y="81"/>
                    <a:pt x="63" y="81"/>
                    <a:pt x="63" y="81"/>
                  </a:cubicBezTo>
                  <a:cubicBezTo>
                    <a:pt x="63" y="63"/>
                    <a:pt x="63" y="63"/>
                    <a:pt x="63" y="63"/>
                  </a:cubicBezTo>
                  <a:cubicBezTo>
                    <a:pt x="81" y="63"/>
                    <a:pt x="81" y="63"/>
                    <a:pt x="81" y="63"/>
                  </a:cubicBezTo>
                  <a:cubicBezTo>
                    <a:pt x="81" y="45"/>
                    <a:pt x="81" y="45"/>
                    <a:pt x="81" y="45"/>
                  </a:cubicBezTo>
                  <a:cubicBezTo>
                    <a:pt x="63" y="45"/>
                    <a:pt x="63" y="45"/>
                    <a:pt x="63" y="45"/>
                  </a:cubicBezTo>
                  <a:lnTo>
                    <a:pt x="63" y="27"/>
                  </a:lnTo>
                  <a:close/>
                </a:path>
              </a:pathLst>
            </a:custGeom>
            <a:grpFill/>
            <a:ln>
              <a:noFill/>
            </a:ln>
          </p:spPr>
          <p:txBody>
            <a:bodyPr/>
            <a:lstStyle/>
            <a:p>
              <a:pPr>
                <a:defRPr/>
              </a:pPr>
              <a:endParaRPr lang="id-ID" sz="1350">
                <a:solidFill>
                  <a:prstClr val="black"/>
                </a:solidFill>
              </a:endParaRPr>
            </a:p>
          </p:txBody>
        </p:sp>
        <p:sp>
          <p:nvSpPr>
            <p:cNvPr id="111" name="Freeform 135"/>
            <p:cNvSpPr>
              <a:spLocks noEditPoints="1"/>
            </p:cNvSpPr>
            <p:nvPr/>
          </p:nvSpPr>
          <p:spPr bwMode="auto">
            <a:xfrm>
              <a:off x="10248921" y="4744191"/>
              <a:ext cx="272069" cy="275983"/>
            </a:xfrm>
            <a:custGeom>
              <a:avLst/>
              <a:gdLst>
                <a:gd name="T0" fmla="*/ 16 w 85"/>
                <a:gd name="T1" fmla="*/ 49 h 86"/>
                <a:gd name="T2" fmla="*/ 16 w 85"/>
                <a:gd name="T3" fmla="*/ 86 h 86"/>
                <a:gd name="T4" fmla="*/ 18 w 85"/>
                <a:gd name="T5" fmla="*/ 86 h 86"/>
                <a:gd name="T6" fmla="*/ 21 w 85"/>
                <a:gd name="T7" fmla="*/ 86 h 86"/>
                <a:gd name="T8" fmla="*/ 21 w 85"/>
                <a:gd name="T9" fmla="*/ 49 h 86"/>
                <a:gd name="T10" fmla="*/ 18 w 85"/>
                <a:gd name="T11" fmla="*/ 49 h 86"/>
                <a:gd name="T12" fmla="*/ 16 w 85"/>
                <a:gd name="T13" fmla="*/ 49 h 86"/>
                <a:gd name="T14" fmla="*/ 64 w 85"/>
                <a:gd name="T15" fmla="*/ 49 h 86"/>
                <a:gd name="T16" fmla="*/ 64 w 85"/>
                <a:gd name="T17" fmla="*/ 86 h 86"/>
                <a:gd name="T18" fmla="*/ 67 w 85"/>
                <a:gd name="T19" fmla="*/ 86 h 86"/>
                <a:gd name="T20" fmla="*/ 69 w 85"/>
                <a:gd name="T21" fmla="*/ 86 h 86"/>
                <a:gd name="T22" fmla="*/ 69 w 85"/>
                <a:gd name="T23" fmla="*/ 49 h 86"/>
                <a:gd name="T24" fmla="*/ 67 w 85"/>
                <a:gd name="T25" fmla="*/ 49 h 86"/>
                <a:gd name="T26" fmla="*/ 64 w 85"/>
                <a:gd name="T27" fmla="*/ 49 h 86"/>
                <a:gd name="T28" fmla="*/ 85 w 85"/>
                <a:gd name="T29" fmla="*/ 43 h 86"/>
                <a:gd name="T30" fmla="*/ 42 w 85"/>
                <a:gd name="T31" fmla="*/ 0 h 86"/>
                <a:gd name="T32" fmla="*/ 0 w 85"/>
                <a:gd name="T33" fmla="*/ 43 h 86"/>
                <a:gd name="T34" fmla="*/ 2 w 85"/>
                <a:gd name="T35" fmla="*/ 58 h 86"/>
                <a:gd name="T36" fmla="*/ 0 w 85"/>
                <a:gd name="T37" fmla="*/ 67 h 86"/>
                <a:gd name="T38" fmla="*/ 10 w 85"/>
                <a:gd name="T39" fmla="*/ 84 h 86"/>
                <a:gd name="T40" fmla="*/ 10 w 85"/>
                <a:gd name="T41" fmla="*/ 51 h 86"/>
                <a:gd name="T42" fmla="*/ 6 w 85"/>
                <a:gd name="T43" fmla="*/ 54 h 86"/>
                <a:gd name="T44" fmla="*/ 5 w 85"/>
                <a:gd name="T45" fmla="*/ 46 h 86"/>
                <a:gd name="T46" fmla="*/ 42 w 85"/>
                <a:gd name="T47" fmla="*/ 8 h 86"/>
                <a:gd name="T48" fmla="*/ 80 w 85"/>
                <a:gd name="T49" fmla="*/ 46 h 86"/>
                <a:gd name="T50" fmla="*/ 79 w 85"/>
                <a:gd name="T51" fmla="*/ 54 h 86"/>
                <a:gd name="T52" fmla="*/ 75 w 85"/>
                <a:gd name="T53" fmla="*/ 51 h 86"/>
                <a:gd name="T54" fmla="*/ 75 w 85"/>
                <a:gd name="T55" fmla="*/ 84 h 86"/>
                <a:gd name="T56" fmla="*/ 85 w 85"/>
                <a:gd name="T57" fmla="*/ 67 h 86"/>
                <a:gd name="T58" fmla="*/ 83 w 85"/>
                <a:gd name="T59" fmla="*/ 58 h 86"/>
                <a:gd name="T60" fmla="*/ 85 w 85"/>
                <a:gd name="T61" fmla="*/ 43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85" h="86">
                  <a:moveTo>
                    <a:pt x="16" y="49"/>
                  </a:moveTo>
                  <a:cubicBezTo>
                    <a:pt x="16" y="86"/>
                    <a:pt x="16" y="86"/>
                    <a:pt x="16" y="86"/>
                  </a:cubicBezTo>
                  <a:cubicBezTo>
                    <a:pt x="17" y="86"/>
                    <a:pt x="17" y="86"/>
                    <a:pt x="18" y="86"/>
                  </a:cubicBezTo>
                  <a:cubicBezTo>
                    <a:pt x="21" y="86"/>
                    <a:pt x="21" y="86"/>
                    <a:pt x="21" y="86"/>
                  </a:cubicBezTo>
                  <a:cubicBezTo>
                    <a:pt x="21" y="49"/>
                    <a:pt x="21" y="49"/>
                    <a:pt x="21" y="49"/>
                  </a:cubicBezTo>
                  <a:cubicBezTo>
                    <a:pt x="18" y="49"/>
                    <a:pt x="18" y="49"/>
                    <a:pt x="18" y="49"/>
                  </a:cubicBezTo>
                  <a:cubicBezTo>
                    <a:pt x="17" y="49"/>
                    <a:pt x="17" y="49"/>
                    <a:pt x="16" y="49"/>
                  </a:cubicBezTo>
                  <a:close/>
                  <a:moveTo>
                    <a:pt x="64" y="49"/>
                  </a:moveTo>
                  <a:cubicBezTo>
                    <a:pt x="64" y="86"/>
                    <a:pt x="64" y="86"/>
                    <a:pt x="64" y="86"/>
                  </a:cubicBezTo>
                  <a:cubicBezTo>
                    <a:pt x="67" y="86"/>
                    <a:pt x="67" y="86"/>
                    <a:pt x="67" y="86"/>
                  </a:cubicBezTo>
                  <a:cubicBezTo>
                    <a:pt x="68" y="86"/>
                    <a:pt x="68" y="86"/>
                    <a:pt x="69" y="86"/>
                  </a:cubicBezTo>
                  <a:cubicBezTo>
                    <a:pt x="69" y="49"/>
                    <a:pt x="69" y="49"/>
                    <a:pt x="69" y="49"/>
                  </a:cubicBezTo>
                  <a:cubicBezTo>
                    <a:pt x="68" y="49"/>
                    <a:pt x="68" y="49"/>
                    <a:pt x="67" y="49"/>
                  </a:cubicBezTo>
                  <a:lnTo>
                    <a:pt x="64" y="49"/>
                  </a:lnTo>
                  <a:close/>
                  <a:moveTo>
                    <a:pt x="85" y="43"/>
                  </a:moveTo>
                  <a:cubicBezTo>
                    <a:pt x="85" y="20"/>
                    <a:pt x="66" y="0"/>
                    <a:pt x="42" y="0"/>
                  </a:cubicBezTo>
                  <a:cubicBezTo>
                    <a:pt x="19" y="0"/>
                    <a:pt x="0" y="20"/>
                    <a:pt x="0" y="43"/>
                  </a:cubicBezTo>
                  <a:cubicBezTo>
                    <a:pt x="0" y="48"/>
                    <a:pt x="0" y="53"/>
                    <a:pt x="2" y="58"/>
                  </a:cubicBezTo>
                  <a:cubicBezTo>
                    <a:pt x="0" y="61"/>
                    <a:pt x="0" y="64"/>
                    <a:pt x="0" y="67"/>
                  </a:cubicBezTo>
                  <a:cubicBezTo>
                    <a:pt x="0" y="75"/>
                    <a:pt x="4" y="81"/>
                    <a:pt x="10" y="84"/>
                  </a:cubicBezTo>
                  <a:cubicBezTo>
                    <a:pt x="10" y="51"/>
                    <a:pt x="10" y="51"/>
                    <a:pt x="10" y="51"/>
                  </a:cubicBezTo>
                  <a:cubicBezTo>
                    <a:pt x="9" y="51"/>
                    <a:pt x="7" y="52"/>
                    <a:pt x="6" y="54"/>
                  </a:cubicBezTo>
                  <a:cubicBezTo>
                    <a:pt x="5" y="51"/>
                    <a:pt x="5" y="49"/>
                    <a:pt x="5" y="46"/>
                  </a:cubicBezTo>
                  <a:cubicBezTo>
                    <a:pt x="5" y="25"/>
                    <a:pt x="22" y="8"/>
                    <a:pt x="42" y="8"/>
                  </a:cubicBezTo>
                  <a:cubicBezTo>
                    <a:pt x="63" y="8"/>
                    <a:pt x="80" y="25"/>
                    <a:pt x="80" y="46"/>
                  </a:cubicBezTo>
                  <a:cubicBezTo>
                    <a:pt x="80" y="49"/>
                    <a:pt x="80" y="51"/>
                    <a:pt x="79" y="54"/>
                  </a:cubicBezTo>
                  <a:cubicBezTo>
                    <a:pt x="78" y="52"/>
                    <a:pt x="76" y="51"/>
                    <a:pt x="75" y="51"/>
                  </a:cubicBezTo>
                  <a:cubicBezTo>
                    <a:pt x="75" y="84"/>
                    <a:pt x="75" y="84"/>
                    <a:pt x="75" y="84"/>
                  </a:cubicBezTo>
                  <a:cubicBezTo>
                    <a:pt x="81" y="81"/>
                    <a:pt x="85" y="75"/>
                    <a:pt x="85" y="67"/>
                  </a:cubicBezTo>
                  <a:cubicBezTo>
                    <a:pt x="85" y="64"/>
                    <a:pt x="84" y="61"/>
                    <a:pt x="83" y="58"/>
                  </a:cubicBezTo>
                  <a:cubicBezTo>
                    <a:pt x="85" y="53"/>
                    <a:pt x="85" y="48"/>
                    <a:pt x="85" y="43"/>
                  </a:cubicBezTo>
                  <a:close/>
                </a:path>
              </a:pathLst>
            </a:custGeom>
            <a:grpFill/>
            <a:ln>
              <a:noFill/>
            </a:ln>
          </p:spPr>
          <p:txBody>
            <a:bodyPr/>
            <a:lstStyle/>
            <a:p>
              <a:pPr>
                <a:defRPr/>
              </a:pPr>
              <a:endParaRPr lang="id-ID" sz="1350">
                <a:solidFill>
                  <a:prstClr val="black"/>
                </a:solidFill>
              </a:endParaRPr>
            </a:p>
          </p:txBody>
        </p:sp>
        <p:sp>
          <p:nvSpPr>
            <p:cNvPr id="112" name="Freeform 136"/>
            <p:cNvSpPr>
              <a:spLocks noEditPoints="1"/>
            </p:cNvSpPr>
            <p:nvPr/>
          </p:nvSpPr>
          <p:spPr bwMode="auto">
            <a:xfrm>
              <a:off x="9835925" y="4409487"/>
              <a:ext cx="332746" cy="330788"/>
            </a:xfrm>
            <a:custGeom>
              <a:avLst/>
              <a:gdLst>
                <a:gd name="T0" fmla="*/ 52 w 104"/>
                <a:gd name="T1" fmla="*/ 0 h 104"/>
                <a:gd name="T2" fmla="*/ 0 w 104"/>
                <a:gd name="T3" fmla="*/ 52 h 104"/>
                <a:gd name="T4" fmla="*/ 52 w 104"/>
                <a:gd name="T5" fmla="*/ 104 h 104"/>
                <a:gd name="T6" fmla="*/ 104 w 104"/>
                <a:gd name="T7" fmla="*/ 52 h 104"/>
                <a:gd name="T8" fmla="*/ 52 w 104"/>
                <a:gd name="T9" fmla="*/ 0 h 104"/>
                <a:gd name="T10" fmla="*/ 32 w 104"/>
                <a:gd name="T11" fmla="*/ 52 h 104"/>
                <a:gd name="T12" fmla="*/ 52 w 104"/>
                <a:gd name="T13" fmla="*/ 32 h 104"/>
                <a:gd name="T14" fmla="*/ 72 w 104"/>
                <a:gd name="T15" fmla="*/ 52 h 104"/>
                <a:gd name="T16" fmla="*/ 52 w 104"/>
                <a:gd name="T17" fmla="*/ 71 h 104"/>
                <a:gd name="T18" fmla="*/ 32 w 104"/>
                <a:gd name="T19" fmla="*/ 52 h 104"/>
                <a:gd name="T20" fmla="*/ 94 w 104"/>
                <a:gd name="T21" fmla="*/ 69 h 104"/>
                <a:gd name="T22" fmla="*/ 94 w 104"/>
                <a:gd name="T23" fmla="*/ 69 h 104"/>
                <a:gd name="T24" fmla="*/ 76 w 104"/>
                <a:gd name="T25" fmla="*/ 62 h 104"/>
                <a:gd name="T26" fmla="*/ 78 w 104"/>
                <a:gd name="T27" fmla="*/ 52 h 104"/>
                <a:gd name="T28" fmla="*/ 76 w 104"/>
                <a:gd name="T29" fmla="*/ 42 h 104"/>
                <a:gd name="T30" fmla="*/ 89 w 104"/>
                <a:gd name="T31" fmla="*/ 37 h 104"/>
                <a:gd name="T32" fmla="*/ 94 w 104"/>
                <a:gd name="T33" fmla="*/ 34 h 104"/>
                <a:gd name="T34" fmla="*/ 98 w 104"/>
                <a:gd name="T35" fmla="*/ 52 h 104"/>
                <a:gd name="T36" fmla="*/ 94 w 104"/>
                <a:gd name="T37" fmla="*/ 69 h 104"/>
                <a:gd name="T38" fmla="*/ 69 w 104"/>
                <a:gd name="T39" fmla="*/ 10 h 104"/>
                <a:gd name="T40" fmla="*/ 69 w 104"/>
                <a:gd name="T41" fmla="*/ 10 h 104"/>
                <a:gd name="T42" fmla="*/ 69 w 104"/>
                <a:gd name="T43" fmla="*/ 10 h 104"/>
                <a:gd name="T44" fmla="*/ 62 w 104"/>
                <a:gd name="T45" fmla="*/ 28 h 104"/>
                <a:gd name="T46" fmla="*/ 52 w 104"/>
                <a:gd name="T47" fmla="*/ 26 h 104"/>
                <a:gd name="T48" fmla="*/ 42 w 104"/>
                <a:gd name="T49" fmla="*/ 28 h 104"/>
                <a:gd name="T50" fmla="*/ 38 w 104"/>
                <a:gd name="T51" fmla="*/ 19 h 104"/>
                <a:gd name="T52" fmla="*/ 35 w 104"/>
                <a:gd name="T53" fmla="*/ 10 h 104"/>
                <a:gd name="T54" fmla="*/ 52 w 104"/>
                <a:gd name="T55" fmla="*/ 6 h 104"/>
                <a:gd name="T56" fmla="*/ 69 w 104"/>
                <a:gd name="T57" fmla="*/ 10 h 104"/>
                <a:gd name="T58" fmla="*/ 10 w 104"/>
                <a:gd name="T59" fmla="*/ 34 h 104"/>
                <a:gd name="T60" fmla="*/ 19 w 104"/>
                <a:gd name="T61" fmla="*/ 38 h 104"/>
                <a:gd name="T62" fmla="*/ 28 w 104"/>
                <a:gd name="T63" fmla="*/ 42 h 104"/>
                <a:gd name="T64" fmla="*/ 26 w 104"/>
                <a:gd name="T65" fmla="*/ 52 h 104"/>
                <a:gd name="T66" fmla="*/ 28 w 104"/>
                <a:gd name="T67" fmla="*/ 62 h 104"/>
                <a:gd name="T68" fmla="*/ 10 w 104"/>
                <a:gd name="T69" fmla="*/ 69 h 104"/>
                <a:gd name="T70" fmla="*/ 6 w 104"/>
                <a:gd name="T71" fmla="*/ 52 h 104"/>
                <a:gd name="T72" fmla="*/ 10 w 104"/>
                <a:gd name="T73" fmla="*/ 34 h 104"/>
                <a:gd name="T74" fmla="*/ 35 w 104"/>
                <a:gd name="T75" fmla="*/ 94 h 104"/>
                <a:gd name="T76" fmla="*/ 37 w 104"/>
                <a:gd name="T77" fmla="*/ 88 h 104"/>
                <a:gd name="T78" fmla="*/ 42 w 104"/>
                <a:gd name="T79" fmla="*/ 76 h 104"/>
                <a:gd name="T80" fmla="*/ 52 w 104"/>
                <a:gd name="T81" fmla="*/ 78 h 104"/>
                <a:gd name="T82" fmla="*/ 62 w 104"/>
                <a:gd name="T83" fmla="*/ 76 h 104"/>
                <a:gd name="T84" fmla="*/ 69 w 104"/>
                <a:gd name="T85" fmla="*/ 94 h 104"/>
                <a:gd name="T86" fmla="*/ 69 w 104"/>
                <a:gd name="T87" fmla="*/ 94 h 104"/>
                <a:gd name="T88" fmla="*/ 69 w 104"/>
                <a:gd name="T89" fmla="*/ 94 h 104"/>
                <a:gd name="T90" fmla="*/ 52 w 104"/>
                <a:gd name="T91" fmla="*/ 97 h 104"/>
                <a:gd name="T92" fmla="*/ 35 w 104"/>
                <a:gd name="T93" fmla="*/ 94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04" h="104">
                  <a:moveTo>
                    <a:pt x="52" y="0"/>
                  </a:moveTo>
                  <a:cubicBezTo>
                    <a:pt x="23" y="0"/>
                    <a:pt x="0" y="23"/>
                    <a:pt x="0" y="52"/>
                  </a:cubicBezTo>
                  <a:cubicBezTo>
                    <a:pt x="0" y="81"/>
                    <a:pt x="23" y="104"/>
                    <a:pt x="52" y="104"/>
                  </a:cubicBezTo>
                  <a:cubicBezTo>
                    <a:pt x="81" y="104"/>
                    <a:pt x="104" y="81"/>
                    <a:pt x="104" y="52"/>
                  </a:cubicBezTo>
                  <a:cubicBezTo>
                    <a:pt x="104" y="23"/>
                    <a:pt x="81" y="0"/>
                    <a:pt x="52" y="0"/>
                  </a:cubicBezTo>
                  <a:close/>
                  <a:moveTo>
                    <a:pt x="32" y="52"/>
                  </a:moveTo>
                  <a:cubicBezTo>
                    <a:pt x="32" y="41"/>
                    <a:pt x="41" y="32"/>
                    <a:pt x="52" y="32"/>
                  </a:cubicBezTo>
                  <a:cubicBezTo>
                    <a:pt x="63" y="32"/>
                    <a:pt x="72" y="41"/>
                    <a:pt x="72" y="52"/>
                  </a:cubicBezTo>
                  <a:cubicBezTo>
                    <a:pt x="72" y="63"/>
                    <a:pt x="63" y="71"/>
                    <a:pt x="52" y="71"/>
                  </a:cubicBezTo>
                  <a:cubicBezTo>
                    <a:pt x="41" y="71"/>
                    <a:pt x="32" y="63"/>
                    <a:pt x="32" y="52"/>
                  </a:cubicBezTo>
                  <a:close/>
                  <a:moveTo>
                    <a:pt x="94" y="69"/>
                  </a:moveTo>
                  <a:cubicBezTo>
                    <a:pt x="94" y="69"/>
                    <a:pt x="94" y="69"/>
                    <a:pt x="94" y="69"/>
                  </a:cubicBezTo>
                  <a:cubicBezTo>
                    <a:pt x="76" y="62"/>
                    <a:pt x="76" y="62"/>
                    <a:pt x="76" y="62"/>
                  </a:cubicBezTo>
                  <a:cubicBezTo>
                    <a:pt x="77" y="59"/>
                    <a:pt x="78" y="55"/>
                    <a:pt x="78" y="52"/>
                  </a:cubicBezTo>
                  <a:cubicBezTo>
                    <a:pt x="78" y="48"/>
                    <a:pt x="77" y="45"/>
                    <a:pt x="76" y="42"/>
                  </a:cubicBezTo>
                  <a:cubicBezTo>
                    <a:pt x="89" y="37"/>
                    <a:pt x="89" y="37"/>
                    <a:pt x="89" y="37"/>
                  </a:cubicBezTo>
                  <a:cubicBezTo>
                    <a:pt x="94" y="34"/>
                    <a:pt x="94" y="34"/>
                    <a:pt x="94" y="34"/>
                  </a:cubicBezTo>
                  <a:cubicBezTo>
                    <a:pt x="96" y="40"/>
                    <a:pt x="98" y="46"/>
                    <a:pt x="98" y="52"/>
                  </a:cubicBezTo>
                  <a:cubicBezTo>
                    <a:pt x="98" y="58"/>
                    <a:pt x="96" y="64"/>
                    <a:pt x="94" y="69"/>
                  </a:cubicBezTo>
                  <a:close/>
                  <a:moveTo>
                    <a:pt x="69" y="10"/>
                  </a:moveTo>
                  <a:cubicBezTo>
                    <a:pt x="69" y="10"/>
                    <a:pt x="69" y="10"/>
                    <a:pt x="69" y="10"/>
                  </a:cubicBezTo>
                  <a:cubicBezTo>
                    <a:pt x="69" y="10"/>
                    <a:pt x="69" y="10"/>
                    <a:pt x="69" y="10"/>
                  </a:cubicBezTo>
                  <a:cubicBezTo>
                    <a:pt x="62" y="28"/>
                    <a:pt x="62" y="28"/>
                    <a:pt x="62" y="28"/>
                  </a:cubicBezTo>
                  <a:cubicBezTo>
                    <a:pt x="59" y="26"/>
                    <a:pt x="56" y="26"/>
                    <a:pt x="52" y="26"/>
                  </a:cubicBezTo>
                  <a:cubicBezTo>
                    <a:pt x="48" y="26"/>
                    <a:pt x="45" y="26"/>
                    <a:pt x="42" y="28"/>
                  </a:cubicBezTo>
                  <a:cubicBezTo>
                    <a:pt x="38" y="19"/>
                    <a:pt x="38" y="19"/>
                    <a:pt x="38" y="19"/>
                  </a:cubicBezTo>
                  <a:cubicBezTo>
                    <a:pt x="35" y="10"/>
                    <a:pt x="35" y="10"/>
                    <a:pt x="35" y="10"/>
                  </a:cubicBezTo>
                  <a:cubicBezTo>
                    <a:pt x="40" y="7"/>
                    <a:pt x="46" y="6"/>
                    <a:pt x="52" y="6"/>
                  </a:cubicBezTo>
                  <a:cubicBezTo>
                    <a:pt x="58" y="6"/>
                    <a:pt x="64" y="7"/>
                    <a:pt x="69" y="10"/>
                  </a:cubicBezTo>
                  <a:close/>
                  <a:moveTo>
                    <a:pt x="10" y="34"/>
                  </a:moveTo>
                  <a:cubicBezTo>
                    <a:pt x="19" y="38"/>
                    <a:pt x="19" y="38"/>
                    <a:pt x="19" y="38"/>
                  </a:cubicBezTo>
                  <a:cubicBezTo>
                    <a:pt x="28" y="42"/>
                    <a:pt x="28" y="42"/>
                    <a:pt x="28" y="42"/>
                  </a:cubicBezTo>
                  <a:cubicBezTo>
                    <a:pt x="27" y="45"/>
                    <a:pt x="26" y="48"/>
                    <a:pt x="26" y="52"/>
                  </a:cubicBezTo>
                  <a:cubicBezTo>
                    <a:pt x="26" y="55"/>
                    <a:pt x="27" y="59"/>
                    <a:pt x="28" y="62"/>
                  </a:cubicBezTo>
                  <a:cubicBezTo>
                    <a:pt x="10" y="69"/>
                    <a:pt x="10" y="69"/>
                    <a:pt x="10" y="69"/>
                  </a:cubicBezTo>
                  <a:cubicBezTo>
                    <a:pt x="8" y="64"/>
                    <a:pt x="6" y="58"/>
                    <a:pt x="6" y="52"/>
                  </a:cubicBezTo>
                  <a:cubicBezTo>
                    <a:pt x="6" y="46"/>
                    <a:pt x="8" y="40"/>
                    <a:pt x="10" y="34"/>
                  </a:cubicBezTo>
                  <a:close/>
                  <a:moveTo>
                    <a:pt x="35" y="94"/>
                  </a:moveTo>
                  <a:cubicBezTo>
                    <a:pt x="37" y="88"/>
                    <a:pt x="37" y="88"/>
                    <a:pt x="37" y="88"/>
                  </a:cubicBezTo>
                  <a:cubicBezTo>
                    <a:pt x="42" y="76"/>
                    <a:pt x="42" y="76"/>
                    <a:pt x="42" y="76"/>
                  </a:cubicBezTo>
                  <a:cubicBezTo>
                    <a:pt x="45" y="77"/>
                    <a:pt x="48" y="78"/>
                    <a:pt x="52" y="78"/>
                  </a:cubicBezTo>
                  <a:cubicBezTo>
                    <a:pt x="56" y="78"/>
                    <a:pt x="59" y="77"/>
                    <a:pt x="62" y="76"/>
                  </a:cubicBezTo>
                  <a:cubicBezTo>
                    <a:pt x="69" y="94"/>
                    <a:pt x="69" y="94"/>
                    <a:pt x="69" y="94"/>
                  </a:cubicBezTo>
                  <a:cubicBezTo>
                    <a:pt x="69" y="94"/>
                    <a:pt x="69" y="94"/>
                    <a:pt x="69" y="94"/>
                  </a:cubicBezTo>
                  <a:cubicBezTo>
                    <a:pt x="69" y="94"/>
                    <a:pt x="69" y="94"/>
                    <a:pt x="69" y="94"/>
                  </a:cubicBezTo>
                  <a:cubicBezTo>
                    <a:pt x="64" y="96"/>
                    <a:pt x="58" y="97"/>
                    <a:pt x="52" y="97"/>
                  </a:cubicBezTo>
                  <a:cubicBezTo>
                    <a:pt x="46" y="97"/>
                    <a:pt x="40" y="96"/>
                    <a:pt x="35" y="94"/>
                  </a:cubicBezTo>
                  <a:close/>
                </a:path>
              </a:pathLst>
            </a:custGeom>
            <a:grpFill/>
            <a:ln>
              <a:noFill/>
            </a:ln>
          </p:spPr>
          <p:txBody>
            <a:bodyPr/>
            <a:lstStyle/>
            <a:p>
              <a:pPr>
                <a:defRPr/>
              </a:pPr>
              <a:endParaRPr lang="id-ID" sz="1350">
                <a:solidFill>
                  <a:prstClr val="black"/>
                </a:solidFill>
              </a:endParaRPr>
            </a:p>
          </p:txBody>
        </p:sp>
        <p:sp>
          <p:nvSpPr>
            <p:cNvPr id="113" name="Freeform 137"/>
            <p:cNvSpPr/>
            <p:nvPr/>
          </p:nvSpPr>
          <p:spPr bwMode="auto">
            <a:xfrm>
              <a:off x="9935749" y="4810740"/>
              <a:ext cx="383636" cy="387551"/>
            </a:xfrm>
            <a:custGeom>
              <a:avLst/>
              <a:gdLst>
                <a:gd name="T0" fmla="*/ 0 w 120"/>
                <a:gd name="T1" fmla="*/ 70 h 121"/>
                <a:gd name="T2" fmla="*/ 10 w 120"/>
                <a:gd name="T3" fmla="*/ 80 h 121"/>
                <a:gd name="T4" fmla="*/ 20 w 120"/>
                <a:gd name="T5" fmla="*/ 70 h 121"/>
                <a:gd name="T6" fmla="*/ 20 w 120"/>
                <a:gd name="T7" fmla="*/ 34 h 121"/>
                <a:gd name="T8" fmla="*/ 103 w 120"/>
                <a:gd name="T9" fmla="*/ 117 h 121"/>
                <a:gd name="T10" fmla="*/ 117 w 120"/>
                <a:gd name="T11" fmla="*/ 117 h 121"/>
                <a:gd name="T12" fmla="*/ 120 w 120"/>
                <a:gd name="T13" fmla="*/ 110 h 121"/>
                <a:gd name="T14" fmla="*/ 117 w 120"/>
                <a:gd name="T15" fmla="*/ 103 h 121"/>
                <a:gd name="T16" fmla="*/ 34 w 120"/>
                <a:gd name="T17" fmla="*/ 20 h 121"/>
                <a:gd name="T18" fmla="*/ 70 w 120"/>
                <a:gd name="T19" fmla="*/ 20 h 121"/>
                <a:gd name="T20" fmla="*/ 80 w 120"/>
                <a:gd name="T21" fmla="*/ 10 h 121"/>
                <a:gd name="T22" fmla="*/ 70 w 120"/>
                <a:gd name="T23" fmla="*/ 0 h 121"/>
                <a:gd name="T24" fmla="*/ 0 w 120"/>
                <a:gd name="T25" fmla="*/ 0 h 121"/>
                <a:gd name="T26" fmla="*/ 0 w 120"/>
                <a:gd name="T27" fmla="*/ 70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0" h="121">
                  <a:moveTo>
                    <a:pt x="0" y="70"/>
                  </a:moveTo>
                  <a:cubicBezTo>
                    <a:pt x="0" y="76"/>
                    <a:pt x="4" y="80"/>
                    <a:pt x="10" y="80"/>
                  </a:cubicBezTo>
                  <a:cubicBezTo>
                    <a:pt x="15" y="80"/>
                    <a:pt x="20" y="76"/>
                    <a:pt x="20" y="70"/>
                  </a:cubicBezTo>
                  <a:cubicBezTo>
                    <a:pt x="20" y="34"/>
                    <a:pt x="20" y="34"/>
                    <a:pt x="20" y="34"/>
                  </a:cubicBezTo>
                  <a:cubicBezTo>
                    <a:pt x="103" y="117"/>
                    <a:pt x="103" y="117"/>
                    <a:pt x="103" y="117"/>
                  </a:cubicBezTo>
                  <a:cubicBezTo>
                    <a:pt x="107" y="121"/>
                    <a:pt x="113" y="121"/>
                    <a:pt x="117" y="117"/>
                  </a:cubicBezTo>
                  <a:cubicBezTo>
                    <a:pt x="119" y="115"/>
                    <a:pt x="120" y="113"/>
                    <a:pt x="120" y="110"/>
                  </a:cubicBezTo>
                  <a:cubicBezTo>
                    <a:pt x="120" y="108"/>
                    <a:pt x="119" y="105"/>
                    <a:pt x="117" y="103"/>
                  </a:cubicBezTo>
                  <a:cubicBezTo>
                    <a:pt x="34" y="20"/>
                    <a:pt x="34" y="20"/>
                    <a:pt x="34" y="20"/>
                  </a:cubicBezTo>
                  <a:cubicBezTo>
                    <a:pt x="70" y="20"/>
                    <a:pt x="70" y="20"/>
                    <a:pt x="70" y="20"/>
                  </a:cubicBezTo>
                  <a:cubicBezTo>
                    <a:pt x="75" y="20"/>
                    <a:pt x="80" y="15"/>
                    <a:pt x="80" y="10"/>
                  </a:cubicBezTo>
                  <a:cubicBezTo>
                    <a:pt x="80" y="4"/>
                    <a:pt x="75" y="0"/>
                    <a:pt x="70" y="0"/>
                  </a:cubicBezTo>
                  <a:cubicBezTo>
                    <a:pt x="0" y="0"/>
                    <a:pt x="0" y="0"/>
                    <a:pt x="0" y="0"/>
                  </a:cubicBezTo>
                  <a:lnTo>
                    <a:pt x="0" y="70"/>
                  </a:lnTo>
                  <a:close/>
                </a:path>
              </a:pathLst>
            </a:custGeom>
            <a:grpFill/>
            <a:ln>
              <a:noFill/>
            </a:ln>
          </p:spPr>
          <p:txBody>
            <a:bodyPr/>
            <a:lstStyle/>
            <a:p>
              <a:pPr>
                <a:defRPr/>
              </a:pPr>
              <a:endParaRPr lang="id-ID" sz="1350">
                <a:solidFill>
                  <a:prstClr val="black"/>
                </a:solidFill>
              </a:endParaRPr>
            </a:p>
          </p:txBody>
        </p:sp>
        <p:sp>
          <p:nvSpPr>
            <p:cNvPr id="114" name="Freeform 138"/>
            <p:cNvSpPr>
              <a:spLocks noEditPoints="1"/>
            </p:cNvSpPr>
            <p:nvPr/>
          </p:nvSpPr>
          <p:spPr bwMode="auto">
            <a:xfrm>
              <a:off x="9426843" y="3544348"/>
              <a:ext cx="399295" cy="330788"/>
            </a:xfrm>
            <a:custGeom>
              <a:avLst/>
              <a:gdLst>
                <a:gd name="T0" fmla="*/ 125 w 125"/>
                <a:gd name="T1" fmla="*/ 55 h 103"/>
                <a:gd name="T2" fmla="*/ 110 w 125"/>
                <a:gd name="T3" fmla="*/ 24 h 103"/>
                <a:gd name="T4" fmla="*/ 86 w 125"/>
                <a:gd name="T5" fmla="*/ 24 h 103"/>
                <a:gd name="T6" fmla="*/ 86 w 125"/>
                <a:gd name="T7" fmla="*/ 8 h 103"/>
                <a:gd name="T8" fmla="*/ 78 w 125"/>
                <a:gd name="T9" fmla="*/ 0 h 103"/>
                <a:gd name="T10" fmla="*/ 8 w 125"/>
                <a:gd name="T11" fmla="*/ 0 h 103"/>
                <a:gd name="T12" fmla="*/ 0 w 125"/>
                <a:gd name="T13" fmla="*/ 8 h 103"/>
                <a:gd name="T14" fmla="*/ 0 w 125"/>
                <a:gd name="T15" fmla="*/ 71 h 103"/>
                <a:gd name="T16" fmla="*/ 8 w 125"/>
                <a:gd name="T17" fmla="*/ 79 h 103"/>
                <a:gd name="T18" fmla="*/ 18 w 125"/>
                <a:gd name="T19" fmla="*/ 79 h 103"/>
                <a:gd name="T20" fmla="*/ 16 w 125"/>
                <a:gd name="T21" fmla="*/ 87 h 103"/>
                <a:gd name="T22" fmla="*/ 31 w 125"/>
                <a:gd name="T23" fmla="*/ 103 h 103"/>
                <a:gd name="T24" fmla="*/ 47 w 125"/>
                <a:gd name="T25" fmla="*/ 87 h 103"/>
                <a:gd name="T26" fmla="*/ 45 w 125"/>
                <a:gd name="T27" fmla="*/ 79 h 103"/>
                <a:gd name="T28" fmla="*/ 88 w 125"/>
                <a:gd name="T29" fmla="*/ 79 h 103"/>
                <a:gd name="T30" fmla="*/ 86 w 125"/>
                <a:gd name="T31" fmla="*/ 87 h 103"/>
                <a:gd name="T32" fmla="*/ 102 w 125"/>
                <a:gd name="T33" fmla="*/ 103 h 103"/>
                <a:gd name="T34" fmla="*/ 118 w 125"/>
                <a:gd name="T35" fmla="*/ 87 h 103"/>
                <a:gd name="T36" fmla="*/ 115 w 125"/>
                <a:gd name="T37" fmla="*/ 79 h 103"/>
                <a:gd name="T38" fmla="*/ 125 w 125"/>
                <a:gd name="T39" fmla="*/ 79 h 103"/>
                <a:gd name="T40" fmla="*/ 125 w 125"/>
                <a:gd name="T41" fmla="*/ 55 h 103"/>
                <a:gd name="T42" fmla="*/ 86 w 125"/>
                <a:gd name="T43" fmla="*/ 55 h 103"/>
                <a:gd name="T44" fmla="*/ 86 w 125"/>
                <a:gd name="T45" fmla="*/ 36 h 103"/>
                <a:gd name="T46" fmla="*/ 102 w 125"/>
                <a:gd name="T47" fmla="*/ 36 h 103"/>
                <a:gd name="T48" fmla="*/ 112 w 125"/>
                <a:gd name="T49" fmla="*/ 55 h 103"/>
                <a:gd name="T50" fmla="*/ 86 w 125"/>
                <a:gd name="T51" fmla="*/ 55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25" h="103">
                  <a:moveTo>
                    <a:pt x="125" y="55"/>
                  </a:moveTo>
                  <a:cubicBezTo>
                    <a:pt x="110" y="24"/>
                    <a:pt x="110" y="24"/>
                    <a:pt x="110" y="24"/>
                  </a:cubicBezTo>
                  <a:cubicBezTo>
                    <a:pt x="86" y="24"/>
                    <a:pt x="86" y="24"/>
                    <a:pt x="86" y="24"/>
                  </a:cubicBezTo>
                  <a:cubicBezTo>
                    <a:pt x="86" y="8"/>
                    <a:pt x="86" y="8"/>
                    <a:pt x="86" y="8"/>
                  </a:cubicBezTo>
                  <a:cubicBezTo>
                    <a:pt x="86" y="4"/>
                    <a:pt x="83" y="0"/>
                    <a:pt x="78" y="0"/>
                  </a:cubicBezTo>
                  <a:cubicBezTo>
                    <a:pt x="8" y="0"/>
                    <a:pt x="8" y="0"/>
                    <a:pt x="8" y="0"/>
                  </a:cubicBezTo>
                  <a:cubicBezTo>
                    <a:pt x="3" y="0"/>
                    <a:pt x="0" y="4"/>
                    <a:pt x="0" y="8"/>
                  </a:cubicBezTo>
                  <a:cubicBezTo>
                    <a:pt x="0" y="71"/>
                    <a:pt x="0" y="71"/>
                    <a:pt x="0" y="71"/>
                  </a:cubicBezTo>
                  <a:cubicBezTo>
                    <a:pt x="8" y="79"/>
                    <a:pt x="8" y="79"/>
                    <a:pt x="8" y="79"/>
                  </a:cubicBezTo>
                  <a:cubicBezTo>
                    <a:pt x="18" y="79"/>
                    <a:pt x="18" y="79"/>
                    <a:pt x="18" y="79"/>
                  </a:cubicBezTo>
                  <a:cubicBezTo>
                    <a:pt x="16" y="81"/>
                    <a:pt x="16" y="84"/>
                    <a:pt x="16" y="87"/>
                  </a:cubicBezTo>
                  <a:cubicBezTo>
                    <a:pt x="16" y="96"/>
                    <a:pt x="23" y="103"/>
                    <a:pt x="31" y="103"/>
                  </a:cubicBezTo>
                  <a:cubicBezTo>
                    <a:pt x="40" y="103"/>
                    <a:pt x="47" y="96"/>
                    <a:pt x="47" y="87"/>
                  </a:cubicBezTo>
                  <a:cubicBezTo>
                    <a:pt x="47" y="84"/>
                    <a:pt x="46" y="81"/>
                    <a:pt x="45" y="79"/>
                  </a:cubicBezTo>
                  <a:cubicBezTo>
                    <a:pt x="88" y="79"/>
                    <a:pt x="88" y="79"/>
                    <a:pt x="88" y="79"/>
                  </a:cubicBezTo>
                  <a:cubicBezTo>
                    <a:pt x="87" y="81"/>
                    <a:pt x="86" y="84"/>
                    <a:pt x="86" y="87"/>
                  </a:cubicBezTo>
                  <a:cubicBezTo>
                    <a:pt x="86" y="96"/>
                    <a:pt x="93" y="103"/>
                    <a:pt x="102" y="103"/>
                  </a:cubicBezTo>
                  <a:cubicBezTo>
                    <a:pt x="111" y="103"/>
                    <a:pt x="118" y="96"/>
                    <a:pt x="118" y="87"/>
                  </a:cubicBezTo>
                  <a:cubicBezTo>
                    <a:pt x="118" y="84"/>
                    <a:pt x="117" y="81"/>
                    <a:pt x="115" y="79"/>
                  </a:cubicBezTo>
                  <a:cubicBezTo>
                    <a:pt x="125" y="79"/>
                    <a:pt x="125" y="79"/>
                    <a:pt x="125" y="79"/>
                  </a:cubicBezTo>
                  <a:lnTo>
                    <a:pt x="125" y="55"/>
                  </a:lnTo>
                  <a:close/>
                  <a:moveTo>
                    <a:pt x="86" y="55"/>
                  </a:moveTo>
                  <a:cubicBezTo>
                    <a:pt x="86" y="36"/>
                    <a:pt x="86" y="36"/>
                    <a:pt x="86" y="36"/>
                  </a:cubicBezTo>
                  <a:cubicBezTo>
                    <a:pt x="102" y="36"/>
                    <a:pt x="102" y="36"/>
                    <a:pt x="102" y="36"/>
                  </a:cubicBezTo>
                  <a:cubicBezTo>
                    <a:pt x="112" y="55"/>
                    <a:pt x="112" y="55"/>
                    <a:pt x="112" y="55"/>
                  </a:cubicBezTo>
                  <a:lnTo>
                    <a:pt x="86" y="55"/>
                  </a:lnTo>
                  <a:close/>
                </a:path>
              </a:pathLst>
            </a:custGeom>
            <a:grpFill/>
            <a:ln>
              <a:noFill/>
            </a:ln>
          </p:spPr>
          <p:txBody>
            <a:bodyPr/>
            <a:lstStyle/>
            <a:p>
              <a:pPr>
                <a:defRPr/>
              </a:pPr>
              <a:endParaRPr lang="id-ID" sz="1350">
                <a:solidFill>
                  <a:prstClr val="black"/>
                </a:solidFill>
              </a:endParaRPr>
            </a:p>
          </p:txBody>
        </p:sp>
        <p:sp>
          <p:nvSpPr>
            <p:cNvPr id="115" name="Freeform 139"/>
            <p:cNvSpPr>
              <a:spLocks noEditPoints="1"/>
            </p:cNvSpPr>
            <p:nvPr/>
          </p:nvSpPr>
          <p:spPr bwMode="auto">
            <a:xfrm>
              <a:off x="9250684" y="3160712"/>
              <a:ext cx="336661" cy="336661"/>
            </a:xfrm>
            <a:custGeom>
              <a:avLst/>
              <a:gdLst>
                <a:gd name="T0" fmla="*/ 101 w 105"/>
                <a:gd name="T1" fmla="*/ 29 h 105"/>
                <a:gd name="T2" fmla="*/ 72 w 105"/>
                <a:gd name="T3" fmla="*/ 26 h 105"/>
                <a:gd name="T4" fmla="*/ 89 w 105"/>
                <a:gd name="T5" fmla="*/ 10 h 105"/>
                <a:gd name="T6" fmla="*/ 82 w 105"/>
                <a:gd name="T7" fmla="*/ 3 h 105"/>
                <a:gd name="T8" fmla="*/ 59 w 105"/>
                <a:gd name="T9" fmla="*/ 26 h 105"/>
                <a:gd name="T10" fmla="*/ 53 w 105"/>
                <a:gd name="T11" fmla="*/ 26 h 105"/>
                <a:gd name="T12" fmla="*/ 53 w 105"/>
                <a:gd name="T13" fmla="*/ 26 h 105"/>
                <a:gd name="T14" fmla="*/ 26 w 105"/>
                <a:gd name="T15" fmla="*/ 0 h 105"/>
                <a:gd name="T16" fmla="*/ 20 w 105"/>
                <a:gd name="T17" fmla="*/ 6 h 105"/>
                <a:gd name="T18" fmla="*/ 40 w 105"/>
                <a:gd name="T19" fmla="*/ 26 h 105"/>
                <a:gd name="T20" fmla="*/ 4 w 105"/>
                <a:gd name="T21" fmla="*/ 29 h 105"/>
                <a:gd name="T22" fmla="*/ 0 w 105"/>
                <a:gd name="T23" fmla="*/ 65 h 105"/>
                <a:gd name="T24" fmla="*/ 4 w 105"/>
                <a:gd name="T25" fmla="*/ 102 h 105"/>
                <a:gd name="T26" fmla="*/ 53 w 105"/>
                <a:gd name="T27" fmla="*/ 105 h 105"/>
                <a:gd name="T28" fmla="*/ 101 w 105"/>
                <a:gd name="T29" fmla="*/ 102 h 105"/>
                <a:gd name="T30" fmla="*/ 105 w 105"/>
                <a:gd name="T31" fmla="*/ 65 h 105"/>
                <a:gd name="T32" fmla="*/ 101 w 105"/>
                <a:gd name="T33" fmla="*/ 29 h 105"/>
                <a:gd name="T34" fmla="*/ 89 w 105"/>
                <a:gd name="T35" fmla="*/ 90 h 105"/>
                <a:gd name="T36" fmla="*/ 53 w 105"/>
                <a:gd name="T37" fmla="*/ 92 h 105"/>
                <a:gd name="T38" fmla="*/ 16 w 105"/>
                <a:gd name="T39" fmla="*/ 90 h 105"/>
                <a:gd name="T40" fmla="*/ 13 w 105"/>
                <a:gd name="T41" fmla="*/ 65 h 105"/>
                <a:gd name="T42" fmla="*/ 16 w 105"/>
                <a:gd name="T43" fmla="*/ 41 h 105"/>
                <a:gd name="T44" fmla="*/ 53 w 105"/>
                <a:gd name="T45" fmla="*/ 39 h 105"/>
                <a:gd name="T46" fmla="*/ 89 w 105"/>
                <a:gd name="T47" fmla="*/ 41 h 105"/>
                <a:gd name="T48" fmla="*/ 92 w 105"/>
                <a:gd name="T49" fmla="*/ 65 h 105"/>
                <a:gd name="T50" fmla="*/ 89 w 105"/>
                <a:gd name="T51" fmla="*/ 90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05" h="105">
                  <a:moveTo>
                    <a:pt x="101" y="29"/>
                  </a:moveTo>
                  <a:cubicBezTo>
                    <a:pt x="92" y="28"/>
                    <a:pt x="82" y="27"/>
                    <a:pt x="72" y="26"/>
                  </a:cubicBezTo>
                  <a:cubicBezTo>
                    <a:pt x="89" y="10"/>
                    <a:pt x="89" y="10"/>
                    <a:pt x="89" y="10"/>
                  </a:cubicBezTo>
                  <a:cubicBezTo>
                    <a:pt x="82" y="3"/>
                    <a:pt x="82" y="3"/>
                    <a:pt x="82" y="3"/>
                  </a:cubicBezTo>
                  <a:cubicBezTo>
                    <a:pt x="59" y="26"/>
                    <a:pt x="59" y="26"/>
                    <a:pt x="59" y="26"/>
                  </a:cubicBezTo>
                  <a:cubicBezTo>
                    <a:pt x="57" y="26"/>
                    <a:pt x="55" y="26"/>
                    <a:pt x="53" y="26"/>
                  </a:cubicBezTo>
                  <a:cubicBezTo>
                    <a:pt x="53" y="26"/>
                    <a:pt x="53" y="26"/>
                    <a:pt x="53" y="26"/>
                  </a:cubicBezTo>
                  <a:cubicBezTo>
                    <a:pt x="26" y="0"/>
                    <a:pt x="26" y="0"/>
                    <a:pt x="26" y="0"/>
                  </a:cubicBezTo>
                  <a:cubicBezTo>
                    <a:pt x="20" y="6"/>
                    <a:pt x="20" y="6"/>
                    <a:pt x="20" y="6"/>
                  </a:cubicBezTo>
                  <a:cubicBezTo>
                    <a:pt x="40" y="26"/>
                    <a:pt x="40" y="26"/>
                    <a:pt x="40" y="26"/>
                  </a:cubicBezTo>
                  <a:cubicBezTo>
                    <a:pt x="27" y="27"/>
                    <a:pt x="15" y="28"/>
                    <a:pt x="4" y="29"/>
                  </a:cubicBezTo>
                  <a:cubicBezTo>
                    <a:pt x="2" y="40"/>
                    <a:pt x="0" y="53"/>
                    <a:pt x="0" y="65"/>
                  </a:cubicBezTo>
                  <a:cubicBezTo>
                    <a:pt x="0" y="78"/>
                    <a:pt x="2" y="91"/>
                    <a:pt x="4" y="102"/>
                  </a:cubicBezTo>
                  <a:cubicBezTo>
                    <a:pt x="19" y="104"/>
                    <a:pt x="35" y="105"/>
                    <a:pt x="53" y="105"/>
                  </a:cubicBezTo>
                  <a:cubicBezTo>
                    <a:pt x="70" y="105"/>
                    <a:pt x="86" y="104"/>
                    <a:pt x="101" y="102"/>
                  </a:cubicBezTo>
                  <a:cubicBezTo>
                    <a:pt x="104" y="91"/>
                    <a:pt x="105" y="78"/>
                    <a:pt x="105" y="65"/>
                  </a:cubicBezTo>
                  <a:cubicBezTo>
                    <a:pt x="105" y="53"/>
                    <a:pt x="104" y="40"/>
                    <a:pt x="101" y="29"/>
                  </a:cubicBezTo>
                  <a:close/>
                  <a:moveTo>
                    <a:pt x="89" y="90"/>
                  </a:moveTo>
                  <a:cubicBezTo>
                    <a:pt x="78" y="91"/>
                    <a:pt x="65" y="92"/>
                    <a:pt x="53" y="92"/>
                  </a:cubicBezTo>
                  <a:cubicBezTo>
                    <a:pt x="40" y="92"/>
                    <a:pt x="27" y="91"/>
                    <a:pt x="16" y="90"/>
                  </a:cubicBezTo>
                  <a:cubicBezTo>
                    <a:pt x="14" y="82"/>
                    <a:pt x="13" y="74"/>
                    <a:pt x="13" y="65"/>
                  </a:cubicBezTo>
                  <a:cubicBezTo>
                    <a:pt x="13" y="57"/>
                    <a:pt x="14" y="49"/>
                    <a:pt x="16" y="41"/>
                  </a:cubicBezTo>
                  <a:cubicBezTo>
                    <a:pt x="27" y="40"/>
                    <a:pt x="40" y="39"/>
                    <a:pt x="53" y="39"/>
                  </a:cubicBezTo>
                  <a:cubicBezTo>
                    <a:pt x="65" y="39"/>
                    <a:pt x="78" y="40"/>
                    <a:pt x="89" y="41"/>
                  </a:cubicBezTo>
                  <a:cubicBezTo>
                    <a:pt x="91" y="49"/>
                    <a:pt x="92" y="57"/>
                    <a:pt x="92" y="65"/>
                  </a:cubicBezTo>
                  <a:cubicBezTo>
                    <a:pt x="92" y="74"/>
                    <a:pt x="91" y="82"/>
                    <a:pt x="89" y="90"/>
                  </a:cubicBezTo>
                  <a:close/>
                </a:path>
              </a:pathLst>
            </a:custGeom>
            <a:grpFill/>
            <a:ln>
              <a:noFill/>
            </a:ln>
          </p:spPr>
          <p:txBody>
            <a:bodyPr/>
            <a:lstStyle/>
            <a:p>
              <a:pPr>
                <a:defRPr/>
              </a:pPr>
              <a:endParaRPr lang="id-ID" sz="1350">
                <a:solidFill>
                  <a:prstClr val="black"/>
                </a:solidFill>
              </a:endParaRPr>
            </a:p>
          </p:txBody>
        </p:sp>
        <p:sp>
          <p:nvSpPr>
            <p:cNvPr id="116" name="Freeform 140"/>
            <p:cNvSpPr/>
            <p:nvPr/>
          </p:nvSpPr>
          <p:spPr bwMode="auto">
            <a:xfrm>
              <a:off x="9274172" y="2775119"/>
              <a:ext cx="428656" cy="348404"/>
            </a:xfrm>
            <a:custGeom>
              <a:avLst/>
              <a:gdLst>
                <a:gd name="T0" fmla="*/ 134 w 134"/>
                <a:gd name="T1" fmla="*/ 13 h 109"/>
                <a:gd name="T2" fmla="*/ 118 w 134"/>
                <a:gd name="T3" fmla="*/ 17 h 109"/>
                <a:gd name="T4" fmla="*/ 130 w 134"/>
                <a:gd name="T5" fmla="*/ 2 h 109"/>
                <a:gd name="T6" fmla="*/ 113 w 134"/>
                <a:gd name="T7" fmla="*/ 9 h 109"/>
                <a:gd name="T8" fmla="*/ 93 w 134"/>
                <a:gd name="T9" fmla="*/ 0 h 109"/>
                <a:gd name="T10" fmla="*/ 65 w 134"/>
                <a:gd name="T11" fmla="*/ 28 h 109"/>
                <a:gd name="T12" fmla="*/ 66 w 134"/>
                <a:gd name="T13" fmla="*/ 34 h 109"/>
                <a:gd name="T14" fmla="*/ 10 w 134"/>
                <a:gd name="T15" fmla="*/ 5 h 109"/>
                <a:gd name="T16" fmla="*/ 6 w 134"/>
                <a:gd name="T17" fmla="*/ 19 h 109"/>
                <a:gd name="T18" fmla="*/ 18 w 134"/>
                <a:gd name="T19" fmla="*/ 42 h 109"/>
                <a:gd name="T20" fmla="*/ 6 w 134"/>
                <a:gd name="T21" fmla="*/ 38 h 109"/>
                <a:gd name="T22" fmla="*/ 6 w 134"/>
                <a:gd name="T23" fmla="*/ 39 h 109"/>
                <a:gd name="T24" fmla="*/ 28 w 134"/>
                <a:gd name="T25" fmla="*/ 66 h 109"/>
                <a:gd name="T26" fmla="*/ 20 w 134"/>
                <a:gd name="T27" fmla="*/ 67 h 109"/>
                <a:gd name="T28" fmla="*/ 15 w 134"/>
                <a:gd name="T29" fmla="*/ 66 h 109"/>
                <a:gd name="T30" fmla="*/ 41 w 134"/>
                <a:gd name="T31" fmla="*/ 85 h 109"/>
                <a:gd name="T32" fmla="*/ 7 w 134"/>
                <a:gd name="T33" fmla="*/ 97 h 109"/>
                <a:gd name="T34" fmla="*/ 0 w 134"/>
                <a:gd name="T35" fmla="*/ 96 h 109"/>
                <a:gd name="T36" fmla="*/ 42 w 134"/>
                <a:gd name="T37" fmla="*/ 109 h 109"/>
                <a:gd name="T38" fmla="*/ 120 w 134"/>
                <a:gd name="T39" fmla="*/ 31 h 109"/>
                <a:gd name="T40" fmla="*/ 120 w 134"/>
                <a:gd name="T41" fmla="*/ 27 h 109"/>
                <a:gd name="T42" fmla="*/ 134 w 134"/>
                <a:gd name="T43" fmla="*/ 13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34" h="109">
                  <a:moveTo>
                    <a:pt x="134" y="13"/>
                  </a:moveTo>
                  <a:cubicBezTo>
                    <a:pt x="129" y="15"/>
                    <a:pt x="124" y="17"/>
                    <a:pt x="118" y="17"/>
                  </a:cubicBezTo>
                  <a:cubicBezTo>
                    <a:pt x="124" y="14"/>
                    <a:pt x="128" y="9"/>
                    <a:pt x="130" y="2"/>
                  </a:cubicBezTo>
                  <a:cubicBezTo>
                    <a:pt x="125" y="5"/>
                    <a:pt x="119" y="8"/>
                    <a:pt x="113" y="9"/>
                  </a:cubicBezTo>
                  <a:cubicBezTo>
                    <a:pt x="108" y="3"/>
                    <a:pt x="101" y="0"/>
                    <a:pt x="93" y="0"/>
                  </a:cubicBezTo>
                  <a:cubicBezTo>
                    <a:pt x="78" y="0"/>
                    <a:pt x="65" y="12"/>
                    <a:pt x="65" y="28"/>
                  </a:cubicBezTo>
                  <a:cubicBezTo>
                    <a:pt x="65" y="30"/>
                    <a:pt x="66" y="32"/>
                    <a:pt x="66" y="34"/>
                  </a:cubicBezTo>
                  <a:cubicBezTo>
                    <a:pt x="43" y="33"/>
                    <a:pt x="23" y="22"/>
                    <a:pt x="10" y="5"/>
                  </a:cubicBezTo>
                  <a:cubicBezTo>
                    <a:pt x="7" y="9"/>
                    <a:pt x="6" y="14"/>
                    <a:pt x="6" y="19"/>
                  </a:cubicBezTo>
                  <a:cubicBezTo>
                    <a:pt x="6" y="28"/>
                    <a:pt x="11" y="37"/>
                    <a:pt x="18" y="42"/>
                  </a:cubicBezTo>
                  <a:cubicBezTo>
                    <a:pt x="14" y="42"/>
                    <a:pt x="9" y="40"/>
                    <a:pt x="6" y="38"/>
                  </a:cubicBezTo>
                  <a:cubicBezTo>
                    <a:pt x="6" y="38"/>
                    <a:pt x="6" y="39"/>
                    <a:pt x="6" y="39"/>
                  </a:cubicBezTo>
                  <a:cubicBezTo>
                    <a:pt x="6" y="52"/>
                    <a:pt x="15" y="63"/>
                    <a:pt x="28" y="66"/>
                  </a:cubicBezTo>
                  <a:cubicBezTo>
                    <a:pt x="25" y="66"/>
                    <a:pt x="23" y="67"/>
                    <a:pt x="20" y="67"/>
                  </a:cubicBezTo>
                  <a:cubicBezTo>
                    <a:pt x="19" y="67"/>
                    <a:pt x="17" y="66"/>
                    <a:pt x="15" y="66"/>
                  </a:cubicBezTo>
                  <a:cubicBezTo>
                    <a:pt x="19" y="77"/>
                    <a:pt x="29" y="85"/>
                    <a:pt x="41" y="85"/>
                  </a:cubicBezTo>
                  <a:cubicBezTo>
                    <a:pt x="31" y="92"/>
                    <a:pt x="20" y="97"/>
                    <a:pt x="7" y="97"/>
                  </a:cubicBezTo>
                  <a:cubicBezTo>
                    <a:pt x="5" y="97"/>
                    <a:pt x="2" y="97"/>
                    <a:pt x="0" y="96"/>
                  </a:cubicBezTo>
                  <a:cubicBezTo>
                    <a:pt x="12" y="104"/>
                    <a:pt x="27" y="109"/>
                    <a:pt x="42" y="109"/>
                  </a:cubicBezTo>
                  <a:cubicBezTo>
                    <a:pt x="93" y="109"/>
                    <a:pt x="120" y="67"/>
                    <a:pt x="120" y="31"/>
                  </a:cubicBezTo>
                  <a:cubicBezTo>
                    <a:pt x="120" y="30"/>
                    <a:pt x="120" y="28"/>
                    <a:pt x="120" y="27"/>
                  </a:cubicBezTo>
                  <a:cubicBezTo>
                    <a:pt x="126" y="23"/>
                    <a:pt x="130" y="18"/>
                    <a:pt x="134" y="13"/>
                  </a:cubicBezTo>
                  <a:close/>
                </a:path>
              </a:pathLst>
            </a:custGeom>
            <a:grpFill/>
            <a:ln>
              <a:noFill/>
            </a:ln>
          </p:spPr>
          <p:txBody>
            <a:bodyPr/>
            <a:lstStyle/>
            <a:p>
              <a:pPr>
                <a:defRPr/>
              </a:pPr>
              <a:endParaRPr lang="id-ID" sz="1350">
                <a:solidFill>
                  <a:prstClr val="black"/>
                </a:solidFill>
              </a:endParaRPr>
            </a:p>
          </p:txBody>
        </p:sp>
        <p:sp>
          <p:nvSpPr>
            <p:cNvPr id="117" name="Freeform 141"/>
            <p:cNvSpPr>
              <a:spLocks noEditPoints="1"/>
            </p:cNvSpPr>
            <p:nvPr/>
          </p:nvSpPr>
          <p:spPr bwMode="auto">
            <a:xfrm>
              <a:off x="9465990" y="4558244"/>
              <a:ext cx="414954" cy="391466"/>
            </a:xfrm>
            <a:custGeom>
              <a:avLst/>
              <a:gdLst>
                <a:gd name="T0" fmla="*/ 93 w 212"/>
                <a:gd name="T1" fmla="*/ 107 h 200"/>
                <a:gd name="T2" fmla="*/ 119 w 212"/>
                <a:gd name="T3" fmla="*/ 107 h 200"/>
                <a:gd name="T4" fmla="*/ 119 w 212"/>
                <a:gd name="T5" fmla="*/ 54 h 200"/>
                <a:gd name="T6" fmla="*/ 158 w 212"/>
                <a:gd name="T7" fmla="*/ 54 h 200"/>
                <a:gd name="T8" fmla="*/ 106 w 212"/>
                <a:gd name="T9" fmla="*/ 0 h 200"/>
                <a:gd name="T10" fmla="*/ 52 w 212"/>
                <a:gd name="T11" fmla="*/ 54 h 200"/>
                <a:gd name="T12" fmla="*/ 93 w 212"/>
                <a:gd name="T13" fmla="*/ 54 h 200"/>
                <a:gd name="T14" fmla="*/ 93 w 212"/>
                <a:gd name="T15" fmla="*/ 107 h 200"/>
                <a:gd name="T16" fmla="*/ 132 w 212"/>
                <a:gd name="T17" fmla="*/ 77 h 200"/>
                <a:gd name="T18" fmla="*/ 132 w 212"/>
                <a:gd name="T19" fmla="*/ 97 h 200"/>
                <a:gd name="T20" fmla="*/ 192 w 212"/>
                <a:gd name="T21" fmla="*/ 120 h 200"/>
                <a:gd name="T22" fmla="*/ 106 w 212"/>
                <a:gd name="T23" fmla="*/ 152 h 200"/>
                <a:gd name="T24" fmla="*/ 18 w 212"/>
                <a:gd name="T25" fmla="*/ 120 h 200"/>
                <a:gd name="T26" fmla="*/ 78 w 212"/>
                <a:gd name="T27" fmla="*/ 97 h 200"/>
                <a:gd name="T28" fmla="*/ 78 w 212"/>
                <a:gd name="T29" fmla="*/ 77 h 200"/>
                <a:gd name="T30" fmla="*/ 0 w 212"/>
                <a:gd name="T31" fmla="*/ 107 h 200"/>
                <a:gd name="T32" fmla="*/ 0 w 212"/>
                <a:gd name="T33" fmla="*/ 160 h 200"/>
                <a:gd name="T34" fmla="*/ 106 w 212"/>
                <a:gd name="T35" fmla="*/ 200 h 200"/>
                <a:gd name="T36" fmla="*/ 212 w 212"/>
                <a:gd name="T37" fmla="*/ 160 h 200"/>
                <a:gd name="T38" fmla="*/ 212 w 212"/>
                <a:gd name="T39" fmla="*/ 107 h 200"/>
                <a:gd name="T40" fmla="*/ 132 w 212"/>
                <a:gd name="T41" fmla="*/ 77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2" h="200">
                  <a:moveTo>
                    <a:pt x="93" y="107"/>
                  </a:moveTo>
                  <a:lnTo>
                    <a:pt x="119" y="107"/>
                  </a:lnTo>
                  <a:lnTo>
                    <a:pt x="119" y="54"/>
                  </a:lnTo>
                  <a:lnTo>
                    <a:pt x="158" y="54"/>
                  </a:lnTo>
                  <a:lnTo>
                    <a:pt x="106" y="0"/>
                  </a:lnTo>
                  <a:lnTo>
                    <a:pt x="52" y="54"/>
                  </a:lnTo>
                  <a:lnTo>
                    <a:pt x="93" y="54"/>
                  </a:lnTo>
                  <a:lnTo>
                    <a:pt x="93" y="107"/>
                  </a:lnTo>
                  <a:close/>
                  <a:moveTo>
                    <a:pt x="132" y="77"/>
                  </a:moveTo>
                  <a:lnTo>
                    <a:pt x="132" y="97"/>
                  </a:lnTo>
                  <a:lnTo>
                    <a:pt x="192" y="120"/>
                  </a:lnTo>
                  <a:lnTo>
                    <a:pt x="106" y="152"/>
                  </a:lnTo>
                  <a:lnTo>
                    <a:pt x="18" y="120"/>
                  </a:lnTo>
                  <a:lnTo>
                    <a:pt x="78" y="97"/>
                  </a:lnTo>
                  <a:lnTo>
                    <a:pt x="78" y="77"/>
                  </a:lnTo>
                  <a:lnTo>
                    <a:pt x="0" y="107"/>
                  </a:lnTo>
                  <a:lnTo>
                    <a:pt x="0" y="160"/>
                  </a:lnTo>
                  <a:lnTo>
                    <a:pt x="106" y="200"/>
                  </a:lnTo>
                  <a:lnTo>
                    <a:pt x="212" y="160"/>
                  </a:lnTo>
                  <a:lnTo>
                    <a:pt x="212" y="107"/>
                  </a:lnTo>
                  <a:lnTo>
                    <a:pt x="132" y="77"/>
                  </a:lnTo>
                  <a:close/>
                </a:path>
              </a:pathLst>
            </a:custGeom>
            <a:grpFill/>
            <a:ln>
              <a:noFill/>
            </a:ln>
          </p:spPr>
          <p:txBody>
            <a:bodyPr/>
            <a:lstStyle/>
            <a:p>
              <a:pPr>
                <a:defRPr/>
              </a:pPr>
              <a:endParaRPr lang="id-ID" sz="1350">
                <a:solidFill>
                  <a:prstClr val="black"/>
                </a:solidFill>
              </a:endParaRPr>
            </a:p>
          </p:txBody>
        </p:sp>
        <p:sp>
          <p:nvSpPr>
            <p:cNvPr id="118" name="Freeform 142"/>
            <p:cNvSpPr>
              <a:spLocks noEditPoints="1"/>
            </p:cNvSpPr>
            <p:nvPr/>
          </p:nvSpPr>
          <p:spPr bwMode="auto">
            <a:xfrm>
              <a:off x="9446417" y="4981027"/>
              <a:ext cx="317087" cy="240751"/>
            </a:xfrm>
            <a:custGeom>
              <a:avLst/>
              <a:gdLst>
                <a:gd name="T0" fmla="*/ 37 w 99"/>
                <a:gd name="T1" fmla="*/ 16 h 75"/>
                <a:gd name="T2" fmla="*/ 53 w 99"/>
                <a:gd name="T3" fmla="*/ 31 h 75"/>
                <a:gd name="T4" fmla="*/ 68 w 99"/>
                <a:gd name="T5" fmla="*/ 16 h 75"/>
                <a:gd name="T6" fmla="*/ 53 w 99"/>
                <a:gd name="T7" fmla="*/ 0 h 75"/>
                <a:gd name="T8" fmla="*/ 37 w 99"/>
                <a:gd name="T9" fmla="*/ 16 h 75"/>
                <a:gd name="T10" fmla="*/ 0 w 99"/>
                <a:gd name="T11" fmla="*/ 16 h 75"/>
                <a:gd name="T12" fmla="*/ 16 w 99"/>
                <a:gd name="T13" fmla="*/ 31 h 75"/>
                <a:gd name="T14" fmla="*/ 31 w 99"/>
                <a:gd name="T15" fmla="*/ 16 h 75"/>
                <a:gd name="T16" fmla="*/ 16 w 99"/>
                <a:gd name="T17" fmla="*/ 0 h 75"/>
                <a:gd name="T18" fmla="*/ 0 w 99"/>
                <a:gd name="T19" fmla="*/ 16 h 75"/>
                <a:gd name="T20" fmla="*/ 74 w 99"/>
                <a:gd name="T21" fmla="*/ 47 h 75"/>
                <a:gd name="T22" fmla="*/ 74 w 99"/>
                <a:gd name="T23" fmla="*/ 37 h 75"/>
                <a:gd name="T24" fmla="*/ 68 w 99"/>
                <a:gd name="T25" fmla="*/ 31 h 75"/>
                <a:gd name="T26" fmla="*/ 53 w 99"/>
                <a:gd name="T27" fmla="*/ 31 h 75"/>
                <a:gd name="T28" fmla="*/ 16 w 99"/>
                <a:gd name="T29" fmla="*/ 31 h 75"/>
                <a:gd name="T30" fmla="*/ 6 w 99"/>
                <a:gd name="T31" fmla="*/ 31 h 75"/>
                <a:gd name="T32" fmla="*/ 0 w 99"/>
                <a:gd name="T33" fmla="*/ 37 h 75"/>
                <a:gd name="T34" fmla="*/ 0 w 99"/>
                <a:gd name="T35" fmla="*/ 68 h 75"/>
                <a:gd name="T36" fmla="*/ 6 w 99"/>
                <a:gd name="T37" fmla="*/ 75 h 75"/>
                <a:gd name="T38" fmla="*/ 68 w 99"/>
                <a:gd name="T39" fmla="*/ 75 h 75"/>
                <a:gd name="T40" fmla="*/ 74 w 99"/>
                <a:gd name="T41" fmla="*/ 68 h 75"/>
                <a:gd name="T42" fmla="*/ 74 w 99"/>
                <a:gd name="T43" fmla="*/ 59 h 75"/>
                <a:gd name="T44" fmla="*/ 99 w 99"/>
                <a:gd name="T45" fmla="*/ 75 h 75"/>
                <a:gd name="T46" fmla="*/ 99 w 99"/>
                <a:gd name="T47" fmla="*/ 31 h 75"/>
                <a:gd name="T48" fmla="*/ 74 w 99"/>
                <a:gd name="T49" fmla="*/ 47 h 75"/>
                <a:gd name="T50" fmla="*/ 62 w 99"/>
                <a:gd name="T51" fmla="*/ 62 h 75"/>
                <a:gd name="T52" fmla="*/ 13 w 99"/>
                <a:gd name="T53" fmla="*/ 62 h 75"/>
                <a:gd name="T54" fmla="*/ 13 w 99"/>
                <a:gd name="T55" fmla="*/ 44 h 75"/>
                <a:gd name="T56" fmla="*/ 62 w 99"/>
                <a:gd name="T57" fmla="*/ 44 h 75"/>
                <a:gd name="T58" fmla="*/ 62 w 99"/>
                <a:gd name="T59" fmla="*/ 62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99" h="75">
                  <a:moveTo>
                    <a:pt x="37" y="16"/>
                  </a:moveTo>
                  <a:cubicBezTo>
                    <a:pt x="37" y="24"/>
                    <a:pt x="44" y="31"/>
                    <a:pt x="53" y="31"/>
                  </a:cubicBezTo>
                  <a:cubicBezTo>
                    <a:pt x="61" y="31"/>
                    <a:pt x="68" y="24"/>
                    <a:pt x="68" y="16"/>
                  </a:cubicBezTo>
                  <a:cubicBezTo>
                    <a:pt x="68" y="7"/>
                    <a:pt x="61" y="0"/>
                    <a:pt x="53" y="0"/>
                  </a:cubicBezTo>
                  <a:cubicBezTo>
                    <a:pt x="44" y="0"/>
                    <a:pt x="37" y="7"/>
                    <a:pt x="37" y="16"/>
                  </a:cubicBezTo>
                  <a:close/>
                  <a:moveTo>
                    <a:pt x="0" y="16"/>
                  </a:moveTo>
                  <a:cubicBezTo>
                    <a:pt x="0" y="24"/>
                    <a:pt x="7" y="31"/>
                    <a:pt x="16" y="31"/>
                  </a:cubicBezTo>
                  <a:cubicBezTo>
                    <a:pt x="24" y="31"/>
                    <a:pt x="31" y="24"/>
                    <a:pt x="31" y="16"/>
                  </a:cubicBezTo>
                  <a:cubicBezTo>
                    <a:pt x="31" y="7"/>
                    <a:pt x="24" y="0"/>
                    <a:pt x="16" y="0"/>
                  </a:cubicBezTo>
                  <a:cubicBezTo>
                    <a:pt x="7" y="0"/>
                    <a:pt x="0" y="7"/>
                    <a:pt x="0" y="16"/>
                  </a:cubicBezTo>
                  <a:close/>
                  <a:moveTo>
                    <a:pt x="74" y="47"/>
                  </a:moveTo>
                  <a:cubicBezTo>
                    <a:pt x="74" y="37"/>
                    <a:pt x="74" y="37"/>
                    <a:pt x="74" y="37"/>
                  </a:cubicBezTo>
                  <a:cubicBezTo>
                    <a:pt x="74" y="34"/>
                    <a:pt x="72" y="31"/>
                    <a:pt x="68" y="31"/>
                  </a:cubicBezTo>
                  <a:cubicBezTo>
                    <a:pt x="53" y="31"/>
                    <a:pt x="53" y="31"/>
                    <a:pt x="53" y="31"/>
                  </a:cubicBezTo>
                  <a:cubicBezTo>
                    <a:pt x="16" y="31"/>
                    <a:pt x="16" y="31"/>
                    <a:pt x="16" y="31"/>
                  </a:cubicBezTo>
                  <a:cubicBezTo>
                    <a:pt x="6" y="31"/>
                    <a:pt x="6" y="31"/>
                    <a:pt x="6" y="31"/>
                  </a:cubicBezTo>
                  <a:cubicBezTo>
                    <a:pt x="3" y="31"/>
                    <a:pt x="0" y="34"/>
                    <a:pt x="0" y="37"/>
                  </a:cubicBezTo>
                  <a:cubicBezTo>
                    <a:pt x="0" y="68"/>
                    <a:pt x="0" y="68"/>
                    <a:pt x="0" y="68"/>
                  </a:cubicBezTo>
                  <a:cubicBezTo>
                    <a:pt x="0" y="72"/>
                    <a:pt x="3" y="75"/>
                    <a:pt x="6" y="75"/>
                  </a:cubicBezTo>
                  <a:cubicBezTo>
                    <a:pt x="68" y="75"/>
                    <a:pt x="68" y="75"/>
                    <a:pt x="68" y="75"/>
                  </a:cubicBezTo>
                  <a:cubicBezTo>
                    <a:pt x="72" y="75"/>
                    <a:pt x="74" y="72"/>
                    <a:pt x="74" y="68"/>
                  </a:cubicBezTo>
                  <a:cubicBezTo>
                    <a:pt x="74" y="59"/>
                    <a:pt x="74" y="59"/>
                    <a:pt x="74" y="59"/>
                  </a:cubicBezTo>
                  <a:cubicBezTo>
                    <a:pt x="99" y="75"/>
                    <a:pt x="99" y="75"/>
                    <a:pt x="99" y="75"/>
                  </a:cubicBezTo>
                  <a:cubicBezTo>
                    <a:pt x="99" y="31"/>
                    <a:pt x="99" y="31"/>
                    <a:pt x="99" y="31"/>
                  </a:cubicBezTo>
                  <a:lnTo>
                    <a:pt x="74" y="47"/>
                  </a:lnTo>
                  <a:close/>
                  <a:moveTo>
                    <a:pt x="62" y="62"/>
                  </a:moveTo>
                  <a:cubicBezTo>
                    <a:pt x="13" y="62"/>
                    <a:pt x="13" y="62"/>
                    <a:pt x="13" y="62"/>
                  </a:cubicBezTo>
                  <a:cubicBezTo>
                    <a:pt x="13" y="44"/>
                    <a:pt x="13" y="44"/>
                    <a:pt x="13" y="44"/>
                  </a:cubicBezTo>
                  <a:cubicBezTo>
                    <a:pt x="62" y="44"/>
                    <a:pt x="62" y="44"/>
                    <a:pt x="62" y="44"/>
                  </a:cubicBezTo>
                  <a:lnTo>
                    <a:pt x="62" y="62"/>
                  </a:lnTo>
                  <a:close/>
                </a:path>
              </a:pathLst>
            </a:custGeom>
            <a:grpFill/>
            <a:ln>
              <a:noFill/>
            </a:ln>
          </p:spPr>
          <p:txBody>
            <a:bodyPr/>
            <a:lstStyle/>
            <a:p>
              <a:pPr>
                <a:defRPr/>
              </a:pPr>
              <a:endParaRPr lang="id-ID" sz="1350">
                <a:solidFill>
                  <a:prstClr val="black"/>
                </a:solidFill>
              </a:endParaRPr>
            </a:p>
          </p:txBody>
        </p:sp>
        <p:sp>
          <p:nvSpPr>
            <p:cNvPr id="119" name="Freeform 143"/>
            <p:cNvSpPr>
              <a:spLocks noEditPoints="1"/>
            </p:cNvSpPr>
            <p:nvPr/>
          </p:nvSpPr>
          <p:spPr bwMode="auto">
            <a:xfrm>
              <a:off x="9372038" y="4200054"/>
              <a:ext cx="336661" cy="340575"/>
            </a:xfrm>
            <a:custGeom>
              <a:avLst/>
              <a:gdLst>
                <a:gd name="T0" fmla="*/ 53 w 105"/>
                <a:gd name="T1" fmla="*/ 0 h 106"/>
                <a:gd name="T2" fmla="*/ 0 w 105"/>
                <a:gd name="T3" fmla="*/ 53 h 106"/>
                <a:gd name="T4" fmla="*/ 53 w 105"/>
                <a:gd name="T5" fmla="*/ 106 h 106"/>
                <a:gd name="T6" fmla="*/ 105 w 105"/>
                <a:gd name="T7" fmla="*/ 53 h 106"/>
                <a:gd name="T8" fmla="*/ 53 w 105"/>
                <a:gd name="T9" fmla="*/ 0 h 106"/>
                <a:gd name="T10" fmla="*/ 84 w 105"/>
                <a:gd name="T11" fmla="*/ 45 h 106"/>
                <a:gd name="T12" fmla="*/ 55 w 105"/>
                <a:gd name="T13" fmla="*/ 85 h 106"/>
                <a:gd name="T14" fmla="*/ 41 w 105"/>
                <a:gd name="T15" fmla="*/ 80 h 106"/>
                <a:gd name="T16" fmla="*/ 31 w 105"/>
                <a:gd name="T17" fmla="*/ 48 h 106"/>
                <a:gd name="T18" fmla="*/ 24 w 105"/>
                <a:gd name="T19" fmla="*/ 50 h 106"/>
                <a:gd name="T20" fmla="*/ 21 w 105"/>
                <a:gd name="T21" fmla="*/ 47 h 106"/>
                <a:gd name="T22" fmla="*/ 40 w 105"/>
                <a:gd name="T23" fmla="*/ 33 h 106"/>
                <a:gd name="T24" fmla="*/ 51 w 105"/>
                <a:gd name="T25" fmla="*/ 54 h 106"/>
                <a:gd name="T26" fmla="*/ 56 w 105"/>
                <a:gd name="T27" fmla="*/ 67 h 106"/>
                <a:gd name="T28" fmla="*/ 64 w 105"/>
                <a:gd name="T29" fmla="*/ 55 h 106"/>
                <a:gd name="T30" fmla="*/ 57 w 105"/>
                <a:gd name="T31" fmla="*/ 47 h 106"/>
                <a:gd name="T32" fmla="*/ 84 w 105"/>
                <a:gd name="T33" fmla="*/ 45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05" h="106">
                  <a:moveTo>
                    <a:pt x="53" y="0"/>
                  </a:moveTo>
                  <a:cubicBezTo>
                    <a:pt x="23" y="0"/>
                    <a:pt x="0" y="24"/>
                    <a:pt x="0" y="53"/>
                  </a:cubicBezTo>
                  <a:cubicBezTo>
                    <a:pt x="0" y="82"/>
                    <a:pt x="23" y="106"/>
                    <a:pt x="53" y="106"/>
                  </a:cubicBezTo>
                  <a:cubicBezTo>
                    <a:pt x="82" y="106"/>
                    <a:pt x="105" y="82"/>
                    <a:pt x="105" y="53"/>
                  </a:cubicBezTo>
                  <a:cubicBezTo>
                    <a:pt x="105" y="24"/>
                    <a:pt x="82" y="0"/>
                    <a:pt x="53" y="0"/>
                  </a:cubicBezTo>
                  <a:close/>
                  <a:moveTo>
                    <a:pt x="84" y="45"/>
                  </a:moveTo>
                  <a:cubicBezTo>
                    <a:pt x="80" y="65"/>
                    <a:pt x="61" y="82"/>
                    <a:pt x="55" y="85"/>
                  </a:cubicBezTo>
                  <a:cubicBezTo>
                    <a:pt x="49" y="89"/>
                    <a:pt x="43" y="84"/>
                    <a:pt x="41" y="80"/>
                  </a:cubicBezTo>
                  <a:cubicBezTo>
                    <a:pt x="39" y="75"/>
                    <a:pt x="33" y="50"/>
                    <a:pt x="31" y="48"/>
                  </a:cubicBezTo>
                  <a:cubicBezTo>
                    <a:pt x="29" y="46"/>
                    <a:pt x="24" y="50"/>
                    <a:pt x="24" y="50"/>
                  </a:cubicBezTo>
                  <a:cubicBezTo>
                    <a:pt x="21" y="47"/>
                    <a:pt x="21" y="47"/>
                    <a:pt x="21" y="47"/>
                  </a:cubicBezTo>
                  <a:cubicBezTo>
                    <a:pt x="21" y="47"/>
                    <a:pt x="32" y="34"/>
                    <a:pt x="40" y="33"/>
                  </a:cubicBezTo>
                  <a:cubicBezTo>
                    <a:pt x="49" y="31"/>
                    <a:pt x="49" y="46"/>
                    <a:pt x="51" y="54"/>
                  </a:cubicBezTo>
                  <a:cubicBezTo>
                    <a:pt x="53" y="62"/>
                    <a:pt x="54" y="67"/>
                    <a:pt x="56" y="67"/>
                  </a:cubicBezTo>
                  <a:cubicBezTo>
                    <a:pt x="58" y="67"/>
                    <a:pt x="61" y="62"/>
                    <a:pt x="64" y="55"/>
                  </a:cubicBezTo>
                  <a:cubicBezTo>
                    <a:pt x="68" y="49"/>
                    <a:pt x="64" y="43"/>
                    <a:pt x="57" y="47"/>
                  </a:cubicBezTo>
                  <a:cubicBezTo>
                    <a:pt x="60" y="30"/>
                    <a:pt x="87" y="26"/>
                    <a:pt x="84" y="45"/>
                  </a:cubicBezTo>
                  <a:close/>
                </a:path>
              </a:pathLst>
            </a:custGeom>
            <a:grpFill/>
            <a:ln>
              <a:noFill/>
            </a:ln>
          </p:spPr>
          <p:txBody>
            <a:bodyPr/>
            <a:lstStyle/>
            <a:p>
              <a:pPr>
                <a:defRPr/>
              </a:pPr>
              <a:endParaRPr lang="id-ID" sz="1350">
                <a:solidFill>
                  <a:prstClr val="black"/>
                </a:solidFill>
              </a:endParaRPr>
            </a:p>
          </p:txBody>
        </p:sp>
        <p:sp>
          <p:nvSpPr>
            <p:cNvPr id="120" name="Freeform 144"/>
            <p:cNvSpPr>
              <a:spLocks noEditPoints="1"/>
            </p:cNvSpPr>
            <p:nvPr/>
          </p:nvSpPr>
          <p:spPr bwMode="auto">
            <a:xfrm>
              <a:off x="9266343" y="3900582"/>
              <a:ext cx="326874" cy="277941"/>
            </a:xfrm>
            <a:custGeom>
              <a:avLst/>
              <a:gdLst>
                <a:gd name="T0" fmla="*/ 84 w 102"/>
                <a:gd name="T1" fmla="*/ 82 h 87"/>
                <a:gd name="T2" fmla="*/ 81 w 102"/>
                <a:gd name="T3" fmla="*/ 81 h 87"/>
                <a:gd name="T4" fmla="*/ 81 w 102"/>
                <a:gd name="T5" fmla="*/ 74 h 87"/>
                <a:gd name="T6" fmla="*/ 93 w 102"/>
                <a:gd name="T7" fmla="*/ 44 h 87"/>
                <a:gd name="T8" fmla="*/ 81 w 102"/>
                <a:gd name="T9" fmla="*/ 13 h 87"/>
                <a:gd name="T10" fmla="*/ 81 w 102"/>
                <a:gd name="T11" fmla="*/ 6 h 87"/>
                <a:gd name="T12" fmla="*/ 87 w 102"/>
                <a:gd name="T13" fmla="*/ 6 h 87"/>
                <a:gd name="T14" fmla="*/ 102 w 102"/>
                <a:gd name="T15" fmla="*/ 44 h 87"/>
                <a:gd name="T16" fmla="*/ 87 w 102"/>
                <a:gd name="T17" fmla="*/ 81 h 87"/>
                <a:gd name="T18" fmla="*/ 84 w 102"/>
                <a:gd name="T19" fmla="*/ 82 h 87"/>
                <a:gd name="T20" fmla="*/ 68 w 102"/>
                <a:gd name="T21" fmla="*/ 74 h 87"/>
                <a:gd name="T22" fmla="*/ 65 w 102"/>
                <a:gd name="T23" fmla="*/ 72 h 87"/>
                <a:gd name="T24" fmla="*/ 65 w 102"/>
                <a:gd name="T25" fmla="*/ 66 h 87"/>
                <a:gd name="T26" fmla="*/ 65 w 102"/>
                <a:gd name="T27" fmla="*/ 21 h 87"/>
                <a:gd name="T28" fmla="*/ 65 w 102"/>
                <a:gd name="T29" fmla="*/ 15 h 87"/>
                <a:gd name="T30" fmla="*/ 71 w 102"/>
                <a:gd name="T31" fmla="*/ 15 h 87"/>
                <a:gd name="T32" fmla="*/ 83 w 102"/>
                <a:gd name="T33" fmla="*/ 44 h 87"/>
                <a:gd name="T34" fmla="*/ 71 w 102"/>
                <a:gd name="T35" fmla="*/ 72 h 87"/>
                <a:gd name="T36" fmla="*/ 68 w 102"/>
                <a:gd name="T37" fmla="*/ 74 h 87"/>
                <a:gd name="T38" fmla="*/ 52 w 102"/>
                <a:gd name="T39" fmla="*/ 65 h 87"/>
                <a:gd name="T40" fmla="*/ 49 w 102"/>
                <a:gd name="T41" fmla="*/ 64 h 87"/>
                <a:gd name="T42" fmla="*/ 49 w 102"/>
                <a:gd name="T43" fmla="*/ 57 h 87"/>
                <a:gd name="T44" fmla="*/ 49 w 102"/>
                <a:gd name="T45" fmla="*/ 30 h 87"/>
                <a:gd name="T46" fmla="*/ 49 w 102"/>
                <a:gd name="T47" fmla="*/ 23 h 87"/>
                <a:gd name="T48" fmla="*/ 55 w 102"/>
                <a:gd name="T49" fmla="*/ 23 h 87"/>
                <a:gd name="T50" fmla="*/ 55 w 102"/>
                <a:gd name="T51" fmla="*/ 64 h 87"/>
                <a:gd name="T52" fmla="*/ 52 w 102"/>
                <a:gd name="T53" fmla="*/ 65 h 87"/>
                <a:gd name="T54" fmla="*/ 38 w 102"/>
                <a:gd name="T55" fmla="*/ 3 h 87"/>
                <a:gd name="T56" fmla="*/ 42 w 102"/>
                <a:gd name="T57" fmla="*/ 5 h 87"/>
                <a:gd name="T58" fmla="*/ 42 w 102"/>
                <a:gd name="T59" fmla="*/ 82 h 87"/>
                <a:gd name="T60" fmla="*/ 38 w 102"/>
                <a:gd name="T61" fmla="*/ 84 h 87"/>
                <a:gd name="T62" fmla="*/ 15 w 102"/>
                <a:gd name="T63" fmla="*/ 62 h 87"/>
                <a:gd name="T64" fmla="*/ 0 w 102"/>
                <a:gd name="T65" fmla="*/ 62 h 87"/>
                <a:gd name="T66" fmla="*/ 0 w 102"/>
                <a:gd name="T67" fmla="*/ 25 h 87"/>
                <a:gd name="T68" fmla="*/ 15 w 102"/>
                <a:gd name="T69" fmla="*/ 25 h 87"/>
                <a:gd name="T70" fmla="*/ 38 w 102"/>
                <a:gd name="T71" fmla="*/ 3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02" h="87">
                  <a:moveTo>
                    <a:pt x="84" y="82"/>
                  </a:moveTo>
                  <a:cubicBezTo>
                    <a:pt x="83" y="82"/>
                    <a:pt x="81" y="82"/>
                    <a:pt x="81" y="81"/>
                  </a:cubicBezTo>
                  <a:cubicBezTo>
                    <a:pt x="79" y="79"/>
                    <a:pt x="79" y="76"/>
                    <a:pt x="81" y="74"/>
                  </a:cubicBezTo>
                  <a:cubicBezTo>
                    <a:pt x="89" y="66"/>
                    <a:pt x="93" y="55"/>
                    <a:pt x="93" y="44"/>
                  </a:cubicBezTo>
                  <a:cubicBezTo>
                    <a:pt x="93" y="32"/>
                    <a:pt x="89" y="21"/>
                    <a:pt x="81" y="13"/>
                  </a:cubicBezTo>
                  <a:cubicBezTo>
                    <a:pt x="79" y="11"/>
                    <a:pt x="79" y="8"/>
                    <a:pt x="81" y="6"/>
                  </a:cubicBezTo>
                  <a:cubicBezTo>
                    <a:pt x="82" y="4"/>
                    <a:pt x="85" y="4"/>
                    <a:pt x="87" y="6"/>
                  </a:cubicBezTo>
                  <a:cubicBezTo>
                    <a:pt x="97" y="16"/>
                    <a:pt x="102" y="29"/>
                    <a:pt x="102" y="44"/>
                  </a:cubicBezTo>
                  <a:cubicBezTo>
                    <a:pt x="102" y="58"/>
                    <a:pt x="97" y="71"/>
                    <a:pt x="87" y="81"/>
                  </a:cubicBezTo>
                  <a:cubicBezTo>
                    <a:pt x="86" y="82"/>
                    <a:pt x="85" y="82"/>
                    <a:pt x="84" y="82"/>
                  </a:cubicBezTo>
                  <a:close/>
                  <a:moveTo>
                    <a:pt x="68" y="74"/>
                  </a:moveTo>
                  <a:cubicBezTo>
                    <a:pt x="67" y="74"/>
                    <a:pt x="65" y="73"/>
                    <a:pt x="65" y="72"/>
                  </a:cubicBezTo>
                  <a:cubicBezTo>
                    <a:pt x="63" y="70"/>
                    <a:pt x="63" y="68"/>
                    <a:pt x="65" y="66"/>
                  </a:cubicBezTo>
                  <a:cubicBezTo>
                    <a:pt x="77" y="54"/>
                    <a:pt x="77" y="33"/>
                    <a:pt x="65" y="21"/>
                  </a:cubicBezTo>
                  <a:cubicBezTo>
                    <a:pt x="63" y="19"/>
                    <a:pt x="63" y="17"/>
                    <a:pt x="65" y="15"/>
                  </a:cubicBezTo>
                  <a:cubicBezTo>
                    <a:pt x="66" y="13"/>
                    <a:pt x="69" y="13"/>
                    <a:pt x="71" y="15"/>
                  </a:cubicBezTo>
                  <a:cubicBezTo>
                    <a:pt x="79" y="22"/>
                    <a:pt x="83" y="33"/>
                    <a:pt x="83" y="44"/>
                  </a:cubicBezTo>
                  <a:cubicBezTo>
                    <a:pt x="83" y="54"/>
                    <a:pt x="79" y="65"/>
                    <a:pt x="71" y="72"/>
                  </a:cubicBezTo>
                  <a:cubicBezTo>
                    <a:pt x="70" y="73"/>
                    <a:pt x="69" y="74"/>
                    <a:pt x="68" y="74"/>
                  </a:cubicBezTo>
                  <a:close/>
                  <a:moveTo>
                    <a:pt x="52" y="65"/>
                  </a:moveTo>
                  <a:cubicBezTo>
                    <a:pt x="51" y="65"/>
                    <a:pt x="49" y="65"/>
                    <a:pt x="49" y="64"/>
                  </a:cubicBezTo>
                  <a:cubicBezTo>
                    <a:pt x="47" y="62"/>
                    <a:pt x="47" y="59"/>
                    <a:pt x="49" y="57"/>
                  </a:cubicBezTo>
                  <a:cubicBezTo>
                    <a:pt x="56" y="50"/>
                    <a:pt x="56" y="37"/>
                    <a:pt x="49" y="30"/>
                  </a:cubicBezTo>
                  <a:cubicBezTo>
                    <a:pt x="47" y="28"/>
                    <a:pt x="47" y="25"/>
                    <a:pt x="49" y="23"/>
                  </a:cubicBezTo>
                  <a:cubicBezTo>
                    <a:pt x="50" y="22"/>
                    <a:pt x="53" y="22"/>
                    <a:pt x="55" y="23"/>
                  </a:cubicBezTo>
                  <a:cubicBezTo>
                    <a:pt x="66" y="34"/>
                    <a:pt x="66" y="53"/>
                    <a:pt x="55" y="64"/>
                  </a:cubicBezTo>
                  <a:cubicBezTo>
                    <a:pt x="54" y="65"/>
                    <a:pt x="53" y="65"/>
                    <a:pt x="52" y="65"/>
                  </a:cubicBezTo>
                  <a:close/>
                  <a:moveTo>
                    <a:pt x="38" y="3"/>
                  </a:moveTo>
                  <a:cubicBezTo>
                    <a:pt x="40" y="0"/>
                    <a:pt x="42" y="1"/>
                    <a:pt x="42" y="5"/>
                  </a:cubicBezTo>
                  <a:cubicBezTo>
                    <a:pt x="42" y="82"/>
                    <a:pt x="42" y="82"/>
                    <a:pt x="42" y="82"/>
                  </a:cubicBezTo>
                  <a:cubicBezTo>
                    <a:pt x="42" y="86"/>
                    <a:pt x="40" y="87"/>
                    <a:pt x="38" y="84"/>
                  </a:cubicBezTo>
                  <a:cubicBezTo>
                    <a:pt x="15" y="62"/>
                    <a:pt x="15" y="62"/>
                    <a:pt x="15" y="62"/>
                  </a:cubicBezTo>
                  <a:cubicBezTo>
                    <a:pt x="0" y="62"/>
                    <a:pt x="0" y="62"/>
                    <a:pt x="0" y="62"/>
                  </a:cubicBezTo>
                  <a:cubicBezTo>
                    <a:pt x="0" y="25"/>
                    <a:pt x="0" y="25"/>
                    <a:pt x="0" y="25"/>
                  </a:cubicBezTo>
                  <a:cubicBezTo>
                    <a:pt x="15" y="25"/>
                    <a:pt x="15" y="25"/>
                    <a:pt x="15" y="25"/>
                  </a:cubicBezTo>
                  <a:lnTo>
                    <a:pt x="38" y="3"/>
                  </a:lnTo>
                  <a:close/>
                </a:path>
              </a:pathLst>
            </a:custGeom>
            <a:grpFill/>
            <a:ln>
              <a:noFill/>
            </a:ln>
          </p:spPr>
          <p:txBody>
            <a:bodyPr/>
            <a:lstStyle/>
            <a:p>
              <a:pPr>
                <a:defRPr/>
              </a:pPr>
              <a:endParaRPr lang="id-ID" sz="1350">
                <a:solidFill>
                  <a:prstClr val="black"/>
                </a:solidFill>
              </a:endParaRPr>
            </a:p>
          </p:txBody>
        </p:sp>
        <p:sp>
          <p:nvSpPr>
            <p:cNvPr id="121" name="Freeform 145"/>
            <p:cNvSpPr>
              <a:spLocks noEditPoints="1"/>
            </p:cNvSpPr>
            <p:nvPr/>
          </p:nvSpPr>
          <p:spPr bwMode="auto">
            <a:xfrm>
              <a:off x="8986444" y="3544348"/>
              <a:ext cx="369936" cy="326873"/>
            </a:xfrm>
            <a:custGeom>
              <a:avLst/>
              <a:gdLst>
                <a:gd name="T0" fmla="*/ 124 w 189"/>
                <a:gd name="T1" fmla="*/ 23 h 167"/>
                <a:gd name="T2" fmla="*/ 65 w 189"/>
                <a:gd name="T3" fmla="*/ 0 h 167"/>
                <a:gd name="T4" fmla="*/ 0 w 189"/>
                <a:gd name="T5" fmla="*/ 23 h 167"/>
                <a:gd name="T6" fmla="*/ 0 w 189"/>
                <a:gd name="T7" fmla="*/ 167 h 167"/>
                <a:gd name="T8" fmla="*/ 65 w 189"/>
                <a:gd name="T9" fmla="*/ 142 h 167"/>
                <a:gd name="T10" fmla="*/ 124 w 189"/>
                <a:gd name="T11" fmla="*/ 167 h 167"/>
                <a:gd name="T12" fmla="*/ 189 w 189"/>
                <a:gd name="T13" fmla="*/ 142 h 167"/>
                <a:gd name="T14" fmla="*/ 189 w 189"/>
                <a:gd name="T15" fmla="*/ 0 h 167"/>
                <a:gd name="T16" fmla="*/ 124 w 189"/>
                <a:gd name="T17" fmla="*/ 23 h 167"/>
                <a:gd name="T18" fmla="*/ 70 w 189"/>
                <a:gd name="T19" fmla="*/ 15 h 167"/>
                <a:gd name="T20" fmla="*/ 119 w 189"/>
                <a:gd name="T21" fmla="*/ 35 h 167"/>
                <a:gd name="T22" fmla="*/ 119 w 189"/>
                <a:gd name="T23" fmla="*/ 152 h 167"/>
                <a:gd name="T24" fmla="*/ 70 w 189"/>
                <a:gd name="T25" fmla="*/ 133 h 167"/>
                <a:gd name="T26" fmla="*/ 70 w 189"/>
                <a:gd name="T27" fmla="*/ 15 h 167"/>
                <a:gd name="T28" fmla="*/ 11 w 189"/>
                <a:gd name="T29" fmla="*/ 31 h 167"/>
                <a:gd name="T30" fmla="*/ 58 w 189"/>
                <a:gd name="T31" fmla="*/ 15 h 167"/>
                <a:gd name="T32" fmla="*/ 58 w 189"/>
                <a:gd name="T33" fmla="*/ 133 h 167"/>
                <a:gd name="T34" fmla="*/ 11 w 189"/>
                <a:gd name="T35" fmla="*/ 151 h 167"/>
                <a:gd name="T36" fmla="*/ 11 w 189"/>
                <a:gd name="T37" fmla="*/ 31 h 167"/>
                <a:gd name="T38" fmla="*/ 178 w 189"/>
                <a:gd name="T39" fmla="*/ 134 h 167"/>
                <a:gd name="T40" fmla="*/ 130 w 189"/>
                <a:gd name="T41" fmla="*/ 152 h 167"/>
                <a:gd name="T42" fmla="*/ 130 w 189"/>
                <a:gd name="T43" fmla="*/ 35 h 167"/>
                <a:gd name="T44" fmla="*/ 178 w 189"/>
                <a:gd name="T45" fmla="*/ 17 h 167"/>
                <a:gd name="T46" fmla="*/ 178 w 189"/>
                <a:gd name="T47" fmla="*/ 134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89" h="167">
                  <a:moveTo>
                    <a:pt x="124" y="23"/>
                  </a:moveTo>
                  <a:lnTo>
                    <a:pt x="65" y="0"/>
                  </a:lnTo>
                  <a:lnTo>
                    <a:pt x="0" y="23"/>
                  </a:lnTo>
                  <a:lnTo>
                    <a:pt x="0" y="167"/>
                  </a:lnTo>
                  <a:lnTo>
                    <a:pt x="65" y="142"/>
                  </a:lnTo>
                  <a:lnTo>
                    <a:pt x="124" y="167"/>
                  </a:lnTo>
                  <a:lnTo>
                    <a:pt x="189" y="142"/>
                  </a:lnTo>
                  <a:lnTo>
                    <a:pt x="189" y="0"/>
                  </a:lnTo>
                  <a:lnTo>
                    <a:pt x="124" y="23"/>
                  </a:lnTo>
                  <a:close/>
                  <a:moveTo>
                    <a:pt x="70" y="15"/>
                  </a:moveTo>
                  <a:lnTo>
                    <a:pt x="119" y="35"/>
                  </a:lnTo>
                  <a:lnTo>
                    <a:pt x="119" y="152"/>
                  </a:lnTo>
                  <a:lnTo>
                    <a:pt x="70" y="133"/>
                  </a:lnTo>
                  <a:lnTo>
                    <a:pt x="70" y="15"/>
                  </a:lnTo>
                  <a:close/>
                  <a:moveTo>
                    <a:pt x="11" y="31"/>
                  </a:moveTo>
                  <a:lnTo>
                    <a:pt x="58" y="15"/>
                  </a:lnTo>
                  <a:lnTo>
                    <a:pt x="58" y="133"/>
                  </a:lnTo>
                  <a:lnTo>
                    <a:pt x="11" y="151"/>
                  </a:lnTo>
                  <a:lnTo>
                    <a:pt x="11" y="31"/>
                  </a:lnTo>
                  <a:close/>
                  <a:moveTo>
                    <a:pt x="178" y="134"/>
                  </a:moveTo>
                  <a:lnTo>
                    <a:pt x="130" y="152"/>
                  </a:lnTo>
                  <a:lnTo>
                    <a:pt x="130" y="35"/>
                  </a:lnTo>
                  <a:lnTo>
                    <a:pt x="178" y="17"/>
                  </a:lnTo>
                  <a:lnTo>
                    <a:pt x="178" y="134"/>
                  </a:lnTo>
                  <a:close/>
                </a:path>
              </a:pathLst>
            </a:custGeom>
            <a:grpFill/>
            <a:ln>
              <a:noFill/>
            </a:ln>
          </p:spPr>
          <p:txBody>
            <a:bodyPr/>
            <a:lstStyle/>
            <a:p>
              <a:pPr>
                <a:defRPr/>
              </a:pPr>
              <a:endParaRPr lang="id-ID" sz="1350">
                <a:solidFill>
                  <a:prstClr val="black"/>
                </a:solidFill>
              </a:endParaRPr>
            </a:p>
          </p:txBody>
        </p:sp>
        <p:sp>
          <p:nvSpPr>
            <p:cNvPr id="122" name="Freeform 146"/>
            <p:cNvSpPr>
              <a:spLocks noEditPoints="1"/>
            </p:cNvSpPr>
            <p:nvPr/>
          </p:nvSpPr>
          <p:spPr bwMode="auto">
            <a:xfrm>
              <a:off x="9078439" y="2322975"/>
              <a:ext cx="405168" cy="409081"/>
            </a:xfrm>
            <a:custGeom>
              <a:avLst/>
              <a:gdLst>
                <a:gd name="T0" fmla="*/ 63 w 127"/>
                <a:gd name="T1" fmla="*/ 0 h 128"/>
                <a:gd name="T2" fmla="*/ 0 w 127"/>
                <a:gd name="T3" fmla="*/ 64 h 128"/>
                <a:gd name="T4" fmla="*/ 63 w 127"/>
                <a:gd name="T5" fmla="*/ 128 h 128"/>
                <a:gd name="T6" fmla="*/ 127 w 127"/>
                <a:gd name="T7" fmla="*/ 64 h 128"/>
                <a:gd name="T8" fmla="*/ 63 w 127"/>
                <a:gd name="T9" fmla="*/ 0 h 128"/>
                <a:gd name="T10" fmla="*/ 52 w 127"/>
                <a:gd name="T11" fmla="*/ 104 h 128"/>
                <a:gd name="T12" fmla="*/ 25 w 127"/>
                <a:gd name="T13" fmla="*/ 69 h 128"/>
                <a:gd name="T14" fmla="*/ 37 w 127"/>
                <a:gd name="T15" fmla="*/ 57 h 128"/>
                <a:gd name="T16" fmla="*/ 52 w 127"/>
                <a:gd name="T17" fmla="*/ 76 h 128"/>
                <a:gd name="T18" fmla="*/ 98 w 127"/>
                <a:gd name="T19" fmla="*/ 38 h 128"/>
                <a:gd name="T20" fmla="*/ 103 w 127"/>
                <a:gd name="T21" fmla="*/ 44 h 128"/>
                <a:gd name="T22" fmla="*/ 52 w 127"/>
                <a:gd name="T23" fmla="*/ 104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7" h="128">
                  <a:moveTo>
                    <a:pt x="63" y="0"/>
                  </a:moveTo>
                  <a:cubicBezTo>
                    <a:pt x="28" y="0"/>
                    <a:pt x="0" y="29"/>
                    <a:pt x="0" y="64"/>
                  </a:cubicBezTo>
                  <a:cubicBezTo>
                    <a:pt x="0" y="99"/>
                    <a:pt x="28" y="128"/>
                    <a:pt x="63" y="128"/>
                  </a:cubicBezTo>
                  <a:cubicBezTo>
                    <a:pt x="99" y="128"/>
                    <a:pt x="127" y="99"/>
                    <a:pt x="127" y="64"/>
                  </a:cubicBezTo>
                  <a:cubicBezTo>
                    <a:pt x="127" y="29"/>
                    <a:pt x="99" y="0"/>
                    <a:pt x="63" y="0"/>
                  </a:cubicBezTo>
                  <a:close/>
                  <a:moveTo>
                    <a:pt x="52" y="104"/>
                  </a:moveTo>
                  <a:cubicBezTo>
                    <a:pt x="25" y="69"/>
                    <a:pt x="25" y="69"/>
                    <a:pt x="25" y="69"/>
                  </a:cubicBezTo>
                  <a:cubicBezTo>
                    <a:pt x="37" y="57"/>
                    <a:pt x="37" y="57"/>
                    <a:pt x="37" y="57"/>
                  </a:cubicBezTo>
                  <a:cubicBezTo>
                    <a:pt x="52" y="76"/>
                    <a:pt x="52" y="76"/>
                    <a:pt x="52" y="76"/>
                  </a:cubicBezTo>
                  <a:cubicBezTo>
                    <a:pt x="98" y="38"/>
                    <a:pt x="98" y="38"/>
                    <a:pt x="98" y="38"/>
                  </a:cubicBezTo>
                  <a:cubicBezTo>
                    <a:pt x="103" y="44"/>
                    <a:pt x="103" y="44"/>
                    <a:pt x="103" y="44"/>
                  </a:cubicBezTo>
                  <a:lnTo>
                    <a:pt x="52" y="104"/>
                  </a:lnTo>
                  <a:close/>
                </a:path>
              </a:pathLst>
            </a:custGeom>
            <a:grpFill/>
            <a:ln>
              <a:noFill/>
            </a:ln>
          </p:spPr>
          <p:txBody>
            <a:bodyPr/>
            <a:lstStyle/>
            <a:p>
              <a:pPr>
                <a:defRPr/>
              </a:pPr>
              <a:endParaRPr lang="id-ID" sz="1350">
                <a:solidFill>
                  <a:prstClr val="black"/>
                </a:solidFill>
              </a:endParaRPr>
            </a:p>
          </p:txBody>
        </p:sp>
        <p:sp>
          <p:nvSpPr>
            <p:cNvPr id="123" name="Freeform 147"/>
            <p:cNvSpPr>
              <a:spLocks noEditPoints="1"/>
            </p:cNvSpPr>
            <p:nvPr/>
          </p:nvSpPr>
          <p:spPr bwMode="auto">
            <a:xfrm>
              <a:off x="10258707" y="5188504"/>
              <a:ext cx="307301" cy="307300"/>
            </a:xfrm>
            <a:custGeom>
              <a:avLst/>
              <a:gdLst>
                <a:gd name="T0" fmla="*/ 0 w 157"/>
                <a:gd name="T1" fmla="*/ 74 h 157"/>
                <a:gd name="T2" fmla="*/ 0 w 157"/>
                <a:gd name="T3" fmla="*/ 23 h 157"/>
                <a:gd name="T4" fmla="*/ 64 w 157"/>
                <a:gd name="T5" fmla="*/ 13 h 157"/>
                <a:gd name="T6" fmla="*/ 64 w 157"/>
                <a:gd name="T7" fmla="*/ 74 h 157"/>
                <a:gd name="T8" fmla="*/ 0 w 157"/>
                <a:gd name="T9" fmla="*/ 74 h 157"/>
                <a:gd name="T10" fmla="*/ 73 w 157"/>
                <a:gd name="T11" fmla="*/ 12 h 157"/>
                <a:gd name="T12" fmla="*/ 157 w 157"/>
                <a:gd name="T13" fmla="*/ 0 h 157"/>
                <a:gd name="T14" fmla="*/ 157 w 157"/>
                <a:gd name="T15" fmla="*/ 74 h 157"/>
                <a:gd name="T16" fmla="*/ 73 w 157"/>
                <a:gd name="T17" fmla="*/ 74 h 157"/>
                <a:gd name="T18" fmla="*/ 73 w 157"/>
                <a:gd name="T19" fmla="*/ 12 h 157"/>
                <a:gd name="T20" fmla="*/ 157 w 157"/>
                <a:gd name="T21" fmla="*/ 84 h 157"/>
                <a:gd name="T22" fmla="*/ 157 w 157"/>
                <a:gd name="T23" fmla="*/ 157 h 157"/>
                <a:gd name="T24" fmla="*/ 73 w 157"/>
                <a:gd name="T25" fmla="*/ 146 h 157"/>
                <a:gd name="T26" fmla="*/ 73 w 157"/>
                <a:gd name="T27" fmla="*/ 84 h 157"/>
                <a:gd name="T28" fmla="*/ 157 w 157"/>
                <a:gd name="T29" fmla="*/ 84 h 157"/>
                <a:gd name="T30" fmla="*/ 64 w 157"/>
                <a:gd name="T31" fmla="*/ 144 h 157"/>
                <a:gd name="T32" fmla="*/ 0 w 157"/>
                <a:gd name="T33" fmla="*/ 136 h 157"/>
                <a:gd name="T34" fmla="*/ 0 w 157"/>
                <a:gd name="T35" fmla="*/ 84 h 157"/>
                <a:gd name="T36" fmla="*/ 64 w 157"/>
                <a:gd name="T37" fmla="*/ 84 h 157"/>
                <a:gd name="T38" fmla="*/ 64 w 157"/>
                <a:gd name="T39" fmla="*/ 144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57" h="157">
                  <a:moveTo>
                    <a:pt x="0" y="74"/>
                  </a:moveTo>
                  <a:lnTo>
                    <a:pt x="0" y="23"/>
                  </a:lnTo>
                  <a:lnTo>
                    <a:pt x="64" y="13"/>
                  </a:lnTo>
                  <a:lnTo>
                    <a:pt x="64" y="74"/>
                  </a:lnTo>
                  <a:lnTo>
                    <a:pt x="0" y="74"/>
                  </a:lnTo>
                  <a:close/>
                  <a:moveTo>
                    <a:pt x="73" y="12"/>
                  </a:moveTo>
                  <a:lnTo>
                    <a:pt x="157" y="0"/>
                  </a:lnTo>
                  <a:lnTo>
                    <a:pt x="157" y="74"/>
                  </a:lnTo>
                  <a:lnTo>
                    <a:pt x="73" y="74"/>
                  </a:lnTo>
                  <a:lnTo>
                    <a:pt x="73" y="12"/>
                  </a:lnTo>
                  <a:close/>
                  <a:moveTo>
                    <a:pt x="157" y="84"/>
                  </a:moveTo>
                  <a:lnTo>
                    <a:pt x="157" y="157"/>
                  </a:lnTo>
                  <a:lnTo>
                    <a:pt x="73" y="146"/>
                  </a:lnTo>
                  <a:lnTo>
                    <a:pt x="73" y="84"/>
                  </a:lnTo>
                  <a:lnTo>
                    <a:pt x="157" y="84"/>
                  </a:lnTo>
                  <a:close/>
                  <a:moveTo>
                    <a:pt x="64" y="144"/>
                  </a:moveTo>
                  <a:lnTo>
                    <a:pt x="0" y="136"/>
                  </a:lnTo>
                  <a:lnTo>
                    <a:pt x="0" y="84"/>
                  </a:lnTo>
                  <a:lnTo>
                    <a:pt x="64" y="84"/>
                  </a:lnTo>
                  <a:lnTo>
                    <a:pt x="64" y="144"/>
                  </a:lnTo>
                  <a:close/>
                </a:path>
              </a:pathLst>
            </a:custGeom>
            <a:grpFill/>
            <a:ln>
              <a:noFill/>
            </a:ln>
          </p:spPr>
          <p:txBody>
            <a:bodyPr/>
            <a:lstStyle/>
            <a:p>
              <a:pPr>
                <a:defRPr/>
              </a:pPr>
              <a:endParaRPr lang="id-ID" sz="1350">
                <a:solidFill>
                  <a:prstClr val="black"/>
                </a:solidFill>
              </a:endParaRPr>
            </a:p>
          </p:txBody>
        </p:sp>
        <p:sp>
          <p:nvSpPr>
            <p:cNvPr id="124" name="Freeform 148"/>
            <p:cNvSpPr>
              <a:spLocks noEditPoints="1"/>
            </p:cNvSpPr>
            <p:nvPr/>
          </p:nvSpPr>
          <p:spPr bwMode="auto">
            <a:xfrm>
              <a:off x="9922047" y="5121955"/>
              <a:ext cx="272069" cy="272068"/>
            </a:xfrm>
            <a:custGeom>
              <a:avLst/>
              <a:gdLst>
                <a:gd name="T0" fmla="*/ 11 w 85"/>
                <a:gd name="T1" fmla="*/ 42 h 85"/>
                <a:gd name="T2" fmla="*/ 29 w 85"/>
                <a:gd name="T3" fmla="*/ 70 h 85"/>
                <a:gd name="T4" fmla="*/ 14 w 85"/>
                <a:gd name="T5" fmla="*/ 30 h 85"/>
                <a:gd name="T6" fmla="*/ 11 w 85"/>
                <a:gd name="T7" fmla="*/ 42 h 85"/>
                <a:gd name="T8" fmla="*/ 64 w 85"/>
                <a:gd name="T9" fmla="*/ 41 h 85"/>
                <a:gd name="T10" fmla="*/ 62 w 85"/>
                <a:gd name="T11" fmla="*/ 32 h 85"/>
                <a:gd name="T12" fmla="*/ 59 w 85"/>
                <a:gd name="T13" fmla="*/ 25 h 85"/>
                <a:gd name="T14" fmla="*/ 64 w 85"/>
                <a:gd name="T15" fmla="*/ 20 h 85"/>
                <a:gd name="T16" fmla="*/ 64 w 85"/>
                <a:gd name="T17" fmla="*/ 20 h 85"/>
                <a:gd name="T18" fmla="*/ 43 w 85"/>
                <a:gd name="T19" fmla="*/ 11 h 85"/>
                <a:gd name="T20" fmla="*/ 16 w 85"/>
                <a:gd name="T21" fmla="*/ 25 h 85"/>
                <a:gd name="T22" fmla="*/ 18 w 85"/>
                <a:gd name="T23" fmla="*/ 25 h 85"/>
                <a:gd name="T24" fmla="*/ 27 w 85"/>
                <a:gd name="T25" fmla="*/ 25 h 85"/>
                <a:gd name="T26" fmla="*/ 27 w 85"/>
                <a:gd name="T27" fmla="*/ 28 h 85"/>
                <a:gd name="T28" fmla="*/ 23 w 85"/>
                <a:gd name="T29" fmla="*/ 28 h 85"/>
                <a:gd name="T30" fmla="*/ 35 w 85"/>
                <a:gd name="T31" fmla="*/ 61 h 85"/>
                <a:gd name="T32" fmla="*/ 42 w 85"/>
                <a:gd name="T33" fmla="*/ 41 h 85"/>
                <a:gd name="T34" fmla="*/ 37 w 85"/>
                <a:gd name="T35" fmla="*/ 28 h 85"/>
                <a:gd name="T36" fmla="*/ 34 w 85"/>
                <a:gd name="T37" fmla="*/ 28 h 85"/>
                <a:gd name="T38" fmla="*/ 34 w 85"/>
                <a:gd name="T39" fmla="*/ 25 h 85"/>
                <a:gd name="T40" fmla="*/ 42 w 85"/>
                <a:gd name="T41" fmla="*/ 25 h 85"/>
                <a:gd name="T42" fmla="*/ 51 w 85"/>
                <a:gd name="T43" fmla="*/ 25 h 85"/>
                <a:gd name="T44" fmla="*/ 51 w 85"/>
                <a:gd name="T45" fmla="*/ 28 h 85"/>
                <a:gd name="T46" fmla="*/ 47 w 85"/>
                <a:gd name="T47" fmla="*/ 28 h 85"/>
                <a:gd name="T48" fmla="*/ 59 w 85"/>
                <a:gd name="T49" fmla="*/ 61 h 85"/>
                <a:gd name="T50" fmla="*/ 62 w 85"/>
                <a:gd name="T51" fmla="*/ 51 h 85"/>
                <a:gd name="T52" fmla="*/ 64 w 85"/>
                <a:gd name="T53" fmla="*/ 41 h 85"/>
                <a:gd name="T54" fmla="*/ 43 w 85"/>
                <a:gd name="T55" fmla="*/ 45 h 85"/>
                <a:gd name="T56" fmla="*/ 34 w 85"/>
                <a:gd name="T57" fmla="*/ 72 h 85"/>
                <a:gd name="T58" fmla="*/ 43 w 85"/>
                <a:gd name="T59" fmla="*/ 73 h 85"/>
                <a:gd name="T60" fmla="*/ 53 w 85"/>
                <a:gd name="T61" fmla="*/ 72 h 85"/>
                <a:gd name="T62" fmla="*/ 53 w 85"/>
                <a:gd name="T63" fmla="*/ 71 h 85"/>
                <a:gd name="T64" fmla="*/ 43 w 85"/>
                <a:gd name="T65" fmla="*/ 45 h 85"/>
                <a:gd name="T66" fmla="*/ 71 w 85"/>
                <a:gd name="T67" fmla="*/ 28 h 85"/>
                <a:gd name="T68" fmla="*/ 71 w 85"/>
                <a:gd name="T69" fmla="*/ 31 h 85"/>
                <a:gd name="T70" fmla="*/ 69 w 85"/>
                <a:gd name="T71" fmla="*/ 42 h 85"/>
                <a:gd name="T72" fmla="*/ 59 w 85"/>
                <a:gd name="T73" fmla="*/ 69 h 85"/>
                <a:gd name="T74" fmla="*/ 75 w 85"/>
                <a:gd name="T75" fmla="*/ 42 h 85"/>
                <a:gd name="T76" fmla="*/ 71 w 85"/>
                <a:gd name="T77" fmla="*/ 28 h 85"/>
                <a:gd name="T78" fmla="*/ 43 w 85"/>
                <a:gd name="T79" fmla="*/ 0 h 85"/>
                <a:gd name="T80" fmla="*/ 0 w 85"/>
                <a:gd name="T81" fmla="*/ 42 h 85"/>
                <a:gd name="T82" fmla="*/ 43 w 85"/>
                <a:gd name="T83" fmla="*/ 85 h 85"/>
                <a:gd name="T84" fmla="*/ 85 w 85"/>
                <a:gd name="T85" fmla="*/ 42 h 85"/>
                <a:gd name="T86" fmla="*/ 43 w 85"/>
                <a:gd name="T87" fmla="*/ 0 h 85"/>
                <a:gd name="T88" fmla="*/ 43 w 85"/>
                <a:gd name="T89" fmla="*/ 79 h 85"/>
                <a:gd name="T90" fmla="*/ 6 w 85"/>
                <a:gd name="T91" fmla="*/ 42 h 85"/>
                <a:gd name="T92" fmla="*/ 43 w 85"/>
                <a:gd name="T93" fmla="*/ 5 h 85"/>
                <a:gd name="T94" fmla="*/ 80 w 85"/>
                <a:gd name="T95" fmla="*/ 42 h 85"/>
                <a:gd name="T96" fmla="*/ 43 w 85"/>
                <a:gd name="T97" fmla="*/ 79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85" h="85">
                  <a:moveTo>
                    <a:pt x="11" y="42"/>
                  </a:moveTo>
                  <a:cubicBezTo>
                    <a:pt x="11" y="55"/>
                    <a:pt x="18" y="65"/>
                    <a:pt x="29" y="70"/>
                  </a:cubicBezTo>
                  <a:cubicBezTo>
                    <a:pt x="14" y="30"/>
                    <a:pt x="14" y="30"/>
                    <a:pt x="14" y="30"/>
                  </a:cubicBezTo>
                  <a:cubicBezTo>
                    <a:pt x="12" y="34"/>
                    <a:pt x="11" y="38"/>
                    <a:pt x="11" y="42"/>
                  </a:cubicBezTo>
                  <a:close/>
                  <a:moveTo>
                    <a:pt x="64" y="41"/>
                  </a:moveTo>
                  <a:cubicBezTo>
                    <a:pt x="64" y="37"/>
                    <a:pt x="63" y="34"/>
                    <a:pt x="62" y="32"/>
                  </a:cubicBezTo>
                  <a:cubicBezTo>
                    <a:pt x="60" y="30"/>
                    <a:pt x="59" y="28"/>
                    <a:pt x="59" y="25"/>
                  </a:cubicBezTo>
                  <a:cubicBezTo>
                    <a:pt x="59" y="22"/>
                    <a:pt x="61" y="20"/>
                    <a:pt x="64" y="20"/>
                  </a:cubicBezTo>
                  <a:cubicBezTo>
                    <a:pt x="64" y="20"/>
                    <a:pt x="64" y="20"/>
                    <a:pt x="64" y="20"/>
                  </a:cubicBezTo>
                  <a:cubicBezTo>
                    <a:pt x="59" y="15"/>
                    <a:pt x="51" y="11"/>
                    <a:pt x="43" y="11"/>
                  </a:cubicBezTo>
                  <a:cubicBezTo>
                    <a:pt x="32" y="11"/>
                    <a:pt x="22" y="17"/>
                    <a:pt x="16" y="25"/>
                  </a:cubicBezTo>
                  <a:cubicBezTo>
                    <a:pt x="17" y="25"/>
                    <a:pt x="18" y="25"/>
                    <a:pt x="18" y="25"/>
                  </a:cubicBezTo>
                  <a:cubicBezTo>
                    <a:pt x="22" y="25"/>
                    <a:pt x="27" y="25"/>
                    <a:pt x="27" y="25"/>
                  </a:cubicBezTo>
                  <a:cubicBezTo>
                    <a:pt x="29" y="25"/>
                    <a:pt x="29" y="27"/>
                    <a:pt x="27" y="28"/>
                  </a:cubicBezTo>
                  <a:cubicBezTo>
                    <a:pt x="27" y="28"/>
                    <a:pt x="25" y="28"/>
                    <a:pt x="23" y="28"/>
                  </a:cubicBezTo>
                  <a:cubicBezTo>
                    <a:pt x="35" y="61"/>
                    <a:pt x="35" y="61"/>
                    <a:pt x="35" y="61"/>
                  </a:cubicBezTo>
                  <a:cubicBezTo>
                    <a:pt x="42" y="41"/>
                    <a:pt x="42" y="41"/>
                    <a:pt x="42" y="41"/>
                  </a:cubicBezTo>
                  <a:cubicBezTo>
                    <a:pt x="37" y="28"/>
                    <a:pt x="37" y="28"/>
                    <a:pt x="37" y="28"/>
                  </a:cubicBezTo>
                  <a:cubicBezTo>
                    <a:pt x="35" y="28"/>
                    <a:pt x="34" y="28"/>
                    <a:pt x="34" y="28"/>
                  </a:cubicBezTo>
                  <a:cubicBezTo>
                    <a:pt x="32" y="27"/>
                    <a:pt x="32" y="25"/>
                    <a:pt x="34" y="25"/>
                  </a:cubicBezTo>
                  <a:cubicBezTo>
                    <a:pt x="34" y="25"/>
                    <a:pt x="39" y="25"/>
                    <a:pt x="42" y="25"/>
                  </a:cubicBezTo>
                  <a:cubicBezTo>
                    <a:pt x="46" y="25"/>
                    <a:pt x="51" y="25"/>
                    <a:pt x="51" y="25"/>
                  </a:cubicBezTo>
                  <a:cubicBezTo>
                    <a:pt x="52" y="25"/>
                    <a:pt x="53" y="27"/>
                    <a:pt x="51" y="28"/>
                  </a:cubicBezTo>
                  <a:cubicBezTo>
                    <a:pt x="51" y="28"/>
                    <a:pt x="49" y="28"/>
                    <a:pt x="47" y="28"/>
                  </a:cubicBezTo>
                  <a:cubicBezTo>
                    <a:pt x="59" y="61"/>
                    <a:pt x="59" y="61"/>
                    <a:pt x="59" y="61"/>
                  </a:cubicBezTo>
                  <a:cubicBezTo>
                    <a:pt x="62" y="51"/>
                    <a:pt x="62" y="51"/>
                    <a:pt x="62" y="51"/>
                  </a:cubicBezTo>
                  <a:cubicBezTo>
                    <a:pt x="63" y="47"/>
                    <a:pt x="64" y="43"/>
                    <a:pt x="64" y="41"/>
                  </a:cubicBezTo>
                  <a:close/>
                  <a:moveTo>
                    <a:pt x="43" y="45"/>
                  </a:moveTo>
                  <a:cubicBezTo>
                    <a:pt x="34" y="72"/>
                    <a:pt x="34" y="72"/>
                    <a:pt x="34" y="72"/>
                  </a:cubicBezTo>
                  <a:cubicBezTo>
                    <a:pt x="37" y="73"/>
                    <a:pt x="40" y="73"/>
                    <a:pt x="43" y="73"/>
                  </a:cubicBezTo>
                  <a:cubicBezTo>
                    <a:pt x="47" y="73"/>
                    <a:pt x="50" y="73"/>
                    <a:pt x="53" y="72"/>
                  </a:cubicBezTo>
                  <a:cubicBezTo>
                    <a:pt x="53" y="71"/>
                    <a:pt x="53" y="71"/>
                    <a:pt x="53" y="71"/>
                  </a:cubicBezTo>
                  <a:lnTo>
                    <a:pt x="43" y="45"/>
                  </a:lnTo>
                  <a:close/>
                  <a:moveTo>
                    <a:pt x="71" y="28"/>
                  </a:moveTo>
                  <a:cubicBezTo>
                    <a:pt x="71" y="29"/>
                    <a:pt x="71" y="30"/>
                    <a:pt x="71" y="31"/>
                  </a:cubicBezTo>
                  <a:cubicBezTo>
                    <a:pt x="71" y="34"/>
                    <a:pt x="70" y="37"/>
                    <a:pt x="69" y="42"/>
                  </a:cubicBezTo>
                  <a:cubicBezTo>
                    <a:pt x="59" y="69"/>
                    <a:pt x="59" y="69"/>
                    <a:pt x="59" y="69"/>
                  </a:cubicBezTo>
                  <a:cubicBezTo>
                    <a:pt x="68" y="64"/>
                    <a:pt x="75" y="54"/>
                    <a:pt x="75" y="42"/>
                  </a:cubicBezTo>
                  <a:cubicBezTo>
                    <a:pt x="75" y="37"/>
                    <a:pt x="73" y="32"/>
                    <a:pt x="71" y="28"/>
                  </a:cubicBezTo>
                  <a:close/>
                  <a:moveTo>
                    <a:pt x="43" y="0"/>
                  </a:moveTo>
                  <a:cubicBezTo>
                    <a:pt x="19" y="0"/>
                    <a:pt x="0" y="19"/>
                    <a:pt x="0" y="42"/>
                  </a:cubicBezTo>
                  <a:cubicBezTo>
                    <a:pt x="0" y="66"/>
                    <a:pt x="19" y="85"/>
                    <a:pt x="43" y="85"/>
                  </a:cubicBezTo>
                  <a:cubicBezTo>
                    <a:pt x="66" y="85"/>
                    <a:pt x="85" y="66"/>
                    <a:pt x="85" y="42"/>
                  </a:cubicBezTo>
                  <a:cubicBezTo>
                    <a:pt x="85" y="19"/>
                    <a:pt x="66" y="0"/>
                    <a:pt x="43" y="0"/>
                  </a:cubicBezTo>
                  <a:close/>
                  <a:moveTo>
                    <a:pt x="43" y="79"/>
                  </a:moveTo>
                  <a:cubicBezTo>
                    <a:pt x="22" y="79"/>
                    <a:pt x="6" y="63"/>
                    <a:pt x="6" y="42"/>
                  </a:cubicBezTo>
                  <a:cubicBezTo>
                    <a:pt x="6" y="22"/>
                    <a:pt x="22" y="5"/>
                    <a:pt x="43" y="5"/>
                  </a:cubicBezTo>
                  <a:cubicBezTo>
                    <a:pt x="63" y="5"/>
                    <a:pt x="80" y="22"/>
                    <a:pt x="80" y="42"/>
                  </a:cubicBezTo>
                  <a:cubicBezTo>
                    <a:pt x="80" y="63"/>
                    <a:pt x="63" y="79"/>
                    <a:pt x="43" y="79"/>
                  </a:cubicBezTo>
                  <a:close/>
                </a:path>
              </a:pathLst>
            </a:custGeom>
            <a:grpFill/>
            <a:ln>
              <a:noFill/>
            </a:ln>
          </p:spPr>
          <p:txBody>
            <a:bodyPr/>
            <a:lstStyle/>
            <a:p>
              <a:pPr>
                <a:defRPr/>
              </a:pPr>
              <a:endParaRPr lang="id-ID" sz="1350">
                <a:solidFill>
                  <a:prstClr val="black"/>
                </a:solidFill>
              </a:endParaRPr>
            </a:p>
          </p:txBody>
        </p:sp>
        <p:sp>
          <p:nvSpPr>
            <p:cNvPr id="125" name="Freeform 149"/>
            <p:cNvSpPr/>
            <p:nvPr/>
          </p:nvSpPr>
          <p:spPr bwMode="auto">
            <a:xfrm>
              <a:off x="10258707" y="5621075"/>
              <a:ext cx="364063" cy="360148"/>
            </a:xfrm>
            <a:custGeom>
              <a:avLst/>
              <a:gdLst>
                <a:gd name="T0" fmla="*/ 110 w 114"/>
                <a:gd name="T1" fmla="*/ 90 h 113"/>
                <a:gd name="T2" fmla="*/ 60 w 114"/>
                <a:gd name="T3" fmla="*/ 47 h 113"/>
                <a:gd name="T4" fmla="*/ 64 w 114"/>
                <a:gd name="T5" fmla="*/ 32 h 113"/>
                <a:gd name="T6" fmla="*/ 32 w 114"/>
                <a:gd name="T7" fmla="*/ 0 h 113"/>
                <a:gd name="T8" fmla="*/ 23 w 114"/>
                <a:gd name="T9" fmla="*/ 1 h 113"/>
                <a:gd name="T10" fmla="*/ 41 w 114"/>
                <a:gd name="T11" fmla="*/ 20 h 113"/>
                <a:gd name="T12" fmla="*/ 41 w 114"/>
                <a:gd name="T13" fmla="*/ 30 h 113"/>
                <a:gd name="T14" fmla="*/ 30 w 114"/>
                <a:gd name="T15" fmla="*/ 41 h 113"/>
                <a:gd name="T16" fmla="*/ 20 w 114"/>
                <a:gd name="T17" fmla="*/ 41 h 113"/>
                <a:gd name="T18" fmla="*/ 1 w 114"/>
                <a:gd name="T19" fmla="*/ 23 h 113"/>
                <a:gd name="T20" fmla="*/ 0 w 114"/>
                <a:gd name="T21" fmla="*/ 32 h 113"/>
                <a:gd name="T22" fmla="*/ 32 w 114"/>
                <a:gd name="T23" fmla="*/ 63 h 113"/>
                <a:gd name="T24" fmla="*/ 47 w 114"/>
                <a:gd name="T25" fmla="*/ 60 h 113"/>
                <a:gd name="T26" fmla="*/ 90 w 114"/>
                <a:gd name="T27" fmla="*/ 110 h 113"/>
                <a:gd name="T28" fmla="*/ 100 w 114"/>
                <a:gd name="T29" fmla="*/ 111 h 113"/>
                <a:gd name="T30" fmla="*/ 111 w 114"/>
                <a:gd name="T31" fmla="*/ 100 h 113"/>
                <a:gd name="T32" fmla="*/ 110 w 114"/>
                <a:gd name="T33" fmla="*/ 90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14" h="113">
                  <a:moveTo>
                    <a:pt x="110" y="90"/>
                  </a:moveTo>
                  <a:cubicBezTo>
                    <a:pt x="60" y="47"/>
                    <a:pt x="60" y="47"/>
                    <a:pt x="60" y="47"/>
                  </a:cubicBezTo>
                  <a:cubicBezTo>
                    <a:pt x="62" y="42"/>
                    <a:pt x="64" y="37"/>
                    <a:pt x="64" y="32"/>
                  </a:cubicBezTo>
                  <a:cubicBezTo>
                    <a:pt x="64" y="14"/>
                    <a:pt x="49" y="0"/>
                    <a:pt x="32" y="0"/>
                  </a:cubicBezTo>
                  <a:cubicBezTo>
                    <a:pt x="29" y="0"/>
                    <a:pt x="26" y="0"/>
                    <a:pt x="23" y="1"/>
                  </a:cubicBezTo>
                  <a:cubicBezTo>
                    <a:pt x="41" y="20"/>
                    <a:pt x="41" y="20"/>
                    <a:pt x="41" y="20"/>
                  </a:cubicBezTo>
                  <a:cubicBezTo>
                    <a:pt x="44" y="22"/>
                    <a:pt x="44" y="27"/>
                    <a:pt x="41" y="30"/>
                  </a:cubicBezTo>
                  <a:cubicBezTo>
                    <a:pt x="30" y="41"/>
                    <a:pt x="30" y="41"/>
                    <a:pt x="30" y="41"/>
                  </a:cubicBezTo>
                  <a:cubicBezTo>
                    <a:pt x="27" y="44"/>
                    <a:pt x="23" y="44"/>
                    <a:pt x="20" y="41"/>
                  </a:cubicBezTo>
                  <a:cubicBezTo>
                    <a:pt x="1" y="23"/>
                    <a:pt x="1" y="23"/>
                    <a:pt x="1" y="23"/>
                  </a:cubicBezTo>
                  <a:cubicBezTo>
                    <a:pt x="1" y="25"/>
                    <a:pt x="0" y="29"/>
                    <a:pt x="0" y="32"/>
                  </a:cubicBezTo>
                  <a:cubicBezTo>
                    <a:pt x="0" y="49"/>
                    <a:pt x="14" y="63"/>
                    <a:pt x="32" y="63"/>
                  </a:cubicBezTo>
                  <a:cubicBezTo>
                    <a:pt x="37" y="63"/>
                    <a:pt x="42" y="62"/>
                    <a:pt x="47" y="60"/>
                  </a:cubicBezTo>
                  <a:cubicBezTo>
                    <a:pt x="90" y="110"/>
                    <a:pt x="90" y="110"/>
                    <a:pt x="90" y="110"/>
                  </a:cubicBezTo>
                  <a:cubicBezTo>
                    <a:pt x="93" y="113"/>
                    <a:pt x="97" y="113"/>
                    <a:pt x="100" y="111"/>
                  </a:cubicBezTo>
                  <a:cubicBezTo>
                    <a:pt x="111" y="100"/>
                    <a:pt x="111" y="100"/>
                    <a:pt x="111" y="100"/>
                  </a:cubicBezTo>
                  <a:cubicBezTo>
                    <a:pt x="114" y="97"/>
                    <a:pt x="113" y="93"/>
                    <a:pt x="110" y="90"/>
                  </a:cubicBezTo>
                  <a:close/>
                </a:path>
              </a:pathLst>
            </a:custGeom>
            <a:grpFill/>
            <a:ln>
              <a:noFill/>
            </a:ln>
          </p:spPr>
          <p:txBody>
            <a:bodyPr/>
            <a:lstStyle/>
            <a:p>
              <a:pPr>
                <a:defRPr/>
              </a:pPr>
              <a:endParaRPr lang="id-ID" sz="1350">
                <a:solidFill>
                  <a:prstClr val="black"/>
                </a:solidFill>
              </a:endParaRPr>
            </a:p>
          </p:txBody>
        </p:sp>
        <p:sp>
          <p:nvSpPr>
            <p:cNvPr id="126" name="Freeform 150"/>
            <p:cNvSpPr>
              <a:spLocks noEditPoints="1"/>
            </p:cNvSpPr>
            <p:nvPr/>
          </p:nvSpPr>
          <p:spPr bwMode="auto">
            <a:xfrm>
              <a:off x="9160647" y="5274627"/>
              <a:ext cx="358192" cy="550009"/>
            </a:xfrm>
            <a:custGeom>
              <a:avLst/>
              <a:gdLst>
                <a:gd name="T0" fmla="*/ 84 w 112"/>
                <a:gd name="T1" fmla="*/ 3 h 172"/>
                <a:gd name="T2" fmla="*/ 111 w 112"/>
                <a:gd name="T3" fmla="*/ 19 h 172"/>
                <a:gd name="T4" fmla="*/ 110 w 112"/>
                <a:gd name="T5" fmla="*/ 33 h 172"/>
                <a:gd name="T6" fmla="*/ 103 w 112"/>
                <a:gd name="T7" fmla="*/ 44 h 172"/>
                <a:gd name="T8" fmla="*/ 65 w 112"/>
                <a:gd name="T9" fmla="*/ 21 h 172"/>
                <a:gd name="T10" fmla="*/ 72 w 112"/>
                <a:gd name="T11" fmla="*/ 10 h 172"/>
                <a:gd name="T12" fmla="*/ 84 w 112"/>
                <a:gd name="T13" fmla="*/ 3 h 172"/>
                <a:gd name="T14" fmla="*/ 0 w 112"/>
                <a:gd name="T15" fmla="*/ 130 h 172"/>
                <a:gd name="T16" fmla="*/ 1 w 112"/>
                <a:gd name="T17" fmla="*/ 172 h 172"/>
                <a:gd name="T18" fmla="*/ 38 w 112"/>
                <a:gd name="T19" fmla="*/ 153 h 172"/>
                <a:gd name="T20" fmla="*/ 98 w 112"/>
                <a:gd name="T21" fmla="*/ 52 h 172"/>
                <a:gd name="T22" fmla="*/ 60 w 112"/>
                <a:gd name="T23" fmla="*/ 29 h 172"/>
                <a:gd name="T24" fmla="*/ 0 w 112"/>
                <a:gd name="T25" fmla="*/ 130 h 172"/>
                <a:gd name="T26" fmla="*/ 76 w 112"/>
                <a:gd name="T27" fmla="*/ 57 h 172"/>
                <a:gd name="T28" fmla="*/ 30 w 112"/>
                <a:gd name="T29" fmla="*/ 134 h 172"/>
                <a:gd name="T30" fmla="*/ 20 w 112"/>
                <a:gd name="T31" fmla="*/ 128 h 172"/>
                <a:gd name="T32" fmla="*/ 66 w 112"/>
                <a:gd name="T33" fmla="*/ 52 h 172"/>
                <a:gd name="T34" fmla="*/ 76 w 112"/>
                <a:gd name="T35" fmla="*/ 57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12" h="172">
                  <a:moveTo>
                    <a:pt x="84" y="3"/>
                  </a:moveTo>
                  <a:cubicBezTo>
                    <a:pt x="96" y="0"/>
                    <a:pt x="108" y="7"/>
                    <a:pt x="111" y="19"/>
                  </a:cubicBezTo>
                  <a:cubicBezTo>
                    <a:pt x="112" y="24"/>
                    <a:pt x="112" y="29"/>
                    <a:pt x="110" y="33"/>
                  </a:cubicBezTo>
                  <a:cubicBezTo>
                    <a:pt x="103" y="44"/>
                    <a:pt x="103" y="44"/>
                    <a:pt x="103" y="44"/>
                  </a:cubicBezTo>
                  <a:cubicBezTo>
                    <a:pt x="65" y="21"/>
                    <a:pt x="65" y="21"/>
                    <a:pt x="65" y="21"/>
                  </a:cubicBezTo>
                  <a:cubicBezTo>
                    <a:pt x="72" y="10"/>
                    <a:pt x="72" y="10"/>
                    <a:pt x="72" y="10"/>
                  </a:cubicBezTo>
                  <a:cubicBezTo>
                    <a:pt x="75" y="7"/>
                    <a:pt x="79" y="4"/>
                    <a:pt x="84" y="3"/>
                  </a:cubicBezTo>
                  <a:close/>
                  <a:moveTo>
                    <a:pt x="0" y="130"/>
                  </a:moveTo>
                  <a:cubicBezTo>
                    <a:pt x="1" y="172"/>
                    <a:pt x="1" y="172"/>
                    <a:pt x="1" y="172"/>
                  </a:cubicBezTo>
                  <a:cubicBezTo>
                    <a:pt x="38" y="153"/>
                    <a:pt x="38" y="153"/>
                    <a:pt x="38" y="153"/>
                  </a:cubicBezTo>
                  <a:cubicBezTo>
                    <a:pt x="98" y="52"/>
                    <a:pt x="98" y="52"/>
                    <a:pt x="98" y="52"/>
                  </a:cubicBezTo>
                  <a:cubicBezTo>
                    <a:pt x="60" y="29"/>
                    <a:pt x="60" y="29"/>
                    <a:pt x="60" y="29"/>
                  </a:cubicBezTo>
                  <a:lnTo>
                    <a:pt x="0" y="130"/>
                  </a:lnTo>
                  <a:close/>
                  <a:moveTo>
                    <a:pt x="76" y="57"/>
                  </a:moveTo>
                  <a:cubicBezTo>
                    <a:pt x="30" y="134"/>
                    <a:pt x="30" y="134"/>
                    <a:pt x="30" y="134"/>
                  </a:cubicBezTo>
                  <a:cubicBezTo>
                    <a:pt x="20" y="128"/>
                    <a:pt x="20" y="128"/>
                    <a:pt x="20" y="128"/>
                  </a:cubicBezTo>
                  <a:cubicBezTo>
                    <a:pt x="66" y="52"/>
                    <a:pt x="66" y="52"/>
                    <a:pt x="66" y="52"/>
                  </a:cubicBezTo>
                  <a:lnTo>
                    <a:pt x="76" y="57"/>
                  </a:lnTo>
                  <a:close/>
                </a:path>
              </a:pathLst>
            </a:custGeom>
            <a:grpFill/>
            <a:ln>
              <a:noFill/>
            </a:ln>
          </p:spPr>
          <p:txBody>
            <a:bodyPr/>
            <a:lstStyle/>
            <a:p>
              <a:pPr>
                <a:defRPr/>
              </a:pPr>
              <a:endParaRPr lang="id-ID" sz="1350">
                <a:solidFill>
                  <a:prstClr val="black"/>
                </a:solidFill>
              </a:endParaRPr>
            </a:p>
          </p:txBody>
        </p:sp>
        <p:sp>
          <p:nvSpPr>
            <p:cNvPr id="127" name="Freeform 151"/>
            <p:cNvSpPr>
              <a:spLocks noEditPoints="1"/>
            </p:cNvSpPr>
            <p:nvPr/>
          </p:nvSpPr>
          <p:spPr bwMode="auto">
            <a:xfrm>
              <a:off x="9589301" y="5294200"/>
              <a:ext cx="305343" cy="348404"/>
            </a:xfrm>
            <a:custGeom>
              <a:avLst/>
              <a:gdLst>
                <a:gd name="T0" fmla="*/ 40 w 95"/>
                <a:gd name="T1" fmla="*/ 61 h 109"/>
                <a:gd name="T2" fmla="*/ 34 w 95"/>
                <a:gd name="T3" fmla="*/ 54 h 109"/>
                <a:gd name="T4" fmla="*/ 13 w 95"/>
                <a:gd name="T5" fmla="*/ 75 h 109"/>
                <a:gd name="T6" fmla="*/ 34 w 95"/>
                <a:gd name="T7" fmla="*/ 95 h 109"/>
                <a:gd name="T8" fmla="*/ 40 w 95"/>
                <a:gd name="T9" fmla="*/ 88 h 109"/>
                <a:gd name="T10" fmla="*/ 27 w 95"/>
                <a:gd name="T11" fmla="*/ 75 h 109"/>
                <a:gd name="T12" fmla="*/ 40 w 95"/>
                <a:gd name="T13" fmla="*/ 61 h 109"/>
                <a:gd name="T14" fmla="*/ 54 w 95"/>
                <a:gd name="T15" fmla="*/ 88 h 109"/>
                <a:gd name="T16" fmla="*/ 61 w 95"/>
                <a:gd name="T17" fmla="*/ 95 h 109"/>
                <a:gd name="T18" fmla="*/ 81 w 95"/>
                <a:gd name="T19" fmla="*/ 75 h 109"/>
                <a:gd name="T20" fmla="*/ 61 w 95"/>
                <a:gd name="T21" fmla="*/ 54 h 109"/>
                <a:gd name="T22" fmla="*/ 54 w 95"/>
                <a:gd name="T23" fmla="*/ 61 h 109"/>
                <a:gd name="T24" fmla="*/ 68 w 95"/>
                <a:gd name="T25" fmla="*/ 75 h 109"/>
                <a:gd name="T26" fmla="*/ 54 w 95"/>
                <a:gd name="T27" fmla="*/ 88 h 109"/>
                <a:gd name="T28" fmla="*/ 89 w 95"/>
                <a:gd name="T29" fmla="*/ 21 h 109"/>
                <a:gd name="T30" fmla="*/ 74 w 95"/>
                <a:gd name="T31" fmla="*/ 6 h 109"/>
                <a:gd name="T32" fmla="*/ 59 w 95"/>
                <a:gd name="T33" fmla="*/ 0 h 109"/>
                <a:gd name="T34" fmla="*/ 8 w 95"/>
                <a:gd name="T35" fmla="*/ 0 h 109"/>
                <a:gd name="T36" fmla="*/ 0 w 95"/>
                <a:gd name="T37" fmla="*/ 8 h 109"/>
                <a:gd name="T38" fmla="*/ 0 w 95"/>
                <a:gd name="T39" fmla="*/ 100 h 109"/>
                <a:gd name="T40" fmla="*/ 8 w 95"/>
                <a:gd name="T41" fmla="*/ 109 h 109"/>
                <a:gd name="T42" fmla="*/ 86 w 95"/>
                <a:gd name="T43" fmla="*/ 109 h 109"/>
                <a:gd name="T44" fmla="*/ 95 w 95"/>
                <a:gd name="T45" fmla="*/ 100 h 109"/>
                <a:gd name="T46" fmla="*/ 95 w 95"/>
                <a:gd name="T47" fmla="*/ 36 h 109"/>
                <a:gd name="T48" fmla="*/ 89 w 95"/>
                <a:gd name="T49" fmla="*/ 21 h 109"/>
                <a:gd name="T50" fmla="*/ 84 w 95"/>
                <a:gd name="T51" fmla="*/ 26 h 109"/>
                <a:gd name="T52" fmla="*/ 85 w 95"/>
                <a:gd name="T53" fmla="*/ 27 h 109"/>
                <a:gd name="T54" fmla="*/ 68 w 95"/>
                <a:gd name="T55" fmla="*/ 27 h 109"/>
                <a:gd name="T56" fmla="*/ 68 w 95"/>
                <a:gd name="T57" fmla="*/ 10 h 109"/>
                <a:gd name="T58" fmla="*/ 69 w 95"/>
                <a:gd name="T59" fmla="*/ 11 h 109"/>
                <a:gd name="T60" fmla="*/ 84 w 95"/>
                <a:gd name="T61" fmla="*/ 26 h 109"/>
                <a:gd name="T62" fmla="*/ 88 w 95"/>
                <a:gd name="T63" fmla="*/ 100 h 109"/>
                <a:gd name="T64" fmla="*/ 86 w 95"/>
                <a:gd name="T65" fmla="*/ 102 h 109"/>
                <a:gd name="T66" fmla="*/ 8 w 95"/>
                <a:gd name="T67" fmla="*/ 102 h 109"/>
                <a:gd name="T68" fmla="*/ 6 w 95"/>
                <a:gd name="T69" fmla="*/ 100 h 109"/>
                <a:gd name="T70" fmla="*/ 6 w 95"/>
                <a:gd name="T71" fmla="*/ 8 h 109"/>
                <a:gd name="T72" fmla="*/ 8 w 95"/>
                <a:gd name="T73" fmla="*/ 7 h 109"/>
                <a:gd name="T74" fmla="*/ 59 w 95"/>
                <a:gd name="T75" fmla="*/ 7 h 109"/>
                <a:gd name="T76" fmla="*/ 61 w 95"/>
                <a:gd name="T77" fmla="*/ 7 h 109"/>
                <a:gd name="T78" fmla="*/ 61 w 95"/>
                <a:gd name="T79" fmla="*/ 34 h 109"/>
                <a:gd name="T80" fmla="*/ 88 w 95"/>
                <a:gd name="T81" fmla="*/ 34 h 109"/>
                <a:gd name="T82" fmla="*/ 88 w 95"/>
                <a:gd name="T83" fmla="*/ 36 h 109"/>
                <a:gd name="T84" fmla="*/ 88 w 95"/>
                <a:gd name="T85" fmla="*/ 100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95" h="109">
                  <a:moveTo>
                    <a:pt x="40" y="61"/>
                  </a:moveTo>
                  <a:cubicBezTo>
                    <a:pt x="34" y="54"/>
                    <a:pt x="34" y="54"/>
                    <a:pt x="34" y="54"/>
                  </a:cubicBezTo>
                  <a:cubicBezTo>
                    <a:pt x="13" y="75"/>
                    <a:pt x="13" y="75"/>
                    <a:pt x="13" y="75"/>
                  </a:cubicBezTo>
                  <a:cubicBezTo>
                    <a:pt x="34" y="95"/>
                    <a:pt x="34" y="95"/>
                    <a:pt x="34" y="95"/>
                  </a:cubicBezTo>
                  <a:cubicBezTo>
                    <a:pt x="40" y="88"/>
                    <a:pt x="40" y="88"/>
                    <a:pt x="40" y="88"/>
                  </a:cubicBezTo>
                  <a:cubicBezTo>
                    <a:pt x="27" y="75"/>
                    <a:pt x="27" y="75"/>
                    <a:pt x="27" y="75"/>
                  </a:cubicBezTo>
                  <a:lnTo>
                    <a:pt x="40" y="61"/>
                  </a:lnTo>
                  <a:close/>
                  <a:moveTo>
                    <a:pt x="54" y="88"/>
                  </a:moveTo>
                  <a:cubicBezTo>
                    <a:pt x="61" y="95"/>
                    <a:pt x="61" y="95"/>
                    <a:pt x="61" y="95"/>
                  </a:cubicBezTo>
                  <a:cubicBezTo>
                    <a:pt x="81" y="75"/>
                    <a:pt x="81" y="75"/>
                    <a:pt x="81" y="75"/>
                  </a:cubicBezTo>
                  <a:cubicBezTo>
                    <a:pt x="61" y="54"/>
                    <a:pt x="61" y="54"/>
                    <a:pt x="61" y="54"/>
                  </a:cubicBezTo>
                  <a:cubicBezTo>
                    <a:pt x="54" y="61"/>
                    <a:pt x="54" y="61"/>
                    <a:pt x="54" y="61"/>
                  </a:cubicBezTo>
                  <a:cubicBezTo>
                    <a:pt x="68" y="75"/>
                    <a:pt x="68" y="75"/>
                    <a:pt x="68" y="75"/>
                  </a:cubicBezTo>
                  <a:lnTo>
                    <a:pt x="54" y="88"/>
                  </a:lnTo>
                  <a:close/>
                  <a:moveTo>
                    <a:pt x="89" y="21"/>
                  </a:moveTo>
                  <a:cubicBezTo>
                    <a:pt x="74" y="6"/>
                    <a:pt x="74" y="6"/>
                    <a:pt x="74" y="6"/>
                  </a:cubicBezTo>
                  <a:cubicBezTo>
                    <a:pt x="70" y="3"/>
                    <a:pt x="64" y="0"/>
                    <a:pt x="59" y="0"/>
                  </a:cubicBezTo>
                  <a:cubicBezTo>
                    <a:pt x="8" y="0"/>
                    <a:pt x="8" y="0"/>
                    <a:pt x="8" y="0"/>
                  </a:cubicBezTo>
                  <a:cubicBezTo>
                    <a:pt x="3" y="0"/>
                    <a:pt x="0" y="4"/>
                    <a:pt x="0" y="8"/>
                  </a:cubicBezTo>
                  <a:cubicBezTo>
                    <a:pt x="0" y="100"/>
                    <a:pt x="0" y="100"/>
                    <a:pt x="0" y="100"/>
                  </a:cubicBezTo>
                  <a:cubicBezTo>
                    <a:pt x="0" y="105"/>
                    <a:pt x="3" y="109"/>
                    <a:pt x="8" y="109"/>
                  </a:cubicBezTo>
                  <a:cubicBezTo>
                    <a:pt x="86" y="109"/>
                    <a:pt x="86" y="109"/>
                    <a:pt x="86" y="109"/>
                  </a:cubicBezTo>
                  <a:cubicBezTo>
                    <a:pt x="91" y="109"/>
                    <a:pt x="95" y="105"/>
                    <a:pt x="95" y="100"/>
                  </a:cubicBezTo>
                  <a:cubicBezTo>
                    <a:pt x="95" y="36"/>
                    <a:pt x="95" y="36"/>
                    <a:pt x="95" y="36"/>
                  </a:cubicBezTo>
                  <a:cubicBezTo>
                    <a:pt x="95" y="31"/>
                    <a:pt x="92" y="24"/>
                    <a:pt x="89" y="21"/>
                  </a:cubicBezTo>
                  <a:close/>
                  <a:moveTo>
                    <a:pt x="84" y="26"/>
                  </a:moveTo>
                  <a:cubicBezTo>
                    <a:pt x="84" y="26"/>
                    <a:pt x="85" y="27"/>
                    <a:pt x="85" y="27"/>
                  </a:cubicBezTo>
                  <a:cubicBezTo>
                    <a:pt x="68" y="27"/>
                    <a:pt x="68" y="27"/>
                    <a:pt x="68" y="27"/>
                  </a:cubicBezTo>
                  <a:cubicBezTo>
                    <a:pt x="68" y="10"/>
                    <a:pt x="68" y="10"/>
                    <a:pt x="68" y="10"/>
                  </a:cubicBezTo>
                  <a:cubicBezTo>
                    <a:pt x="68" y="10"/>
                    <a:pt x="68" y="10"/>
                    <a:pt x="69" y="11"/>
                  </a:cubicBezTo>
                  <a:lnTo>
                    <a:pt x="84" y="26"/>
                  </a:lnTo>
                  <a:close/>
                  <a:moveTo>
                    <a:pt x="88" y="100"/>
                  </a:moveTo>
                  <a:cubicBezTo>
                    <a:pt x="88" y="101"/>
                    <a:pt x="87" y="102"/>
                    <a:pt x="86" y="102"/>
                  </a:cubicBezTo>
                  <a:cubicBezTo>
                    <a:pt x="8" y="102"/>
                    <a:pt x="8" y="102"/>
                    <a:pt x="8" y="102"/>
                  </a:cubicBezTo>
                  <a:cubicBezTo>
                    <a:pt x="7" y="102"/>
                    <a:pt x="6" y="101"/>
                    <a:pt x="6" y="100"/>
                  </a:cubicBezTo>
                  <a:cubicBezTo>
                    <a:pt x="6" y="8"/>
                    <a:pt x="6" y="8"/>
                    <a:pt x="6" y="8"/>
                  </a:cubicBezTo>
                  <a:cubicBezTo>
                    <a:pt x="6" y="7"/>
                    <a:pt x="7" y="7"/>
                    <a:pt x="8" y="7"/>
                  </a:cubicBezTo>
                  <a:cubicBezTo>
                    <a:pt x="59" y="7"/>
                    <a:pt x="59" y="7"/>
                    <a:pt x="59" y="7"/>
                  </a:cubicBezTo>
                  <a:cubicBezTo>
                    <a:pt x="60" y="7"/>
                    <a:pt x="60" y="7"/>
                    <a:pt x="61" y="7"/>
                  </a:cubicBezTo>
                  <a:cubicBezTo>
                    <a:pt x="61" y="34"/>
                    <a:pt x="61" y="34"/>
                    <a:pt x="61" y="34"/>
                  </a:cubicBezTo>
                  <a:cubicBezTo>
                    <a:pt x="88" y="34"/>
                    <a:pt x="88" y="34"/>
                    <a:pt x="88" y="34"/>
                  </a:cubicBezTo>
                  <a:cubicBezTo>
                    <a:pt x="88" y="34"/>
                    <a:pt x="88" y="35"/>
                    <a:pt x="88" y="36"/>
                  </a:cubicBezTo>
                  <a:lnTo>
                    <a:pt x="88" y="100"/>
                  </a:lnTo>
                  <a:close/>
                </a:path>
              </a:pathLst>
            </a:custGeom>
            <a:grpFill/>
            <a:ln>
              <a:noFill/>
            </a:ln>
          </p:spPr>
          <p:txBody>
            <a:bodyPr/>
            <a:lstStyle/>
            <a:p>
              <a:pPr>
                <a:defRPr/>
              </a:pPr>
              <a:endParaRPr lang="id-ID" sz="1350">
                <a:solidFill>
                  <a:prstClr val="black"/>
                </a:solidFill>
              </a:endParaRPr>
            </a:p>
          </p:txBody>
        </p:sp>
        <p:sp>
          <p:nvSpPr>
            <p:cNvPr id="128" name="Freeform 152"/>
            <p:cNvSpPr>
              <a:spLocks noEditPoints="1"/>
            </p:cNvSpPr>
            <p:nvPr/>
          </p:nvSpPr>
          <p:spPr bwMode="auto">
            <a:xfrm>
              <a:off x="9029505" y="1945211"/>
              <a:ext cx="401253" cy="297514"/>
            </a:xfrm>
            <a:custGeom>
              <a:avLst/>
              <a:gdLst>
                <a:gd name="T0" fmla="*/ 101 w 125"/>
                <a:gd name="T1" fmla="*/ 0 h 93"/>
                <a:gd name="T2" fmla="*/ 23 w 125"/>
                <a:gd name="T3" fmla="*/ 0 h 93"/>
                <a:gd name="T4" fmla="*/ 0 w 125"/>
                <a:gd name="T5" fmla="*/ 23 h 93"/>
                <a:gd name="T6" fmla="*/ 0 w 125"/>
                <a:gd name="T7" fmla="*/ 70 h 93"/>
                <a:gd name="T8" fmla="*/ 23 w 125"/>
                <a:gd name="T9" fmla="*/ 93 h 93"/>
                <a:gd name="T10" fmla="*/ 101 w 125"/>
                <a:gd name="T11" fmla="*/ 93 h 93"/>
                <a:gd name="T12" fmla="*/ 125 w 125"/>
                <a:gd name="T13" fmla="*/ 70 h 93"/>
                <a:gd name="T14" fmla="*/ 125 w 125"/>
                <a:gd name="T15" fmla="*/ 23 h 93"/>
                <a:gd name="T16" fmla="*/ 101 w 125"/>
                <a:gd name="T17" fmla="*/ 0 h 93"/>
                <a:gd name="T18" fmla="*/ 47 w 125"/>
                <a:gd name="T19" fmla="*/ 78 h 93"/>
                <a:gd name="T20" fmla="*/ 47 w 125"/>
                <a:gd name="T21" fmla="*/ 15 h 93"/>
                <a:gd name="T22" fmla="*/ 86 w 125"/>
                <a:gd name="T23" fmla="*/ 46 h 93"/>
                <a:gd name="T24" fmla="*/ 47 w 125"/>
                <a:gd name="T25" fmla="*/ 78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5" h="93">
                  <a:moveTo>
                    <a:pt x="101" y="0"/>
                  </a:moveTo>
                  <a:cubicBezTo>
                    <a:pt x="23" y="0"/>
                    <a:pt x="23" y="0"/>
                    <a:pt x="23" y="0"/>
                  </a:cubicBezTo>
                  <a:cubicBezTo>
                    <a:pt x="11" y="0"/>
                    <a:pt x="0" y="10"/>
                    <a:pt x="0" y="23"/>
                  </a:cubicBezTo>
                  <a:cubicBezTo>
                    <a:pt x="0" y="70"/>
                    <a:pt x="0" y="70"/>
                    <a:pt x="0" y="70"/>
                  </a:cubicBezTo>
                  <a:cubicBezTo>
                    <a:pt x="0" y="83"/>
                    <a:pt x="11" y="93"/>
                    <a:pt x="23" y="93"/>
                  </a:cubicBezTo>
                  <a:cubicBezTo>
                    <a:pt x="101" y="93"/>
                    <a:pt x="101" y="93"/>
                    <a:pt x="101" y="93"/>
                  </a:cubicBezTo>
                  <a:cubicBezTo>
                    <a:pt x="114" y="93"/>
                    <a:pt x="125" y="83"/>
                    <a:pt x="125" y="70"/>
                  </a:cubicBezTo>
                  <a:cubicBezTo>
                    <a:pt x="125" y="23"/>
                    <a:pt x="125" y="23"/>
                    <a:pt x="125" y="23"/>
                  </a:cubicBezTo>
                  <a:cubicBezTo>
                    <a:pt x="125" y="10"/>
                    <a:pt x="114" y="0"/>
                    <a:pt x="101" y="0"/>
                  </a:cubicBezTo>
                  <a:close/>
                  <a:moveTo>
                    <a:pt x="47" y="78"/>
                  </a:moveTo>
                  <a:cubicBezTo>
                    <a:pt x="47" y="15"/>
                    <a:pt x="47" y="15"/>
                    <a:pt x="47" y="15"/>
                  </a:cubicBezTo>
                  <a:cubicBezTo>
                    <a:pt x="86" y="46"/>
                    <a:pt x="86" y="46"/>
                    <a:pt x="86" y="46"/>
                  </a:cubicBezTo>
                  <a:lnTo>
                    <a:pt x="47" y="78"/>
                  </a:lnTo>
                  <a:close/>
                </a:path>
              </a:pathLst>
            </a:custGeom>
            <a:grpFill/>
            <a:ln>
              <a:noFill/>
            </a:ln>
          </p:spPr>
          <p:txBody>
            <a:bodyPr/>
            <a:lstStyle/>
            <a:p>
              <a:pPr>
                <a:defRPr/>
              </a:pPr>
              <a:endParaRPr lang="id-ID" sz="1350">
                <a:solidFill>
                  <a:prstClr val="black"/>
                </a:solidFill>
              </a:endParaRPr>
            </a:p>
          </p:txBody>
        </p:sp>
        <p:sp>
          <p:nvSpPr>
            <p:cNvPr id="129" name="Freeform 153"/>
            <p:cNvSpPr>
              <a:spLocks noEditPoints="1"/>
            </p:cNvSpPr>
            <p:nvPr/>
          </p:nvSpPr>
          <p:spPr bwMode="auto">
            <a:xfrm>
              <a:off x="8534302" y="4360555"/>
              <a:ext cx="207477" cy="211391"/>
            </a:xfrm>
            <a:custGeom>
              <a:avLst/>
              <a:gdLst>
                <a:gd name="T0" fmla="*/ 61 w 65"/>
                <a:gd name="T1" fmla="*/ 19 h 66"/>
                <a:gd name="T2" fmla="*/ 47 w 65"/>
                <a:gd name="T3" fmla="*/ 4 h 66"/>
                <a:gd name="T4" fmla="*/ 51 w 65"/>
                <a:gd name="T5" fmla="*/ 0 h 66"/>
                <a:gd name="T6" fmla="*/ 65 w 65"/>
                <a:gd name="T7" fmla="*/ 15 h 66"/>
                <a:gd name="T8" fmla="*/ 61 w 65"/>
                <a:gd name="T9" fmla="*/ 19 h 66"/>
                <a:gd name="T10" fmla="*/ 57 w 65"/>
                <a:gd name="T11" fmla="*/ 23 h 66"/>
                <a:gd name="T12" fmla="*/ 55 w 65"/>
                <a:gd name="T13" fmla="*/ 46 h 66"/>
                <a:gd name="T14" fmla="*/ 10 w 65"/>
                <a:gd name="T15" fmla="*/ 66 h 66"/>
                <a:gd name="T16" fmla="*/ 6 w 65"/>
                <a:gd name="T17" fmla="*/ 63 h 66"/>
                <a:gd name="T18" fmla="*/ 24 w 65"/>
                <a:gd name="T19" fmla="*/ 45 h 66"/>
                <a:gd name="T20" fmla="*/ 26 w 65"/>
                <a:gd name="T21" fmla="*/ 46 h 66"/>
                <a:gd name="T22" fmla="*/ 32 w 65"/>
                <a:gd name="T23" fmla="*/ 39 h 66"/>
                <a:gd name="T24" fmla="*/ 26 w 65"/>
                <a:gd name="T25" fmla="*/ 33 h 66"/>
                <a:gd name="T26" fmla="*/ 20 w 65"/>
                <a:gd name="T27" fmla="*/ 39 h 66"/>
                <a:gd name="T28" fmla="*/ 21 w 65"/>
                <a:gd name="T29" fmla="*/ 42 h 66"/>
                <a:gd name="T30" fmla="*/ 3 w 65"/>
                <a:gd name="T31" fmla="*/ 59 h 66"/>
                <a:gd name="T32" fmla="*/ 0 w 65"/>
                <a:gd name="T33" fmla="*/ 56 h 66"/>
                <a:gd name="T34" fmla="*/ 20 w 65"/>
                <a:gd name="T35" fmla="*/ 10 h 66"/>
                <a:gd name="T36" fmla="*/ 43 w 65"/>
                <a:gd name="T37" fmla="*/ 8 h 66"/>
                <a:gd name="T38" fmla="*/ 57 w 65"/>
                <a:gd name="T39" fmla="*/ 23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5" h="66">
                  <a:moveTo>
                    <a:pt x="61" y="19"/>
                  </a:moveTo>
                  <a:cubicBezTo>
                    <a:pt x="47" y="4"/>
                    <a:pt x="47" y="4"/>
                    <a:pt x="47" y="4"/>
                  </a:cubicBezTo>
                  <a:cubicBezTo>
                    <a:pt x="51" y="0"/>
                    <a:pt x="51" y="0"/>
                    <a:pt x="51" y="0"/>
                  </a:cubicBezTo>
                  <a:cubicBezTo>
                    <a:pt x="65" y="15"/>
                    <a:pt x="65" y="15"/>
                    <a:pt x="65" y="15"/>
                  </a:cubicBezTo>
                  <a:lnTo>
                    <a:pt x="61" y="19"/>
                  </a:lnTo>
                  <a:close/>
                  <a:moveTo>
                    <a:pt x="57" y="23"/>
                  </a:moveTo>
                  <a:cubicBezTo>
                    <a:pt x="55" y="46"/>
                    <a:pt x="55" y="46"/>
                    <a:pt x="55" y="46"/>
                  </a:cubicBezTo>
                  <a:cubicBezTo>
                    <a:pt x="37" y="46"/>
                    <a:pt x="10" y="66"/>
                    <a:pt x="10" y="66"/>
                  </a:cubicBezTo>
                  <a:cubicBezTo>
                    <a:pt x="6" y="63"/>
                    <a:pt x="6" y="63"/>
                    <a:pt x="6" y="63"/>
                  </a:cubicBezTo>
                  <a:cubicBezTo>
                    <a:pt x="24" y="45"/>
                    <a:pt x="24" y="45"/>
                    <a:pt x="24" y="45"/>
                  </a:cubicBezTo>
                  <a:cubicBezTo>
                    <a:pt x="25" y="45"/>
                    <a:pt x="25" y="46"/>
                    <a:pt x="26" y="46"/>
                  </a:cubicBezTo>
                  <a:cubicBezTo>
                    <a:pt x="30" y="46"/>
                    <a:pt x="32" y="43"/>
                    <a:pt x="32" y="39"/>
                  </a:cubicBezTo>
                  <a:cubicBezTo>
                    <a:pt x="32" y="36"/>
                    <a:pt x="30" y="33"/>
                    <a:pt x="26" y="33"/>
                  </a:cubicBezTo>
                  <a:cubicBezTo>
                    <a:pt x="23" y="33"/>
                    <a:pt x="20" y="36"/>
                    <a:pt x="20" y="39"/>
                  </a:cubicBezTo>
                  <a:cubicBezTo>
                    <a:pt x="20" y="40"/>
                    <a:pt x="20" y="41"/>
                    <a:pt x="21" y="42"/>
                  </a:cubicBezTo>
                  <a:cubicBezTo>
                    <a:pt x="3" y="59"/>
                    <a:pt x="3" y="59"/>
                    <a:pt x="3" y="59"/>
                  </a:cubicBezTo>
                  <a:cubicBezTo>
                    <a:pt x="0" y="56"/>
                    <a:pt x="0" y="56"/>
                    <a:pt x="0" y="56"/>
                  </a:cubicBezTo>
                  <a:cubicBezTo>
                    <a:pt x="0" y="56"/>
                    <a:pt x="20" y="29"/>
                    <a:pt x="20" y="10"/>
                  </a:cubicBezTo>
                  <a:cubicBezTo>
                    <a:pt x="43" y="8"/>
                    <a:pt x="43" y="8"/>
                    <a:pt x="43" y="8"/>
                  </a:cubicBezTo>
                  <a:lnTo>
                    <a:pt x="57" y="23"/>
                  </a:lnTo>
                  <a:close/>
                </a:path>
              </a:pathLst>
            </a:custGeom>
            <a:grpFill/>
            <a:ln>
              <a:noFill/>
            </a:ln>
          </p:spPr>
          <p:txBody>
            <a:bodyPr/>
            <a:lstStyle/>
            <a:p>
              <a:pPr>
                <a:defRPr/>
              </a:pPr>
              <a:endParaRPr lang="id-ID" sz="1350">
                <a:solidFill>
                  <a:prstClr val="black"/>
                </a:solidFill>
              </a:endParaRPr>
            </a:p>
          </p:txBody>
        </p:sp>
        <p:sp>
          <p:nvSpPr>
            <p:cNvPr id="130" name="Freeform 154"/>
            <p:cNvSpPr/>
            <p:nvPr/>
          </p:nvSpPr>
          <p:spPr bwMode="auto">
            <a:xfrm>
              <a:off x="8890535" y="4113931"/>
              <a:ext cx="279899" cy="268153"/>
            </a:xfrm>
            <a:custGeom>
              <a:avLst/>
              <a:gdLst>
                <a:gd name="T0" fmla="*/ 55 w 88"/>
                <a:gd name="T1" fmla="*/ 59 h 84"/>
                <a:gd name="T2" fmla="*/ 53 w 88"/>
                <a:gd name="T3" fmla="*/ 53 h 84"/>
                <a:gd name="T4" fmla="*/ 61 w 88"/>
                <a:gd name="T5" fmla="*/ 38 h 84"/>
                <a:gd name="T6" fmla="*/ 63 w 88"/>
                <a:gd name="T7" fmla="*/ 26 h 84"/>
                <a:gd name="T8" fmla="*/ 44 w 88"/>
                <a:gd name="T9" fmla="*/ 0 h 84"/>
                <a:gd name="T10" fmla="*/ 25 w 88"/>
                <a:gd name="T11" fmla="*/ 26 h 84"/>
                <a:gd name="T12" fmla="*/ 28 w 88"/>
                <a:gd name="T13" fmla="*/ 38 h 84"/>
                <a:gd name="T14" fmla="*/ 36 w 88"/>
                <a:gd name="T15" fmla="*/ 53 h 84"/>
                <a:gd name="T16" fmla="*/ 33 w 88"/>
                <a:gd name="T17" fmla="*/ 59 h 84"/>
                <a:gd name="T18" fmla="*/ 0 w 88"/>
                <a:gd name="T19" fmla="*/ 84 h 84"/>
                <a:gd name="T20" fmla="*/ 44 w 88"/>
                <a:gd name="T21" fmla="*/ 84 h 84"/>
                <a:gd name="T22" fmla="*/ 88 w 88"/>
                <a:gd name="T23" fmla="*/ 84 h 84"/>
                <a:gd name="T24" fmla="*/ 55 w 88"/>
                <a:gd name="T25" fmla="*/ 59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8" h="84">
                  <a:moveTo>
                    <a:pt x="55" y="59"/>
                  </a:moveTo>
                  <a:cubicBezTo>
                    <a:pt x="53" y="59"/>
                    <a:pt x="53" y="53"/>
                    <a:pt x="53" y="53"/>
                  </a:cubicBezTo>
                  <a:cubicBezTo>
                    <a:pt x="53" y="53"/>
                    <a:pt x="59" y="46"/>
                    <a:pt x="61" y="38"/>
                  </a:cubicBezTo>
                  <a:cubicBezTo>
                    <a:pt x="64" y="38"/>
                    <a:pt x="67" y="29"/>
                    <a:pt x="63" y="26"/>
                  </a:cubicBezTo>
                  <a:cubicBezTo>
                    <a:pt x="63" y="22"/>
                    <a:pt x="68" y="0"/>
                    <a:pt x="44" y="0"/>
                  </a:cubicBezTo>
                  <a:cubicBezTo>
                    <a:pt x="21" y="0"/>
                    <a:pt x="25" y="22"/>
                    <a:pt x="25" y="26"/>
                  </a:cubicBezTo>
                  <a:cubicBezTo>
                    <a:pt x="22" y="29"/>
                    <a:pt x="24" y="38"/>
                    <a:pt x="28" y="38"/>
                  </a:cubicBezTo>
                  <a:cubicBezTo>
                    <a:pt x="29" y="46"/>
                    <a:pt x="36" y="53"/>
                    <a:pt x="36" y="53"/>
                  </a:cubicBezTo>
                  <a:cubicBezTo>
                    <a:pt x="36" y="53"/>
                    <a:pt x="35" y="59"/>
                    <a:pt x="33" y="59"/>
                  </a:cubicBezTo>
                  <a:cubicBezTo>
                    <a:pt x="26" y="60"/>
                    <a:pt x="0" y="72"/>
                    <a:pt x="0" y="84"/>
                  </a:cubicBezTo>
                  <a:cubicBezTo>
                    <a:pt x="44" y="84"/>
                    <a:pt x="44" y="84"/>
                    <a:pt x="44" y="84"/>
                  </a:cubicBezTo>
                  <a:cubicBezTo>
                    <a:pt x="88" y="84"/>
                    <a:pt x="88" y="84"/>
                    <a:pt x="88" y="84"/>
                  </a:cubicBezTo>
                  <a:cubicBezTo>
                    <a:pt x="88" y="72"/>
                    <a:pt x="62" y="60"/>
                    <a:pt x="55" y="59"/>
                  </a:cubicBezTo>
                  <a:close/>
                </a:path>
              </a:pathLst>
            </a:custGeom>
            <a:grpFill/>
            <a:ln>
              <a:noFill/>
            </a:ln>
          </p:spPr>
          <p:txBody>
            <a:bodyPr/>
            <a:lstStyle/>
            <a:p>
              <a:pPr>
                <a:defRPr/>
              </a:pPr>
              <a:endParaRPr lang="id-ID" sz="1350">
                <a:solidFill>
                  <a:prstClr val="black"/>
                </a:solidFill>
              </a:endParaRPr>
            </a:p>
          </p:txBody>
        </p:sp>
        <p:sp>
          <p:nvSpPr>
            <p:cNvPr id="131" name="Freeform 155"/>
            <p:cNvSpPr>
              <a:spLocks noEditPoints="1"/>
            </p:cNvSpPr>
            <p:nvPr/>
          </p:nvSpPr>
          <p:spPr bwMode="auto">
            <a:xfrm>
              <a:off x="8039097" y="4581732"/>
              <a:ext cx="262282" cy="262282"/>
            </a:xfrm>
            <a:custGeom>
              <a:avLst/>
              <a:gdLst>
                <a:gd name="T0" fmla="*/ 0 w 82"/>
                <a:gd name="T1" fmla="*/ 41 h 82"/>
                <a:gd name="T2" fmla="*/ 82 w 82"/>
                <a:gd name="T3" fmla="*/ 41 h 82"/>
                <a:gd name="T4" fmla="*/ 64 w 82"/>
                <a:gd name="T5" fmla="*/ 55 h 82"/>
                <a:gd name="T6" fmla="*/ 77 w 82"/>
                <a:gd name="T7" fmla="*/ 44 h 82"/>
                <a:gd name="T8" fmla="*/ 64 w 82"/>
                <a:gd name="T9" fmla="*/ 55 h 82"/>
                <a:gd name="T10" fmla="*/ 16 w 82"/>
                <a:gd name="T11" fmla="*/ 38 h 82"/>
                <a:gd name="T12" fmla="*/ 8 w 82"/>
                <a:gd name="T13" fmla="*/ 27 h 82"/>
                <a:gd name="T14" fmla="*/ 59 w 82"/>
                <a:gd name="T15" fmla="*/ 27 h 82"/>
                <a:gd name="T16" fmla="*/ 44 w 82"/>
                <a:gd name="T17" fmla="*/ 38 h 82"/>
                <a:gd name="T18" fmla="*/ 59 w 82"/>
                <a:gd name="T19" fmla="*/ 27 h 82"/>
                <a:gd name="T20" fmla="*/ 44 w 82"/>
                <a:gd name="T21" fmla="*/ 5 h 82"/>
                <a:gd name="T22" fmla="*/ 54 w 82"/>
                <a:gd name="T23" fmla="*/ 14 h 82"/>
                <a:gd name="T24" fmla="*/ 44 w 82"/>
                <a:gd name="T25" fmla="*/ 22 h 82"/>
                <a:gd name="T26" fmla="*/ 35 w 82"/>
                <a:gd name="T27" fmla="*/ 7 h 82"/>
                <a:gd name="T28" fmla="*/ 38 w 82"/>
                <a:gd name="T29" fmla="*/ 22 h 82"/>
                <a:gd name="T30" fmla="*/ 28 w 82"/>
                <a:gd name="T31" fmla="*/ 14 h 82"/>
                <a:gd name="T32" fmla="*/ 38 w 82"/>
                <a:gd name="T33" fmla="*/ 38 h 82"/>
                <a:gd name="T34" fmla="*/ 23 w 82"/>
                <a:gd name="T35" fmla="*/ 27 h 82"/>
                <a:gd name="T36" fmla="*/ 8 w 82"/>
                <a:gd name="T37" fmla="*/ 55 h 82"/>
                <a:gd name="T38" fmla="*/ 16 w 82"/>
                <a:gd name="T39" fmla="*/ 44 h 82"/>
                <a:gd name="T40" fmla="*/ 8 w 82"/>
                <a:gd name="T41" fmla="*/ 55 h 82"/>
                <a:gd name="T42" fmla="*/ 38 w 82"/>
                <a:gd name="T43" fmla="*/ 44 h 82"/>
                <a:gd name="T44" fmla="*/ 23 w 82"/>
                <a:gd name="T45" fmla="*/ 55 h 82"/>
                <a:gd name="T46" fmla="*/ 38 w 82"/>
                <a:gd name="T47" fmla="*/ 60 h 82"/>
                <a:gd name="T48" fmla="*/ 35 w 82"/>
                <a:gd name="T49" fmla="*/ 74 h 82"/>
                <a:gd name="T50" fmla="*/ 25 w 82"/>
                <a:gd name="T51" fmla="*/ 60 h 82"/>
                <a:gd name="T52" fmla="*/ 54 w 82"/>
                <a:gd name="T53" fmla="*/ 67 h 82"/>
                <a:gd name="T54" fmla="*/ 44 w 82"/>
                <a:gd name="T55" fmla="*/ 76 h 82"/>
                <a:gd name="T56" fmla="*/ 57 w 82"/>
                <a:gd name="T57" fmla="*/ 60 h 82"/>
                <a:gd name="T58" fmla="*/ 44 w 82"/>
                <a:gd name="T59" fmla="*/ 55 h 82"/>
                <a:gd name="T60" fmla="*/ 60 w 82"/>
                <a:gd name="T61" fmla="*/ 44 h 82"/>
                <a:gd name="T62" fmla="*/ 44 w 82"/>
                <a:gd name="T63" fmla="*/ 55 h 82"/>
                <a:gd name="T64" fmla="*/ 64 w 82"/>
                <a:gd name="T65" fmla="*/ 27 h 82"/>
                <a:gd name="T66" fmla="*/ 77 w 82"/>
                <a:gd name="T67" fmla="*/ 38 h 82"/>
                <a:gd name="T68" fmla="*/ 71 w 82"/>
                <a:gd name="T69" fmla="*/ 22 h 82"/>
                <a:gd name="T70" fmla="*/ 57 w 82"/>
                <a:gd name="T71" fmla="*/ 9 h 82"/>
                <a:gd name="T72" fmla="*/ 71 w 82"/>
                <a:gd name="T73" fmla="*/ 22 h 82"/>
                <a:gd name="T74" fmla="*/ 26 w 82"/>
                <a:gd name="T75" fmla="*/ 9 h 82"/>
                <a:gd name="T76" fmla="*/ 11 w 82"/>
                <a:gd name="T77" fmla="*/ 22 h 82"/>
                <a:gd name="T78" fmla="*/ 11 w 82"/>
                <a:gd name="T79" fmla="*/ 60 h 82"/>
                <a:gd name="T80" fmla="*/ 26 w 82"/>
                <a:gd name="T81" fmla="*/ 73 h 82"/>
                <a:gd name="T82" fmla="*/ 11 w 82"/>
                <a:gd name="T83" fmla="*/ 60 h 82"/>
                <a:gd name="T84" fmla="*/ 57 w 82"/>
                <a:gd name="T85" fmla="*/ 73 h 82"/>
                <a:gd name="T86" fmla="*/ 71 w 82"/>
                <a:gd name="T87" fmla="*/ 60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82" h="82">
                  <a:moveTo>
                    <a:pt x="41" y="0"/>
                  </a:moveTo>
                  <a:cubicBezTo>
                    <a:pt x="18" y="0"/>
                    <a:pt x="0" y="18"/>
                    <a:pt x="0" y="41"/>
                  </a:cubicBezTo>
                  <a:cubicBezTo>
                    <a:pt x="0" y="64"/>
                    <a:pt x="18" y="82"/>
                    <a:pt x="41" y="82"/>
                  </a:cubicBezTo>
                  <a:cubicBezTo>
                    <a:pt x="64" y="82"/>
                    <a:pt x="82" y="64"/>
                    <a:pt x="82" y="41"/>
                  </a:cubicBezTo>
                  <a:cubicBezTo>
                    <a:pt x="82" y="18"/>
                    <a:pt x="64" y="0"/>
                    <a:pt x="41" y="0"/>
                  </a:cubicBezTo>
                  <a:close/>
                  <a:moveTo>
                    <a:pt x="64" y="55"/>
                  </a:moveTo>
                  <a:cubicBezTo>
                    <a:pt x="65" y="51"/>
                    <a:pt x="66" y="47"/>
                    <a:pt x="66" y="44"/>
                  </a:cubicBezTo>
                  <a:cubicBezTo>
                    <a:pt x="77" y="44"/>
                    <a:pt x="77" y="44"/>
                    <a:pt x="77" y="44"/>
                  </a:cubicBezTo>
                  <a:cubicBezTo>
                    <a:pt x="76" y="47"/>
                    <a:pt x="76" y="51"/>
                    <a:pt x="74" y="55"/>
                  </a:cubicBezTo>
                  <a:lnTo>
                    <a:pt x="64" y="55"/>
                  </a:lnTo>
                  <a:close/>
                  <a:moveTo>
                    <a:pt x="18" y="27"/>
                  </a:moveTo>
                  <a:cubicBezTo>
                    <a:pt x="17" y="31"/>
                    <a:pt x="17" y="34"/>
                    <a:pt x="16" y="38"/>
                  </a:cubicBezTo>
                  <a:cubicBezTo>
                    <a:pt x="6" y="38"/>
                    <a:pt x="6" y="38"/>
                    <a:pt x="6" y="38"/>
                  </a:cubicBezTo>
                  <a:cubicBezTo>
                    <a:pt x="6" y="34"/>
                    <a:pt x="7" y="31"/>
                    <a:pt x="8" y="27"/>
                  </a:cubicBezTo>
                  <a:lnTo>
                    <a:pt x="18" y="27"/>
                  </a:lnTo>
                  <a:close/>
                  <a:moveTo>
                    <a:pt x="59" y="27"/>
                  </a:moveTo>
                  <a:cubicBezTo>
                    <a:pt x="60" y="31"/>
                    <a:pt x="60" y="34"/>
                    <a:pt x="60" y="38"/>
                  </a:cubicBezTo>
                  <a:cubicBezTo>
                    <a:pt x="44" y="38"/>
                    <a:pt x="44" y="38"/>
                    <a:pt x="44" y="38"/>
                  </a:cubicBezTo>
                  <a:cubicBezTo>
                    <a:pt x="44" y="27"/>
                    <a:pt x="44" y="27"/>
                    <a:pt x="44" y="27"/>
                  </a:cubicBezTo>
                  <a:lnTo>
                    <a:pt x="59" y="27"/>
                  </a:lnTo>
                  <a:close/>
                  <a:moveTo>
                    <a:pt x="44" y="22"/>
                  </a:moveTo>
                  <a:cubicBezTo>
                    <a:pt x="44" y="5"/>
                    <a:pt x="44" y="5"/>
                    <a:pt x="44" y="5"/>
                  </a:cubicBezTo>
                  <a:cubicBezTo>
                    <a:pt x="45" y="6"/>
                    <a:pt x="46" y="6"/>
                    <a:pt x="48" y="7"/>
                  </a:cubicBezTo>
                  <a:cubicBezTo>
                    <a:pt x="50" y="9"/>
                    <a:pt x="52" y="11"/>
                    <a:pt x="54" y="14"/>
                  </a:cubicBezTo>
                  <a:cubicBezTo>
                    <a:pt x="55" y="17"/>
                    <a:pt x="56" y="19"/>
                    <a:pt x="57" y="22"/>
                  </a:cubicBezTo>
                  <a:cubicBezTo>
                    <a:pt x="44" y="22"/>
                    <a:pt x="44" y="22"/>
                    <a:pt x="44" y="22"/>
                  </a:cubicBezTo>
                  <a:close/>
                  <a:moveTo>
                    <a:pt x="28" y="14"/>
                  </a:moveTo>
                  <a:cubicBezTo>
                    <a:pt x="30" y="11"/>
                    <a:pt x="32" y="9"/>
                    <a:pt x="35" y="7"/>
                  </a:cubicBezTo>
                  <a:cubicBezTo>
                    <a:pt x="36" y="6"/>
                    <a:pt x="37" y="6"/>
                    <a:pt x="38" y="5"/>
                  </a:cubicBezTo>
                  <a:cubicBezTo>
                    <a:pt x="38" y="22"/>
                    <a:pt x="38" y="22"/>
                    <a:pt x="38" y="22"/>
                  </a:cubicBezTo>
                  <a:cubicBezTo>
                    <a:pt x="25" y="22"/>
                    <a:pt x="25" y="22"/>
                    <a:pt x="25" y="22"/>
                  </a:cubicBezTo>
                  <a:cubicBezTo>
                    <a:pt x="26" y="19"/>
                    <a:pt x="27" y="17"/>
                    <a:pt x="28" y="14"/>
                  </a:cubicBezTo>
                  <a:close/>
                  <a:moveTo>
                    <a:pt x="38" y="27"/>
                  </a:moveTo>
                  <a:cubicBezTo>
                    <a:pt x="38" y="38"/>
                    <a:pt x="38" y="38"/>
                    <a:pt x="38" y="38"/>
                  </a:cubicBezTo>
                  <a:cubicBezTo>
                    <a:pt x="22" y="38"/>
                    <a:pt x="22" y="38"/>
                    <a:pt x="22" y="38"/>
                  </a:cubicBezTo>
                  <a:cubicBezTo>
                    <a:pt x="22" y="34"/>
                    <a:pt x="23" y="31"/>
                    <a:pt x="23" y="27"/>
                  </a:cubicBezTo>
                  <a:lnTo>
                    <a:pt x="38" y="27"/>
                  </a:lnTo>
                  <a:close/>
                  <a:moveTo>
                    <a:pt x="8" y="55"/>
                  </a:moveTo>
                  <a:cubicBezTo>
                    <a:pt x="7" y="51"/>
                    <a:pt x="6" y="47"/>
                    <a:pt x="6" y="44"/>
                  </a:cubicBezTo>
                  <a:cubicBezTo>
                    <a:pt x="16" y="44"/>
                    <a:pt x="16" y="44"/>
                    <a:pt x="16" y="44"/>
                  </a:cubicBezTo>
                  <a:cubicBezTo>
                    <a:pt x="17" y="47"/>
                    <a:pt x="17" y="51"/>
                    <a:pt x="18" y="55"/>
                  </a:cubicBezTo>
                  <a:lnTo>
                    <a:pt x="8" y="55"/>
                  </a:lnTo>
                  <a:close/>
                  <a:moveTo>
                    <a:pt x="22" y="44"/>
                  </a:moveTo>
                  <a:cubicBezTo>
                    <a:pt x="38" y="44"/>
                    <a:pt x="38" y="44"/>
                    <a:pt x="38" y="44"/>
                  </a:cubicBezTo>
                  <a:cubicBezTo>
                    <a:pt x="38" y="55"/>
                    <a:pt x="38" y="55"/>
                    <a:pt x="38" y="55"/>
                  </a:cubicBezTo>
                  <a:cubicBezTo>
                    <a:pt x="23" y="55"/>
                    <a:pt x="23" y="55"/>
                    <a:pt x="23" y="55"/>
                  </a:cubicBezTo>
                  <a:cubicBezTo>
                    <a:pt x="23" y="51"/>
                    <a:pt x="22" y="47"/>
                    <a:pt x="22" y="44"/>
                  </a:cubicBezTo>
                  <a:close/>
                  <a:moveTo>
                    <a:pt x="38" y="60"/>
                  </a:moveTo>
                  <a:cubicBezTo>
                    <a:pt x="38" y="76"/>
                    <a:pt x="38" y="76"/>
                    <a:pt x="38" y="76"/>
                  </a:cubicBezTo>
                  <a:cubicBezTo>
                    <a:pt x="37" y="76"/>
                    <a:pt x="36" y="75"/>
                    <a:pt x="35" y="74"/>
                  </a:cubicBezTo>
                  <a:cubicBezTo>
                    <a:pt x="32" y="73"/>
                    <a:pt x="30" y="70"/>
                    <a:pt x="28" y="67"/>
                  </a:cubicBezTo>
                  <a:cubicBezTo>
                    <a:pt x="27" y="65"/>
                    <a:pt x="26" y="63"/>
                    <a:pt x="25" y="60"/>
                  </a:cubicBezTo>
                  <a:cubicBezTo>
                    <a:pt x="38" y="60"/>
                    <a:pt x="38" y="60"/>
                    <a:pt x="38" y="60"/>
                  </a:cubicBezTo>
                  <a:close/>
                  <a:moveTo>
                    <a:pt x="54" y="67"/>
                  </a:moveTo>
                  <a:cubicBezTo>
                    <a:pt x="52" y="70"/>
                    <a:pt x="50" y="73"/>
                    <a:pt x="48" y="74"/>
                  </a:cubicBezTo>
                  <a:cubicBezTo>
                    <a:pt x="46" y="75"/>
                    <a:pt x="45" y="76"/>
                    <a:pt x="44" y="76"/>
                  </a:cubicBezTo>
                  <a:cubicBezTo>
                    <a:pt x="44" y="60"/>
                    <a:pt x="44" y="60"/>
                    <a:pt x="44" y="60"/>
                  </a:cubicBezTo>
                  <a:cubicBezTo>
                    <a:pt x="57" y="60"/>
                    <a:pt x="57" y="60"/>
                    <a:pt x="57" y="60"/>
                  </a:cubicBezTo>
                  <a:cubicBezTo>
                    <a:pt x="56" y="63"/>
                    <a:pt x="55" y="65"/>
                    <a:pt x="54" y="67"/>
                  </a:cubicBezTo>
                  <a:close/>
                  <a:moveTo>
                    <a:pt x="44" y="55"/>
                  </a:moveTo>
                  <a:cubicBezTo>
                    <a:pt x="44" y="44"/>
                    <a:pt x="44" y="44"/>
                    <a:pt x="44" y="44"/>
                  </a:cubicBezTo>
                  <a:cubicBezTo>
                    <a:pt x="60" y="44"/>
                    <a:pt x="60" y="44"/>
                    <a:pt x="60" y="44"/>
                  </a:cubicBezTo>
                  <a:cubicBezTo>
                    <a:pt x="60" y="47"/>
                    <a:pt x="60" y="51"/>
                    <a:pt x="59" y="55"/>
                  </a:cubicBezTo>
                  <a:lnTo>
                    <a:pt x="44" y="55"/>
                  </a:lnTo>
                  <a:close/>
                  <a:moveTo>
                    <a:pt x="66" y="38"/>
                  </a:moveTo>
                  <a:cubicBezTo>
                    <a:pt x="66" y="34"/>
                    <a:pt x="65" y="31"/>
                    <a:pt x="64" y="27"/>
                  </a:cubicBezTo>
                  <a:cubicBezTo>
                    <a:pt x="74" y="27"/>
                    <a:pt x="74" y="27"/>
                    <a:pt x="74" y="27"/>
                  </a:cubicBezTo>
                  <a:cubicBezTo>
                    <a:pt x="76" y="31"/>
                    <a:pt x="76" y="34"/>
                    <a:pt x="77" y="38"/>
                  </a:cubicBezTo>
                  <a:lnTo>
                    <a:pt x="66" y="38"/>
                  </a:lnTo>
                  <a:close/>
                  <a:moveTo>
                    <a:pt x="71" y="22"/>
                  </a:moveTo>
                  <a:cubicBezTo>
                    <a:pt x="63" y="22"/>
                    <a:pt x="63" y="22"/>
                    <a:pt x="63" y="22"/>
                  </a:cubicBezTo>
                  <a:cubicBezTo>
                    <a:pt x="61" y="17"/>
                    <a:pt x="59" y="12"/>
                    <a:pt x="57" y="9"/>
                  </a:cubicBezTo>
                  <a:cubicBezTo>
                    <a:pt x="60" y="10"/>
                    <a:pt x="63" y="13"/>
                    <a:pt x="66" y="16"/>
                  </a:cubicBezTo>
                  <a:cubicBezTo>
                    <a:pt x="68" y="17"/>
                    <a:pt x="70" y="19"/>
                    <a:pt x="71" y="22"/>
                  </a:cubicBezTo>
                  <a:close/>
                  <a:moveTo>
                    <a:pt x="16" y="16"/>
                  </a:moveTo>
                  <a:cubicBezTo>
                    <a:pt x="19" y="13"/>
                    <a:pt x="22" y="10"/>
                    <a:pt x="26" y="9"/>
                  </a:cubicBezTo>
                  <a:cubicBezTo>
                    <a:pt x="23" y="12"/>
                    <a:pt x="21" y="17"/>
                    <a:pt x="19" y="22"/>
                  </a:cubicBezTo>
                  <a:cubicBezTo>
                    <a:pt x="11" y="22"/>
                    <a:pt x="11" y="22"/>
                    <a:pt x="11" y="22"/>
                  </a:cubicBezTo>
                  <a:cubicBezTo>
                    <a:pt x="12" y="19"/>
                    <a:pt x="14" y="17"/>
                    <a:pt x="16" y="16"/>
                  </a:cubicBezTo>
                  <a:close/>
                  <a:moveTo>
                    <a:pt x="11" y="60"/>
                  </a:moveTo>
                  <a:cubicBezTo>
                    <a:pt x="19" y="60"/>
                    <a:pt x="19" y="60"/>
                    <a:pt x="19" y="60"/>
                  </a:cubicBezTo>
                  <a:cubicBezTo>
                    <a:pt x="21" y="65"/>
                    <a:pt x="23" y="69"/>
                    <a:pt x="26" y="73"/>
                  </a:cubicBezTo>
                  <a:cubicBezTo>
                    <a:pt x="22" y="71"/>
                    <a:pt x="19" y="69"/>
                    <a:pt x="16" y="66"/>
                  </a:cubicBezTo>
                  <a:cubicBezTo>
                    <a:pt x="14" y="64"/>
                    <a:pt x="12" y="62"/>
                    <a:pt x="11" y="60"/>
                  </a:cubicBezTo>
                  <a:close/>
                  <a:moveTo>
                    <a:pt x="66" y="66"/>
                  </a:moveTo>
                  <a:cubicBezTo>
                    <a:pt x="63" y="69"/>
                    <a:pt x="60" y="71"/>
                    <a:pt x="57" y="73"/>
                  </a:cubicBezTo>
                  <a:cubicBezTo>
                    <a:pt x="59" y="69"/>
                    <a:pt x="61" y="65"/>
                    <a:pt x="63" y="60"/>
                  </a:cubicBezTo>
                  <a:cubicBezTo>
                    <a:pt x="71" y="60"/>
                    <a:pt x="71" y="60"/>
                    <a:pt x="71" y="60"/>
                  </a:cubicBezTo>
                  <a:cubicBezTo>
                    <a:pt x="70" y="62"/>
                    <a:pt x="68" y="64"/>
                    <a:pt x="66" y="66"/>
                  </a:cubicBezTo>
                  <a:close/>
                </a:path>
              </a:pathLst>
            </a:custGeom>
            <a:grpFill/>
            <a:ln>
              <a:noFill/>
            </a:ln>
          </p:spPr>
          <p:txBody>
            <a:bodyPr/>
            <a:lstStyle/>
            <a:p>
              <a:pPr>
                <a:defRPr/>
              </a:pPr>
              <a:endParaRPr lang="id-ID" sz="1350">
                <a:solidFill>
                  <a:prstClr val="black"/>
                </a:solidFill>
              </a:endParaRPr>
            </a:p>
          </p:txBody>
        </p:sp>
        <p:sp>
          <p:nvSpPr>
            <p:cNvPr id="132" name="Freeform 156"/>
            <p:cNvSpPr>
              <a:spLocks noEditPoints="1"/>
            </p:cNvSpPr>
            <p:nvPr/>
          </p:nvSpPr>
          <p:spPr bwMode="auto">
            <a:xfrm>
              <a:off x="8820072" y="2931705"/>
              <a:ext cx="219221" cy="232921"/>
            </a:xfrm>
            <a:custGeom>
              <a:avLst/>
              <a:gdLst>
                <a:gd name="T0" fmla="*/ 62 w 69"/>
                <a:gd name="T1" fmla="*/ 0 h 73"/>
                <a:gd name="T2" fmla="*/ 7 w 69"/>
                <a:gd name="T3" fmla="*/ 0 h 73"/>
                <a:gd name="T4" fmla="*/ 0 w 69"/>
                <a:gd name="T5" fmla="*/ 7 h 73"/>
                <a:gd name="T6" fmla="*/ 0 w 69"/>
                <a:gd name="T7" fmla="*/ 66 h 73"/>
                <a:gd name="T8" fmla="*/ 7 w 69"/>
                <a:gd name="T9" fmla="*/ 73 h 73"/>
                <a:gd name="T10" fmla="*/ 62 w 69"/>
                <a:gd name="T11" fmla="*/ 73 h 73"/>
                <a:gd name="T12" fmla="*/ 69 w 69"/>
                <a:gd name="T13" fmla="*/ 66 h 73"/>
                <a:gd name="T14" fmla="*/ 69 w 69"/>
                <a:gd name="T15" fmla="*/ 7 h 73"/>
                <a:gd name="T16" fmla="*/ 62 w 69"/>
                <a:gd name="T17" fmla="*/ 0 h 73"/>
                <a:gd name="T18" fmla="*/ 60 w 69"/>
                <a:gd name="T19" fmla="*/ 64 h 73"/>
                <a:gd name="T20" fmla="*/ 10 w 69"/>
                <a:gd name="T21" fmla="*/ 64 h 73"/>
                <a:gd name="T22" fmla="*/ 10 w 69"/>
                <a:gd name="T23" fmla="*/ 9 h 73"/>
                <a:gd name="T24" fmla="*/ 60 w 69"/>
                <a:gd name="T25" fmla="*/ 9 h 73"/>
                <a:gd name="T26" fmla="*/ 60 w 69"/>
                <a:gd name="T27" fmla="*/ 64 h 73"/>
                <a:gd name="T28" fmla="*/ 19 w 69"/>
                <a:gd name="T29" fmla="*/ 32 h 73"/>
                <a:gd name="T30" fmla="*/ 51 w 69"/>
                <a:gd name="T31" fmla="*/ 32 h 73"/>
                <a:gd name="T32" fmla="*/ 51 w 69"/>
                <a:gd name="T33" fmla="*/ 37 h 73"/>
                <a:gd name="T34" fmla="*/ 19 w 69"/>
                <a:gd name="T35" fmla="*/ 37 h 73"/>
                <a:gd name="T36" fmla="*/ 19 w 69"/>
                <a:gd name="T37" fmla="*/ 32 h 73"/>
                <a:gd name="T38" fmla="*/ 19 w 69"/>
                <a:gd name="T39" fmla="*/ 41 h 73"/>
                <a:gd name="T40" fmla="*/ 51 w 69"/>
                <a:gd name="T41" fmla="*/ 41 h 73"/>
                <a:gd name="T42" fmla="*/ 51 w 69"/>
                <a:gd name="T43" fmla="*/ 46 h 73"/>
                <a:gd name="T44" fmla="*/ 19 w 69"/>
                <a:gd name="T45" fmla="*/ 46 h 73"/>
                <a:gd name="T46" fmla="*/ 19 w 69"/>
                <a:gd name="T47" fmla="*/ 41 h 73"/>
                <a:gd name="T48" fmla="*/ 19 w 69"/>
                <a:gd name="T49" fmla="*/ 50 h 73"/>
                <a:gd name="T50" fmla="*/ 51 w 69"/>
                <a:gd name="T51" fmla="*/ 50 h 73"/>
                <a:gd name="T52" fmla="*/ 51 w 69"/>
                <a:gd name="T53" fmla="*/ 55 h 73"/>
                <a:gd name="T54" fmla="*/ 19 w 69"/>
                <a:gd name="T55" fmla="*/ 55 h 73"/>
                <a:gd name="T56" fmla="*/ 19 w 69"/>
                <a:gd name="T57" fmla="*/ 50 h 73"/>
                <a:gd name="T58" fmla="*/ 19 w 69"/>
                <a:gd name="T59" fmla="*/ 23 h 73"/>
                <a:gd name="T60" fmla="*/ 51 w 69"/>
                <a:gd name="T61" fmla="*/ 23 h 73"/>
                <a:gd name="T62" fmla="*/ 51 w 69"/>
                <a:gd name="T63" fmla="*/ 27 h 73"/>
                <a:gd name="T64" fmla="*/ 19 w 69"/>
                <a:gd name="T65" fmla="*/ 27 h 73"/>
                <a:gd name="T66" fmla="*/ 19 w 69"/>
                <a:gd name="T67" fmla="*/ 23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69" h="73">
                  <a:moveTo>
                    <a:pt x="62" y="0"/>
                  </a:moveTo>
                  <a:cubicBezTo>
                    <a:pt x="7" y="0"/>
                    <a:pt x="7" y="0"/>
                    <a:pt x="7" y="0"/>
                  </a:cubicBezTo>
                  <a:cubicBezTo>
                    <a:pt x="4" y="0"/>
                    <a:pt x="0" y="3"/>
                    <a:pt x="0" y="7"/>
                  </a:cubicBezTo>
                  <a:cubicBezTo>
                    <a:pt x="0" y="66"/>
                    <a:pt x="0" y="66"/>
                    <a:pt x="0" y="66"/>
                  </a:cubicBezTo>
                  <a:cubicBezTo>
                    <a:pt x="0" y="70"/>
                    <a:pt x="4" y="73"/>
                    <a:pt x="7" y="73"/>
                  </a:cubicBezTo>
                  <a:cubicBezTo>
                    <a:pt x="62" y="73"/>
                    <a:pt x="62" y="73"/>
                    <a:pt x="62" y="73"/>
                  </a:cubicBezTo>
                  <a:cubicBezTo>
                    <a:pt x="66" y="73"/>
                    <a:pt x="69" y="70"/>
                    <a:pt x="69" y="66"/>
                  </a:cubicBezTo>
                  <a:cubicBezTo>
                    <a:pt x="69" y="7"/>
                    <a:pt x="69" y="7"/>
                    <a:pt x="69" y="7"/>
                  </a:cubicBezTo>
                  <a:cubicBezTo>
                    <a:pt x="69" y="3"/>
                    <a:pt x="66" y="0"/>
                    <a:pt x="62" y="0"/>
                  </a:cubicBezTo>
                  <a:close/>
                  <a:moveTo>
                    <a:pt x="60" y="64"/>
                  </a:moveTo>
                  <a:cubicBezTo>
                    <a:pt x="10" y="64"/>
                    <a:pt x="10" y="64"/>
                    <a:pt x="10" y="64"/>
                  </a:cubicBezTo>
                  <a:cubicBezTo>
                    <a:pt x="10" y="9"/>
                    <a:pt x="10" y="9"/>
                    <a:pt x="10" y="9"/>
                  </a:cubicBezTo>
                  <a:cubicBezTo>
                    <a:pt x="60" y="9"/>
                    <a:pt x="60" y="9"/>
                    <a:pt x="60" y="9"/>
                  </a:cubicBezTo>
                  <a:lnTo>
                    <a:pt x="60" y="64"/>
                  </a:lnTo>
                  <a:close/>
                  <a:moveTo>
                    <a:pt x="19" y="32"/>
                  </a:moveTo>
                  <a:cubicBezTo>
                    <a:pt x="51" y="32"/>
                    <a:pt x="51" y="32"/>
                    <a:pt x="51" y="32"/>
                  </a:cubicBezTo>
                  <a:cubicBezTo>
                    <a:pt x="51" y="37"/>
                    <a:pt x="51" y="37"/>
                    <a:pt x="51" y="37"/>
                  </a:cubicBezTo>
                  <a:cubicBezTo>
                    <a:pt x="19" y="37"/>
                    <a:pt x="19" y="37"/>
                    <a:pt x="19" y="37"/>
                  </a:cubicBezTo>
                  <a:lnTo>
                    <a:pt x="19" y="32"/>
                  </a:lnTo>
                  <a:close/>
                  <a:moveTo>
                    <a:pt x="19" y="41"/>
                  </a:moveTo>
                  <a:cubicBezTo>
                    <a:pt x="51" y="41"/>
                    <a:pt x="51" y="41"/>
                    <a:pt x="51" y="41"/>
                  </a:cubicBezTo>
                  <a:cubicBezTo>
                    <a:pt x="51" y="46"/>
                    <a:pt x="51" y="46"/>
                    <a:pt x="51" y="46"/>
                  </a:cubicBezTo>
                  <a:cubicBezTo>
                    <a:pt x="19" y="46"/>
                    <a:pt x="19" y="46"/>
                    <a:pt x="19" y="46"/>
                  </a:cubicBezTo>
                  <a:lnTo>
                    <a:pt x="19" y="41"/>
                  </a:lnTo>
                  <a:close/>
                  <a:moveTo>
                    <a:pt x="19" y="50"/>
                  </a:moveTo>
                  <a:cubicBezTo>
                    <a:pt x="51" y="50"/>
                    <a:pt x="51" y="50"/>
                    <a:pt x="51" y="50"/>
                  </a:cubicBezTo>
                  <a:cubicBezTo>
                    <a:pt x="51" y="55"/>
                    <a:pt x="51" y="55"/>
                    <a:pt x="51" y="55"/>
                  </a:cubicBezTo>
                  <a:cubicBezTo>
                    <a:pt x="19" y="55"/>
                    <a:pt x="19" y="55"/>
                    <a:pt x="19" y="55"/>
                  </a:cubicBezTo>
                  <a:lnTo>
                    <a:pt x="19" y="50"/>
                  </a:lnTo>
                  <a:close/>
                  <a:moveTo>
                    <a:pt x="19" y="23"/>
                  </a:moveTo>
                  <a:cubicBezTo>
                    <a:pt x="51" y="23"/>
                    <a:pt x="51" y="23"/>
                    <a:pt x="51" y="23"/>
                  </a:cubicBezTo>
                  <a:cubicBezTo>
                    <a:pt x="51" y="27"/>
                    <a:pt x="51" y="27"/>
                    <a:pt x="51" y="27"/>
                  </a:cubicBezTo>
                  <a:cubicBezTo>
                    <a:pt x="19" y="27"/>
                    <a:pt x="19" y="27"/>
                    <a:pt x="19" y="27"/>
                  </a:cubicBezTo>
                  <a:lnTo>
                    <a:pt x="19" y="23"/>
                  </a:lnTo>
                  <a:close/>
                </a:path>
              </a:pathLst>
            </a:custGeom>
            <a:grpFill/>
            <a:ln>
              <a:noFill/>
            </a:ln>
          </p:spPr>
          <p:txBody>
            <a:bodyPr/>
            <a:lstStyle/>
            <a:p>
              <a:pPr>
                <a:defRPr/>
              </a:pPr>
              <a:endParaRPr lang="id-ID" sz="1350">
                <a:solidFill>
                  <a:prstClr val="black"/>
                </a:solidFill>
              </a:endParaRPr>
            </a:p>
          </p:txBody>
        </p:sp>
        <p:sp>
          <p:nvSpPr>
            <p:cNvPr id="133" name="Freeform 157"/>
            <p:cNvSpPr>
              <a:spLocks noEditPoints="1"/>
            </p:cNvSpPr>
            <p:nvPr/>
          </p:nvSpPr>
          <p:spPr bwMode="auto">
            <a:xfrm>
              <a:off x="8998188" y="1536129"/>
              <a:ext cx="242709" cy="281855"/>
            </a:xfrm>
            <a:custGeom>
              <a:avLst/>
              <a:gdLst>
                <a:gd name="T0" fmla="*/ 54 w 76"/>
                <a:gd name="T1" fmla="*/ 0 h 88"/>
                <a:gd name="T2" fmla="*/ 14 w 76"/>
                <a:gd name="T3" fmla="*/ 28 h 88"/>
                <a:gd name="T4" fmla="*/ 17 w 76"/>
                <a:gd name="T5" fmla="*/ 65 h 88"/>
                <a:gd name="T6" fmla="*/ 49 w 76"/>
                <a:gd name="T7" fmla="*/ 27 h 88"/>
                <a:gd name="T8" fmla="*/ 33 w 76"/>
                <a:gd name="T9" fmla="*/ 74 h 88"/>
                <a:gd name="T10" fmla="*/ 70 w 76"/>
                <a:gd name="T11" fmla="*/ 57 h 88"/>
                <a:gd name="T12" fmla="*/ 54 w 76"/>
                <a:gd name="T13" fmla="*/ 0 h 88"/>
                <a:gd name="T14" fmla="*/ 4 w 76"/>
                <a:gd name="T15" fmla="*/ 78 h 88"/>
                <a:gd name="T16" fmla="*/ 10 w 76"/>
                <a:gd name="T17" fmla="*/ 83 h 88"/>
                <a:gd name="T18" fmla="*/ 47 w 76"/>
                <a:gd name="T19" fmla="*/ 41 h 88"/>
                <a:gd name="T20" fmla="*/ 4 w 76"/>
                <a:gd name="T21" fmla="*/ 78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6" h="88">
                  <a:moveTo>
                    <a:pt x="54" y="0"/>
                  </a:moveTo>
                  <a:cubicBezTo>
                    <a:pt x="41" y="23"/>
                    <a:pt x="30" y="12"/>
                    <a:pt x="14" y="28"/>
                  </a:cubicBezTo>
                  <a:cubicBezTo>
                    <a:pt x="0" y="42"/>
                    <a:pt x="5" y="59"/>
                    <a:pt x="17" y="65"/>
                  </a:cubicBezTo>
                  <a:cubicBezTo>
                    <a:pt x="28" y="59"/>
                    <a:pt x="40" y="46"/>
                    <a:pt x="49" y="27"/>
                  </a:cubicBezTo>
                  <a:cubicBezTo>
                    <a:pt x="49" y="27"/>
                    <a:pt x="57" y="51"/>
                    <a:pt x="33" y="74"/>
                  </a:cubicBezTo>
                  <a:cubicBezTo>
                    <a:pt x="45" y="88"/>
                    <a:pt x="64" y="79"/>
                    <a:pt x="70" y="57"/>
                  </a:cubicBezTo>
                  <a:cubicBezTo>
                    <a:pt x="76" y="33"/>
                    <a:pt x="60" y="9"/>
                    <a:pt x="54" y="0"/>
                  </a:cubicBezTo>
                  <a:close/>
                  <a:moveTo>
                    <a:pt x="4" y="78"/>
                  </a:moveTo>
                  <a:cubicBezTo>
                    <a:pt x="4" y="78"/>
                    <a:pt x="5" y="83"/>
                    <a:pt x="10" y="83"/>
                  </a:cubicBezTo>
                  <a:cubicBezTo>
                    <a:pt x="15" y="83"/>
                    <a:pt x="36" y="71"/>
                    <a:pt x="47" y="41"/>
                  </a:cubicBezTo>
                  <a:cubicBezTo>
                    <a:pt x="30" y="70"/>
                    <a:pt x="6" y="78"/>
                    <a:pt x="4" y="78"/>
                  </a:cubicBezTo>
                  <a:close/>
                </a:path>
              </a:pathLst>
            </a:custGeom>
            <a:grpFill/>
            <a:ln>
              <a:noFill/>
            </a:ln>
          </p:spPr>
          <p:txBody>
            <a:bodyPr/>
            <a:lstStyle/>
            <a:p>
              <a:pPr>
                <a:defRPr/>
              </a:pPr>
              <a:endParaRPr lang="id-ID" sz="1350">
                <a:solidFill>
                  <a:prstClr val="black"/>
                </a:solidFill>
              </a:endParaRPr>
            </a:p>
          </p:txBody>
        </p:sp>
        <p:sp>
          <p:nvSpPr>
            <p:cNvPr id="134" name="Freeform 158"/>
            <p:cNvSpPr>
              <a:spLocks noEditPoints="1"/>
            </p:cNvSpPr>
            <p:nvPr/>
          </p:nvSpPr>
          <p:spPr bwMode="auto">
            <a:xfrm>
              <a:off x="8685015" y="3366232"/>
              <a:ext cx="246623" cy="246623"/>
            </a:xfrm>
            <a:custGeom>
              <a:avLst/>
              <a:gdLst>
                <a:gd name="T0" fmla="*/ 53 w 77"/>
                <a:gd name="T1" fmla="*/ 30 h 77"/>
                <a:gd name="T2" fmla="*/ 25 w 77"/>
                <a:gd name="T3" fmla="*/ 2 h 77"/>
                <a:gd name="T4" fmla="*/ 38 w 77"/>
                <a:gd name="T5" fmla="*/ 0 h 77"/>
                <a:gd name="T6" fmla="*/ 53 w 77"/>
                <a:gd name="T7" fmla="*/ 3 h 77"/>
                <a:gd name="T8" fmla="*/ 53 w 77"/>
                <a:gd name="T9" fmla="*/ 30 h 77"/>
                <a:gd name="T10" fmla="*/ 58 w 77"/>
                <a:gd name="T11" fmla="*/ 53 h 77"/>
                <a:gd name="T12" fmla="*/ 58 w 77"/>
                <a:gd name="T13" fmla="*/ 5 h 77"/>
                <a:gd name="T14" fmla="*/ 77 w 77"/>
                <a:gd name="T15" fmla="*/ 39 h 77"/>
                <a:gd name="T16" fmla="*/ 74 w 77"/>
                <a:gd name="T17" fmla="*/ 53 h 77"/>
                <a:gd name="T18" fmla="*/ 58 w 77"/>
                <a:gd name="T19" fmla="*/ 53 h 77"/>
                <a:gd name="T20" fmla="*/ 24 w 77"/>
                <a:gd name="T21" fmla="*/ 58 h 77"/>
                <a:gd name="T22" fmla="*/ 72 w 77"/>
                <a:gd name="T23" fmla="*/ 58 h 77"/>
                <a:gd name="T24" fmla="*/ 38 w 77"/>
                <a:gd name="T25" fmla="*/ 77 h 77"/>
                <a:gd name="T26" fmla="*/ 24 w 77"/>
                <a:gd name="T27" fmla="*/ 74 h 77"/>
                <a:gd name="T28" fmla="*/ 24 w 77"/>
                <a:gd name="T29" fmla="*/ 58 h 77"/>
                <a:gd name="T30" fmla="*/ 32 w 77"/>
                <a:gd name="T31" fmla="*/ 17 h 77"/>
                <a:gd name="T32" fmla="*/ 1 w 77"/>
                <a:gd name="T33" fmla="*/ 48 h 77"/>
                <a:gd name="T34" fmla="*/ 0 w 77"/>
                <a:gd name="T35" fmla="*/ 39 h 77"/>
                <a:gd name="T36" fmla="*/ 20 w 77"/>
                <a:gd name="T37" fmla="*/ 5 h 77"/>
                <a:gd name="T38" fmla="*/ 32 w 77"/>
                <a:gd name="T39" fmla="*/ 17 h 77"/>
                <a:gd name="T40" fmla="*/ 19 w 77"/>
                <a:gd name="T41" fmla="*/ 38 h 77"/>
                <a:gd name="T42" fmla="*/ 19 w 77"/>
                <a:gd name="T43" fmla="*/ 72 h 77"/>
                <a:gd name="T44" fmla="*/ 3 w 77"/>
                <a:gd name="T45" fmla="*/ 54 h 77"/>
                <a:gd name="T46" fmla="*/ 19 w 77"/>
                <a:gd name="T47" fmla="*/ 38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77" h="77">
                  <a:moveTo>
                    <a:pt x="53" y="30"/>
                  </a:moveTo>
                  <a:cubicBezTo>
                    <a:pt x="25" y="2"/>
                    <a:pt x="25" y="2"/>
                    <a:pt x="25" y="2"/>
                  </a:cubicBezTo>
                  <a:cubicBezTo>
                    <a:pt x="29" y="1"/>
                    <a:pt x="34" y="0"/>
                    <a:pt x="38" y="0"/>
                  </a:cubicBezTo>
                  <a:cubicBezTo>
                    <a:pt x="43" y="0"/>
                    <a:pt x="48" y="1"/>
                    <a:pt x="53" y="3"/>
                  </a:cubicBezTo>
                  <a:lnTo>
                    <a:pt x="53" y="30"/>
                  </a:lnTo>
                  <a:close/>
                  <a:moveTo>
                    <a:pt x="58" y="53"/>
                  </a:moveTo>
                  <a:cubicBezTo>
                    <a:pt x="58" y="5"/>
                    <a:pt x="58" y="5"/>
                    <a:pt x="58" y="5"/>
                  </a:cubicBezTo>
                  <a:cubicBezTo>
                    <a:pt x="69" y="12"/>
                    <a:pt x="77" y="24"/>
                    <a:pt x="77" y="39"/>
                  </a:cubicBezTo>
                  <a:cubicBezTo>
                    <a:pt x="77" y="44"/>
                    <a:pt x="76" y="49"/>
                    <a:pt x="74" y="53"/>
                  </a:cubicBezTo>
                  <a:lnTo>
                    <a:pt x="58" y="53"/>
                  </a:lnTo>
                  <a:close/>
                  <a:moveTo>
                    <a:pt x="24" y="58"/>
                  </a:moveTo>
                  <a:cubicBezTo>
                    <a:pt x="72" y="58"/>
                    <a:pt x="72" y="58"/>
                    <a:pt x="72" y="58"/>
                  </a:cubicBezTo>
                  <a:cubicBezTo>
                    <a:pt x="65" y="69"/>
                    <a:pt x="53" y="77"/>
                    <a:pt x="38" y="77"/>
                  </a:cubicBezTo>
                  <a:cubicBezTo>
                    <a:pt x="33" y="77"/>
                    <a:pt x="28" y="76"/>
                    <a:pt x="24" y="74"/>
                  </a:cubicBezTo>
                  <a:lnTo>
                    <a:pt x="24" y="58"/>
                  </a:lnTo>
                  <a:close/>
                  <a:moveTo>
                    <a:pt x="32" y="17"/>
                  </a:moveTo>
                  <a:cubicBezTo>
                    <a:pt x="1" y="48"/>
                    <a:pt x="1" y="48"/>
                    <a:pt x="1" y="48"/>
                  </a:cubicBezTo>
                  <a:cubicBezTo>
                    <a:pt x="0" y="45"/>
                    <a:pt x="0" y="42"/>
                    <a:pt x="0" y="39"/>
                  </a:cubicBezTo>
                  <a:cubicBezTo>
                    <a:pt x="0" y="24"/>
                    <a:pt x="8" y="12"/>
                    <a:pt x="20" y="5"/>
                  </a:cubicBezTo>
                  <a:lnTo>
                    <a:pt x="32" y="17"/>
                  </a:lnTo>
                  <a:close/>
                  <a:moveTo>
                    <a:pt x="19" y="38"/>
                  </a:moveTo>
                  <a:cubicBezTo>
                    <a:pt x="19" y="72"/>
                    <a:pt x="19" y="72"/>
                    <a:pt x="19" y="72"/>
                  </a:cubicBezTo>
                  <a:cubicBezTo>
                    <a:pt x="12" y="68"/>
                    <a:pt x="6" y="62"/>
                    <a:pt x="3" y="54"/>
                  </a:cubicBezTo>
                  <a:lnTo>
                    <a:pt x="19" y="38"/>
                  </a:lnTo>
                  <a:close/>
                </a:path>
              </a:pathLst>
            </a:custGeom>
            <a:grpFill/>
            <a:ln>
              <a:noFill/>
            </a:ln>
          </p:spPr>
          <p:txBody>
            <a:bodyPr/>
            <a:lstStyle/>
            <a:p>
              <a:pPr>
                <a:defRPr/>
              </a:pPr>
              <a:endParaRPr lang="id-ID" sz="1350">
                <a:solidFill>
                  <a:prstClr val="black"/>
                </a:solidFill>
              </a:endParaRPr>
            </a:p>
          </p:txBody>
        </p:sp>
        <p:sp>
          <p:nvSpPr>
            <p:cNvPr id="135" name="Freeform 159"/>
            <p:cNvSpPr>
              <a:spLocks noEditPoints="1"/>
            </p:cNvSpPr>
            <p:nvPr/>
          </p:nvSpPr>
          <p:spPr bwMode="auto">
            <a:xfrm>
              <a:off x="8260276" y="4031724"/>
              <a:ext cx="229008" cy="197690"/>
            </a:xfrm>
            <a:custGeom>
              <a:avLst/>
              <a:gdLst>
                <a:gd name="T0" fmla="*/ 18 w 72"/>
                <a:gd name="T1" fmla="*/ 0 h 62"/>
                <a:gd name="T2" fmla="*/ 54 w 72"/>
                <a:gd name="T3" fmla="*/ 0 h 62"/>
                <a:gd name="T4" fmla="*/ 54 w 72"/>
                <a:gd name="T5" fmla="*/ 9 h 62"/>
                <a:gd name="T6" fmla="*/ 18 w 72"/>
                <a:gd name="T7" fmla="*/ 9 h 62"/>
                <a:gd name="T8" fmla="*/ 18 w 72"/>
                <a:gd name="T9" fmla="*/ 0 h 62"/>
                <a:gd name="T10" fmla="*/ 67 w 72"/>
                <a:gd name="T11" fmla="*/ 13 h 62"/>
                <a:gd name="T12" fmla="*/ 4 w 72"/>
                <a:gd name="T13" fmla="*/ 13 h 62"/>
                <a:gd name="T14" fmla="*/ 0 w 72"/>
                <a:gd name="T15" fmla="*/ 18 h 62"/>
                <a:gd name="T16" fmla="*/ 0 w 72"/>
                <a:gd name="T17" fmla="*/ 40 h 62"/>
                <a:gd name="T18" fmla="*/ 4 w 72"/>
                <a:gd name="T19" fmla="*/ 44 h 62"/>
                <a:gd name="T20" fmla="*/ 18 w 72"/>
                <a:gd name="T21" fmla="*/ 44 h 62"/>
                <a:gd name="T22" fmla="*/ 18 w 72"/>
                <a:gd name="T23" fmla="*/ 62 h 62"/>
                <a:gd name="T24" fmla="*/ 54 w 72"/>
                <a:gd name="T25" fmla="*/ 62 h 62"/>
                <a:gd name="T26" fmla="*/ 54 w 72"/>
                <a:gd name="T27" fmla="*/ 44 h 62"/>
                <a:gd name="T28" fmla="*/ 67 w 72"/>
                <a:gd name="T29" fmla="*/ 44 h 62"/>
                <a:gd name="T30" fmla="*/ 72 w 72"/>
                <a:gd name="T31" fmla="*/ 40 h 62"/>
                <a:gd name="T32" fmla="*/ 72 w 72"/>
                <a:gd name="T33" fmla="*/ 18 h 62"/>
                <a:gd name="T34" fmla="*/ 67 w 72"/>
                <a:gd name="T35" fmla="*/ 13 h 62"/>
                <a:gd name="T36" fmla="*/ 49 w 72"/>
                <a:gd name="T37" fmla="*/ 58 h 62"/>
                <a:gd name="T38" fmla="*/ 22 w 72"/>
                <a:gd name="T39" fmla="*/ 58 h 62"/>
                <a:gd name="T40" fmla="*/ 22 w 72"/>
                <a:gd name="T41" fmla="*/ 35 h 62"/>
                <a:gd name="T42" fmla="*/ 49 w 72"/>
                <a:gd name="T43" fmla="*/ 35 h 62"/>
                <a:gd name="T44" fmla="*/ 49 w 72"/>
                <a:gd name="T45" fmla="*/ 58 h 62"/>
                <a:gd name="T46" fmla="*/ 68 w 72"/>
                <a:gd name="T47" fmla="*/ 20 h 62"/>
                <a:gd name="T48" fmla="*/ 65 w 72"/>
                <a:gd name="T49" fmla="*/ 23 h 62"/>
                <a:gd name="T50" fmla="*/ 62 w 72"/>
                <a:gd name="T51" fmla="*/ 20 h 62"/>
                <a:gd name="T52" fmla="*/ 65 w 72"/>
                <a:gd name="T53" fmla="*/ 17 h 62"/>
                <a:gd name="T54" fmla="*/ 68 w 72"/>
                <a:gd name="T55" fmla="*/ 20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72" h="62">
                  <a:moveTo>
                    <a:pt x="18" y="0"/>
                  </a:moveTo>
                  <a:cubicBezTo>
                    <a:pt x="54" y="0"/>
                    <a:pt x="54" y="0"/>
                    <a:pt x="54" y="0"/>
                  </a:cubicBezTo>
                  <a:cubicBezTo>
                    <a:pt x="54" y="9"/>
                    <a:pt x="54" y="9"/>
                    <a:pt x="54" y="9"/>
                  </a:cubicBezTo>
                  <a:cubicBezTo>
                    <a:pt x="18" y="9"/>
                    <a:pt x="18" y="9"/>
                    <a:pt x="18" y="9"/>
                  </a:cubicBezTo>
                  <a:lnTo>
                    <a:pt x="18" y="0"/>
                  </a:lnTo>
                  <a:close/>
                  <a:moveTo>
                    <a:pt x="67" y="13"/>
                  </a:moveTo>
                  <a:cubicBezTo>
                    <a:pt x="4" y="13"/>
                    <a:pt x="4" y="13"/>
                    <a:pt x="4" y="13"/>
                  </a:cubicBezTo>
                  <a:cubicBezTo>
                    <a:pt x="2" y="13"/>
                    <a:pt x="0" y="15"/>
                    <a:pt x="0" y="18"/>
                  </a:cubicBezTo>
                  <a:cubicBezTo>
                    <a:pt x="0" y="40"/>
                    <a:pt x="0" y="40"/>
                    <a:pt x="0" y="40"/>
                  </a:cubicBezTo>
                  <a:cubicBezTo>
                    <a:pt x="0" y="42"/>
                    <a:pt x="2" y="44"/>
                    <a:pt x="4" y="44"/>
                  </a:cubicBezTo>
                  <a:cubicBezTo>
                    <a:pt x="18" y="44"/>
                    <a:pt x="18" y="44"/>
                    <a:pt x="18" y="44"/>
                  </a:cubicBezTo>
                  <a:cubicBezTo>
                    <a:pt x="18" y="62"/>
                    <a:pt x="18" y="62"/>
                    <a:pt x="18" y="62"/>
                  </a:cubicBezTo>
                  <a:cubicBezTo>
                    <a:pt x="54" y="62"/>
                    <a:pt x="54" y="62"/>
                    <a:pt x="54" y="62"/>
                  </a:cubicBezTo>
                  <a:cubicBezTo>
                    <a:pt x="54" y="44"/>
                    <a:pt x="54" y="44"/>
                    <a:pt x="54" y="44"/>
                  </a:cubicBezTo>
                  <a:cubicBezTo>
                    <a:pt x="67" y="44"/>
                    <a:pt x="67" y="44"/>
                    <a:pt x="67" y="44"/>
                  </a:cubicBezTo>
                  <a:cubicBezTo>
                    <a:pt x="70" y="44"/>
                    <a:pt x="72" y="42"/>
                    <a:pt x="72" y="40"/>
                  </a:cubicBezTo>
                  <a:cubicBezTo>
                    <a:pt x="72" y="18"/>
                    <a:pt x="72" y="18"/>
                    <a:pt x="72" y="18"/>
                  </a:cubicBezTo>
                  <a:cubicBezTo>
                    <a:pt x="72" y="15"/>
                    <a:pt x="70" y="13"/>
                    <a:pt x="67" y="13"/>
                  </a:cubicBezTo>
                  <a:close/>
                  <a:moveTo>
                    <a:pt x="49" y="58"/>
                  </a:moveTo>
                  <a:cubicBezTo>
                    <a:pt x="22" y="58"/>
                    <a:pt x="22" y="58"/>
                    <a:pt x="22" y="58"/>
                  </a:cubicBezTo>
                  <a:cubicBezTo>
                    <a:pt x="22" y="35"/>
                    <a:pt x="22" y="35"/>
                    <a:pt x="22" y="35"/>
                  </a:cubicBezTo>
                  <a:cubicBezTo>
                    <a:pt x="49" y="35"/>
                    <a:pt x="49" y="35"/>
                    <a:pt x="49" y="35"/>
                  </a:cubicBezTo>
                  <a:lnTo>
                    <a:pt x="49" y="58"/>
                  </a:lnTo>
                  <a:close/>
                  <a:moveTo>
                    <a:pt x="68" y="20"/>
                  </a:moveTo>
                  <a:cubicBezTo>
                    <a:pt x="68" y="22"/>
                    <a:pt x="67" y="23"/>
                    <a:pt x="65" y="23"/>
                  </a:cubicBezTo>
                  <a:cubicBezTo>
                    <a:pt x="63" y="23"/>
                    <a:pt x="62" y="22"/>
                    <a:pt x="62" y="20"/>
                  </a:cubicBezTo>
                  <a:cubicBezTo>
                    <a:pt x="62" y="18"/>
                    <a:pt x="63" y="17"/>
                    <a:pt x="65" y="17"/>
                  </a:cubicBezTo>
                  <a:cubicBezTo>
                    <a:pt x="67" y="17"/>
                    <a:pt x="68" y="18"/>
                    <a:pt x="68" y="20"/>
                  </a:cubicBezTo>
                  <a:close/>
                </a:path>
              </a:pathLst>
            </a:custGeom>
            <a:grpFill/>
            <a:ln>
              <a:noFill/>
            </a:ln>
          </p:spPr>
          <p:txBody>
            <a:bodyPr/>
            <a:lstStyle/>
            <a:p>
              <a:pPr>
                <a:defRPr/>
              </a:pPr>
              <a:endParaRPr lang="id-ID" sz="1350">
                <a:solidFill>
                  <a:prstClr val="black"/>
                </a:solidFill>
              </a:endParaRPr>
            </a:p>
          </p:txBody>
        </p:sp>
        <p:sp>
          <p:nvSpPr>
            <p:cNvPr id="136" name="Freeform 160"/>
            <p:cNvSpPr>
              <a:spLocks noEditPoints="1"/>
            </p:cNvSpPr>
            <p:nvPr/>
          </p:nvSpPr>
          <p:spPr bwMode="auto">
            <a:xfrm>
              <a:off x="8610637" y="3841862"/>
              <a:ext cx="230965" cy="230965"/>
            </a:xfrm>
            <a:custGeom>
              <a:avLst/>
              <a:gdLst>
                <a:gd name="T0" fmla="*/ 13 w 72"/>
                <a:gd name="T1" fmla="*/ 36 h 72"/>
                <a:gd name="T2" fmla="*/ 13 w 72"/>
                <a:gd name="T3" fmla="*/ 33 h 72"/>
                <a:gd name="T4" fmla="*/ 1 w 72"/>
                <a:gd name="T5" fmla="*/ 29 h 72"/>
                <a:gd name="T6" fmla="*/ 0 w 72"/>
                <a:gd name="T7" fmla="*/ 36 h 72"/>
                <a:gd name="T8" fmla="*/ 11 w 72"/>
                <a:gd name="T9" fmla="*/ 62 h 72"/>
                <a:gd name="T10" fmla="*/ 19 w 72"/>
                <a:gd name="T11" fmla="*/ 51 h 72"/>
                <a:gd name="T12" fmla="*/ 13 w 72"/>
                <a:gd name="T13" fmla="*/ 36 h 72"/>
                <a:gd name="T14" fmla="*/ 58 w 72"/>
                <a:gd name="T15" fmla="*/ 36 h 72"/>
                <a:gd name="T16" fmla="*/ 52 w 72"/>
                <a:gd name="T17" fmla="*/ 51 h 72"/>
                <a:gd name="T18" fmla="*/ 60 w 72"/>
                <a:gd name="T19" fmla="*/ 62 h 72"/>
                <a:gd name="T20" fmla="*/ 72 w 72"/>
                <a:gd name="T21" fmla="*/ 36 h 72"/>
                <a:gd name="T22" fmla="*/ 71 w 72"/>
                <a:gd name="T23" fmla="*/ 29 h 72"/>
                <a:gd name="T24" fmla="*/ 58 w 72"/>
                <a:gd name="T25" fmla="*/ 33 h 72"/>
                <a:gd name="T26" fmla="*/ 58 w 72"/>
                <a:gd name="T27" fmla="*/ 36 h 72"/>
                <a:gd name="T28" fmla="*/ 40 w 72"/>
                <a:gd name="T29" fmla="*/ 14 h 72"/>
                <a:gd name="T30" fmla="*/ 55 w 72"/>
                <a:gd name="T31" fmla="*/ 25 h 72"/>
                <a:gd name="T32" fmla="*/ 68 w 72"/>
                <a:gd name="T33" fmla="*/ 21 h 72"/>
                <a:gd name="T34" fmla="*/ 40 w 72"/>
                <a:gd name="T35" fmla="*/ 0 h 72"/>
                <a:gd name="T36" fmla="*/ 40 w 72"/>
                <a:gd name="T37" fmla="*/ 14 h 72"/>
                <a:gd name="T38" fmla="*/ 16 w 72"/>
                <a:gd name="T39" fmla="*/ 25 h 72"/>
                <a:gd name="T40" fmla="*/ 31 w 72"/>
                <a:gd name="T41" fmla="*/ 14 h 72"/>
                <a:gd name="T42" fmla="*/ 31 w 72"/>
                <a:gd name="T43" fmla="*/ 0 h 72"/>
                <a:gd name="T44" fmla="*/ 3 w 72"/>
                <a:gd name="T45" fmla="*/ 21 h 72"/>
                <a:gd name="T46" fmla="*/ 16 w 72"/>
                <a:gd name="T47" fmla="*/ 25 h 72"/>
                <a:gd name="T48" fmla="*/ 45 w 72"/>
                <a:gd name="T49" fmla="*/ 56 h 72"/>
                <a:gd name="T50" fmla="*/ 36 w 72"/>
                <a:gd name="T51" fmla="*/ 58 h 72"/>
                <a:gd name="T52" fmla="*/ 26 w 72"/>
                <a:gd name="T53" fmla="*/ 56 h 72"/>
                <a:gd name="T54" fmla="*/ 18 w 72"/>
                <a:gd name="T55" fmla="*/ 67 h 72"/>
                <a:gd name="T56" fmla="*/ 36 w 72"/>
                <a:gd name="T57" fmla="*/ 72 h 72"/>
                <a:gd name="T58" fmla="*/ 53 w 72"/>
                <a:gd name="T59" fmla="*/ 67 h 72"/>
                <a:gd name="T60" fmla="*/ 45 w 72"/>
                <a:gd name="T61" fmla="*/ 56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2" h="72">
                  <a:moveTo>
                    <a:pt x="13" y="36"/>
                  </a:moveTo>
                  <a:cubicBezTo>
                    <a:pt x="13" y="35"/>
                    <a:pt x="13" y="34"/>
                    <a:pt x="13" y="33"/>
                  </a:cubicBezTo>
                  <a:cubicBezTo>
                    <a:pt x="1" y="29"/>
                    <a:pt x="1" y="29"/>
                    <a:pt x="1" y="29"/>
                  </a:cubicBezTo>
                  <a:cubicBezTo>
                    <a:pt x="0" y="31"/>
                    <a:pt x="0" y="34"/>
                    <a:pt x="0" y="36"/>
                  </a:cubicBezTo>
                  <a:cubicBezTo>
                    <a:pt x="0" y="46"/>
                    <a:pt x="4" y="56"/>
                    <a:pt x="11" y="62"/>
                  </a:cubicBezTo>
                  <a:cubicBezTo>
                    <a:pt x="19" y="51"/>
                    <a:pt x="19" y="51"/>
                    <a:pt x="19" y="51"/>
                  </a:cubicBezTo>
                  <a:cubicBezTo>
                    <a:pt x="16" y="47"/>
                    <a:pt x="13" y="42"/>
                    <a:pt x="13" y="36"/>
                  </a:cubicBezTo>
                  <a:close/>
                  <a:moveTo>
                    <a:pt x="58" y="36"/>
                  </a:moveTo>
                  <a:cubicBezTo>
                    <a:pt x="58" y="42"/>
                    <a:pt x="56" y="47"/>
                    <a:pt x="52" y="51"/>
                  </a:cubicBezTo>
                  <a:cubicBezTo>
                    <a:pt x="60" y="62"/>
                    <a:pt x="60" y="62"/>
                    <a:pt x="60" y="62"/>
                  </a:cubicBezTo>
                  <a:cubicBezTo>
                    <a:pt x="67" y="56"/>
                    <a:pt x="72" y="46"/>
                    <a:pt x="72" y="36"/>
                  </a:cubicBezTo>
                  <a:cubicBezTo>
                    <a:pt x="72" y="34"/>
                    <a:pt x="71" y="31"/>
                    <a:pt x="71" y="29"/>
                  </a:cubicBezTo>
                  <a:cubicBezTo>
                    <a:pt x="58" y="33"/>
                    <a:pt x="58" y="33"/>
                    <a:pt x="58" y="33"/>
                  </a:cubicBezTo>
                  <a:cubicBezTo>
                    <a:pt x="58" y="34"/>
                    <a:pt x="58" y="35"/>
                    <a:pt x="58" y="36"/>
                  </a:cubicBezTo>
                  <a:close/>
                  <a:moveTo>
                    <a:pt x="40" y="14"/>
                  </a:moveTo>
                  <a:cubicBezTo>
                    <a:pt x="47" y="15"/>
                    <a:pt x="52" y="19"/>
                    <a:pt x="55" y="25"/>
                  </a:cubicBezTo>
                  <a:cubicBezTo>
                    <a:pt x="68" y="21"/>
                    <a:pt x="68" y="21"/>
                    <a:pt x="68" y="21"/>
                  </a:cubicBezTo>
                  <a:cubicBezTo>
                    <a:pt x="63" y="10"/>
                    <a:pt x="53" y="2"/>
                    <a:pt x="40" y="0"/>
                  </a:cubicBezTo>
                  <a:lnTo>
                    <a:pt x="40" y="14"/>
                  </a:lnTo>
                  <a:close/>
                  <a:moveTo>
                    <a:pt x="16" y="25"/>
                  </a:moveTo>
                  <a:cubicBezTo>
                    <a:pt x="19" y="19"/>
                    <a:pt x="25" y="15"/>
                    <a:pt x="31" y="14"/>
                  </a:cubicBezTo>
                  <a:cubicBezTo>
                    <a:pt x="31" y="0"/>
                    <a:pt x="31" y="0"/>
                    <a:pt x="31" y="0"/>
                  </a:cubicBezTo>
                  <a:cubicBezTo>
                    <a:pt x="19" y="2"/>
                    <a:pt x="8" y="10"/>
                    <a:pt x="3" y="21"/>
                  </a:cubicBezTo>
                  <a:lnTo>
                    <a:pt x="16" y="25"/>
                  </a:lnTo>
                  <a:close/>
                  <a:moveTo>
                    <a:pt x="45" y="56"/>
                  </a:moveTo>
                  <a:cubicBezTo>
                    <a:pt x="42" y="58"/>
                    <a:pt x="39" y="58"/>
                    <a:pt x="36" y="58"/>
                  </a:cubicBezTo>
                  <a:cubicBezTo>
                    <a:pt x="32" y="58"/>
                    <a:pt x="29" y="58"/>
                    <a:pt x="26" y="56"/>
                  </a:cubicBezTo>
                  <a:cubicBezTo>
                    <a:pt x="18" y="67"/>
                    <a:pt x="18" y="67"/>
                    <a:pt x="18" y="67"/>
                  </a:cubicBezTo>
                  <a:cubicBezTo>
                    <a:pt x="24" y="70"/>
                    <a:pt x="30" y="72"/>
                    <a:pt x="36" y="72"/>
                  </a:cubicBezTo>
                  <a:cubicBezTo>
                    <a:pt x="42" y="72"/>
                    <a:pt x="48" y="70"/>
                    <a:pt x="53" y="67"/>
                  </a:cubicBezTo>
                  <a:lnTo>
                    <a:pt x="45" y="56"/>
                  </a:lnTo>
                  <a:close/>
                </a:path>
              </a:pathLst>
            </a:custGeom>
            <a:grpFill/>
            <a:ln>
              <a:noFill/>
            </a:ln>
          </p:spPr>
          <p:txBody>
            <a:bodyPr/>
            <a:lstStyle/>
            <a:p>
              <a:pPr>
                <a:defRPr/>
              </a:pPr>
              <a:endParaRPr lang="id-ID" sz="1350">
                <a:solidFill>
                  <a:prstClr val="black"/>
                </a:solidFill>
              </a:endParaRPr>
            </a:p>
          </p:txBody>
        </p:sp>
        <p:sp>
          <p:nvSpPr>
            <p:cNvPr id="137" name="Freeform 161"/>
            <p:cNvSpPr>
              <a:spLocks noEditPoints="1"/>
            </p:cNvSpPr>
            <p:nvPr/>
          </p:nvSpPr>
          <p:spPr bwMode="auto">
            <a:xfrm>
              <a:off x="9078439" y="1082029"/>
              <a:ext cx="221179" cy="221178"/>
            </a:xfrm>
            <a:custGeom>
              <a:avLst/>
              <a:gdLst>
                <a:gd name="T0" fmla="*/ 35 w 69"/>
                <a:gd name="T1" fmla="*/ 0 h 69"/>
                <a:gd name="T2" fmla="*/ 0 w 69"/>
                <a:gd name="T3" fmla="*/ 35 h 69"/>
                <a:gd name="T4" fmla="*/ 35 w 69"/>
                <a:gd name="T5" fmla="*/ 69 h 69"/>
                <a:gd name="T6" fmla="*/ 69 w 69"/>
                <a:gd name="T7" fmla="*/ 35 h 69"/>
                <a:gd name="T8" fmla="*/ 35 w 69"/>
                <a:gd name="T9" fmla="*/ 0 h 69"/>
                <a:gd name="T10" fmla="*/ 35 w 69"/>
                <a:gd name="T11" fmla="*/ 62 h 69"/>
                <a:gd name="T12" fmla="*/ 7 w 69"/>
                <a:gd name="T13" fmla="*/ 35 h 69"/>
                <a:gd name="T14" fmla="*/ 35 w 69"/>
                <a:gd name="T15" fmla="*/ 7 h 69"/>
                <a:gd name="T16" fmla="*/ 62 w 69"/>
                <a:gd name="T17" fmla="*/ 35 h 69"/>
                <a:gd name="T18" fmla="*/ 35 w 69"/>
                <a:gd name="T19" fmla="*/ 62 h 69"/>
                <a:gd name="T20" fmla="*/ 22 w 69"/>
                <a:gd name="T21" fmla="*/ 24 h 69"/>
                <a:gd name="T22" fmla="*/ 37 w 69"/>
                <a:gd name="T23" fmla="*/ 35 h 69"/>
                <a:gd name="T24" fmla="*/ 22 w 69"/>
                <a:gd name="T25" fmla="*/ 45 h 69"/>
                <a:gd name="T26" fmla="*/ 22 w 69"/>
                <a:gd name="T27" fmla="*/ 24 h 69"/>
                <a:gd name="T28" fmla="*/ 39 w 69"/>
                <a:gd name="T29" fmla="*/ 24 h 69"/>
                <a:gd name="T30" fmla="*/ 54 w 69"/>
                <a:gd name="T31" fmla="*/ 35 h 69"/>
                <a:gd name="T32" fmla="*/ 39 w 69"/>
                <a:gd name="T33" fmla="*/ 45 h 69"/>
                <a:gd name="T34" fmla="*/ 39 w 69"/>
                <a:gd name="T35" fmla="*/ 24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9" h="69">
                  <a:moveTo>
                    <a:pt x="35" y="0"/>
                  </a:moveTo>
                  <a:cubicBezTo>
                    <a:pt x="16" y="0"/>
                    <a:pt x="0" y="16"/>
                    <a:pt x="0" y="35"/>
                  </a:cubicBezTo>
                  <a:cubicBezTo>
                    <a:pt x="0" y="53"/>
                    <a:pt x="16" y="69"/>
                    <a:pt x="35" y="69"/>
                  </a:cubicBezTo>
                  <a:cubicBezTo>
                    <a:pt x="53" y="69"/>
                    <a:pt x="69" y="53"/>
                    <a:pt x="69" y="35"/>
                  </a:cubicBezTo>
                  <a:cubicBezTo>
                    <a:pt x="69" y="16"/>
                    <a:pt x="53" y="0"/>
                    <a:pt x="35" y="0"/>
                  </a:cubicBezTo>
                  <a:close/>
                  <a:moveTo>
                    <a:pt x="35" y="62"/>
                  </a:moveTo>
                  <a:cubicBezTo>
                    <a:pt x="19" y="62"/>
                    <a:pt x="7" y="50"/>
                    <a:pt x="7" y="35"/>
                  </a:cubicBezTo>
                  <a:cubicBezTo>
                    <a:pt x="7" y="19"/>
                    <a:pt x="19" y="7"/>
                    <a:pt x="35" y="7"/>
                  </a:cubicBezTo>
                  <a:cubicBezTo>
                    <a:pt x="50" y="7"/>
                    <a:pt x="62" y="19"/>
                    <a:pt x="62" y="35"/>
                  </a:cubicBezTo>
                  <a:cubicBezTo>
                    <a:pt x="62" y="50"/>
                    <a:pt x="50" y="62"/>
                    <a:pt x="35" y="62"/>
                  </a:cubicBezTo>
                  <a:close/>
                  <a:moveTo>
                    <a:pt x="22" y="24"/>
                  </a:moveTo>
                  <a:cubicBezTo>
                    <a:pt x="37" y="35"/>
                    <a:pt x="37" y="35"/>
                    <a:pt x="37" y="35"/>
                  </a:cubicBezTo>
                  <a:cubicBezTo>
                    <a:pt x="22" y="45"/>
                    <a:pt x="22" y="45"/>
                    <a:pt x="22" y="45"/>
                  </a:cubicBezTo>
                  <a:lnTo>
                    <a:pt x="22" y="24"/>
                  </a:lnTo>
                  <a:close/>
                  <a:moveTo>
                    <a:pt x="39" y="24"/>
                  </a:moveTo>
                  <a:cubicBezTo>
                    <a:pt x="54" y="35"/>
                    <a:pt x="54" y="35"/>
                    <a:pt x="54" y="35"/>
                  </a:cubicBezTo>
                  <a:cubicBezTo>
                    <a:pt x="39" y="45"/>
                    <a:pt x="39" y="45"/>
                    <a:pt x="39" y="45"/>
                  </a:cubicBezTo>
                  <a:lnTo>
                    <a:pt x="39" y="24"/>
                  </a:lnTo>
                  <a:close/>
                </a:path>
              </a:pathLst>
            </a:custGeom>
            <a:grpFill/>
            <a:ln>
              <a:noFill/>
            </a:ln>
          </p:spPr>
          <p:txBody>
            <a:bodyPr/>
            <a:lstStyle/>
            <a:p>
              <a:pPr>
                <a:defRPr/>
              </a:pPr>
              <a:endParaRPr lang="id-ID" sz="1350">
                <a:solidFill>
                  <a:prstClr val="black"/>
                </a:solidFill>
              </a:endParaRPr>
            </a:p>
          </p:txBody>
        </p:sp>
        <p:sp>
          <p:nvSpPr>
            <p:cNvPr id="138" name="Freeform 162"/>
            <p:cNvSpPr/>
            <p:nvPr/>
          </p:nvSpPr>
          <p:spPr bwMode="auto">
            <a:xfrm>
              <a:off x="8342483" y="3088291"/>
              <a:ext cx="242709" cy="252495"/>
            </a:xfrm>
            <a:custGeom>
              <a:avLst/>
              <a:gdLst>
                <a:gd name="T0" fmla="*/ 59 w 124"/>
                <a:gd name="T1" fmla="*/ 129 h 129"/>
                <a:gd name="T2" fmla="*/ 59 w 124"/>
                <a:gd name="T3" fmla="*/ 70 h 129"/>
                <a:gd name="T4" fmla="*/ 0 w 124"/>
                <a:gd name="T5" fmla="*/ 129 h 129"/>
                <a:gd name="T6" fmla="*/ 0 w 124"/>
                <a:gd name="T7" fmla="*/ 0 h 129"/>
                <a:gd name="T8" fmla="*/ 59 w 124"/>
                <a:gd name="T9" fmla="*/ 58 h 129"/>
                <a:gd name="T10" fmla="*/ 59 w 124"/>
                <a:gd name="T11" fmla="*/ 0 h 129"/>
                <a:gd name="T12" fmla="*/ 124 w 124"/>
                <a:gd name="T13" fmla="*/ 65 h 129"/>
                <a:gd name="T14" fmla="*/ 59 w 124"/>
                <a:gd name="T15" fmla="*/ 129 h 12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4" h="129">
                  <a:moveTo>
                    <a:pt x="59" y="129"/>
                  </a:moveTo>
                  <a:lnTo>
                    <a:pt x="59" y="70"/>
                  </a:lnTo>
                  <a:lnTo>
                    <a:pt x="0" y="129"/>
                  </a:lnTo>
                  <a:lnTo>
                    <a:pt x="0" y="0"/>
                  </a:lnTo>
                  <a:lnTo>
                    <a:pt x="59" y="58"/>
                  </a:lnTo>
                  <a:lnTo>
                    <a:pt x="59" y="0"/>
                  </a:lnTo>
                  <a:lnTo>
                    <a:pt x="124" y="65"/>
                  </a:lnTo>
                  <a:lnTo>
                    <a:pt x="59" y="129"/>
                  </a:lnTo>
                  <a:close/>
                </a:path>
              </a:pathLst>
            </a:custGeom>
            <a:grpFill/>
            <a:ln>
              <a:noFill/>
            </a:ln>
          </p:spPr>
          <p:txBody>
            <a:bodyPr/>
            <a:lstStyle/>
            <a:p>
              <a:pPr>
                <a:defRPr/>
              </a:pPr>
              <a:endParaRPr lang="id-ID" sz="1350">
                <a:solidFill>
                  <a:prstClr val="black"/>
                </a:solidFill>
              </a:endParaRPr>
            </a:p>
          </p:txBody>
        </p:sp>
        <p:sp>
          <p:nvSpPr>
            <p:cNvPr id="139" name="Freeform 163"/>
            <p:cNvSpPr>
              <a:spLocks noEditPoints="1"/>
            </p:cNvSpPr>
            <p:nvPr/>
          </p:nvSpPr>
          <p:spPr bwMode="auto">
            <a:xfrm>
              <a:off x="8575405" y="2205535"/>
              <a:ext cx="256411" cy="254453"/>
            </a:xfrm>
            <a:custGeom>
              <a:avLst/>
              <a:gdLst>
                <a:gd name="T0" fmla="*/ 0 w 131"/>
                <a:gd name="T1" fmla="*/ 130 h 130"/>
                <a:gd name="T2" fmla="*/ 66 w 131"/>
                <a:gd name="T3" fmla="*/ 130 h 130"/>
                <a:gd name="T4" fmla="*/ 66 w 131"/>
                <a:gd name="T5" fmla="*/ 0 h 130"/>
                <a:gd name="T6" fmla="*/ 0 w 131"/>
                <a:gd name="T7" fmla="*/ 0 h 130"/>
                <a:gd name="T8" fmla="*/ 0 w 131"/>
                <a:gd name="T9" fmla="*/ 130 h 130"/>
                <a:gd name="T10" fmla="*/ 41 w 131"/>
                <a:gd name="T11" fmla="*/ 16 h 130"/>
                <a:gd name="T12" fmla="*/ 58 w 131"/>
                <a:gd name="T13" fmla="*/ 16 h 130"/>
                <a:gd name="T14" fmla="*/ 58 w 131"/>
                <a:gd name="T15" fmla="*/ 32 h 130"/>
                <a:gd name="T16" fmla="*/ 41 w 131"/>
                <a:gd name="T17" fmla="*/ 32 h 130"/>
                <a:gd name="T18" fmla="*/ 41 w 131"/>
                <a:gd name="T19" fmla="*/ 16 h 130"/>
                <a:gd name="T20" fmla="*/ 41 w 131"/>
                <a:gd name="T21" fmla="*/ 49 h 130"/>
                <a:gd name="T22" fmla="*/ 58 w 131"/>
                <a:gd name="T23" fmla="*/ 49 h 130"/>
                <a:gd name="T24" fmla="*/ 58 w 131"/>
                <a:gd name="T25" fmla="*/ 65 h 130"/>
                <a:gd name="T26" fmla="*/ 41 w 131"/>
                <a:gd name="T27" fmla="*/ 65 h 130"/>
                <a:gd name="T28" fmla="*/ 41 w 131"/>
                <a:gd name="T29" fmla="*/ 49 h 130"/>
                <a:gd name="T30" fmla="*/ 41 w 131"/>
                <a:gd name="T31" fmla="*/ 81 h 130"/>
                <a:gd name="T32" fmla="*/ 58 w 131"/>
                <a:gd name="T33" fmla="*/ 81 h 130"/>
                <a:gd name="T34" fmla="*/ 58 w 131"/>
                <a:gd name="T35" fmla="*/ 98 h 130"/>
                <a:gd name="T36" fmla="*/ 41 w 131"/>
                <a:gd name="T37" fmla="*/ 98 h 130"/>
                <a:gd name="T38" fmla="*/ 41 w 131"/>
                <a:gd name="T39" fmla="*/ 81 h 130"/>
                <a:gd name="T40" fmla="*/ 9 w 131"/>
                <a:gd name="T41" fmla="*/ 16 h 130"/>
                <a:gd name="T42" fmla="*/ 25 w 131"/>
                <a:gd name="T43" fmla="*/ 16 h 130"/>
                <a:gd name="T44" fmla="*/ 25 w 131"/>
                <a:gd name="T45" fmla="*/ 32 h 130"/>
                <a:gd name="T46" fmla="*/ 9 w 131"/>
                <a:gd name="T47" fmla="*/ 32 h 130"/>
                <a:gd name="T48" fmla="*/ 9 w 131"/>
                <a:gd name="T49" fmla="*/ 16 h 130"/>
                <a:gd name="T50" fmla="*/ 9 w 131"/>
                <a:gd name="T51" fmla="*/ 49 h 130"/>
                <a:gd name="T52" fmla="*/ 25 w 131"/>
                <a:gd name="T53" fmla="*/ 49 h 130"/>
                <a:gd name="T54" fmla="*/ 25 w 131"/>
                <a:gd name="T55" fmla="*/ 65 h 130"/>
                <a:gd name="T56" fmla="*/ 9 w 131"/>
                <a:gd name="T57" fmla="*/ 65 h 130"/>
                <a:gd name="T58" fmla="*/ 9 w 131"/>
                <a:gd name="T59" fmla="*/ 49 h 130"/>
                <a:gd name="T60" fmla="*/ 9 w 131"/>
                <a:gd name="T61" fmla="*/ 81 h 130"/>
                <a:gd name="T62" fmla="*/ 25 w 131"/>
                <a:gd name="T63" fmla="*/ 81 h 130"/>
                <a:gd name="T64" fmla="*/ 25 w 131"/>
                <a:gd name="T65" fmla="*/ 98 h 130"/>
                <a:gd name="T66" fmla="*/ 9 w 131"/>
                <a:gd name="T67" fmla="*/ 98 h 130"/>
                <a:gd name="T68" fmla="*/ 9 w 131"/>
                <a:gd name="T69" fmla="*/ 81 h 130"/>
                <a:gd name="T70" fmla="*/ 74 w 131"/>
                <a:gd name="T71" fmla="*/ 41 h 130"/>
                <a:gd name="T72" fmla="*/ 131 w 131"/>
                <a:gd name="T73" fmla="*/ 41 h 130"/>
                <a:gd name="T74" fmla="*/ 131 w 131"/>
                <a:gd name="T75" fmla="*/ 49 h 130"/>
                <a:gd name="T76" fmla="*/ 74 w 131"/>
                <a:gd name="T77" fmla="*/ 49 h 130"/>
                <a:gd name="T78" fmla="*/ 74 w 131"/>
                <a:gd name="T79" fmla="*/ 41 h 130"/>
                <a:gd name="T80" fmla="*/ 74 w 131"/>
                <a:gd name="T81" fmla="*/ 130 h 130"/>
                <a:gd name="T82" fmla="*/ 90 w 131"/>
                <a:gd name="T83" fmla="*/ 130 h 130"/>
                <a:gd name="T84" fmla="*/ 90 w 131"/>
                <a:gd name="T85" fmla="*/ 98 h 130"/>
                <a:gd name="T86" fmla="*/ 115 w 131"/>
                <a:gd name="T87" fmla="*/ 98 h 130"/>
                <a:gd name="T88" fmla="*/ 115 w 131"/>
                <a:gd name="T89" fmla="*/ 130 h 130"/>
                <a:gd name="T90" fmla="*/ 131 w 131"/>
                <a:gd name="T91" fmla="*/ 130 h 130"/>
                <a:gd name="T92" fmla="*/ 131 w 131"/>
                <a:gd name="T93" fmla="*/ 57 h 130"/>
                <a:gd name="T94" fmla="*/ 74 w 131"/>
                <a:gd name="T95" fmla="*/ 57 h 130"/>
                <a:gd name="T96" fmla="*/ 74 w 131"/>
                <a:gd name="T97" fmla="*/ 130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31" h="130">
                  <a:moveTo>
                    <a:pt x="0" y="130"/>
                  </a:moveTo>
                  <a:lnTo>
                    <a:pt x="66" y="130"/>
                  </a:lnTo>
                  <a:lnTo>
                    <a:pt x="66" y="0"/>
                  </a:lnTo>
                  <a:lnTo>
                    <a:pt x="0" y="0"/>
                  </a:lnTo>
                  <a:lnTo>
                    <a:pt x="0" y="130"/>
                  </a:lnTo>
                  <a:close/>
                  <a:moveTo>
                    <a:pt x="41" y="16"/>
                  </a:moveTo>
                  <a:lnTo>
                    <a:pt x="58" y="16"/>
                  </a:lnTo>
                  <a:lnTo>
                    <a:pt x="58" y="32"/>
                  </a:lnTo>
                  <a:lnTo>
                    <a:pt x="41" y="32"/>
                  </a:lnTo>
                  <a:lnTo>
                    <a:pt x="41" y="16"/>
                  </a:lnTo>
                  <a:close/>
                  <a:moveTo>
                    <a:pt x="41" y="49"/>
                  </a:moveTo>
                  <a:lnTo>
                    <a:pt x="58" y="49"/>
                  </a:lnTo>
                  <a:lnTo>
                    <a:pt x="58" y="65"/>
                  </a:lnTo>
                  <a:lnTo>
                    <a:pt x="41" y="65"/>
                  </a:lnTo>
                  <a:lnTo>
                    <a:pt x="41" y="49"/>
                  </a:lnTo>
                  <a:close/>
                  <a:moveTo>
                    <a:pt x="41" y="81"/>
                  </a:moveTo>
                  <a:lnTo>
                    <a:pt x="58" y="81"/>
                  </a:lnTo>
                  <a:lnTo>
                    <a:pt x="58" y="98"/>
                  </a:lnTo>
                  <a:lnTo>
                    <a:pt x="41" y="98"/>
                  </a:lnTo>
                  <a:lnTo>
                    <a:pt x="41" y="81"/>
                  </a:lnTo>
                  <a:close/>
                  <a:moveTo>
                    <a:pt x="9" y="16"/>
                  </a:moveTo>
                  <a:lnTo>
                    <a:pt x="25" y="16"/>
                  </a:lnTo>
                  <a:lnTo>
                    <a:pt x="25" y="32"/>
                  </a:lnTo>
                  <a:lnTo>
                    <a:pt x="9" y="32"/>
                  </a:lnTo>
                  <a:lnTo>
                    <a:pt x="9" y="16"/>
                  </a:lnTo>
                  <a:close/>
                  <a:moveTo>
                    <a:pt x="9" y="49"/>
                  </a:moveTo>
                  <a:lnTo>
                    <a:pt x="25" y="49"/>
                  </a:lnTo>
                  <a:lnTo>
                    <a:pt x="25" y="65"/>
                  </a:lnTo>
                  <a:lnTo>
                    <a:pt x="9" y="65"/>
                  </a:lnTo>
                  <a:lnTo>
                    <a:pt x="9" y="49"/>
                  </a:lnTo>
                  <a:close/>
                  <a:moveTo>
                    <a:pt x="9" y="81"/>
                  </a:moveTo>
                  <a:lnTo>
                    <a:pt x="25" y="81"/>
                  </a:lnTo>
                  <a:lnTo>
                    <a:pt x="25" y="98"/>
                  </a:lnTo>
                  <a:lnTo>
                    <a:pt x="9" y="98"/>
                  </a:lnTo>
                  <a:lnTo>
                    <a:pt x="9" y="81"/>
                  </a:lnTo>
                  <a:close/>
                  <a:moveTo>
                    <a:pt x="74" y="41"/>
                  </a:moveTo>
                  <a:lnTo>
                    <a:pt x="131" y="41"/>
                  </a:lnTo>
                  <a:lnTo>
                    <a:pt x="131" y="49"/>
                  </a:lnTo>
                  <a:lnTo>
                    <a:pt x="74" y="49"/>
                  </a:lnTo>
                  <a:lnTo>
                    <a:pt x="74" y="41"/>
                  </a:lnTo>
                  <a:close/>
                  <a:moveTo>
                    <a:pt x="74" y="130"/>
                  </a:moveTo>
                  <a:lnTo>
                    <a:pt x="90" y="130"/>
                  </a:lnTo>
                  <a:lnTo>
                    <a:pt x="90" y="98"/>
                  </a:lnTo>
                  <a:lnTo>
                    <a:pt x="115" y="98"/>
                  </a:lnTo>
                  <a:lnTo>
                    <a:pt x="115" y="130"/>
                  </a:lnTo>
                  <a:lnTo>
                    <a:pt x="131" y="130"/>
                  </a:lnTo>
                  <a:lnTo>
                    <a:pt x="131" y="57"/>
                  </a:lnTo>
                  <a:lnTo>
                    <a:pt x="74" y="57"/>
                  </a:lnTo>
                  <a:lnTo>
                    <a:pt x="74" y="130"/>
                  </a:lnTo>
                  <a:close/>
                </a:path>
              </a:pathLst>
            </a:custGeom>
            <a:grpFill/>
            <a:ln>
              <a:noFill/>
            </a:ln>
          </p:spPr>
          <p:txBody>
            <a:bodyPr/>
            <a:lstStyle/>
            <a:p>
              <a:pPr>
                <a:defRPr/>
              </a:pPr>
              <a:endParaRPr lang="id-ID" sz="1350">
                <a:solidFill>
                  <a:prstClr val="black"/>
                </a:solidFill>
              </a:endParaRPr>
            </a:p>
          </p:txBody>
        </p:sp>
        <p:sp>
          <p:nvSpPr>
            <p:cNvPr id="140" name="Freeform 164"/>
            <p:cNvSpPr>
              <a:spLocks noEditPoints="1"/>
            </p:cNvSpPr>
            <p:nvPr/>
          </p:nvSpPr>
          <p:spPr bwMode="auto">
            <a:xfrm>
              <a:off x="8688930" y="2636148"/>
              <a:ext cx="146800" cy="154628"/>
            </a:xfrm>
            <a:custGeom>
              <a:avLst/>
              <a:gdLst>
                <a:gd name="T0" fmla="*/ 43 w 46"/>
                <a:gd name="T1" fmla="*/ 29 h 48"/>
                <a:gd name="T2" fmla="*/ 46 w 46"/>
                <a:gd name="T3" fmla="*/ 16 h 48"/>
                <a:gd name="T4" fmla="*/ 41 w 46"/>
                <a:gd name="T5" fmla="*/ 8 h 48"/>
                <a:gd name="T6" fmla="*/ 37 w 46"/>
                <a:gd name="T7" fmla="*/ 9 h 48"/>
                <a:gd name="T8" fmla="*/ 28 w 46"/>
                <a:gd name="T9" fmla="*/ 0 h 48"/>
                <a:gd name="T10" fmla="*/ 18 w 46"/>
                <a:gd name="T11" fmla="*/ 0 h 48"/>
                <a:gd name="T12" fmla="*/ 17 w 46"/>
                <a:gd name="T13" fmla="*/ 4 h 48"/>
                <a:gd name="T14" fmla="*/ 4 w 46"/>
                <a:gd name="T15" fmla="*/ 8 h 48"/>
                <a:gd name="T16" fmla="*/ 0 w 46"/>
                <a:gd name="T17" fmla="*/ 16 h 48"/>
                <a:gd name="T18" fmla="*/ 3 w 46"/>
                <a:gd name="T19" fmla="*/ 19 h 48"/>
                <a:gd name="T20" fmla="*/ 0 w 46"/>
                <a:gd name="T21" fmla="*/ 32 h 48"/>
                <a:gd name="T22" fmla="*/ 4 w 46"/>
                <a:gd name="T23" fmla="*/ 40 h 48"/>
                <a:gd name="T24" fmla="*/ 9 w 46"/>
                <a:gd name="T25" fmla="*/ 39 h 48"/>
                <a:gd name="T26" fmla="*/ 18 w 46"/>
                <a:gd name="T27" fmla="*/ 48 h 48"/>
                <a:gd name="T28" fmla="*/ 28 w 46"/>
                <a:gd name="T29" fmla="*/ 48 h 48"/>
                <a:gd name="T30" fmla="*/ 29 w 46"/>
                <a:gd name="T31" fmla="*/ 44 h 48"/>
                <a:gd name="T32" fmla="*/ 41 w 46"/>
                <a:gd name="T33" fmla="*/ 40 h 48"/>
                <a:gd name="T34" fmla="*/ 46 w 46"/>
                <a:gd name="T35" fmla="*/ 32 h 48"/>
                <a:gd name="T36" fmla="*/ 43 w 46"/>
                <a:gd name="T37" fmla="*/ 29 h 48"/>
                <a:gd name="T38" fmla="*/ 23 w 46"/>
                <a:gd name="T39" fmla="*/ 34 h 48"/>
                <a:gd name="T40" fmla="*/ 13 w 46"/>
                <a:gd name="T41" fmla="*/ 24 h 48"/>
                <a:gd name="T42" fmla="*/ 23 w 46"/>
                <a:gd name="T43" fmla="*/ 14 h 48"/>
                <a:gd name="T44" fmla="*/ 33 w 46"/>
                <a:gd name="T45" fmla="*/ 24 h 48"/>
                <a:gd name="T46" fmla="*/ 23 w 46"/>
                <a:gd name="T47" fmla="*/ 34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6" h="48">
                  <a:moveTo>
                    <a:pt x="43" y="29"/>
                  </a:moveTo>
                  <a:cubicBezTo>
                    <a:pt x="40" y="24"/>
                    <a:pt x="42" y="19"/>
                    <a:pt x="46" y="16"/>
                  </a:cubicBezTo>
                  <a:cubicBezTo>
                    <a:pt x="41" y="8"/>
                    <a:pt x="41" y="8"/>
                    <a:pt x="41" y="8"/>
                  </a:cubicBezTo>
                  <a:cubicBezTo>
                    <a:pt x="40" y="9"/>
                    <a:pt x="39" y="9"/>
                    <a:pt x="37" y="9"/>
                  </a:cubicBezTo>
                  <a:cubicBezTo>
                    <a:pt x="32" y="9"/>
                    <a:pt x="28" y="5"/>
                    <a:pt x="28" y="0"/>
                  </a:cubicBezTo>
                  <a:cubicBezTo>
                    <a:pt x="18" y="0"/>
                    <a:pt x="18" y="0"/>
                    <a:pt x="18" y="0"/>
                  </a:cubicBezTo>
                  <a:cubicBezTo>
                    <a:pt x="18" y="1"/>
                    <a:pt x="18" y="3"/>
                    <a:pt x="17" y="4"/>
                  </a:cubicBezTo>
                  <a:cubicBezTo>
                    <a:pt x="14" y="9"/>
                    <a:pt x="9" y="10"/>
                    <a:pt x="4" y="8"/>
                  </a:cubicBezTo>
                  <a:cubicBezTo>
                    <a:pt x="0" y="16"/>
                    <a:pt x="0" y="16"/>
                    <a:pt x="0" y="16"/>
                  </a:cubicBezTo>
                  <a:cubicBezTo>
                    <a:pt x="1" y="17"/>
                    <a:pt x="2" y="18"/>
                    <a:pt x="3" y="19"/>
                  </a:cubicBezTo>
                  <a:cubicBezTo>
                    <a:pt x="6" y="24"/>
                    <a:pt x="4" y="29"/>
                    <a:pt x="0" y="32"/>
                  </a:cubicBezTo>
                  <a:cubicBezTo>
                    <a:pt x="4" y="40"/>
                    <a:pt x="4" y="40"/>
                    <a:pt x="4" y="40"/>
                  </a:cubicBezTo>
                  <a:cubicBezTo>
                    <a:pt x="6" y="39"/>
                    <a:pt x="7" y="39"/>
                    <a:pt x="9" y="39"/>
                  </a:cubicBezTo>
                  <a:cubicBezTo>
                    <a:pt x="14" y="39"/>
                    <a:pt x="18" y="43"/>
                    <a:pt x="18" y="48"/>
                  </a:cubicBezTo>
                  <a:cubicBezTo>
                    <a:pt x="28" y="48"/>
                    <a:pt x="28" y="48"/>
                    <a:pt x="28" y="48"/>
                  </a:cubicBezTo>
                  <a:cubicBezTo>
                    <a:pt x="28" y="47"/>
                    <a:pt x="28" y="45"/>
                    <a:pt x="29" y="44"/>
                  </a:cubicBezTo>
                  <a:cubicBezTo>
                    <a:pt x="31" y="39"/>
                    <a:pt x="37" y="38"/>
                    <a:pt x="41" y="40"/>
                  </a:cubicBezTo>
                  <a:cubicBezTo>
                    <a:pt x="46" y="32"/>
                    <a:pt x="46" y="32"/>
                    <a:pt x="46" y="32"/>
                  </a:cubicBezTo>
                  <a:cubicBezTo>
                    <a:pt x="45" y="31"/>
                    <a:pt x="44" y="30"/>
                    <a:pt x="43" y="29"/>
                  </a:cubicBezTo>
                  <a:close/>
                  <a:moveTo>
                    <a:pt x="23" y="34"/>
                  </a:moveTo>
                  <a:cubicBezTo>
                    <a:pt x="18" y="34"/>
                    <a:pt x="13" y="29"/>
                    <a:pt x="13" y="24"/>
                  </a:cubicBezTo>
                  <a:cubicBezTo>
                    <a:pt x="13" y="19"/>
                    <a:pt x="18" y="14"/>
                    <a:pt x="23" y="14"/>
                  </a:cubicBezTo>
                  <a:cubicBezTo>
                    <a:pt x="28" y="14"/>
                    <a:pt x="33" y="19"/>
                    <a:pt x="33" y="24"/>
                  </a:cubicBezTo>
                  <a:cubicBezTo>
                    <a:pt x="33" y="29"/>
                    <a:pt x="28" y="34"/>
                    <a:pt x="23" y="34"/>
                  </a:cubicBezTo>
                  <a:close/>
                </a:path>
              </a:pathLst>
            </a:custGeom>
            <a:grpFill/>
            <a:ln>
              <a:noFill/>
            </a:ln>
          </p:spPr>
          <p:txBody>
            <a:bodyPr/>
            <a:lstStyle/>
            <a:p>
              <a:pPr>
                <a:defRPr/>
              </a:pPr>
              <a:endParaRPr lang="id-ID" sz="1350">
                <a:solidFill>
                  <a:prstClr val="black"/>
                </a:solidFill>
              </a:endParaRPr>
            </a:p>
          </p:txBody>
        </p:sp>
        <p:sp>
          <p:nvSpPr>
            <p:cNvPr id="141" name="Freeform 166"/>
            <p:cNvSpPr>
              <a:spLocks noEditPoints="1"/>
            </p:cNvSpPr>
            <p:nvPr/>
          </p:nvSpPr>
          <p:spPr bwMode="auto">
            <a:xfrm>
              <a:off x="8371843" y="3567836"/>
              <a:ext cx="107654" cy="207477"/>
            </a:xfrm>
            <a:custGeom>
              <a:avLst/>
              <a:gdLst>
                <a:gd name="T0" fmla="*/ 23 w 34"/>
                <a:gd name="T1" fmla="*/ 64 h 65"/>
                <a:gd name="T2" fmla="*/ 23 w 34"/>
                <a:gd name="T3" fmla="*/ 64 h 65"/>
                <a:gd name="T4" fmla="*/ 33 w 34"/>
                <a:gd name="T5" fmla="*/ 50 h 65"/>
                <a:gd name="T6" fmla="*/ 30 w 34"/>
                <a:gd name="T7" fmla="*/ 34 h 65"/>
                <a:gd name="T8" fmla="*/ 15 w 34"/>
                <a:gd name="T9" fmla="*/ 24 h 65"/>
                <a:gd name="T10" fmla="*/ 15 w 34"/>
                <a:gd name="T11" fmla="*/ 24 h 65"/>
                <a:gd name="T12" fmla="*/ 14 w 34"/>
                <a:gd name="T13" fmla="*/ 25 h 65"/>
                <a:gd name="T14" fmla="*/ 15 w 34"/>
                <a:gd name="T15" fmla="*/ 30 h 65"/>
                <a:gd name="T16" fmla="*/ 16 w 34"/>
                <a:gd name="T17" fmla="*/ 30 h 65"/>
                <a:gd name="T18" fmla="*/ 17 w 34"/>
                <a:gd name="T19" fmla="*/ 30 h 65"/>
                <a:gd name="T20" fmla="*/ 24 w 34"/>
                <a:gd name="T21" fmla="*/ 35 h 65"/>
                <a:gd name="T22" fmla="*/ 27 w 34"/>
                <a:gd name="T23" fmla="*/ 51 h 65"/>
                <a:gd name="T24" fmla="*/ 22 w 34"/>
                <a:gd name="T25" fmla="*/ 59 h 65"/>
                <a:gd name="T26" fmla="*/ 22 w 34"/>
                <a:gd name="T27" fmla="*/ 59 h 65"/>
                <a:gd name="T28" fmla="*/ 14 w 34"/>
                <a:gd name="T29" fmla="*/ 53 h 65"/>
                <a:gd name="T30" fmla="*/ 13 w 34"/>
                <a:gd name="T31" fmla="*/ 46 h 65"/>
                <a:gd name="T32" fmla="*/ 6 w 34"/>
                <a:gd name="T33" fmla="*/ 44 h 65"/>
                <a:gd name="T34" fmla="*/ 8 w 34"/>
                <a:gd name="T35" fmla="*/ 54 h 65"/>
                <a:gd name="T36" fmla="*/ 23 w 34"/>
                <a:gd name="T37" fmla="*/ 64 h 65"/>
                <a:gd name="T38" fmla="*/ 19 w 34"/>
                <a:gd name="T39" fmla="*/ 42 h 65"/>
                <a:gd name="T40" fmla="*/ 20 w 34"/>
                <a:gd name="T41" fmla="*/ 41 h 65"/>
                <a:gd name="T42" fmla="*/ 19 w 34"/>
                <a:gd name="T43" fmla="*/ 35 h 65"/>
                <a:gd name="T44" fmla="*/ 18 w 34"/>
                <a:gd name="T45" fmla="*/ 36 h 65"/>
                <a:gd name="T46" fmla="*/ 17 w 34"/>
                <a:gd name="T47" fmla="*/ 36 h 65"/>
                <a:gd name="T48" fmla="*/ 10 w 34"/>
                <a:gd name="T49" fmla="*/ 31 h 65"/>
                <a:gd name="T50" fmla="*/ 7 w 34"/>
                <a:gd name="T51" fmla="*/ 15 h 65"/>
                <a:gd name="T52" fmla="*/ 12 w 34"/>
                <a:gd name="T53" fmla="*/ 7 h 65"/>
                <a:gd name="T54" fmla="*/ 12 w 34"/>
                <a:gd name="T55" fmla="*/ 7 h 65"/>
                <a:gd name="T56" fmla="*/ 20 w 34"/>
                <a:gd name="T57" fmla="*/ 13 h 65"/>
                <a:gd name="T58" fmla="*/ 21 w 34"/>
                <a:gd name="T59" fmla="*/ 20 h 65"/>
                <a:gd name="T60" fmla="*/ 28 w 34"/>
                <a:gd name="T61" fmla="*/ 22 h 65"/>
                <a:gd name="T62" fmla="*/ 26 w 34"/>
                <a:gd name="T63" fmla="*/ 12 h 65"/>
                <a:gd name="T64" fmla="*/ 11 w 34"/>
                <a:gd name="T65" fmla="*/ 2 h 65"/>
                <a:gd name="T66" fmla="*/ 11 w 34"/>
                <a:gd name="T67" fmla="*/ 2 h 65"/>
                <a:gd name="T68" fmla="*/ 1 w 34"/>
                <a:gd name="T69" fmla="*/ 16 h 65"/>
                <a:gd name="T70" fmla="*/ 4 w 34"/>
                <a:gd name="T71" fmla="*/ 32 h 65"/>
                <a:gd name="T72" fmla="*/ 19 w 34"/>
                <a:gd name="T73" fmla="*/ 42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4" h="65">
                  <a:moveTo>
                    <a:pt x="23" y="64"/>
                  </a:moveTo>
                  <a:cubicBezTo>
                    <a:pt x="23" y="64"/>
                    <a:pt x="23" y="64"/>
                    <a:pt x="23" y="64"/>
                  </a:cubicBezTo>
                  <a:cubicBezTo>
                    <a:pt x="30" y="63"/>
                    <a:pt x="34" y="56"/>
                    <a:pt x="33" y="50"/>
                  </a:cubicBezTo>
                  <a:cubicBezTo>
                    <a:pt x="30" y="34"/>
                    <a:pt x="30" y="34"/>
                    <a:pt x="30" y="34"/>
                  </a:cubicBezTo>
                  <a:cubicBezTo>
                    <a:pt x="29" y="27"/>
                    <a:pt x="22" y="23"/>
                    <a:pt x="15" y="24"/>
                  </a:cubicBezTo>
                  <a:cubicBezTo>
                    <a:pt x="15" y="24"/>
                    <a:pt x="15" y="24"/>
                    <a:pt x="15" y="24"/>
                  </a:cubicBezTo>
                  <a:cubicBezTo>
                    <a:pt x="15" y="25"/>
                    <a:pt x="14" y="25"/>
                    <a:pt x="14" y="25"/>
                  </a:cubicBezTo>
                  <a:cubicBezTo>
                    <a:pt x="15" y="30"/>
                    <a:pt x="15" y="30"/>
                    <a:pt x="15" y="30"/>
                  </a:cubicBezTo>
                  <a:cubicBezTo>
                    <a:pt x="15" y="30"/>
                    <a:pt x="16" y="30"/>
                    <a:pt x="16" y="30"/>
                  </a:cubicBezTo>
                  <a:cubicBezTo>
                    <a:pt x="17" y="30"/>
                    <a:pt x="17" y="30"/>
                    <a:pt x="17" y="30"/>
                  </a:cubicBezTo>
                  <a:cubicBezTo>
                    <a:pt x="20" y="29"/>
                    <a:pt x="24" y="32"/>
                    <a:pt x="24" y="35"/>
                  </a:cubicBezTo>
                  <a:cubicBezTo>
                    <a:pt x="27" y="51"/>
                    <a:pt x="27" y="51"/>
                    <a:pt x="27" y="51"/>
                  </a:cubicBezTo>
                  <a:cubicBezTo>
                    <a:pt x="28" y="54"/>
                    <a:pt x="26" y="58"/>
                    <a:pt x="22" y="59"/>
                  </a:cubicBezTo>
                  <a:cubicBezTo>
                    <a:pt x="22" y="59"/>
                    <a:pt x="22" y="59"/>
                    <a:pt x="22" y="59"/>
                  </a:cubicBezTo>
                  <a:cubicBezTo>
                    <a:pt x="18" y="59"/>
                    <a:pt x="15" y="57"/>
                    <a:pt x="14" y="53"/>
                  </a:cubicBezTo>
                  <a:cubicBezTo>
                    <a:pt x="13" y="46"/>
                    <a:pt x="13" y="46"/>
                    <a:pt x="13" y="46"/>
                  </a:cubicBezTo>
                  <a:cubicBezTo>
                    <a:pt x="10" y="46"/>
                    <a:pt x="8" y="45"/>
                    <a:pt x="6" y="44"/>
                  </a:cubicBezTo>
                  <a:cubicBezTo>
                    <a:pt x="8" y="54"/>
                    <a:pt x="8" y="54"/>
                    <a:pt x="8" y="54"/>
                  </a:cubicBezTo>
                  <a:cubicBezTo>
                    <a:pt x="10" y="61"/>
                    <a:pt x="16" y="65"/>
                    <a:pt x="23" y="64"/>
                  </a:cubicBezTo>
                  <a:close/>
                  <a:moveTo>
                    <a:pt x="19" y="42"/>
                  </a:moveTo>
                  <a:cubicBezTo>
                    <a:pt x="19" y="41"/>
                    <a:pt x="20" y="41"/>
                    <a:pt x="20" y="41"/>
                  </a:cubicBezTo>
                  <a:cubicBezTo>
                    <a:pt x="19" y="35"/>
                    <a:pt x="19" y="35"/>
                    <a:pt x="19" y="35"/>
                  </a:cubicBezTo>
                  <a:cubicBezTo>
                    <a:pt x="19" y="36"/>
                    <a:pt x="18" y="36"/>
                    <a:pt x="18" y="36"/>
                  </a:cubicBezTo>
                  <a:cubicBezTo>
                    <a:pt x="17" y="36"/>
                    <a:pt x="17" y="36"/>
                    <a:pt x="17" y="36"/>
                  </a:cubicBezTo>
                  <a:cubicBezTo>
                    <a:pt x="14" y="37"/>
                    <a:pt x="10" y="34"/>
                    <a:pt x="10" y="31"/>
                  </a:cubicBezTo>
                  <a:cubicBezTo>
                    <a:pt x="7" y="15"/>
                    <a:pt x="7" y="15"/>
                    <a:pt x="7" y="15"/>
                  </a:cubicBezTo>
                  <a:cubicBezTo>
                    <a:pt x="6" y="12"/>
                    <a:pt x="8" y="8"/>
                    <a:pt x="12" y="7"/>
                  </a:cubicBezTo>
                  <a:cubicBezTo>
                    <a:pt x="12" y="7"/>
                    <a:pt x="12" y="7"/>
                    <a:pt x="12" y="7"/>
                  </a:cubicBezTo>
                  <a:cubicBezTo>
                    <a:pt x="16" y="7"/>
                    <a:pt x="19" y="9"/>
                    <a:pt x="20" y="13"/>
                  </a:cubicBezTo>
                  <a:cubicBezTo>
                    <a:pt x="21" y="20"/>
                    <a:pt x="21" y="20"/>
                    <a:pt x="21" y="20"/>
                  </a:cubicBezTo>
                  <a:cubicBezTo>
                    <a:pt x="24" y="20"/>
                    <a:pt x="26" y="21"/>
                    <a:pt x="28" y="22"/>
                  </a:cubicBezTo>
                  <a:cubicBezTo>
                    <a:pt x="26" y="12"/>
                    <a:pt x="26" y="12"/>
                    <a:pt x="26" y="12"/>
                  </a:cubicBezTo>
                  <a:cubicBezTo>
                    <a:pt x="24" y="5"/>
                    <a:pt x="18" y="0"/>
                    <a:pt x="11" y="2"/>
                  </a:cubicBezTo>
                  <a:cubicBezTo>
                    <a:pt x="11" y="2"/>
                    <a:pt x="11" y="2"/>
                    <a:pt x="11" y="2"/>
                  </a:cubicBezTo>
                  <a:cubicBezTo>
                    <a:pt x="4" y="3"/>
                    <a:pt x="0" y="10"/>
                    <a:pt x="1" y="16"/>
                  </a:cubicBezTo>
                  <a:cubicBezTo>
                    <a:pt x="4" y="32"/>
                    <a:pt x="4" y="32"/>
                    <a:pt x="4" y="32"/>
                  </a:cubicBezTo>
                  <a:cubicBezTo>
                    <a:pt x="5" y="38"/>
                    <a:pt x="12" y="43"/>
                    <a:pt x="19" y="42"/>
                  </a:cubicBezTo>
                  <a:close/>
                </a:path>
              </a:pathLst>
            </a:custGeom>
            <a:grpFill/>
            <a:ln>
              <a:noFill/>
            </a:ln>
          </p:spPr>
          <p:txBody>
            <a:bodyPr/>
            <a:lstStyle/>
            <a:p>
              <a:pPr>
                <a:defRPr/>
              </a:pPr>
              <a:endParaRPr lang="id-ID" sz="1350">
                <a:solidFill>
                  <a:prstClr val="black"/>
                </a:solidFill>
              </a:endParaRPr>
            </a:p>
          </p:txBody>
        </p:sp>
        <p:sp>
          <p:nvSpPr>
            <p:cNvPr id="142" name="Freeform 167"/>
            <p:cNvSpPr/>
            <p:nvPr/>
          </p:nvSpPr>
          <p:spPr bwMode="auto">
            <a:xfrm>
              <a:off x="8448179" y="1575276"/>
              <a:ext cx="293599" cy="293599"/>
            </a:xfrm>
            <a:custGeom>
              <a:avLst/>
              <a:gdLst>
                <a:gd name="T0" fmla="*/ 29 w 92"/>
                <a:gd name="T1" fmla="*/ 17 h 92"/>
                <a:gd name="T2" fmla="*/ 92 w 92"/>
                <a:gd name="T3" fmla="*/ 0 h 92"/>
                <a:gd name="T4" fmla="*/ 92 w 92"/>
                <a:gd name="T5" fmla="*/ 6 h 92"/>
                <a:gd name="T6" fmla="*/ 92 w 92"/>
                <a:gd name="T7" fmla="*/ 17 h 92"/>
                <a:gd name="T8" fmla="*/ 92 w 92"/>
                <a:gd name="T9" fmla="*/ 66 h 92"/>
                <a:gd name="T10" fmla="*/ 72 w 92"/>
                <a:gd name="T11" fmla="*/ 80 h 92"/>
                <a:gd name="T12" fmla="*/ 52 w 92"/>
                <a:gd name="T13" fmla="*/ 66 h 92"/>
                <a:gd name="T14" fmla="*/ 72 w 92"/>
                <a:gd name="T15" fmla="*/ 52 h 92"/>
                <a:gd name="T16" fmla="*/ 81 w 92"/>
                <a:gd name="T17" fmla="*/ 53 h 92"/>
                <a:gd name="T18" fmla="*/ 81 w 92"/>
                <a:gd name="T19" fmla="*/ 23 h 92"/>
                <a:gd name="T20" fmla="*/ 41 w 92"/>
                <a:gd name="T21" fmla="*/ 34 h 92"/>
                <a:gd name="T22" fmla="*/ 41 w 92"/>
                <a:gd name="T23" fmla="*/ 78 h 92"/>
                <a:gd name="T24" fmla="*/ 21 w 92"/>
                <a:gd name="T25" fmla="*/ 92 h 92"/>
                <a:gd name="T26" fmla="*/ 0 w 92"/>
                <a:gd name="T27" fmla="*/ 78 h 92"/>
                <a:gd name="T28" fmla="*/ 21 w 92"/>
                <a:gd name="T29" fmla="*/ 63 h 92"/>
                <a:gd name="T30" fmla="*/ 29 w 92"/>
                <a:gd name="T31" fmla="*/ 65 h 92"/>
                <a:gd name="T32" fmla="*/ 29 w 92"/>
                <a:gd name="T33" fmla="*/ 34 h 92"/>
                <a:gd name="T34" fmla="*/ 29 w 92"/>
                <a:gd name="T35" fmla="*/ 17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2" h="92">
                  <a:moveTo>
                    <a:pt x="29" y="17"/>
                  </a:moveTo>
                  <a:cubicBezTo>
                    <a:pt x="92" y="0"/>
                    <a:pt x="92" y="0"/>
                    <a:pt x="92" y="0"/>
                  </a:cubicBezTo>
                  <a:cubicBezTo>
                    <a:pt x="92" y="6"/>
                    <a:pt x="92" y="6"/>
                    <a:pt x="92" y="6"/>
                  </a:cubicBezTo>
                  <a:cubicBezTo>
                    <a:pt x="92" y="17"/>
                    <a:pt x="92" y="17"/>
                    <a:pt x="92" y="17"/>
                  </a:cubicBezTo>
                  <a:cubicBezTo>
                    <a:pt x="92" y="66"/>
                    <a:pt x="92" y="66"/>
                    <a:pt x="92" y="66"/>
                  </a:cubicBezTo>
                  <a:cubicBezTo>
                    <a:pt x="92" y="74"/>
                    <a:pt x="83" y="80"/>
                    <a:pt x="72" y="80"/>
                  </a:cubicBezTo>
                  <a:cubicBezTo>
                    <a:pt x="61" y="80"/>
                    <a:pt x="52" y="74"/>
                    <a:pt x="52" y="66"/>
                  </a:cubicBezTo>
                  <a:cubicBezTo>
                    <a:pt x="52" y="58"/>
                    <a:pt x="61" y="52"/>
                    <a:pt x="72" y="52"/>
                  </a:cubicBezTo>
                  <a:cubicBezTo>
                    <a:pt x="75" y="52"/>
                    <a:pt x="78" y="52"/>
                    <a:pt x="81" y="53"/>
                  </a:cubicBezTo>
                  <a:cubicBezTo>
                    <a:pt x="81" y="23"/>
                    <a:pt x="81" y="23"/>
                    <a:pt x="81" y="23"/>
                  </a:cubicBezTo>
                  <a:cubicBezTo>
                    <a:pt x="41" y="34"/>
                    <a:pt x="41" y="34"/>
                    <a:pt x="41" y="34"/>
                  </a:cubicBezTo>
                  <a:cubicBezTo>
                    <a:pt x="41" y="78"/>
                    <a:pt x="41" y="78"/>
                    <a:pt x="41" y="78"/>
                  </a:cubicBezTo>
                  <a:cubicBezTo>
                    <a:pt x="41" y="86"/>
                    <a:pt x="32" y="92"/>
                    <a:pt x="21" y="92"/>
                  </a:cubicBezTo>
                  <a:cubicBezTo>
                    <a:pt x="9" y="92"/>
                    <a:pt x="0" y="86"/>
                    <a:pt x="0" y="78"/>
                  </a:cubicBezTo>
                  <a:cubicBezTo>
                    <a:pt x="0" y="70"/>
                    <a:pt x="9" y="63"/>
                    <a:pt x="21" y="63"/>
                  </a:cubicBezTo>
                  <a:cubicBezTo>
                    <a:pt x="24" y="63"/>
                    <a:pt x="27" y="64"/>
                    <a:pt x="29" y="65"/>
                  </a:cubicBezTo>
                  <a:cubicBezTo>
                    <a:pt x="29" y="34"/>
                    <a:pt x="29" y="34"/>
                    <a:pt x="29" y="34"/>
                  </a:cubicBezTo>
                  <a:lnTo>
                    <a:pt x="29" y="17"/>
                  </a:lnTo>
                  <a:close/>
                </a:path>
              </a:pathLst>
            </a:custGeom>
            <a:grpFill/>
            <a:ln>
              <a:noFill/>
            </a:ln>
          </p:spPr>
          <p:txBody>
            <a:bodyPr/>
            <a:lstStyle/>
            <a:p>
              <a:pPr>
                <a:defRPr/>
              </a:pPr>
              <a:endParaRPr lang="id-ID" sz="1350">
                <a:solidFill>
                  <a:prstClr val="black"/>
                </a:solidFill>
              </a:endParaRPr>
            </a:p>
          </p:txBody>
        </p:sp>
        <p:sp>
          <p:nvSpPr>
            <p:cNvPr id="143" name="Freeform 168"/>
            <p:cNvSpPr>
              <a:spLocks noEditPoints="1"/>
            </p:cNvSpPr>
            <p:nvPr/>
          </p:nvSpPr>
          <p:spPr bwMode="auto">
            <a:xfrm>
              <a:off x="7763114" y="4108059"/>
              <a:ext cx="227050" cy="201604"/>
            </a:xfrm>
            <a:custGeom>
              <a:avLst/>
              <a:gdLst>
                <a:gd name="T0" fmla="*/ 30 w 71"/>
                <a:gd name="T1" fmla="*/ 0 h 63"/>
                <a:gd name="T2" fmla="*/ 30 w 71"/>
                <a:gd name="T3" fmla="*/ 0 h 63"/>
                <a:gd name="T4" fmla="*/ 59 w 71"/>
                <a:gd name="T5" fmla="*/ 23 h 63"/>
                <a:gd name="T6" fmla="*/ 30 w 71"/>
                <a:gd name="T7" fmla="*/ 47 h 63"/>
                <a:gd name="T8" fmla="*/ 25 w 71"/>
                <a:gd name="T9" fmla="*/ 47 h 63"/>
                <a:gd name="T10" fmla="*/ 4 w 71"/>
                <a:gd name="T11" fmla="*/ 55 h 63"/>
                <a:gd name="T12" fmla="*/ 4 w 71"/>
                <a:gd name="T13" fmla="*/ 53 h 63"/>
                <a:gd name="T14" fmla="*/ 11 w 71"/>
                <a:gd name="T15" fmla="*/ 44 h 63"/>
                <a:gd name="T16" fmla="*/ 11 w 71"/>
                <a:gd name="T17" fmla="*/ 42 h 63"/>
                <a:gd name="T18" fmla="*/ 0 w 71"/>
                <a:gd name="T19" fmla="*/ 23 h 63"/>
                <a:gd name="T20" fmla="*/ 30 w 71"/>
                <a:gd name="T21" fmla="*/ 0 h 63"/>
                <a:gd name="T22" fmla="*/ 62 w 71"/>
                <a:gd name="T23" fmla="*/ 53 h 63"/>
                <a:gd name="T24" fmla="*/ 67 w 71"/>
                <a:gd name="T25" fmla="*/ 61 h 63"/>
                <a:gd name="T26" fmla="*/ 67 w 71"/>
                <a:gd name="T27" fmla="*/ 63 h 63"/>
                <a:gd name="T28" fmla="*/ 50 w 71"/>
                <a:gd name="T29" fmla="*/ 56 h 63"/>
                <a:gd name="T30" fmla="*/ 46 w 71"/>
                <a:gd name="T31" fmla="*/ 56 h 63"/>
                <a:gd name="T32" fmla="*/ 30 w 71"/>
                <a:gd name="T33" fmla="*/ 52 h 63"/>
                <a:gd name="T34" fmla="*/ 54 w 71"/>
                <a:gd name="T35" fmla="*/ 44 h 63"/>
                <a:gd name="T36" fmla="*/ 61 w 71"/>
                <a:gd name="T37" fmla="*/ 35 h 63"/>
                <a:gd name="T38" fmla="*/ 64 w 71"/>
                <a:gd name="T39" fmla="*/ 23 h 63"/>
                <a:gd name="T40" fmla="*/ 64 w 71"/>
                <a:gd name="T41" fmla="*/ 22 h 63"/>
                <a:gd name="T42" fmla="*/ 71 w 71"/>
                <a:gd name="T43" fmla="*/ 36 h 63"/>
                <a:gd name="T44" fmla="*/ 62 w 71"/>
                <a:gd name="T45" fmla="*/ 52 h 63"/>
                <a:gd name="T46" fmla="*/ 62 w 71"/>
                <a:gd name="T47" fmla="*/ 53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71" h="63">
                  <a:moveTo>
                    <a:pt x="30" y="0"/>
                  </a:moveTo>
                  <a:cubicBezTo>
                    <a:pt x="30" y="0"/>
                    <a:pt x="30" y="0"/>
                    <a:pt x="30" y="0"/>
                  </a:cubicBezTo>
                  <a:cubicBezTo>
                    <a:pt x="46" y="0"/>
                    <a:pt x="59" y="10"/>
                    <a:pt x="59" y="23"/>
                  </a:cubicBezTo>
                  <a:cubicBezTo>
                    <a:pt x="59" y="37"/>
                    <a:pt x="46" y="47"/>
                    <a:pt x="30" y="47"/>
                  </a:cubicBezTo>
                  <a:cubicBezTo>
                    <a:pt x="28" y="47"/>
                    <a:pt x="27" y="47"/>
                    <a:pt x="25" y="47"/>
                  </a:cubicBezTo>
                  <a:cubicBezTo>
                    <a:pt x="19" y="53"/>
                    <a:pt x="11" y="55"/>
                    <a:pt x="4" y="55"/>
                  </a:cubicBezTo>
                  <a:cubicBezTo>
                    <a:pt x="4" y="53"/>
                    <a:pt x="4" y="53"/>
                    <a:pt x="4" y="53"/>
                  </a:cubicBezTo>
                  <a:cubicBezTo>
                    <a:pt x="8" y="51"/>
                    <a:pt x="11" y="48"/>
                    <a:pt x="11" y="44"/>
                  </a:cubicBezTo>
                  <a:cubicBezTo>
                    <a:pt x="11" y="43"/>
                    <a:pt x="11" y="43"/>
                    <a:pt x="11" y="42"/>
                  </a:cubicBezTo>
                  <a:cubicBezTo>
                    <a:pt x="4" y="38"/>
                    <a:pt x="0" y="31"/>
                    <a:pt x="0" y="23"/>
                  </a:cubicBezTo>
                  <a:cubicBezTo>
                    <a:pt x="0" y="10"/>
                    <a:pt x="13" y="0"/>
                    <a:pt x="30" y="0"/>
                  </a:cubicBezTo>
                  <a:close/>
                  <a:moveTo>
                    <a:pt x="62" y="53"/>
                  </a:moveTo>
                  <a:cubicBezTo>
                    <a:pt x="62" y="57"/>
                    <a:pt x="64" y="60"/>
                    <a:pt x="67" y="61"/>
                  </a:cubicBezTo>
                  <a:cubicBezTo>
                    <a:pt x="67" y="63"/>
                    <a:pt x="67" y="63"/>
                    <a:pt x="67" y="63"/>
                  </a:cubicBezTo>
                  <a:cubicBezTo>
                    <a:pt x="61" y="62"/>
                    <a:pt x="55" y="61"/>
                    <a:pt x="50" y="56"/>
                  </a:cubicBezTo>
                  <a:cubicBezTo>
                    <a:pt x="48" y="56"/>
                    <a:pt x="47" y="56"/>
                    <a:pt x="46" y="56"/>
                  </a:cubicBezTo>
                  <a:cubicBezTo>
                    <a:pt x="40" y="56"/>
                    <a:pt x="34" y="55"/>
                    <a:pt x="30" y="52"/>
                  </a:cubicBezTo>
                  <a:cubicBezTo>
                    <a:pt x="39" y="52"/>
                    <a:pt x="47" y="49"/>
                    <a:pt x="54" y="44"/>
                  </a:cubicBezTo>
                  <a:cubicBezTo>
                    <a:pt x="57" y="41"/>
                    <a:pt x="59" y="38"/>
                    <a:pt x="61" y="35"/>
                  </a:cubicBezTo>
                  <a:cubicBezTo>
                    <a:pt x="63" y="31"/>
                    <a:pt x="64" y="27"/>
                    <a:pt x="64" y="23"/>
                  </a:cubicBezTo>
                  <a:cubicBezTo>
                    <a:pt x="64" y="23"/>
                    <a:pt x="64" y="22"/>
                    <a:pt x="64" y="22"/>
                  </a:cubicBezTo>
                  <a:cubicBezTo>
                    <a:pt x="68" y="25"/>
                    <a:pt x="71" y="30"/>
                    <a:pt x="71" y="36"/>
                  </a:cubicBezTo>
                  <a:cubicBezTo>
                    <a:pt x="71" y="42"/>
                    <a:pt x="67" y="48"/>
                    <a:pt x="62" y="52"/>
                  </a:cubicBezTo>
                  <a:cubicBezTo>
                    <a:pt x="62" y="52"/>
                    <a:pt x="62" y="53"/>
                    <a:pt x="62" y="53"/>
                  </a:cubicBezTo>
                  <a:close/>
                </a:path>
              </a:pathLst>
            </a:custGeom>
            <a:grpFill/>
            <a:ln>
              <a:noFill/>
            </a:ln>
          </p:spPr>
          <p:txBody>
            <a:bodyPr/>
            <a:lstStyle/>
            <a:p>
              <a:pPr>
                <a:defRPr/>
              </a:pPr>
              <a:endParaRPr lang="id-ID" sz="1350">
                <a:solidFill>
                  <a:prstClr val="black"/>
                </a:solidFill>
              </a:endParaRPr>
            </a:p>
          </p:txBody>
        </p:sp>
        <p:sp>
          <p:nvSpPr>
            <p:cNvPr id="144" name="Freeform 169"/>
            <p:cNvSpPr/>
            <p:nvPr/>
          </p:nvSpPr>
          <p:spPr bwMode="auto">
            <a:xfrm>
              <a:off x="7947103" y="3679405"/>
              <a:ext cx="207477" cy="207477"/>
            </a:xfrm>
            <a:custGeom>
              <a:avLst/>
              <a:gdLst>
                <a:gd name="T0" fmla="*/ 65 w 65"/>
                <a:gd name="T1" fmla="*/ 24 h 65"/>
                <a:gd name="T2" fmla="*/ 41 w 65"/>
                <a:gd name="T3" fmla="*/ 24 h 65"/>
                <a:gd name="T4" fmla="*/ 50 w 65"/>
                <a:gd name="T5" fmla="*/ 15 h 65"/>
                <a:gd name="T6" fmla="*/ 33 w 65"/>
                <a:gd name="T7" fmla="*/ 8 h 65"/>
                <a:gd name="T8" fmla="*/ 16 w 65"/>
                <a:gd name="T9" fmla="*/ 15 h 65"/>
                <a:gd name="T10" fmla="*/ 9 w 65"/>
                <a:gd name="T11" fmla="*/ 32 h 65"/>
                <a:gd name="T12" fmla="*/ 16 w 65"/>
                <a:gd name="T13" fmla="*/ 49 h 65"/>
                <a:gd name="T14" fmla="*/ 33 w 65"/>
                <a:gd name="T15" fmla="*/ 56 h 65"/>
                <a:gd name="T16" fmla="*/ 50 w 65"/>
                <a:gd name="T17" fmla="*/ 49 h 65"/>
                <a:gd name="T18" fmla="*/ 51 w 65"/>
                <a:gd name="T19" fmla="*/ 48 h 65"/>
                <a:gd name="T20" fmla="*/ 57 w 65"/>
                <a:gd name="T21" fmla="*/ 54 h 65"/>
                <a:gd name="T22" fmla="*/ 33 w 65"/>
                <a:gd name="T23" fmla="*/ 65 h 65"/>
                <a:gd name="T24" fmla="*/ 0 w 65"/>
                <a:gd name="T25" fmla="*/ 32 h 65"/>
                <a:gd name="T26" fmla="*/ 33 w 65"/>
                <a:gd name="T27" fmla="*/ 0 h 65"/>
                <a:gd name="T28" fmla="*/ 56 w 65"/>
                <a:gd name="T29" fmla="*/ 9 h 65"/>
                <a:gd name="T30" fmla="*/ 65 w 65"/>
                <a:gd name="T31" fmla="*/ 0 h 65"/>
                <a:gd name="T32" fmla="*/ 65 w 65"/>
                <a:gd name="T33" fmla="*/ 24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5" h="65">
                  <a:moveTo>
                    <a:pt x="65" y="24"/>
                  </a:moveTo>
                  <a:cubicBezTo>
                    <a:pt x="41" y="24"/>
                    <a:pt x="41" y="24"/>
                    <a:pt x="41" y="24"/>
                  </a:cubicBezTo>
                  <a:cubicBezTo>
                    <a:pt x="50" y="15"/>
                    <a:pt x="50" y="15"/>
                    <a:pt x="50" y="15"/>
                  </a:cubicBezTo>
                  <a:cubicBezTo>
                    <a:pt x="45" y="10"/>
                    <a:pt x="39" y="8"/>
                    <a:pt x="33" y="8"/>
                  </a:cubicBezTo>
                  <a:cubicBezTo>
                    <a:pt x="26" y="8"/>
                    <a:pt x="20" y="10"/>
                    <a:pt x="16" y="15"/>
                  </a:cubicBezTo>
                  <a:cubicBezTo>
                    <a:pt x="11" y="20"/>
                    <a:pt x="9" y="26"/>
                    <a:pt x="9" y="32"/>
                  </a:cubicBezTo>
                  <a:cubicBezTo>
                    <a:pt x="9" y="39"/>
                    <a:pt x="11" y="45"/>
                    <a:pt x="16" y="49"/>
                  </a:cubicBezTo>
                  <a:cubicBezTo>
                    <a:pt x="20" y="54"/>
                    <a:pt x="26" y="56"/>
                    <a:pt x="33" y="56"/>
                  </a:cubicBezTo>
                  <a:cubicBezTo>
                    <a:pt x="39" y="56"/>
                    <a:pt x="45" y="54"/>
                    <a:pt x="50" y="49"/>
                  </a:cubicBezTo>
                  <a:cubicBezTo>
                    <a:pt x="50" y="49"/>
                    <a:pt x="51" y="49"/>
                    <a:pt x="51" y="48"/>
                  </a:cubicBezTo>
                  <a:cubicBezTo>
                    <a:pt x="57" y="54"/>
                    <a:pt x="57" y="54"/>
                    <a:pt x="57" y="54"/>
                  </a:cubicBezTo>
                  <a:cubicBezTo>
                    <a:pt x="51" y="60"/>
                    <a:pt x="43" y="65"/>
                    <a:pt x="33" y="65"/>
                  </a:cubicBezTo>
                  <a:cubicBezTo>
                    <a:pt x="15" y="65"/>
                    <a:pt x="0" y="50"/>
                    <a:pt x="0" y="32"/>
                  </a:cubicBezTo>
                  <a:cubicBezTo>
                    <a:pt x="0" y="14"/>
                    <a:pt x="15" y="0"/>
                    <a:pt x="33" y="0"/>
                  </a:cubicBezTo>
                  <a:cubicBezTo>
                    <a:pt x="42" y="0"/>
                    <a:pt x="50" y="4"/>
                    <a:pt x="56" y="9"/>
                  </a:cubicBezTo>
                  <a:cubicBezTo>
                    <a:pt x="65" y="0"/>
                    <a:pt x="65" y="0"/>
                    <a:pt x="65" y="0"/>
                  </a:cubicBezTo>
                  <a:lnTo>
                    <a:pt x="65" y="24"/>
                  </a:lnTo>
                  <a:close/>
                </a:path>
              </a:pathLst>
            </a:custGeom>
            <a:grpFill/>
            <a:ln>
              <a:noFill/>
            </a:ln>
          </p:spPr>
          <p:txBody>
            <a:bodyPr/>
            <a:lstStyle/>
            <a:p>
              <a:pPr>
                <a:defRPr/>
              </a:pPr>
              <a:endParaRPr lang="id-ID" sz="1350">
                <a:solidFill>
                  <a:prstClr val="black"/>
                </a:solidFill>
              </a:endParaRPr>
            </a:p>
          </p:txBody>
        </p:sp>
        <p:sp>
          <p:nvSpPr>
            <p:cNvPr id="145" name="Freeform 171"/>
            <p:cNvSpPr>
              <a:spLocks noEditPoints="1"/>
            </p:cNvSpPr>
            <p:nvPr/>
          </p:nvSpPr>
          <p:spPr bwMode="auto">
            <a:xfrm>
              <a:off x="8704589" y="1177939"/>
              <a:ext cx="172245" cy="170287"/>
            </a:xfrm>
            <a:custGeom>
              <a:avLst/>
              <a:gdLst>
                <a:gd name="T0" fmla="*/ 27 w 54"/>
                <a:gd name="T1" fmla="*/ 0 h 53"/>
                <a:gd name="T2" fmla="*/ 0 w 54"/>
                <a:gd name="T3" fmla="*/ 26 h 53"/>
                <a:gd name="T4" fmla="*/ 27 w 54"/>
                <a:gd name="T5" fmla="*/ 53 h 53"/>
                <a:gd name="T6" fmla="*/ 54 w 54"/>
                <a:gd name="T7" fmla="*/ 26 h 53"/>
                <a:gd name="T8" fmla="*/ 27 w 54"/>
                <a:gd name="T9" fmla="*/ 0 h 53"/>
                <a:gd name="T10" fmla="*/ 16 w 54"/>
                <a:gd name="T11" fmla="*/ 43 h 53"/>
                <a:gd name="T12" fmla="*/ 17 w 54"/>
                <a:gd name="T13" fmla="*/ 38 h 53"/>
                <a:gd name="T14" fmla="*/ 7 w 54"/>
                <a:gd name="T15" fmla="*/ 24 h 53"/>
                <a:gd name="T16" fmla="*/ 13 w 54"/>
                <a:gd name="T17" fmla="*/ 12 h 53"/>
                <a:gd name="T18" fmla="*/ 27 w 54"/>
                <a:gd name="T19" fmla="*/ 6 h 53"/>
                <a:gd name="T20" fmla="*/ 41 w 54"/>
                <a:gd name="T21" fmla="*/ 12 h 53"/>
                <a:gd name="T22" fmla="*/ 47 w 54"/>
                <a:gd name="T23" fmla="*/ 24 h 53"/>
                <a:gd name="T24" fmla="*/ 37 w 54"/>
                <a:gd name="T25" fmla="*/ 38 h 53"/>
                <a:gd name="T26" fmla="*/ 38 w 54"/>
                <a:gd name="T27" fmla="*/ 43 h 53"/>
                <a:gd name="T28" fmla="*/ 27 w 54"/>
                <a:gd name="T29" fmla="*/ 46 h 53"/>
                <a:gd name="T30" fmla="*/ 16 w 54"/>
                <a:gd name="T31" fmla="*/ 43 h 53"/>
                <a:gd name="T32" fmla="*/ 29 w 54"/>
                <a:gd name="T33" fmla="*/ 33 h 53"/>
                <a:gd name="T34" fmla="*/ 30 w 54"/>
                <a:gd name="T35" fmla="*/ 35 h 53"/>
                <a:gd name="T36" fmla="*/ 30 w 54"/>
                <a:gd name="T37" fmla="*/ 38 h 53"/>
                <a:gd name="T38" fmla="*/ 28 w 54"/>
                <a:gd name="T39" fmla="*/ 40 h 53"/>
                <a:gd name="T40" fmla="*/ 25 w 54"/>
                <a:gd name="T41" fmla="*/ 40 h 53"/>
                <a:gd name="T42" fmla="*/ 23 w 54"/>
                <a:gd name="T43" fmla="*/ 38 h 53"/>
                <a:gd name="T44" fmla="*/ 23 w 54"/>
                <a:gd name="T45" fmla="*/ 35 h 53"/>
                <a:gd name="T46" fmla="*/ 25 w 54"/>
                <a:gd name="T47" fmla="*/ 33 h 53"/>
                <a:gd name="T48" fmla="*/ 26 w 54"/>
                <a:gd name="T49" fmla="*/ 10 h 53"/>
                <a:gd name="T50" fmla="*/ 28 w 54"/>
                <a:gd name="T51" fmla="*/ 10 h 53"/>
                <a:gd name="T52" fmla="*/ 29 w 54"/>
                <a:gd name="T53" fmla="*/ 33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4" h="53">
                  <a:moveTo>
                    <a:pt x="27" y="0"/>
                  </a:moveTo>
                  <a:cubicBezTo>
                    <a:pt x="12" y="0"/>
                    <a:pt x="0" y="12"/>
                    <a:pt x="0" y="26"/>
                  </a:cubicBezTo>
                  <a:cubicBezTo>
                    <a:pt x="0" y="41"/>
                    <a:pt x="12" y="53"/>
                    <a:pt x="27" y="53"/>
                  </a:cubicBezTo>
                  <a:cubicBezTo>
                    <a:pt x="42" y="53"/>
                    <a:pt x="54" y="41"/>
                    <a:pt x="54" y="26"/>
                  </a:cubicBezTo>
                  <a:cubicBezTo>
                    <a:pt x="54" y="12"/>
                    <a:pt x="42" y="0"/>
                    <a:pt x="27" y="0"/>
                  </a:cubicBezTo>
                  <a:close/>
                  <a:moveTo>
                    <a:pt x="16" y="43"/>
                  </a:moveTo>
                  <a:cubicBezTo>
                    <a:pt x="16" y="42"/>
                    <a:pt x="17" y="40"/>
                    <a:pt x="17" y="38"/>
                  </a:cubicBezTo>
                  <a:cubicBezTo>
                    <a:pt x="17" y="32"/>
                    <a:pt x="13" y="26"/>
                    <a:pt x="7" y="24"/>
                  </a:cubicBezTo>
                  <a:cubicBezTo>
                    <a:pt x="7" y="20"/>
                    <a:pt x="9" y="15"/>
                    <a:pt x="13" y="12"/>
                  </a:cubicBezTo>
                  <a:cubicBezTo>
                    <a:pt x="16" y="8"/>
                    <a:pt x="21" y="6"/>
                    <a:pt x="27" y="6"/>
                  </a:cubicBezTo>
                  <a:cubicBezTo>
                    <a:pt x="32" y="6"/>
                    <a:pt x="37" y="8"/>
                    <a:pt x="41" y="12"/>
                  </a:cubicBezTo>
                  <a:cubicBezTo>
                    <a:pt x="44" y="15"/>
                    <a:pt x="46" y="20"/>
                    <a:pt x="47" y="24"/>
                  </a:cubicBezTo>
                  <a:cubicBezTo>
                    <a:pt x="41" y="26"/>
                    <a:pt x="37" y="32"/>
                    <a:pt x="37" y="38"/>
                  </a:cubicBezTo>
                  <a:cubicBezTo>
                    <a:pt x="37" y="40"/>
                    <a:pt x="37" y="42"/>
                    <a:pt x="38" y="43"/>
                  </a:cubicBezTo>
                  <a:cubicBezTo>
                    <a:pt x="35" y="45"/>
                    <a:pt x="31" y="46"/>
                    <a:pt x="27" y="46"/>
                  </a:cubicBezTo>
                  <a:cubicBezTo>
                    <a:pt x="23" y="46"/>
                    <a:pt x="19" y="45"/>
                    <a:pt x="16" y="43"/>
                  </a:cubicBezTo>
                  <a:close/>
                  <a:moveTo>
                    <a:pt x="29" y="33"/>
                  </a:moveTo>
                  <a:cubicBezTo>
                    <a:pt x="30" y="33"/>
                    <a:pt x="30" y="34"/>
                    <a:pt x="30" y="35"/>
                  </a:cubicBezTo>
                  <a:cubicBezTo>
                    <a:pt x="30" y="38"/>
                    <a:pt x="30" y="38"/>
                    <a:pt x="30" y="38"/>
                  </a:cubicBezTo>
                  <a:cubicBezTo>
                    <a:pt x="30" y="39"/>
                    <a:pt x="29" y="40"/>
                    <a:pt x="28" y="40"/>
                  </a:cubicBezTo>
                  <a:cubicBezTo>
                    <a:pt x="25" y="40"/>
                    <a:pt x="25" y="40"/>
                    <a:pt x="25" y="40"/>
                  </a:cubicBezTo>
                  <a:cubicBezTo>
                    <a:pt x="24" y="40"/>
                    <a:pt x="23" y="39"/>
                    <a:pt x="23" y="38"/>
                  </a:cubicBezTo>
                  <a:cubicBezTo>
                    <a:pt x="23" y="35"/>
                    <a:pt x="23" y="35"/>
                    <a:pt x="23" y="35"/>
                  </a:cubicBezTo>
                  <a:cubicBezTo>
                    <a:pt x="23" y="34"/>
                    <a:pt x="24" y="33"/>
                    <a:pt x="25" y="33"/>
                  </a:cubicBezTo>
                  <a:cubicBezTo>
                    <a:pt x="26" y="10"/>
                    <a:pt x="26" y="10"/>
                    <a:pt x="26" y="10"/>
                  </a:cubicBezTo>
                  <a:cubicBezTo>
                    <a:pt x="28" y="10"/>
                    <a:pt x="28" y="10"/>
                    <a:pt x="28" y="10"/>
                  </a:cubicBezTo>
                  <a:lnTo>
                    <a:pt x="29" y="33"/>
                  </a:lnTo>
                  <a:close/>
                </a:path>
              </a:pathLst>
            </a:custGeom>
            <a:grpFill/>
            <a:ln>
              <a:noFill/>
            </a:ln>
          </p:spPr>
          <p:txBody>
            <a:bodyPr/>
            <a:lstStyle/>
            <a:p>
              <a:pPr>
                <a:defRPr/>
              </a:pPr>
              <a:endParaRPr lang="id-ID" sz="1350">
                <a:solidFill>
                  <a:prstClr val="black"/>
                </a:solidFill>
              </a:endParaRPr>
            </a:p>
          </p:txBody>
        </p:sp>
        <p:sp>
          <p:nvSpPr>
            <p:cNvPr id="146" name="Freeform 174"/>
            <p:cNvSpPr>
              <a:spLocks noEditPoints="1"/>
            </p:cNvSpPr>
            <p:nvPr/>
          </p:nvSpPr>
          <p:spPr bwMode="auto">
            <a:xfrm>
              <a:off x="7489088" y="3493458"/>
              <a:ext cx="201605" cy="199648"/>
            </a:xfrm>
            <a:custGeom>
              <a:avLst/>
              <a:gdLst>
                <a:gd name="T0" fmla="*/ 32 w 63"/>
                <a:gd name="T1" fmla="*/ 62 h 62"/>
                <a:gd name="T2" fmla="*/ 0 w 63"/>
                <a:gd name="T3" fmla="*/ 31 h 62"/>
                <a:gd name="T4" fmla="*/ 32 w 63"/>
                <a:gd name="T5" fmla="*/ 0 h 62"/>
                <a:gd name="T6" fmla="*/ 63 w 63"/>
                <a:gd name="T7" fmla="*/ 31 h 62"/>
                <a:gd name="T8" fmla="*/ 32 w 63"/>
                <a:gd name="T9" fmla="*/ 62 h 62"/>
                <a:gd name="T10" fmla="*/ 58 w 63"/>
                <a:gd name="T11" fmla="*/ 36 h 62"/>
                <a:gd name="T12" fmla="*/ 41 w 63"/>
                <a:gd name="T13" fmla="*/ 34 h 62"/>
                <a:gd name="T14" fmla="*/ 46 w 63"/>
                <a:gd name="T15" fmla="*/ 53 h 62"/>
                <a:gd name="T16" fmla="*/ 58 w 63"/>
                <a:gd name="T17" fmla="*/ 36 h 62"/>
                <a:gd name="T18" fmla="*/ 42 w 63"/>
                <a:gd name="T19" fmla="*/ 56 h 62"/>
                <a:gd name="T20" fmla="*/ 36 w 63"/>
                <a:gd name="T21" fmla="*/ 36 h 62"/>
                <a:gd name="T22" fmla="*/ 36 w 63"/>
                <a:gd name="T23" fmla="*/ 36 h 62"/>
                <a:gd name="T24" fmla="*/ 15 w 63"/>
                <a:gd name="T25" fmla="*/ 52 h 62"/>
                <a:gd name="T26" fmla="*/ 32 w 63"/>
                <a:gd name="T27" fmla="*/ 58 h 62"/>
                <a:gd name="T28" fmla="*/ 42 w 63"/>
                <a:gd name="T29" fmla="*/ 56 h 62"/>
                <a:gd name="T30" fmla="*/ 12 w 63"/>
                <a:gd name="T31" fmla="*/ 49 h 62"/>
                <a:gd name="T32" fmla="*/ 33 w 63"/>
                <a:gd name="T33" fmla="*/ 32 h 62"/>
                <a:gd name="T34" fmla="*/ 34 w 63"/>
                <a:gd name="T35" fmla="*/ 31 h 62"/>
                <a:gd name="T36" fmla="*/ 32 w 63"/>
                <a:gd name="T37" fmla="*/ 27 h 62"/>
                <a:gd name="T38" fmla="*/ 5 w 63"/>
                <a:gd name="T39" fmla="*/ 31 h 62"/>
                <a:gd name="T40" fmla="*/ 5 w 63"/>
                <a:gd name="T41" fmla="*/ 31 h 62"/>
                <a:gd name="T42" fmla="*/ 12 w 63"/>
                <a:gd name="T43" fmla="*/ 49 h 62"/>
                <a:gd name="T44" fmla="*/ 5 w 63"/>
                <a:gd name="T45" fmla="*/ 26 h 62"/>
                <a:gd name="T46" fmla="*/ 30 w 63"/>
                <a:gd name="T47" fmla="*/ 23 h 62"/>
                <a:gd name="T48" fmla="*/ 20 w 63"/>
                <a:gd name="T49" fmla="*/ 7 h 62"/>
                <a:gd name="T50" fmla="*/ 5 w 63"/>
                <a:gd name="T51" fmla="*/ 26 h 62"/>
                <a:gd name="T52" fmla="*/ 25 w 63"/>
                <a:gd name="T53" fmla="*/ 6 h 62"/>
                <a:gd name="T54" fmla="*/ 35 w 63"/>
                <a:gd name="T55" fmla="*/ 21 h 62"/>
                <a:gd name="T56" fmla="*/ 49 w 63"/>
                <a:gd name="T57" fmla="*/ 12 h 62"/>
                <a:gd name="T58" fmla="*/ 32 w 63"/>
                <a:gd name="T59" fmla="*/ 5 h 62"/>
                <a:gd name="T60" fmla="*/ 25 w 63"/>
                <a:gd name="T61" fmla="*/ 6 h 62"/>
                <a:gd name="T62" fmla="*/ 52 w 63"/>
                <a:gd name="T63" fmla="*/ 15 h 62"/>
                <a:gd name="T64" fmla="*/ 37 w 63"/>
                <a:gd name="T65" fmla="*/ 25 h 62"/>
                <a:gd name="T66" fmla="*/ 39 w 63"/>
                <a:gd name="T67" fmla="*/ 29 h 62"/>
                <a:gd name="T68" fmla="*/ 40 w 63"/>
                <a:gd name="T69" fmla="*/ 30 h 62"/>
                <a:gd name="T70" fmla="*/ 58 w 63"/>
                <a:gd name="T71" fmla="*/ 31 h 62"/>
                <a:gd name="T72" fmla="*/ 52 w 63"/>
                <a:gd name="T73" fmla="*/ 15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63" h="62">
                  <a:moveTo>
                    <a:pt x="32" y="62"/>
                  </a:moveTo>
                  <a:cubicBezTo>
                    <a:pt x="14" y="62"/>
                    <a:pt x="0" y="49"/>
                    <a:pt x="0" y="31"/>
                  </a:cubicBezTo>
                  <a:cubicBezTo>
                    <a:pt x="0" y="14"/>
                    <a:pt x="14" y="0"/>
                    <a:pt x="32" y="0"/>
                  </a:cubicBezTo>
                  <a:cubicBezTo>
                    <a:pt x="49" y="0"/>
                    <a:pt x="63" y="14"/>
                    <a:pt x="63" y="31"/>
                  </a:cubicBezTo>
                  <a:cubicBezTo>
                    <a:pt x="63" y="49"/>
                    <a:pt x="49" y="62"/>
                    <a:pt x="32" y="62"/>
                  </a:cubicBezTo>
                  <a:close/>
                  <a:moveTo>
                    <a:pt x="58" y="36"/>
                  </a:moveTo>
                  <a:cubicBezTo>
                    <a:pt x="57" y="35"/>
                    <a:pt x="50" y="33"/>
                    <a:pt x="41" y="34"/>
                  </a:cubicBezTo>
                  <a:cubicBezTo>
                    <a:pt x="45" y="44"/>
                    <a:pt x="46" y="52"/>
                    <a:pt x="46" y="53"/>
                  </a:cubicBezTo>
                  <a:cubicBezTo>
                    <a:pt x="52" y="49"/>
                    <a:pt x="57" y="43"/>
                    <a:pt x="58" y="36"/>
                  </a:cubicBezTo>
                  <a:close/>
                  <a:moveTo>
                    <a:pt x="42" y="56"/>
                  </a:moveTo>
                  <a:cubicBezTo>
                    <a:pt x="41" y="54"/>
                    <a:pt x="40" y="45"/>
                    <a:pt x="36" y="36"/>
                  </a:cubicBezTo>
                  <a:cubicBezTo>
                    <a:pt x="36" y="36"/>
                    <a:pt x="36" y="36"/>
                    <a:pt x="36" y="36"/>
                  </a:cubicBezTo>
                  <a:cubicBezTo>
                    <a:pt x="21" y="41"/>
                    <a:pt x="16" y="51"/>
                    <a:pt x="15" y="52"/>
                  </a:cubicBezTo>
                  <a:cubicBezTo>
                    <a:pt x="20" y="56"/>
                    <a:pt x="25" y="58"/>
                    <a:pt x="32" y="58"/>
                  </a:cubicBezTo>
                  <a:cubicBezTo>
                    <a:pt x="35" y="58"/>
                    <a:pt x="39" y="57"/>
                    <a:pt x="42" y="56"/>
                  </a:cubicBezTo>
                  <a:close/>
                  <a:moveTo>
                    <a:pt x="12" y="49"/>
                  </a:moveTo>
                  <a:cubicBezTo>
                    <a:pt x="12" y="48"/>
                    <a:pt x="20" y="36"/>
                    <a:pt x="33" y="32"/>
                  </a:cubicBezTo>
                  <a:cubicBezTo>
                    <a:pt x="34" y="32"/>
                    <a:pt x="34" y="31"/>
                    <a:pt x="34" y="31"/>
                  </a:cubicBezTo>
                  <a:cubicBezTo>
                    <a:pt x="34" y="30"/>
                    <a:pt x="33" y="28"/>
                    <a:pt x="32" y="27"/>
                  </a:cubicBezTo>
                  <a:cubicBezTo>
                    <a:pt x="19" y="31"/>
                    <a:pt x="6" y="31"/>
                    <a:pt x="5" y="31"/>
                  </a:cubicBezTo>
                  <a:cubicBezTo>
                    <a:pt x="5" y="31"/>
                    <a:pt x="5" y="31"/>
                    <a:pt x="5" y="31"/>
                  </a:cubicBezTo>
                  <a:cubicBezTo>
                    <a:pt x="5" y="38"/>
                    <a:pt x="8" y="44"/>
                    <a:pt x="12" y="49"/>
                  </a:cubicBezTo>
                  <a:close/>
                  <a:moveTo>
                    <a:pt x="5" y="26"/>
                  </a:moveTo>
                  <a:cubicBezTo>
                    <a:pt x="7" y="26"/>
                    <a:pt x="18" y="26"/>
                    <a:pt x="30" y="23"/>
                  </a:cubicBezTo>
                  <a:cubicBezTo>
                    <a:pt x="26" y="15"/>
                    <a:pt x="21" y="8"/>
                    <a:pt x="20" y="7"/>
                  </a:cubicBezTo>
                  <a:cubicBezTo>
                    <a:pt x="13" y="11"/>
                    <a:pt x="7" y="18"/>
                    <a:pt x="5" y="26"/>
                  </a:cubicBezTo>
                  <a:close/>
                  <a:moveTo>
                    <a:pt x="25" y="6"/>
                  </a:moveTo>
                  <a:cubicBezTo>
                    <a:pt x="26" y="7"/>
                    <a:pt x="31" y="13"/>
                    <a:pt x="35" y="21"/>
                  </a:cubicBezTo>
                  <a:cubicBezTo>
                    <a:pt x="45" y="18"/>
                    <a:pt x="49" y="12"/>
                    <a:pt x="49" y="12"/>
                  </a:cubicBezTo>
                  <a:cubicBezTo>
                    <a:pt x="44" y="7"/>
                    <a:pt x="38" y="5"/>
                    <a:pt x="32" y="5"/>
                  </a:cubicBezTo>
                  <a:cubicBezTo>
                    <a:pt x="29" y="5"/>
                    <a:pt x="27" y="5"/>
                    <a:pt x="25" y="6"/>
                  </a:cubicBezTo>
                  <a:close/>
                  <a:moveTo>
                    <a:pt x="52" y="15"/>
                  </a:moveTo>
                  <a:cubicBezTo>
                    <a:pt x="52" y="15"/>
                    <a:pt x="47" y="21"/>
                    <a:pt x="37" y="25"/>
                  </a:cubicBezTo>
                  <a:cubicBezTo>
                    <a:pt x="38" y="26"/>
                    <a:pt x="38" y="28"/>
                    <a:pt x="39" y="29"/>
                  </a:cubicBezTo>
                  <a:cubicBezTo>
                    <a:pt x="39" y="29"/>
                    <a:pt x="39" y="30"/>
                    <a:pt x="40" y="30"/>
                  </a:cubicBezTo>
                  <a:cubicBezTo>
                    <a:pt x="48" y="29"/>
                    <a:pt x="57" y="31"/>
                    <a:pt x="58" y="31"/>
                  </a:cubicBezTo>
                  <a:cubicBezTo>
                    <a:pt x="58" y="25"/>
                    <a:pt x="56" y="19"/>
                    <a:pt x="52" y="15"/>
                  </a:cubicBezTo>
                  <a:close/>
                </a:path>
              </a:pathLst>
            </a:custGeom>
            <a:grpFill/>
            <a:ln>
              <a:noFill/>
            </a:ln>
          </p:spPr>
          <p:txBody>
            <a:bodyPr/>
            <a:lstStyle/>
            <a:p>
              <a:pPr>
                <a:defRPr/>
              </a:pPr>
              <a:endParaRPr lang="id-ID" sz="1350">
                <a:solidFill>
                  <a:prstClr val="black"/>
                </a:solidFill>
              </a:endParaRPr>
            </a:p>
          </p:txBody>
        </p:sp>
        <p:sp>
          <p:nvSpPr>
            <p:cNvPr id="147" name="Freeform 175"/>
            <p:cNvSpPr>
              <a:spLocks noEditPoints="1"/>
            </p:cNvSpPr>
            <p:nvPr/>
          </p:nvSpPr>
          <p:spPr bwMode="auto">
            <a:xfrm>
              <a:off x="7424496" y="4556288"/>
              <a:ext cx="207477" cy="182031"/>
            </a:xfrm>
            <a:custGeom>
              <a:avLst/>
              <a:gdLst>
                <a:gd name="T0" fmla="*/ 65 w 65"/>
                <a:gd name="T1" fmla="*/ 19 h 57"/>
                <a:gd name="T2" fmla="*/ 47 w 65"/>
                <a:gd name="T3" fmla="*/ 0 h 57"/>
                <a:gd name="T4" fmla="*/ 32 w 65"/>
                <a:gd name="T5" fmla="*/ 6 h 57"/>
                <a:gd name="T6" fmla="*/ 18 w 65"/>
                <a:gd name="T7" fmla="*/ 0 h 57"/>
                <a:gd name="T8" fmla="*/ 0 w 65"/>
                <a:gd name="T9" fmla="*/ 19 h 57"/>
                <a:gd name="T10" fmla="*/ 6 w 65"/>
                <a:gd name="T11" fmla="*/ 33 h 57"/>
                <a:gd name="T12" fmla="*/ 6 w 65"/>
                <a:gd name="T13" fmla="*/ 33 h 57"/>
                <a:gd name="T14" fmla="*/ 26 w 65"/>
                <a:gd name="T15" fmla="*/ 53 h 57"/>
                <a:gd name="T16" fmla="*/ 32 w 65"/>
                <a:gd name="T17" fmla="*/ 57 h 57"/>
                <a:gd name="T18" fmla="*/ 39 w 65"/>
                <a:gd name="T19" fmla="*/ 53 h 57"/>
                <a:gd name="T20" fmla="*/ 59 w 65"/>
                <a:gd name="T21" fmla="*/ 33 h 57"/>
                <a:gd name="T22" fmla="*/ 59 w 65"/>
                <a:gd name="T23" fmla="*/ 33 h 57"/>
                <a:gd name="T24" fmla="*/ 65 w 65"/>
                <a:gd name="T25" fmla="*/ 19 h 57"/>
                <a:gd name="T26" fmla="*/ 54 w 65"/>
                <a:gd name="T27" fmla="*/ 27 h 57"/>
                <a:gd name="T28" fmla="*/ 33 w 65"/>
                <a:gd name="T29" fmla="*/ 47 h 57"/>
                <a:gd name="T30" fmla="*/ 32 w 65"/>
                <a:gd name="T31" fmla="*/ 48 h 57"/>
                <a:gd name="T32" fmla="*/ 32 w 65"/>
                <a:gd name="T33" fmla="*/ 47 h 57"/>
                <a:gd name="T34" fmla="*/ 11 w 65"/>
                <a:gd name="T35" fmla="*/ 27 h 57"/>
                <a:gd name="T36" fmla="*/ 8 w 65"/>
                <a:gd name="T37" fmla="*/ 19 h 57"/>
                <a:gd name="T38" fmla="*/ 18 w 65"/>
                <a:gd name="T39" fmla="*/ 8 h 57"/>
                <a:gd name="T40" fmla="*/ 26 w 65"/>
                <a:gd name="T41" fmla="*/ 11 h 57"/>
                <a:gd name="T42" fmla="*/ 32 w 65"/>
                <a:gd name="T43" fmla="*/ 18 h 57"/>
                <a:gd name="T44" fmla="*/ 39 w 65"/>
                <a:gd name="T45" fmla="*/ 11 h 57"/>
                <a:gd name="T46" fmla="*/ 47 w 65"/>
                <a:gd name="T47" fmla="*/ 8 h 57"/>
                <a:gd name="T48" fmla="*/ 57 w 65"/>
                <a:gd name="T49" fmla="*/ 19 h 57"/>
                <a:gd name="T50" fmla="*/ 54 w 65"/>
                <a:gd name="T51" fmla="*/ 27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5" h="57">
                  <a:moveTo>
                    <a:pt x="65" y="19"/>
                  </a:moveTo>
                  <a:cubicBezTo>
                    <a:pt x="65" y="8"/>
                    <a:pt x="57" y="0"/>
                    <a:pt x="47" y="0"/>
                  </a:cubicBezTo>
                  <a:cubicBezTo>
                    <a:pt x="41" y="0"/>
                    <a:pt x="36" y="2"/>
                    <a:pt x="32" y="6"/>
                  </a:cubicBezTo>
                  <a:cubicBezTo>
                    <a:pt x="29" y="2"/>
                    <a:pt x="24" y="0"/>
                    <a:pt x="18" y="0"/>
                  </a:cubicBezTo>
                  <a:cubicBezTo>
                    <a:pt x="8" y="0"/>
                    <a:pt x="0" y="8"/>
                    <a:pt x="0" y="19"/>
                  </a:cubicBezTo>
                  <a:cubicBezTo>
                    <a:pt x="0" y="24"/>
                    <a:pt x="2" y="29"/>
                    <a:pt x="6" y="33"/>
                  </a:cubicBezTo>
                  <a:cubicBezTo>
                    <a:pt x="6" y="33"/>
                    <a:pt x="6" y="33"/>
                    <a:pt x="6" y="33"/>
                  </a:cubicBezTo>
                  <a:cubicBezTo>
                    <a:pt x="26" y="53"/>
                    <a:pt x="26" y="53"/>
                    <a:pt x="26" y="53"/>
                  </a:cubicBezTo>
                  <a:cubicBezTo>
                    <a:pt x="28" y="55"/>
                    <a:pt x="30" y="57"/>
                    <a:pt x="32" y="57"/>
                  </a:cubicBezTo>
                  <a:cubicBezTo>
                    <a:pt x="35" y="57"/>
                    <a:pt x="37" y="55"/>
                    <a:pt x="39" y="53"/>
                  </a:cubicBezTo>
                  <a:cubicBezTo>
                    <a:pt x="59" y="33"/>
                    <a:pt x="59" y="33"/>
                    <a:pt x="59" y="33"/>
                  </a:cubicBezTo>
                  <a:cubicBezTo>
                    <a:pt x="59" y="33"/>
                    <a:pt x="59" y="33"/>
                    <a:pt x="59" y="33"/>
                  </a:cubicBezTo>
                  <a:cubicBezTo>
                    <a:pt x="63" y="29"/>
                    <a:pt x="65" y="24"/>
                    <a:pt x="65" y="19"/>
                  </a:cubicBezTo>
                  <a:close/>
                  <a:moveTo>
                    <a:pt x="54" y="27"/>
                  </a:moveTo>
                  <a:cubicBezTo>
                    <a:pt x="33" y="47"/>
                    <a:pt x="33" y="47"/>
                    <a:pt x="33" y="47"/>
                  </a:cubicBezTo>
                  <a:cubicBezTo>
                    <a:pt x="33" y="47"/>
                    <a:pt x="33" y="48"/>
                    <a:pt x="32" y="48"/>
                  </a:cubicBezTo>
                  <a:cubicBezTo>
                    <a:pt x="32" y="48"/>
                    <a:pt x="32" y="47"/>
                    <a:pt x="32" y="47"/>
                  </a:cubicBezTo>
                  <a:cubicBezTo>
                    <a:pt x="11" y="27"/>
                    <a:pt x="11" y="27"/>
                    <a:pt x="11" y="27"/>
                  </a:cubicBezTo>
                  <a:cubicBezTo>
                    <a:pt x="9" y="24"/>
                    <a:pt x="8" y="22"/>
                    <a:pt x="8" y="19"/>
                  </a:cubicBezTo>
                  <a:cubicBezTo>
                    <a:pt x="8" y="13"/>
                    <a:pt x="13" y="8"/>
                    <a:pt x="18" y="8"/>
                  </a:cubicBezTo>
                  <a:cubicBezTo>
                    <a:pt x="22" y="8"/>
                    <a:pt x="24" y="9"/>
                    <a:pt x="26" y="11"/>
                  </a:cubicBezTo>
                  <a:cubicBezTo>
                    <a:pt x="32" y="18"/>
                    <a:pt x="32" y="18"/>
                    <a:pt x="32" y="18"/>
                  </a:cubicBezTo>
                  <a:cubicBezTo>
                    <a:pt x="39" y="11"/>
                    <a:pt x="39" y="11"/>
                    <a:pt x="39" y="11"/>
                  </a:cubicBezTo>
                  <a:cubicBezTo>
                    <a:pt x="41" y="9"/>
                    <a:pt x="43" y="8"/>
                    <a:pt x="47" y="8"/>
                  </a:cubicBezTo>
                  <a:cubicBezTo>
                    <a:pt x="52" y="8"/>
                    <a:pt x="57" y="13"/>
                    <a:pt x="57" y="19"/>
                  </a:cubicBezTo>
                  <a:cubicBezTo>
                    <a:pt x="57" y="22"/>
                    <a:pt x="56" y="24"/>
                    <a:pt x="54" y="27"/>
                  </a:cubicBezTo>
                  <a:close/>
                </a:path>
              </a:pathLst>
            </a:custGeom>
            <a:grpFill/>
            <a:ln>
              <a:noFill/>
            </a:ln>
          </p:spPr>
          <p:txBody>
            <a:bodyPr/>
            <a:lstStyle/>
            <a:p>
              <a:pPr>
                <a:defRPr/>
              </a:pPr>
              <a:endParaRPr lang="id-ID" sz="1350">
                <a:solidFill>
                  <a:prstClr val="black"/>
                </a:solidFill>
              </a:endParaRPr>
            </a:p>
          </p:txBody>
        </p:sp>
        <p:sp>
          <p:nvSpPr>
            <p:cNvPr id="148" name="Freeform 177"/>
            <p:cNvSpPr>
              <a:spLocks noEditPoints="1"/>
            </p:cNvSpPr>
            <p:nvPr/>
          </p:nvSpPr>
          <p:spPr bwMode="auto">
            <a:xfrm>
              <a:off x="7725924" y="4971241"/>
              <a:ext cx="150715" cy="154628"/>
            </a:xfrm>
            <a:custGeom>
              <a:avLst/>
              <a:gdLst>
                <a:gd name="T0" fmla="*/ 43 w 47"/>
                <a:gd name="T1" fmla="*/ 29 h 48"/>
                <a:gd name="T2" fmla="*/ 47 w 47"/>
                <a:gd name="T3" fmla="*/ 16 h 48"/>
                <a:gd name="T4" fmla="*/ 42 w 47"/>
                <a:gd name="T5" fmla="*/ 8 h 48"/>
                <a:gd name="T6" fmla="*/ 37 w 47"/>
                <a:gd name="T7" fmla="*/ 9 h 48"/>
                <a:gd name="T8" fmla="*/ 28 w 47"/>
                <a:gd name="T9" fmla="*/ 0 h 48"/>
                <a:gd name="T10" fmla="*/ 19 w 47"/>
                <a:gd name="T11" fmla="*/ 0 h 48"/>
                <a:gd name="T12" fmla="*/ 18 w 47"/>
                <a:gd name="T13" fmla="*/ 5 h 48"/>
                <a:gd name="T14" fmla="*/ 5 w 47"/>
                <a:gd name="T15" fmla="*/ 8 h 48"/>
                <a:gd name="T16" fmla="*/ 0 w 47"/>
                <a:gd name="T17" fmla="*/ 16 h 48"/>
                <a:gd name="T18" fmla="*/ 4 w 47"/>
                <a:gd name="T19" fmla="*/ 20 h 48"/>
                <a:gd name="T20" fmla="*/ 0 w 47"/>
                <a:gd name="T21" fmla="*/ 32 h 48"/>
                <a:gd name="T22" fmla="*/ 5 w 47"/>
                <a:gd name="T23" fmla="*/ 40 h 48"/>
                <a:gd name="T24" fmla="*/ 10 w 47"/>
                <a:gd name="T25" fmla="*/ 39 h 48"/>
                <a:gd name="T26" fmla="*/ 19 w 47"/>
                <a:gd name="T27" fmla="*/ 48 h 48"/>
                <a:gd name="T28" fmla="*/ 28 w 47"/>
                <a:gd name="T29" fmla="*/ 48 h 48"/>
                <a:gd name="T30" fmla="*/ 29 w 47"/>
                <a:gd name="T31" fmla="*/ 44 h 48"/>
                <a:gd name="T32" fmla="*/ 42 w 47"/>
                <a:gd name="T33" fmla="*/ 40 h 48"/>
                <a:gd name="T34" fmla="*/ 47 w 47"/>
                <a:gd name="T35" fmla="*/ 32 h 48"/>
                <a:gd name="T36" fmla="*/ 43 w 47"/>
                <a:gd name="T37" fmla="*/ 29 h 48"/>
                <a:gd name="T38" fmla="*/ 23 w 47"/>
                <a:gd name="T39" fmla="*/ 34 h 48"/>
                <a:gd name="T40" fmla="*/ 14 w 47"/>
                <a:gd name="T41" fmla="*/ 24 h 48"/>
                <a:gd name="T42" fmla="*/ 23 w 47"/>
                <a:gd name="T43" fmla="*/ 14 h 48"/>
                <a:gd name="T44" fmla="*/ 33 w 47"/>
                <a:gd name="T45" fmla="*/ 24 h 48"/>
                <a:gd name="T46" fmla="*/ 23 w 47"/>
                <a:gd name="T47" fmla="*/ 34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7" h="48">
                  <a:moveTo>
                    <a:pt x="43" y="29"/>
                  </a:moveTo>
                  <a:cubicBezTo>
                    <a:pt x="41" y="24"/>
                    <a:pt x="42" y="19"/>
                    <a:pt x="47" y="16"/>
                  </a:cubicBezTo>
                  <a:cubicBezTo>
                    <a:pt x="42" y="8"/>
                    <a:pt x="42" y="8"/>
                    <a:pt x="42" y="8"/>
                  </a:cubicBezTo>
                  <a:cubicBezTo>
                    <a:pt x="41" y="9"/>
                    <a:pt x="39" y="9"/>
                    <a:pt x="37" y="9"/>
                  </a:cubicBezTo>
                  <a:cubicBezTo>
                    <a:pt x="32" y="9"/>
                    <a:pt x="28" y="5"/>
                    <a:pt x="28" y="0"/>
                  </a:cubicBezTo>
                  <a:cubicBezTo>
                    <a:pt x="19" y="0"/>
                    <a:pt x="19" y="0"/>
                    <a:pt x="19" y="0"/>
                  </a:cubicBezTo>
                  <a:cubicBezTo>
                    <a:pt x="19" y="2"/>
                    <a:pt x="18" y="3"/>
                    <a:pt x="18" y="5"/>
                  </a:cubicBezTo>
                  <a:cubicBezTo>
                    <a:pt x="15" y="9"/>
                    <a:pt x="9" y="11"/>
                    <a:pt x="5" y="8"/>
                  </a:cubicBezTo>
                  <a:cubicBezTo>
                    <a:pt x="0" y="16"/>
                    <a:pt x="0" y="16"/>
                    <a:pt x="0" y="16"/>
                  </a:cubicBezTo>
                  <a:cubicBezTo>
                    <a:pt x="2" y="17"/>
                    <a:pt x="3" y="18"/>
                    <a:pt x="4" y="20"/>
                  </a:cubicBezTo>
                  <a:cubicBezTo>
                    <a:pt x="6" y="24"/>
                    <a:pt x="5" y="30"/>
                    <a:pt x="0" y="32"/>
                  </a:cubicBezTo>
                  <a:cubicBezTo>
                    <a:pt x="5" y="40"/>
                    <a:pt x="5" y="40"/>
                    <a:pt x="5" y="40"/>
                  </a:cubicBezTo>
                  <a:cubicBezTo>
                    <a:pt x="6" y="40"/>
                    <a:pt x="8" y="39"/>
                    <a:pt x="10" y="39"/>
                  </a:cubicBezTo>
                  <a:cubicBezTo>
                    <a:pt x="15" y="39"/>
                    <a:pt x="19" y="43"/>
                    <a:pt x="19" y="48"/>
                  </a:cubicBezTo>
                  <a:cubicBezTo>
                    <a:pt x="28" y="48"/>
                    <a:pt x="28" y="48"/>
                    <a:pt x="28" y="48"/>
                  </a:cubicBezTo>
                  <a:cubicBezTo>
                    <a:pt x="28" y="47"/>
                    <a:pt x="29" y="45"/>
                    <a:pt x="29" y="44"/>
                  </a:cubicBezTo>
                  <a:cubicBezTo>
                    <a:pt x="32" y="39"/>
                    <a:pt x="38" y="38"/>
                    <a:pt x="42" y="40"/>
                  </a:cubicBezTo>
                  <a:cubicBezTo>
                    <a:pt x="47" y="32"/>
                    <a:pt x="47" y="32"/>
                    <a:pt x="47" y="32"/>
                  </a:cubicBezTo>
                  <a:cubicBezTo>
                    <a:pt x="45" y="31"/>
                    <a:pt x="44" y="30"/>
                    <a:pt x="43" y="29"/>
                  </a:cubicBezTo>
                  <a:close/>
                  <a:moveTo>
                    <a:pt x="23" y="34"/>
                  </a:moveTo>
                  <a:cubicBezTo>
                    <a:pt x="18" y="34"/>
                    <a:pt x="14" y="30"/>
                    <a:pt x="14" y="24"/>
                  </a:cubicBezTo>
                  <a:cubicBezTo>
                    <a:pt x="14" y="19"/>
                    <a:pt x="18" y="14"/>
                    <a:pt x="23" y="14"/>
                  </a:cubicBezTo>
                  <a:cubicBezTo>
                    <a:pt x="29" y="14"/>
                    <a:pt x="33" y="19"/>
                    <a:pt x="33" y="24"/>
                  </a:cubicBezTo>
                  <a:cubicBezTo>
                    <a:pt x="33" y="30"/>
                    <a:pt x="29" y="34"/>
                    <a:pt x="23" y="34"/>
                  </a:cubicBezTo>
                  <a:close/>
                </a:path>
              </a:pathLst>
            </a:custGeom>
            <a:grpFill/>
            <a:ln>
              <a:noFill/>
            </a:ln>
          </p:spPr>
          <p:txBody>
            <a:bodyPr/>
            <a:lstStyle/>
            <a:p>
              <a:pPr>
                <a:defRPr/>
              </a:pPr>
              <a:endParaRPr lang="id-ID" sz="1350">
                <a:solidFill>
                  <a:prstClr val="black"/>
                </a:solidFill>
              </a:endParaRPr>
            </a:p>
          </p:txBody>
        </p:sp>
        <p:sp>
          <p:nvSpPr>
            <p:cNvPr id="149" name="Freeform 178"/>
            <p:cNvSpPr>
              <a:spLocks noEditPoints="1"/>
            </p:cNvSpPr>
            <p:nvPr/>
          </p:nvSpPr>
          <p:spPr bwMode="auto">
            <a:xfrm>
              <a:off x="6888188" y="4926222"/>
              <a:ext cx="248581" cy="250538"/>
            </a:xfrm>
            <a:custGeom>
              <a:avLst/>
              <a:gdLst>
                <a:gd name="T0" fmla="*/ 67 w 127"/>
                <a:gd name="T1" fmla="*/ 0 h 128"/>
                <a:gd name="T2" fmla="*/ 55 w 127"/>
                <a:gd name="T3" fmla="*/ 13 h 128"/>
                <a:gd name="T4" fmla="*/ 67 w 127"/>
                <a:gd name="T5" fmla="*/ 25 h 128"/>
                <a:gd name="T6" fmla="*/ 39 w 127"/>
                <a:gd name="T7" fmla="*/ 56 h 128"/>
                <a:gd name="T8" fmla="*/ 11 w 127"/>
                <a:gd name="T9" fmla="*/ 56 h 128"/>
                <a:gd name="T10" fmla="*/ 32 w 127"/>
                <a:gd name="T11" fmla="*/ 79 h 128"/>
                <a:gd name="T12" fmla="*/ 0 w 127"/>
                <a:gd name="T13" fmla="*/ 123 h 128"/>
                <a:gd name="T14" fmla="*/ 0 w 127"/>
                <a:gd name="T15" fmla="*/ 128 h 128"/>
                <a:gd name="T16" fmla="*/ 5 w 127"/>
                <a:gd name="T17" fmla="*/ 128 h 128"/>
                <a:gd name="T18" fmla="*/ 49 w 127"/>
                <a:gd name="T19" fmla="*/ 93 h 128"/>
                <a:gd name="T20" fmla="*/ 72 w 127"/>
                <a:gd name="T21" fmla="*/ 116 h 128"/>
                <a:gd name="T22" fmla="*/ 72 w 127"/>
                <a:gd name="T23" fmla="*/ 88 h 128"/>
                <a:gd name="T24" fmla="*/ 103 w 127"/>
                <a:gd name="T25" fmla="*/ 61 h 128"/>
                <a:gd name="T26" fmla="*/ 114 w 127"/>
                <a:gd name="T27" fmla="*/ 72 h 128"/>
                <a:gd name="T28" fmla="*/ 127 w 127"/>
                <a:gd name="T29" fmla="*/ 61 h 128"/>
                <a:gd name="T30" fmla="*/ 67 w 127"/>
                <a:gd name="T31" fmla="*/ 0 h 128"/>
                <a:gd name="T32" fmla="*/ 55 w 127"/>
                <a:gd name="T33" fmla="*/ 69 h 128"/>
                <a:gd name="T34" fmla="*/ 47 w 127"/>
                <a:gd name="T35" fmla="*/ 61 h 128"/>
                <a:gd name="T36" fmla="*/ 75 w 127"/>
                <a:gd name="T37" fmla="*/ 33 h 128"/>
                <a:gd name="T38" fmla="*/ 83 w 127"/>
                <a:gd name="T39" fmla="*/ 41 h 128"/>
                <a:gd name="T40" fmla="*/ 55 w 127"/>
                <a:gd name="T41" fmla="*/ 69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27" h="128">
                  <a:moveTo>
                    <a:pt x="67" y="0"/>
                  </a:moveTo>
                  <a:lnTo>
                    <a:pt x="55" y="13"/>
                  </a:lnTo>
                  <a:lnTo>
                    <a:pt x="67" y="25"/>
                  </a:lnTo>
                  <a:lnTo>
                    <a:pt x="39" y="56"/>
                  </a:lnTo>
                  <a:lnTo>
                    <a:pt x="11" y="56"/>
                  </a:lnTo>
                  <a:lnTo>
                    <a:pt x="32" y="79"/>
                  </a:lnTo>
                  <a:lnTo>
                    <a:pt x="0" y="123"/>
                  </a:lnTo>
                  <a:lnTo>
                    <a:pt x="0" y="128"/>
                  </a:lnTo>
                  <a:lnTo>
                    <a:pt x="5" y="128"/>
                  </a:lnTo>
                  <a:lnTo>
                    <a:pt x="49" y="93"/>
                  </a:lnTo>
                  <a:lnTo>
                    <a:pt x="72" y="116"/>
                  </a:lnTo>
                  <a:lnTo>
                    <a:pt x="72" y="88"/>
                  </a:lnTo>
                  <a:lnTo>
                    <a:pt x="103" y="61"/>
                  </a:lnTo>
                  <a:lnTo>
                    <a:pt x="114" y="72"/>
                  </a:lnTo>
                  <a:lnTo>
                    <a:pt x="127" y="61"/>
                  </a:lnTo>
                  <a:lnTo>
                    <a:pt x="67" y="0"/>
                  </a:lnTo>
                  <a:close/>
                  <a:moveTo>
                    <a:pt x="55" y="69"/>
                  </a:moveTo>
                  <a:lnTo>
                    <a:pt x="47" y="61"/>
                  </a:lnTo>
                  <a:lnTo>
                    <a:pt x="75" y="33"/>
                  </a:lnTo>
                  <a:lnTo>
                    <a:pt x="83" y="41"/>
                  </a:lnTo>
                  <a:lnTo>
                    <a:pt x="55" y="69"/>
                  </a:lnTo>
                  <a:close/>
                </a:path>
              </a:pathLst>
            </a:custGeom>
            <a:grpFill/>
            <a:ln>
              <a:noFill/>
            </a:ln>
          </p:spPr>
          <p:txBody>
            <a:bodyPr/>
            <a:lstStyle/>
            <a:p>
              <a:pPr>
                <a:defRPr/>
              </a:pPr>
              <a:endParaRPr lang="id-ID" sz="1350">
                <a:solidFill>
                  <a:prstClr val="black"/>
                </a:solidFill>
              </a:endParaRPr>
            </a:p>
          </p:txBody>
        </p:sp>
        <p:sp>
          <p:nvSpPr>
            <p:cNvPr id="150" name="Freeform 179"/>
            <p:cNvSpPr>
              <a:spLocks noEditPoints="1"/>
            </p:cNvSpPr>
            <p:nvPr/>
          </p:nvSpPr>
          <p:spPr bwMode="auto">
            <a:xfrm>
              <a:off x="6868614" y="4354682"/>
              <a:ext cx="182032" cy="185946"/>
            </a:xfrm>
            <a:custGeom>
              <a:avLst/>
              <a:gdLst>
                <a:gd name="T0" fmla="*/ 57 w 57"/>
                <a:gd name="T1" fmla="*/ 29 h 58"/>
                <a:gd name="T2" fmla="*/ 28 w 57"/>
                <a:gd name="T3" fmla="*/ 58 h 58"/>
                <a:gd name="T4" fmla="*/ 0 w 57"/>
                <a:gd name="T5" fmla="*/ 29 h 58"/>
                <a:gd name="T6" fmla="*/ 28 w 57"/>
                <a:gd name="T7" fmla="*/ 0 h 58"/>
                <a:gd name="T8" fmla="*/ 57 w 57"/>
                <a:gd name="T9" fmla="*/ 29 h 58"/>
                <a:gd name="T10" fmla="*/ 5 w 57"/>
                <a:gd name="T11" fmla="*/ 29 h 58"/>
                <a:gd name="T12" fmla="*/ 28 w 57"/>
                <a:gd name="T13" fmla="*/ 52 h 58"/>
                <a:gd name="T14" fmla="*/ 52 w 57"/>
                <a:gd name="T15" fmla="*/ 29 h 58"/>
                <a:gd name="T16" fmla="*/ 28 w 57"/>
                <a:gd name="T17" fmla="*/ 6 h 58"/>
                <a:gd name="T18" fmla="*/ 5 w 57"/>
                <a:gd name="T19" fmla="*/ 29 h 58"/>
                <a:gd name="T20" fmla="*/ 31 w 57"/>
                <a:gd name="T21" fmla="*/ 12 h 58"/>
                <a:gd name="T22" fmla="*/ 45 w 57"/>
                <a:gd name="T23" fmla="*/ 26 h 58"/>
                <a:gd name="T24" fmla="*/ 45 w 57"/>
                <a:gd name="T25" fmla="*/ 31 h 58"/>
                <a:gd name="T26" fmla="*/ 40 w 57"/>
                <a:gd name="T27" fmla="*/ 31 h 58"/>
                <a:gd name="T28" fmla="*/ 32 w 57"/>
                <a:gd name="T29" fmla="*/ 23 h 58"/>
                <a:gd name="T30" fmla="*/ 32 w 57"/>
                <a:gd name="T31" fmla="*/ 43 h 58"/>
                <a:gd name="T32" fmla="*/ 28 w 57"/>
                <a:gd name="T33" fmla="*/ 47 h 58"/>
                <a:gd name="T34" fmla="*/ 25 w 57"/>
                <a:gd name="T35" fmla="*/ 43 h 58"/>
                <a:gd name="T36" fmla="*/ 25 w 57"/>
                <a:gd name="T37" fmla="*/ 23 h 58"/>
                <a:gd name="T38" fmla="*/ 17 w 57"/>
                <a:gd name="T39" fmla="*/ 31 h 58"/>
                <a:gd name="T40" fmla="*/ 12 w 57"/>
                <a:gd name="T41" fmla="*/ 31 h 58"/>
                <a:gd name="T42" fmla="*/ 11 w 57"/>
                <a:gd name="T43" fmla="*/ 29 h 58"/>
                <a:gd name="T44" fmla="*/ 12 w 57"/>
                <a:gd name="T45" fmla="*/ 26 h 58"/>
                <a:gd name="T46" fmla="*/ 26 w 57"/>
                <a:gd name="T47" fmla="*/ 12 h 58"/>
                <a:gd name="T48" fmla="*/ 31 w 57"/>
                <a:gd name="T49" fmla="*/ 12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7" h="58">
                  <a:moveTo>
                    <a:pt x="57" y="29"/>
                  </a:moveTo>
                  <a:cubicBezTo>
                    <a:pt x="57" y="45"/>
                    <a:pt x="44" y="58"/>
                    <a:pt x="28" y="58"/>
                  </a:cubicBezTo>
                  <a:cubicBezTo>
                    <a:pt x="13" y="58"/>
                    <a:pt x="0" y="45"/>
                    <a:pt x="0" y="29"/>
                  </a:cubicBezTo>
                  <a:cubicBezTo>
                    <a:pt x="0" y="13"/>
                    <a:pt x="13" y="0"/>
                    <a:pt x="28" y="0"/>
                  </a:cubicBezTo>
                  <a:cubicBezTo>
                    <a:pt x="44" y="0"/>
                    <a:pt x="57" y="13"/>
                    <a:pt x="57" y="29"/>
                  </a:cubicBezTo>
                  <a:close/>
                  <a:moveTo>
                    <a:pt x="5" y="29"/>
                  </a:moveTo>
                  <a:cubicBezTo>
                    <a:pt x="5" y="42"/>
                    <a:pt x="16" y="52"/>
                    <a:pt x="28" y="52"/>
                  </a:cubicBezTo>
                  <a:cubicBezTo>
                    <a:pt x="41" y="52"/>
                    <a:pt x="52" y="42"/>
                    <a:pt x="52" y="29"/>
                  </a:cubicBezTo>
                  <a:cubicBezTo>
                    <a:pt x="52" y="16"/>
                    <a:pt x="41" y="6"/>
                    <a:pt x="28" y="6"/>
                  </a:cubicBezTo>
                  <a:cubicBezTo>
                    <a:pt x="16" y="6"/>
                    <a:pt x="5" y="16"/>
                    <a:pt x="5" y="29"/>
                  </a:cubicBezTo>
                  <a:close/>
                  <a:moveTo>
                    <a:pt x="31" y="12"/>
                  </a:moveTo>
                  <a:cubicBezTo>
                    <a:pt x="45" y="26"/>
                    <a:pt x="45" y="26"/>
                    <a:pt x="45" y="26"/>
                  </a:cubicBezTo>
                  <a:cubicBezTo>
                    <a:pt x="47" y="28"/>
                    <a:pt x="47" y="30"/>
                    <a:pt x="45" y="31"/>
                  </a:cubicBezTo>
                  <a:cubicBezTo>
                    <a:pt x="44" y="33"/>
                    <a:pt x="42" y="33"/>
                    <a:pt x="40" y="31"/>
                  </a:cubicBezTo>
                  <a:cubicBezTo>
                    <a:pt x="32" y="23"/>
                    <a:pt x="32" y="23"/>
                    <a:pt x="32" y="23"/>
                  </a:cubicBezTo>
                  <a:cubicBezTo>
                    <a:pt x="32" y="43"/>
                    <a:pt x="32" y="43"/>
                    <a:pt x="32" y="43"/>
                  </a:cubicBezTo>
                  <a:cubicBezTo>
                    <a:pt x="32" y="45"/>
                    <a:pt x="30" y="47"/>
                    <a:pt x="28" y="47"/>
                  </a:cubicBezTo>
                  <a:cubicBezTo>
                    <a:pt x="26" y="47"/>
                    <a:pt x="25" y="45"/>
                    <a:pt x="25" y="43"/>
                  </a:cubicBezTo>
                  <a:cubicBezTo>
                    <a:pt x="25" y="23"/>
                    <a:pt x="25" y="23"/>
                    <a:pt x="25" y="23"/>
                  </a:cubicBezTo>
                  <a:cubicBezTo>
                    <a:pt x="17" y="31"/>
                    <a:pt x="17" y="31"/>
                    <a:pt x="17" y="31"/>
                  </a:cubicBezTo>
                  <a:cubicBezTo>
                    <a:pt x="15" y="33"/>
                    <a:pt x="13" y="33"/>
                    <a:pt x="12" y="31"/>
                  </a:cubicBezTo>
                  <a:cubicBezTo>
                    <a:pt x="11" y="31"/>
                    <a:pt x="11" y="30"/>
                    <a:pt x="11" y="29"/>
                  </a:cubicBezTo>
                  <a:cubicBezTo>
                    <a:pt x="11" y="28"/>
                    <a:pt x="11" y="27"/>
                    <a:pt x="12" y="26"/>
                  </a:cubicBezTo>
                  <a:cubicBezTo>
                    <a:pt x="26" y="12"/>
                    <a:pt x="26" y="12"/>
                    <a:pt x="26" y="12"/>
                  </a:cubicBezTo>
                  <a:cubicBezTo>
                    <a:pt x="27" y="11"/>
                    <a:pt x="30" y="11"/>
                    <a:pt x="31" y="12"/>
                  </a:cubicBezTo>
                  <a:close/>
                </a:path>
              </a:pathLst>
            </a:custGeom>
            <a:grpFill/>
            <a:ln>
              <a:noFill/>
            </a:ln>
          </p:spPr>
          <p:txBody>
            <a:bodyPr/>
            <a:lstStyle/>
            <a:p>
              <a:pPr>
                <a:defRPr/>
              </a:pPr>
              <a:endParaRPr lang="id-ID" sz="1350">
                <a:solidFill>
                  <a:prstClr val="black"/>
                </a:solidFill>
              </a:endParaRPr>
            </a:p>
          </p:txBody>
        </p:sp>
        <p:sp>
          <p:nvSpPr>
            <p:cNvPr id="151" name="Freeform 185"/>
            <p:cNvSpPr>
              <a:spLocks noEditPoints="1"/>
            </p:cNvSpPr>
            <p:nvPr/>
          </p:nvSpPr>
          <p:spPr bwMode="auto">
            <a:xfrm>
              <a:off x="6958652" y="3260536"/>
              <a:ext cx="287728" cy="160501"/>
            </a:xfrm>
            <a:custGeom>
              <a:avLst/>
              <a:gdLst>
                <a:gd name="T0" fmla="*/ 83 w 90"/>
                <a:gd name="T1" fmla="*/ 46 h 50"/>
                <a:gd name="T2" fmla="*/ 85 w 90"/>
                <a:gd name="T3" fmla="*/ 36 h 50"/>
                <a:gd name="T4" fmla="*/ 87 w 90"/>
                <a:gd name="T5" fmla="*/ 27 h 50"/>
                <a:gd name="T6" fmla="*/ 89 w 90"/>
                <a:gd name="T7" fmla="*/ 16 h 50"/>
                <a:gd name="T8" fmla="*/ 86 w 90"/>
                <a:gd name="T9" fmla="*/ 10 h 50"/>
                <a:gd name="T10" fmla="*/ 64 w 90"/>
                <a:gd name="T11" fmla="*/ 1 h 50"/>
                <a:gd name="T12" fmla="*/ 57 w 90"/>
                <a:gd name="T13" fmla="*/ 3 h 50"/>
                <a:gd name="T14" fmla="*/ 52 w 90"/>
                <a:gd name="T15" fmla="*/ 13 h 50"/>
                <a:gd name="T16" fmla="*/ 51 w 90"/>
                <a:gd name="T17" fmla="*/ 14 h 50"/>
                <a:gd name="T18" fmla="*/ 15 w 90"/>
                <a:gd name="T19" fmla="*/ 6 h 50"/>
                <a:gd name="T20" fmla="*/ 0 w 90"/>
                <a:gd name="T21" fmla="*/ 13 h 50"/>
                <a:gd name="T22" fmla="*/ 8 w 90"/>
                <a:gd name="T23" fmla="*/ 25 h 50"/>
                <a:gd name="T24" fmla="*/ 12 w 90"/>
                <a:gd name="T25" fmla="*/ 22 h 50"/>
                <a:gd name="T26" fmla="*/ 17 w 90"/>
                <a:gd name="T27" fmla="*/ 30 h 50"/>
                <a:gd name="T28" fmla="*/ 25 w 90"/>
                <a:gd name="T29" fmla="*/ 25 h 50"/>
                <a:gd name="T30" fmla="*/ 30 w 90"/>
                <a:gd name="T31" fmla="*/ 33 h 50"/>
                <a:gd name="T32" fmla="*/ 38 w 90"/>
                <a:gd name="T33" fmla="*/ 28 h 50"/>
                <a:gd name="T34" fmla="*/ 43 w 90"/>
                <a:gd name="T35" fmla="*/ 35 h 50"/>
                <a:gd name="T36" fmla="*/ 47 w 90"/>
                <a:gd name="T37" fmla="*/ 33 h 50"/>
                <a:gd name="T38" fmla="*/ 47 w 90"/>
                <a:gd name="T39" fmla="*/ 34 h 50"/>
                <a:gd name="T40" fmla="*/ 48 w 90"/>
                <a:gd name="T41" fmla="*/ 45 h 50"/>
                <a:gd name="T42" fmla="*/ 54 w 90"/>
                <a:gd name="T43" fmla="*/ 50 h 50"/>
                <a:gd name="T44" fmla="*/ 78 w 90"/>
                <a:gd name="T45" fmla="*/ 50 h 50"/>
                <a:gd name="T46" fmla="*/ 83 w 90"/>
                <a:gd name="T47" fmla="*/ 46 h 50"/>
                <a:gd name="T48" fmla="*/ 17 w 90"/>
                <a:gd name="T49" fmla="*/ 15 h 50"/>
                <a:gd name="T50" fmla="*/ 18 w 90"/>
                <a:gd name="T51" fmla="*/ 11 h 50"/>
                <a:gd name="T52" fmla="*/ 49 w 90"/>
                <a:gd name="T53" fmla="*/ 17 h 50"/>
                <a:gd name="T54" fmla="*/ 48 w 90"/>
                <a:gd name="T55" fmla="*/ 22 h 50"/>
                <a:gd name="T56" fmla="*/ 17 w 90"/>
                <a:gd name="T57" fmla="*/ 15 h 50"/>
                <a:gd name="T58" fmla="*/ 73 w 90"/>
                <a:gd name="T59" fmla="*/ 45 h 50"/>
                <a:gd name="T60" fmla="*/ 69 w 90"/>
                <a:gd name="T61" fmla="*/ 44 h 50"/>
                <a:gd name="T62" fmla="*/ 67 w 90"/>
                <a:gd name="T63" fmla="*/ 41 h 50"/>
                <a:gd name="T64" fmla="*/ 73 w 90"/>
                <a:gd name="T65" fmla="*/ 14 h 50"/>
                <a:gd name="T66" fmla="*/ 75 w 90"/>
                <a:gd name="T67" fmla="*/ 12 h 50"/>
                <a:gd name="T68" fmla="*/ 80 w 90"/>
                <a:gd name="T69" fmla="*/ 13 h 50"/>
                <a:gd name="T70" fmla="*/ 82 w 90"/>
                <a:gd name="T71" fmla="*/ 16 h 50"/>
                <a:gd name="T72" fmla="*/ 76 w 90"/>
                <a:gd name="T73" fmla="*/ 43 h 50"/>
                <a:gd name="T74" fmla="*/ 73 w 90"/>
                <a:gd name="T75" fmla="*/ 45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0" h="50">
                  <a:moveTo>
                    <a:pt x="83" y="46"/>
                  </a:moveTo>
                  <a:cubicBezTo>
                    <a:pt x="85" y="36"/>
                    <a:pt x="85" y="36"/>
                    <a:pt x="85" y="36"/>
                  </a:cubicBezTo>
                  <a:cubicBezTo>
                    <a:pt x="86" y="33"/>
                    <a:pt x="87" y="29"/>
                    <a:pt x="87" y="27"/>
                  </a:cubicBezTo>
                  <a:cubicBezTo>
                    <a:pt x="89" y="16"/>
                    <a:pt x="89" y="16"/>
                    <a:pt x="89" y="16"/>
                  </a:cubicBezTo>
                  <a:cubicBezTo>
                    <a:pt x="90" y="14"/>
                    <a:pt x="88" y="11"/>
                    <a:pt x="86" y="10"/>
                  </a:cubicBezTo>
                  <a:cubicBezTo>
                    <a:pt x="64" y="1"/>
                    <a:pt x="64" y="1"/>
                    <a:pt x="64" y="1"/>
                  </a:cubicBezTo>
                  <a:cubicBezTo>
                    <a:pt x="62" y="0"/>
                    <a:pt x="59" y="1"/>
                    <a:pt x="57" y="3"/>
                  </a:cubicBezTo>
                  <a:cubicBezTo>
                    <a:pt x="52" y="13"/>
                    <a:pt x="52" y="13"/>
                    <a:pt x="52" y="13"/>
                  </a:cubicBezTo>
                  <a:cubicBezTo>
                    <a:pt x="51" y="13"/>
                    <a:pt x="51" y="13"/>
                    <a:pt x="51" y="14"/>
                  </a:cubicBezTo>
                  <a:cubicBezTo>
                    <a:pt x="15" y="6"/>
                    <a:pt x="15" y="6"/>
                    <a:pt x="15" y="6"/>
                  </a:cubicBezTo>
                  <a:cubicBezTo>
                    <a:pt x="0" y="13"/>
                    <a:pt x="0" y="13"/>
                    <a:pt x="0" y="13"/>
                  </a:cubicBezTo>
                  <a:cubicBezTo>
                    <a:pt x="8" y="25"/>
                    <a:pt x="8" y="25"/>
                    <a:pt x="8" y="25"/>
                  </a:cubicBezTo>
                  <a:cubicBezTo>
                    <a:pt x="12" y="22"/>
                    <a:pt x="12" y="22"/>
                    <a:pt x="12" y="22"/>
                  </a:cubicBezTo>
                  <a:cubicBezTo>
                    <a:pt x="17" y="30"/>
                    <a:pt x="17" y="30"/>
                    <a:pt x="17" y="30"/>
                  </a:cubicBezTo>
                  <a:cubicBezTo>
                    <a:pt x="25" y="25"/>
                    <a:pt x="25" y="25"/>
                    <a:pt x="25" y="25"/>
                  </a:cubicBezTo>
                  <a:cubicBezTo>
                    <a:pt x="30" y="33"/>
                    <a:pt x="30" y="33"/>
                    <a:pt x="30" y="33"/>
                  </a:cubicBezTo>
                  <a:cubicBezTo>
                    <a:pt x="38" y="28"/>
                    <a:pt x="38" y="28"/>
                    <a:pt x="38" y="28"/>
                  </a:cubicBezTo>
                  <a:cubicBezTo>
                    <a:pt x="43" y="35"/>
                    <a:pt x="43" y="35"/>
                    <a:pt x="43" y="35"/>
                  </a:cubicBezTo>
                  <a:cubicBezTo>
                    <a:pt x="47" y="33"/>
                    <a:pt x="47" y="33"/>
                    <a:pt x="47" y="33"/>
                  </a:cubicBezTo>
                  <a:cubicBezTo>
                    <a:pt x="47" y="33"/>
                    <a:pt x="47" y="34"/>
                    <a:pt x="47" y="34"/>
                  </a:cubicBezTo>
                  <a:cubicBezTo>
                    <a:pt x="48" y="45"/>
                    <a:pt x="48" y="45"/>
                    <a:pt x="48" y="45"/>
                  </a:cubicBezTo>
                  <a:cubicBezTo>
                    <a:pt x="49" y="48"/>
                    <a:pt x="51" y="50"/>
                    <a:pt x="54" y="50"/>
                  </a:cubicBezTo>
                  <a:cubicBezTo>
                    <a:pt x="78" y="50"/>
                    <a:pt x="78" y="50"/>
                    <a:pt x="78" y="50"/>
                  </a:cubicBezTo>
                  <a:cubicBezTo>
                    <a:pt x="80" y="50"/>
                    <a:pt x="83" y="48"/>
                    <a:pt x="83" y="46"/>
                  </a:cubicBezTo>
                  <a:close/>
                  <a:moveTo>
                    <a:pt x="17" y="15"/>
                  </a:moveTo>
                  <a:cubicBezTo>
                    <a:pt x="18" y="11"/>
                    <a:pt x="18" y="11"/>
                    <a:pt x="18" y="11"/>
                  </a:cubicBezTo>
                  <a:cubicBezTo>
                    <a:pt x="49" y="17"/>
                    <a:pt x="49" y="17"/>
                    <a:pt x="49" y="17"/>
                  </a:cubicBezTo>
                  <a:cubicBezTo>
                    <a:pt x="48" y="22"/>
                    <a:pt x="48" y="22"/>
                    <a:pt x="48" y="22"/>
                  </a:cubicBezTo>
                  <a:lnTo>
                    <a:pt x="17" y="15"/>
                  </a:lnTo>
                  <a:close/>
                  <a:moveTo>
                    <a:pt x="73" y="45"/>
                  </a:moveTo>
                  <a:cubicBezTo>
                    <a:pt x="69" y="44"/>
                    <a:pt x="69" y="44"/>
                    <a:pt x="69" y="44"/>
                  </a:cubicBezTo>
                  <a:cubicBezTo>
                    <a:pt x="67" y="44"/>
                    <a:pt x="67" y="42"/>
                    <a:pt x="67" y="41"/>
                  </a:cubicBezTo>
                  <a:cubicBezTo>
                    <a:pt x="73" y="14"/>
                    <a:pt x="73" y="14"/>
                    <a:pt x="73" y="14"/>
                  </a:cubicBezTo>
                  <a:cubicBezTo>
                    <a:pt x="73" y="13"/>
                    <a:pt x="74" y="12"/>
                    <a:pt x="75" y="12"/>
                  </a:cubicBezTo>
                  <a:cubicBezTo>
                    <a:pt x="80" y="13"/>
                    <a:pt x="80" y="13"/>
                    <a:pt x="80" y="13"/>
                  </a:cubicBezTo>
                  <a:cubicBezTo>
                    <a:pt x="81" y="13"/>
                    <a:pt x="82" y="15"/>
                    <a:pt x="82" y="16"/>
                  </a:cubicBezTo>
                  <a:cubicBezTo>
                    <a:pt x="76" y="43"/>
                    <a:pt x="76" y="43"/>
                    <a:pt x="76" y="43"/>
                  </a:cubicBezTo>
                  <a:cubicBezTo>
                    <a:pt x="76" y="44"/>
                    <a:pt x="74" y="45"/>
                    <a:pt x="73" y="45"/>
                  </a:cubicBezTo>
                  <a:close/>
                </a:path>
              </a:pathLst>
            </a:custGeom>
            <a:grpFill/>
            <a:ln>
              <a:noFill/>
            </a:ln>
          </p:spPr>
          <p:txBody>
            <a:bodyPr/>
            <a:lstStyle/>
            <a:p>
              <a:pPr>
                <a:defRPr/>
              </a:pPr>
              <a:endParaRPr lang="id-ID" sz="1350">
                <a:solidFill>
                  <a:prstClr val="black"/>
                </a:solidFill>
              </a:endParaRPr>
            </a:p>
          </p:txBody>
        </p:sp>
        <p:sp>
          <p:nvSpPr>
            <p:cNvPr id="152" name="Freeform 186"/>
            <p:cNvSpPr>
              <a:spLocks noEditPoints="1"/>
            </p:cNvSpPr>
            <p:nvPr/>
          </p:nvSpPr>
          <p:spPr bwMode="auto">
            <a:xfrm>
              <a:off x="7696565" y="835405"/>
              <a:ext cx="207477" cy="205519"/>
            </a:xfrm>
            <a:custGeom>
              <a:avLst/>
              <a:gdLst>
                <a:gd name="T0" fmla="*/ 0 w 65"/>
                <a:gd name="T1" fmla="*/ 32 h 64"/>
                <a:gd name="T2" fmla="*/ 65 w 65"/>
                <a:gd name="T3" fmla="*/ 32 h 64"/>
                <a:gd name="T4" fmla="*/ 51 w 65"/>
                <a:gd name="T5" fmla="*/ 42 h 64"/>
                <a:gd name="T6" fmla="*/ 60 w 65"/>
                <a:gd name="T7" fmla="*/ 34 h 64"/>
                <a:gd name="T8" fmla="*/ 51 w 65"/>
                <a:gd name="T9" fmla="*/ 42 h 64"/>
                <a:gd name="T10" fmla="*/ 13 w 65"/>
                <a:gd name="T11" fmla="*/ 30 h 64"/>
                <a:gd name="T12" fmla="*/ 7 w 65"/>
                <a:gd name="T13" fmla="*/ 21 h 64"/>
                <a:gd name="T14" fmla="*/ 46 w 65"/>
                <a:gd name="T15" fmla="*/ 21 h 64"/>
                <a:gd name="T16" fmla="*/ 35 w 65"/>
                <a:gd name="T17" fmla="*/ 30 h 64"/>
                <a:gd name="T18" fmla="*/ 46 w 65"/>
                <a:gd name="T19" fmla="*/ 21 h 64"/>
                <a:gd name="T20" fmla="*/ 35 w 65"/>
                <a:gd name="T21" fmla="*/ 4 h 64"/>
                <a:gd name="T22" fmla="*/ 42 w 65"/>
                <a:gd name="T23" fmla="*/ 11 h 64"/>
                <a:gd name="T24" fmla="*/ 35 w 65"/>
                <a:gd name="T25" fmla="*/ 17 h 64"/>
                <a:gd name="T26" fmla="*/ 27 w 65"/>
                <a:gd name="T27" fmla="*/ 6 h 64"/>
                <a:gd name="T28" fmla="*/ 30 w 65"/>
                <a:gd name="T29" fmla="*/ 17 h 64"/>
                <a:gd name="T30" fmla="*/ 23 w 65"/>
                <a:gd name="T31" fmla="*/ 11 h 64"/>
                <a:gd name="T32" fmla="*/ 30 w 65"/>
                <a:gd name="T33" fmla="*/ 30 h 64"/>
                <a:gd name="T34" fmla="*/ 19 w 65"/>
                <a:gd name="T35" fmla="*/ 21 h 64"/>
                <a:gd name="T36" fmla="*/ 7 w 65"/>
                <a:gd name="T37" fmla="*/ 42 h 64"/>
                <a:gd name="T38" fmla="*/ 13 w 65"/>
                <a:gd name="T39" fmla="*/ 34 h 64"/>
                <a:gd name="T40" fmla="*/ 7 w 65"/>
                <a:gd name="T41" fmla="*/ 42 h 64"/>
                <a:gd name="T42" fmla="*/ 30 w 65"/>
                <a:gd name="T43" fmla="*/ 34 h 64"/>
                <a:gd name="T44" fmla="*/ 19 w 65"/>
                <a:gd name="T45" fmla="*/ 42 h 64"/>
                <a:gd name="T46" fmla="*/ 30 w 65"/>
                <a:gd name="T47" fmla="*/ 47 h 64"/>
                <a:gd name="T48" fmla="*/ 27 w 65"/>
                <a:gd name="T49" fmla="*/ 58 h 64"/>
                <a:gd name="T50" fmla="*/ 20 w 65"/>
                <a:gd name="T51" fmla="*/ 47 h 64"/>
                <a:gd name="T52" fmla="*/ 42 w 65"/>
                <a:gd name="T53" fmla="*/ 52 h 64"/>
                <a:gd name="T54" fmla="*/ 35 w 65"/>
                <a:gd name="T55" fmla="*/ 59 h 64"/>
                <a:gd name="T56" fmla="*/ 45 w 65"/>
                <a:gd name="T57" fmla="*/ 47 h 64"/>
                <a:gd name="T58" fmla="*/ 35 w 65"/>
                <a:gd name="T59" fmla="*/ 42 h 64"/>
                <a:gd name="T60" fmla="*/ 47 w 65"/>
                <a:gd name="T61" fmla="*/ 34 h 64"/>
                <a:gd name="T62" fmla="*/ 35 w 65"/>
                <a:gd name="T63" fmla="*/ 42 h 64"/>
                <a:gd name="T64" fmla="*/ 51 w 65"/>
                <a:gd name="T65" fmla="*/ 21 h 64"/>
                <a:gd name="T66" fmla="*/ 60 w 65"/>
                <a:gd name="T67" fmla="*/ 30 h 64"/>
                <a:gd name="T68" fmla="*/ 56 w 65"/>
                <a:gd name="T69" fmla="*/ 17 h 64"/>
                <a:gd name="T70" fmla="*/ 44 w 65"/>
                <a:gd name="T71" fmla="*/ 7 h 64"/>
                <a:gd name="T72" fmla="*/ 56 w 65"/>
                <a:gd name="T73" fmla="*/ 17 h 64"/>
                <a:gd name="T74" fmla="*/ 20 w 65"/>
                <a:gd name="T75" fmla="*/ 7 h 64"/>
                <a:gd name="T76" fmla="*/ 9 w 65"/>
                <a:gd name="T77" fmla="*/ 17 h 64"/>
                <a:gd name="T78" fmla="*/ 9 w 65"/>
                <a:gd name="T79" fmla="*/ 47 h 64"/>
                <a:gd name="T80" fmla="*/ 20 w 65"/>
                <a:gd name="T81" fmla="*/ 57 h 64"/>
                <a:gd name="T82" fmla="*/ 9 w 65"/>
                <a:gd name="T83" fmla="*/ 47 h 64"/>
                <a:gd name="T84" fmla="*/ 44 w 65"/>
                <a:gd name="T85" fmla="*/ 57 h 64"/>
                <a:gd name="T86" fmla="*/ 56 w 65"/>
                <a:gd name="T87" fmla="*/ 47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65" h="64">
                  <a:moveTo>
                    <a:pt x="32" y="0"/>
                  </a:moveTo>
                  <a:cubicBezTo>
                    <a:pt x="15" y="0"/>
                    <a:pt x="0" y="14"/>
                    <a:pt x="0" y="32"/>
                  </a:cubicBezTo>
                  <a:cubicBezTo>
                    <a:pt x="0" y="49"/>
                    <a:pt x="15" y="64"/>
                    <a:pt x="32" y="64"/>
                  </a:cubicBezTo>
                  <a:cubicBezTo>
                    <a:pt x="50" y="64"/>
                    <a:pt x="65" y="49"/>
                    <a:pt x="65" y="32"/>
                  </a:cubicBezTo>
                  <a:cubicBezTo>
                    <a:pt x="65" y="14"/>
                    <a:pt x="50" y="0"/>
                    <a:pt x="32" y="0"/>
                  </a:cubicBezTo>
                  <a:close/>
                  <a:moveTo>
                    <a:pt x="51" y="42"/>
                  </a:moveTo>
                  <a:cubicBezTo>
                    <a:pt x="51" y="40"/>
                    <a:pt x="52" y="37"/>
                    <a:pt x="52" y="34"/>
                  </a:cubicBezTo>
                  <a:cubicBezTo>
                    <a:pt x="60" y="34"/>
                    <a:pt x="60" y="34"/>
                    <a:pt x="60" y="34"/>
                  </a:cubicBezTo>
                  <a:cubicBezTo>
                    <a:pt x="60" y="37"/>
                    <a:pt x="59" y="40"/>
                    <a:pt x="58" y="42"/>
                  </a:cubicBezTo>
                  <a:lnTo>
                    <a:pt x="51" y="42"/>
                  </a:lnTo>
                  <a:close/>
                  <a:moveTo>
                    <a:pt x="14" y="21"/>
                  </a:moveTo>
                  <a:cubicBezTo>
                    <a:pt x="14" y="24"/>
                    <a:pt x="13" y="27"/>
                    <a:pt x="13" y="30"/>
                  </a:cubicBezTo>
                  <a:cubicBezTo>
                    <a:pt x="5" y="30"/>
                    <a:pt x="5" y="30"/>
                    <a:pt x="5" y="30"/>
                  </a:cubicBezTo>
                  <a:cubicBezTo>
                    <a:pt x="5" y="27"/>
                    <a:pt x="6" y="24"/>
                    <a:pt x="7" y="21"/>
                  </a:cubicBezTo>
                  <a:lnTo>
                    <a:pt x="14" y="21"/>
                  </a:lnTo>
                  <a:close/>
                  <a:moveTo>
                    <a:pt x="46" y="21"/>
                  </a:moveTo>
                  <a:cubicBezTo>
                    <a:pt x="47" y="24"/>
                    <a:pt x="47" y="27"/>
                    <a:pt x="47" y="30"/>
                  </a:cubicBezTo>
                  <a:cubicBezTo>
                    <a:pt x="35" y="30"/>
                    <a:pt x="35" y="30"/>
                    <a:pt x="35" y="30"/>
                  </a:cubicBezTo>
                  <a:cubicBezTo>
                    <a:pt x="35" y="21"/>
                    <a:pt x="35" y="21"/>
                    <a:pt x="35" y="21"/>
                  </a:cubicBezTo>
                  <a:lnTo>
                    <a:pt x="46" y="21"/>
                  </a:lnTo>
                  <a:close/>
                  <a:moveTo>
                    <a:pt x="35" y="17"/>
                  </a:moveTo>
                  <a:cubicBezTo>
                    <a:pt x="35" y="4"/>
                    <a:pt x="35" y="4"/>
                    <a:pt x="35" y="4"/>
                  </a:cubicBezTo>
                  <a:cubicBezTo>
                    <a:pt x="36" y="5"/>
                    <a:pt x="37" y="5"/>
                    <a:pt x="38" y="6"/>
                  </a:cubicBezTo>
                  <a:cubicBezTo>
                    <a:pt x="39" y="7"/>
                    <a:pt x="41" y="9"/>
                    <a:pt x="42" y="11"/>
                  </a:cubicBezTo>
                  <a:cubicBezTo>
                    <a:pt x="43" y="13"/>
                    <a:pt x="44" y="15"/>
                    <a:pt x="45" y="17"/>
                  </a:cubicBezTo>
                  <a:cubicBezTo>
                    <a:pt x="35" y="17"/>
                    <a:pt x="35" y="17"/>
                    <a:pt x="35" y="17"/>
                  </a:cubicBezTo>
                  <a:close/>
                  <a:moveTo>
                    <a:pt x="23" y="11"/>
                  </a:moveTo>
                  <a:cubicBezTo>
                    <a:pt x="24" y="9"/>
                    <a:pt x="26" y="7"/>
                    <a:pt x="27" y="6"/>
                  </a:cubicBezTo>
                  <a:cubicBezTo>
                    <a:pt x="28" y="5"/>
                    <a:pt x="29" y="5"/>
                    <a:pt x="30" y="4"/>
                  </a:cubicBezTo>
                  <a:cubicBezTo>
                    <a:pt x="30" y="17"/>
                    <a:pt x="30" y="17"/>
                    <a:pt x="30" y="17"/>
                  </a:cubicBezTo>
                  <a:cubicBezTo>
                    <a:pt x="20" y="17"/>
                    <a:pt x="20" y="17"/>
                    <a:pt x="20" y="17"/>
                  </a:cubicBezTo>
                  <a:cubicBezTo>
                    <a:pt x="21" y="15"/>
                    <a:pt x="22" y="13"/>
                    <a:pt x="23" y="11"/>
                  </a:cubicBezTo>
                  <a:close/>
                  <a:moveTo>
                    <a:pt x="30" y="21"/>
                  </a:moveTo>
                  <a:cubicBezTo>
                    <a:pt x="30" y="30"/>
                    <a:pt x="30" y="30"/>
                    <a:pt x="30" y="30"/>
                  </a:cubicBezTo>
                  <a:cubicBezTo>
                    <a:pt x="18" y="30"/>
                    <a:pt x="18" y="30"/>
                    <a:pt x="18" y="30"/>
                  </a:cubicBezTo>
                  <a:cubicBezTo>
                    <a:pt x="18" y="27"/>
                    <a:pt x="18" y="24"/>
                    <a:pt x="19" y="21"/>
                  </a:cubicBezTo>
                  <a:lnTo>
                    <a:pt x="30" y="21"/>
                  </a:lnTo>
                  <a:close/>
                  <a:moveTo>
                    <a:pt x="7" y="42"/>
                  </a:moveTo>
                  <a:cubicBezTo>
                    <a:pt x="6" y="40"/>
                    <a:pt x="5" y="37"/>
                    <a:pt x="5" y="34"/>
                  </a:cubicBezTo>
                  <a:cubicBezTo>
                    <a:pt x="13" y="34"/>
                    <a:pt x="13" y="34"/>
                    <a:pt x="13" y="34"/>
                  </a:cubicBezTo>
                  <a:cubicBezTo>
                    <a:pt x="13" y="37"/>
                    <a:pt x="14" y="40"/>
                    <a:pt x="14" y="42"/>
                  </a:cubicBezTo>
                  <a:lnTo>
                    <a:pt x="7" y="42"/>
                  </a:lnTo>
                  <a:close/>
                  <a:moveTo>
                    <a:pt x="18" y="34"/>
                  </a:moveTo>
                  <a:cubicBezTo>
                    <a:pt x="30" y="34"/>
                    <a:pt x="30" y="34"/>
                    <a:pt x="30" y="34"/>
                  </a:cubicBezTo>
                  <a:cubicBezTo>
                    <a:pt x="30" y="42"/>
                    <a:pt x="30" y="42"/>
                    <a:pt x="30" y="42"/>
                  </a:cubicBezTo>
                  <a:cubicBezTo>
                    <a:pt x="19" y="42"/>
                    <a:pt x="19" y="42"/>
                    <a:pt x="19" y="42"/>
                  </a:cubicBezTo>
                  <a:cubicBezTo>
                    <a:pt x="18" y="40"/>
                    <a:pt x="18" y="37"/>
                    <a:pt x="18" y="34"/>
                  </a:cubicBezTo>
                  <a:close/>
                  <a:moveTo>
                    <a:pt x="30" y="47"/>
                  </a:moveTo>
                  <a:cubicBezTo>
                    <a:pt x="30" y="59"/>
                    <a:pt x="30" y="59"/>
                    <a:pt x="30" y="59"/>
                  </a:cubicBezTo>
                  <a:cubicBezTo>
                    <a:pt x="29" y="59"/>
                    <a:pt x="28" y="58"/>
                    <a:pt x="27" y="58"/>
                  </a:cubicBezTo>
                  <a:cubicBezTo>
                    <a:pt x="26" y="57"/>
                    <a:pt x="24" y="55"/>
                    <a:pt x="23" y="52"/>
                  </a:cubicBezTo>
                  <a:cubicBezTo>
                    <a:pt x="22" y="51"/>
                    <a:pt x="21" y="49"/>
                    <a:pt x="20" y="47"/>
                  </a:cubicBezTo>
                  <a:cubicBezTo>
                    <a:pt x="30" y="47"/>
                    <a:pt x="30" y="47"/>
                    <a:pt x="30" y="47"/>
                  </a:cubicBezTo>
                  <a:close/>
                  <a:moveTo>
                    <a:pt x="42" y="52"/>
                  </a:moveTo>
                  <a:cubicBezTo>
                    <a:pt x="41" y="55"/>
                    <a:pt x="39" y="57"/>
                    <a:pt x="38" y="58"/>
                  </a:cubicBezTo>
                  <a:cubicBezTo>
                    <a:pt x="37" y="58"/>
                    <a:pt x="36" y="59"/>
                    <a:pt x="35" y="59"/>
                  </a:cubicBezTo>
                  <a:cubicBezTo>
                    <a:pt x="35" y="47"/>
                    <a:pt x="35" y="47"/>
                    <a:pt x="35" y="47"/>
                  </a:cubicBezTo>
                  <a:cubicBezTo>
                    <a:pt x="45" y="47"/>
                    <a:pt x="45" y="47"/>
                    <a:pt x="45" y="47"/>
                  </a:cubicBezTo>
                  <a:cubicBezTo>
                    <a:pt x="44" y="49"/>
                    <a:pt x="43" y="51"/>
                    <a:pt x="42" y="52"/>
                  </a:cubicBezTo>
                  <a:close/>
                  <a:moveTo>
                    <a:pt x="35" y="42"/>
                  </a:moveTo>
                  <a:cubicBezTo>
                    <a:pt x="35" y="34"/>
                    <a:pt x="35" y="34"/>
                    <a:pt x="35" y="34"/>
                  </a:cubicBezTo>
                  <a:cubicBezTo>
                    <a:pt x="47" y="34"/>
                    <a:pt x="47" y="34"/>
                    <a:pt x="47" y="34"/>
                  </a:cubicBezTo>
                  <a:cubicBezTo>
                    <a:pt x="47" y="37"/>
                    <a:pt x="47" y="40"/>
                    <a:pt x="46" y="42"/>
                  </a:cubicBezTo>
                  <a:lnTo>
                    <a:pt x="35" y="42"/>
                  </a:lnTo>
                  <a:close/>
                  <a:moveTo>
                    <a:pt x="52" y="30"/>
                  </a:moveTo>
                  <a:cubicBezTo>
                    <a:pt x="52" y="27"/>
                    <a:pt x="51" y="24"/>
                    <a:pt x="51" y="21"/>
                  </a:cubicBezTo>
                  <a:cubicBezTo>
                    <a:pt x="58" y="21"/>
                    <a:pt x="58" y="21"/>
                    <a:pt x="58" y="21"/>
                  </a:cubicBezTo>
                  <a:cubicBezTo>
                    <a:pt x="59" y="24"/>
                    <a:pt x="60" y="27"/>
                    <a:pt x="60" y="30"/>
                  </a:cubicBezTo>
                  <a:lnTo>
                    <a:pt x="52" y="30"/>
                  </a:lnTo>
                  <a:close/>
                  <a:moveTo>
                    <a:pt x="56" y="17"/>
                  </a:moveTo>
                  <a:cubicBezTo>
                    <a:pt x="50" y="17"/>
                    <a:pt x="50" y="17"/>
                    <a:pt x="50" y="17"/>
                  </a:cubicBezTo>
                  <a:cubicBezTo>
                    <a:pt x="48" y="13"/>
                    <a:pt x="47" y="9"/>
                    <a:pt x="44" y="7"/>
                  </a:cubicBezTo>
                  <a:cubicBezTo>
                    <a:pt x="47" y="8"/>
                    <a:pt x="50" y="10"/>
                    <a:pt x="52" y="12"/>
                  </a:cubicBezTo>
                  <a:cubicBezTo>
                    <a:pt x="54" y="14"/>
                    <a:pt x="55" y="15"/>
                    <a:pt x="56" y="17"/>
                  </a:cubicBezTo>
                  <a:close/>
                  <a:moveTo>
                    <a:pt x="13" y="12"/>
                  </a:moveTo>
                  <a:cubicBezTo>
                    <a:pt x="15" y="10"/>
                    <a:pt x="18" y="8"/>
                    <a:pt x="20" y="7"/>
                  </a:cubicBezTo>
                  <a:cubicBezTo>
                    <a:pt x="18" y="9"/>
                    <a:pt x="17" y="13"/>
                    <a:pt x="15" y="17"/>
                  </a:cubicBezTo>
                  <a:cubicBezTo>
                    <a:pt x="9" y="17"/>
                    <a:pt x="9" y="17"/>
                    <a:pt x="9" y="17"/>
                  </a:cubicBezTo>
                  <a:cubicBezTo>
                    <a:pt x="10" y="15"/>
                    <a:pt x="11" y="14"/>
                    <a:pt x="13" y="12"/>
                  </a:cubicBezTo>
                  <a:close/>
                  <a:moveTo>
                    <a:pt x="9" y="47"/>
                  </a:moveTo>
                  <a:cubicBezTo>
                    <a:pt x="15" y="47"/>
                    <a:pt x="15" y="47"/>
                    <a:pt x="15" y="47"/>
                  </a:cubicBezTo>
                  <a:cubicBezTo>
                    <a:pt x="17" y="51"/>
                    <a:pt x="18" y="54"/>
                    <a:pt x="20" y="57"/>
                  </a:cubicBezTo>
                  <a:cubicBezTo>
                    <a:pt x="18" y="55"/>
                    <a:pt x="15" y="54"/>
                    <a:pt x="13" y="51"/>
                  </a:cubicBezTo>
                  <a:cubicBezTo>
                    <a:pt x="11" y="50"/>
                    <a:pt x="10" y="48"/>
                    <a:pt x="9" y="47"/>
                  </a:cubicBezTo>
                  <a:close/>
                  <a:moveTo>
                    <a:pt x="52" y="51"/>
                  </a:moveTo>
                  <a:cubicBezTo>
                    <a:pt x="50" y="54"/>
                    <a:pt x="47" y="55"/>
                    <a:pt x="44" y="57"/>
                  </a:cubicBezTo>
                  <a:cubicBezTo>
                    <a:pt x="47" y="54"/>
                    <a:pt x="48" y="51"/>
                    <a:pt x="50" y="47"/>
                  </a:cubicBezTo>
                  <a:cubicBezTo>
                    <a:pt x="56" y="47"/>
                    <a:pt x="56" y="47"/>
                    <a:pt x="56" y="47"/>
                  </a:cubicBezTo>
                  <a:cubicBezTo>
                    <a:pt x="55" y="48"/>
                    <a:pt x="54" y="50"/>
                    <a:pt x="52" y="51"/>
                  </a:cubicBezTo>
                  <a:close/>
                </a:path>
              </a:pathLst>
            </a:custGeom>
            <a:grpFill/>
            <a:ln>
              <a:noFill/>
            </a:ln>
          </p:spPr>
          <p:txBody>
            <a:bodyPr/>
            <a:lstStyle/>
            <a:p>
              <a:pPr>
                <a:defRPr/>
              </a:pPr>
              <a:endParaRPr lang="id-ID" sz="1350">
                <a:solidFill>
                  <a:prstClr val="black"/>
                </a:solidFill>
              </a:endParaRPr>
            </a:p>
          </p:txBody>
        </p:sp>
        <p:sp>
          <p:nvSpPr>
            <p:cNvPr id="153" name="Freeform 194"/>
            <p:cNvSpPr>
              <a:spLocks noEditPoints="1"/>
            </p:cNvSpPr>
            <p:nvPr/>
          </p:nvSpPr>
          <p:spPr bwMode="auto">
            <a:xfrm>
              <a:off x="8217214" y="5047577"/>
              <a:ext cx="191818" cy="195733"/>
            </a:xfrm>
            <a:custGeom>
              <a:avLst/>
              <a:gdLst>
                <a:gd name="T0" fmla="*/ 30 w 60"/>
                <a:gd name="T1" fmla="*/ 0 h 61"/>
                <a:gd name="T2" fmla="*/ 0 w 60"/>
                <a:gd name="T3" fmla="*/ 31 h 61"/>
                <a:gd name="T4" fmla="*/ 30 w 60"/>
                <a:gd name="T5" fmla="*/ 61 h 61"/>
                <a:gd name="T6" fmla="*/ 60 w 60"/>
                <a:gd name="T7" fmla="*/ 31 h 61"/>
                <a:gd name="T8" fmla="*/ 30 w 60"/>
                <a:gd name="T9" fmla="*/ 0 h 61"/>
                <a:gd name="T10" fmla="*/ 30 w 60"/>
                <a:gd name="T11" fmla="*/ 55 h 61"/>
                <a:gd name="T12" fmla="*/ 5 w 60"/>
                <a:gd name="T13" fmla="*/ 31 h 61"/>
                <a:gd name="T14" fmla="*/ 30 w 60"/>
                <a:gd name="T15" fmla="*/ 6 h 61"/>
                <a:gd name="T16" fmla="*/ 55 w 60"/>
                <a:gd name="T17" fmla="*/ 31 h 61"/>
                <a:gd name="T18" fmla="*/ 30 w 60"/>
                <a:gd name="T19" fmla="*/ 55 h 61"/>
                <a:gd name="T20" fmla="*/ 26 w 60"/>
                <a:gd name="T21" fmla="*/ 15 h 61"/>
                <a:gd name="T22" fmla="*/ 34 w 60"/>
                <a:gd name="T23" fmla="*/ 15 h 61"/>
                <a:gd name="T24" fmla="*/ 34 w 60"/>
                <a:gd name="T25" fmla="*/ 23 h 61"/>
                <a:gd name="T26" fmla="*/ 26 w 60"/>
                <a:gd name="T27" fmla="*/ 23 h 61"/>
                <a:gd name="T28" fmla="*/ 26 w 60"/>
                <a:gd name="T29" fmla="*/ 15 h 61"/>
                <a:gd name="T30" fmla="*/ 38 w 60"/>
                <a:gd name="T31" fmla="*/ 46 h 61"/>
                <a:gd name="T32" fmla="*/ 22 w 60"/>
                <a:gd name="T33" fmla="*/ 46 h 61"/>
                <a:gd name="T34" fmla="*/ 22 w 60"/>
                <a:gd name="T35" fmla="*/ 42 h 61"/>
                <a:gd name="T36" fmla="*/ 26 w 60"/>
                <a:gd name="T37" fmla="*/ 42 h 61"/>
                <a:gd name="T38" fmla="*/ 26 w 60"/>
                <a:gd name="T39" fmla="*/ 31 h 61"/>
                <a:gd name="T40" fmla="*/ 22 w 60"/>
                <a:gd name="T41" fmla="*/ 31 h 61"/>
                <a:gd name="T42" fmla="*/ 22 w 60"/>
                <a:gd name="T43" fmla="*/ 27 h 61"/>
                <a:gd name="T44" fmla="*/ 34 w 60"/>
                <a:gd name="T45" fmla="*/ 27 h 61"/>
                <a:gd name="T46" fmla="*/ 34 w 60"/>
                <a:gd name="T47" fmla="*/ 42 h 61"/>
                <a:gd name="T48" fmla="*/ 38 w 60"/>
                <a:gd name="T49" fmla="*/ 42 h 61"/>
                <a:gd name="T50" fmla="*/ 38 w 60"/>
                <a:gd name="T51" fmla="*/ 46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0" h="61">
                  <a:moveTo>
                    <a:pt x="30" y="0"/>
                  </a:moveTo>
                  <a:cubicBezTo>
                    <a:pt x="13" y="0"/>
                    <a:pt x="0" y="14"/>
                    <a:pt x="0" y="31"/>
                  </a:cubicBezTo>
                  <a:cubicBezTo>
                    <a:pt x="0" y="47"/>
                    <a:pt x="13" y="61"/>
                    <a:pt x="30" y="61"/>
                  </a:cubicBezTo>
                  <a:cubicBezTo>
                    <a:pt x="47" y="61"/>
                    <a:pt x="60" y="47"/>
                    <a:pt x="60" y="31"/>
                  </a:cubicBezTo>
                  <a:cubicBezTo>
                    <a:pt x="60" y="14"/>
                    <a:pt x="47" y="0"/>
                    <a:pt x="30" y="0"/>
                  </a:cubicBezTo>
                  <a:close/>
                  <a:moveTo>
                    <a:pt x="30" y="55"/>
                  </a:moveTo>
                  <a:cubicBezTo>
                    <a:pt x="16" y="55"/>
                    <a:pt x="5" y="44"/>
                    <a:pt x="5" y="31"/>
                  </a:cubicBezTo>
                  <a:cubicBezTo>
                    <a:pt x="5" y="17"/>
                    <a:pt x="16" y="6"/>
                    <a:pt x="30" y="6"/>
                  </a:cubicBezTo>
                  <a:cubicBezTo>
                    <a:pt x="44" y="6"/>
                    <a:pt x="55" y="17"/>
                    <a:pt x="55" y="31"/>
                  </a:cubicBezTo>
                  <a:cubicBezTo>
                    <a:pt x="55" y="44"/>
                    <a:pt x="44" y="55"/>
                    <a:pt x="30" y="55"/>
                  </a:cubicBezTo>
                  <a:close/>
                  <a:moveTo>
                    <a:pt x="26" y="15"/>
                  </a:moveTo>
                  <a:cubicBezTo>
                    <a:pt x="34" y="15"/>
                    <a:pt x="34" y="15"/>
                    <a:pt x="34" y="15"/>
                  </a:cubicBezTo>
                  <a:cubicBezTo>
                    <a:pt x="34" y="23"/>
                    <a:pt x="34" y="23"/>
                    <a:pt x="34" y="23"/>
                  </a:cubicBezTo>
                  <a:cubicBezTo>
                    <a:pt x="26" y="23"/>
                    <a:pt x="26" y="23"/>
                    <a:pt x="26" y="23"/>
                  </a:cubicBezTo>
                  <a:lnTo>
                    <a:pt x="26" y="15"/>
                  </a:lnTo>
                  <a:close/>
                  <a:moveTo>
                    <a:pt x="38" y="46"/>
                  </a:moveTo>
                  <a:cubicBezTo>
                    <a:pt x="22" y="46"/>
                    <a:pt x="22" y="46"/>
                    <a:pt x="22" y="46"/>
                  </a:cubicBezTo>
                  <a:cubicBezTo>
                    <a:pt x="22" y="42"/>
                    <a:pt x="22" y="42"/>
                    <a:pt x="22" y="42"/>
                  </a:cubicBezTo>
                  <a:cubicBezTo>
                    <a:pt x="26" y="42"/>
                    <a:pt x="26" y="42"/>
                    <a:pt x="26" y="42"/>
                  </a:cubicBezTo>
                  <a:cubicBezTo>
                    <a:pt x="26" y="31"/>
                    <a:pt x="26" y="31"/>
                    <a:pt x="26" y="31"/>
                  </a:cubicBezTo>
                  <a:cubicBezTo>
                    <a:pt x="22" y="31"/>
                    <a:pt x="22" y="31"/>
                    <a:pt x="22" y="31"/>
                  </a:cubicBezTo>
                  <a:cubicBezTo>
                    <a:pt x="22" y="27"/>
                    <a:pt x="22" y="27"/>
                    <a:pt x="22" y="27"/>
                  </a:cubicBezTo>
                  <a:cubicBezTo>
                    <a:pt x="34" y="27"/>
                    <a:pt x="34" y="27"/>
                    <a:pt x="34" y="27"/>
                  </a:cubicBezTo>
                  <a:cubicBezTo>
                    <a:pt x="34" y="42"/>
                    <a:pt x="34" y="42"/>
                    <a:pt x="34" y="42"/>
                  </a:cubicBezTo>
                  <a:cubicBezTo>
                    <a:pt x="38" y="42"/>
                    <a:pt x="38" y="42"/>
                    <a:pt x="38" y="42"/>
                  </a:cubicBezTo>
                  <a:lnTo>
                    <a:pt x="38" y="46"/>
                  </a:lnTo>
                  <a:close/>
                </a:path>
              </a:pathLst>
            </a:custGeom>
            <a:grpFill/>
            <a:ln>
              <a:noFill/>
            </a:ln>
          </p:spPr>
          <p:txBody>
            <a:bodyPr/>
            <a:lstStyle/>
            <a:p>
              <a:pPr>
                <a:defRPr/>
              </a:pPr>
              <a:endParaRPr lang="id-ID" sz="1350">
                <a:solidFill>
                  <a:prstClr val="black"/>
                </a:solidFill>
              </a:endParaRPr>
            </a:p>
          </p:txBody>
        </p:sp>
        <p:sp>
          <p:nvSpPr>
            <p:cNvPr id="154" name="Freeform 196"/>
            <p:cNvSpPr>
              <a:spLocks noEditPoints="1"/>
            </p:cNvSpPr>
            <p:nvPr/>
          </p:nvSpPr>
          <p:spPr bwMode="auto">
            <a:xfrm>
              <a:off x="7085879" y="5474274"/>
              <a:ext cx="221179" cy="219221"/>
            </a:xfrm>
            <a:custGeom>
              <a:avLst/>
              <a:gdLst>
                <a:gd name="T0" fmla="*/ 35 w 69"/>
                <a:gd name="T1" fmla="*/ 0 h 69"/>
                <a:gd name="T2" fmla="*/ 0 w 69"/>
                <a:gd name="T3" fmla="*/ 35 h 69"/>
                <a:gd name="T4" fmla="*/ 35 w 69"/>
                <a:gd name="T5" fmla="*/ 69 h 69"/>
                <a:gd name="T6" fmla="*/ 69 w 69"/>
                <a:gd name="T7" fmla="*/ 35 h 69"/>
                <a:gd name="T8" fmla="*/ 35 w 69"/>
                <a:gd name="T9" fmla="*/ 0 h 69"/>
                <a:gd name="T10" fmla="*/ 55 w 69"/>
                <a:gd name="T11" fmla="*/ 30 h 69"/>
                <a:gd name="T12" fmla="*/ 36 w 69"/>
                <a:gd name="T13" fmla="*/ 56 h 69"/>
                <a:gd name="T14" fmla="*/ 28 w 69"/>
                <a:gd name="T15" fmla="*/ 52 h 69"/>
                <a:gd name="T16" fmla="*/ 21 w 69"/>
                <a:gd name="T17" fmla="*/ 32 h 69"/>
                <a:gd name="T18" fmla="*/ 16 w 69"/>
                <a:gd name="T19" fmla="*/ 33 h 69"/>
                <a:gd name="T20" fmla="*/ 14 w 69"/>
                <a:gd name="T21" fmla="*/ 31 h 69"/>
                <a:gd name="T22" fmla="*/ 27 w 69"/>
                <a:gd name="T23" fmla="*/ 22 h 69"/>
                <a:gd name="T24" fmla="*/ 34 w 69"/>
                <a:gd name="T25" fmla="*/ 36 h 69"/>
                <a:gd name="T26" fmla="*/ 37 w 69"/>
                <a:gd name="T27" fmla="*/ 44 h 69"/>
                <a:gd name="T28" fmla="*/ 43 w 69"/>
                <a:gd name="T29" fmla="*/ 36 h 69"/>
                <a:gd name="T30" fmla="*/ 38 w 69"/>
                <a:gd name="T31" fmla="*/ 31 h 69"/>
                <a:gd name="T32" fmla="*/ 55 w 69"/>
                <a:gd name="T33" fmla="*/ 3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9" h="69">
                  <a:moveTo>
                    <a:pt x="35" y="0"/>
                  </a:moveTo>
                  <a:cubicBezTo>
                    <a:pt x="16" y="0"/>
                    <a:pt x="0" y="16"/>
                    <a:pt x="0" y="35"/>
                  </a:cubicBezTo>
                  <a:cubicBezTo>
                    <a:pt x="0" y="54"/>
                    <a:pt x="16" y="69"/>
                    <a:pt x="35" y="69"/>
                  </a:cubicBezTo>
                  <a:cubicBezTo>
                    <a:pt x="54" y="69"/>
                    <a:pt x="69" y="54"/>
                    <a:pt x="69" y="35"/>
                  </a:cubicBezTo>
                  <a:cubicBezTo>
                    <a:pt x="69" y="16"/>
                    <a:pt x="54" y="0"/>
                    <a:pt x="35" y="0"/>
                  </a:cubicBezTo>
                  <a:close/>
                  <a:moveTo>
                    <a:pt x="55" y="30"/>
                  </a:moveTo>
                  <a:cubicBezTo>
                    <a:pt x="53" y="43"/>
                    <a:pt x="40" y="54"/>
                    <a:pt x="36" y="56"/>
                  </a:cubicBezTo>
                  <a:cubicBezTo>
                    <a:pt x="32" y="58"/>
                    <a:pt x="29" y="55"/>
                    <a:pt x="28" y="52"/>
                  </a:cubicBezTo>
                  <a:cubicBezTo>
                    <a:pt x="26" y="49"/>
                    <a:pt x="22" y="33"/>
                    <a:pt x="21" y="32"/>
                  </a:cubicBezTo>
                  <a:cubicBezTo>
                    <a:pt x="19" y="30"/>
                    <a:pt x="16" y="33"/>
                    <a:pt x="16" y="33"/>
                  </a:cubicBezTo>
                  <a:cubicBezTo>
                    <a:pt x="14" y="31"/>
                    <a:pt x="14" y="31"/>
                    <a:pt x="14" y="31"/>
                  </a:cubicBezTo>
                  <a:cubicBezTo>
                    <a:pt x="14" y="31"/>
                    <a:pt x="21" y="23"/>
                    <a:pt x="27" y="22"/>
                  </a:cubicBezTo>
                  <a:cubicBezTo>
                    <a:pt x="32" y="21"/>
                    <a:pt x="32" y="30"/>
                    <a:pt x="34" y="36"/>
                  </a:cubicBezTo>
                  <a:cubicBezTo>
                    <a:pt x="35" y="41"/>
                    <a:pt x="36" y="44"/>
                    <a:pt x="37" y="44"/>
                  </a:cubicBezTo>
                  <a:cubicBezTo>
                    <a:pt x="38" y="44"/>
                    <a:pt x="40" y="41"/>
                    <a:pt x="43" y="36"/>
                  </a:cubicBezTo>
                  <a:cubicBezTo>
                    <a:pt x="45" y="32"/>
                    <a:pt x="42" y="28"/>
                    <a:pt x="38" y="31"/>
                  </a:cubicBezTo>
                  <a:cubicBezTo>
                    <a:pt x="40" y="20"/>
                    <a:pt x="57" y="17"/>
                    <a:pt x="55" y="30"/>
                  </a:cubicBezTo>
                  <a:close/>
                </a:path>
              </a:pathLst>
            </a:custGeom>
            <a:grpFill/>
            <a:ln>
              <a:noFill/>
            </a:ln>
          </p:spPr>
          <p:txBody>
            <a:bodyPr/>
            <a:lstStyle/>
            <a:p>
              <a:pPr>
                <a:defRPr/>
              </a:pPr>
              <a:endParaRPr lang="id-ID" sz="1350">
                <a:solidFill>
                  <a:prstClr val="black"/>
                </a:solidFill>
              </a:endParaRPr>
            </a:p>
          </p:txBody>
        </p:sp>
        <p:sp>
          <p:nvSpPr>
            <p:cNvPr id="155" name="Freeform 206"/>
            <p:cNvSpPr>
              <a:spLocks noEditPoints="1"/>
            </p:cNvSpPr>
            <p:nvPr/>
          </p:nvSpPr>
          <p:spPr bwMode="auto">
            <a:xfrm>
              <a:off x="10199988" y="5985138"/>
              <a:ext cx="381680" cy="338617"/>
            </a:xfrm>
            <a:custGeom>
              <a:avLst/>
              <a:gdLst>
                <a:gd name="T0" fmla="*/ 50 w 119"/>
                <a:gd name="T1" fmla="*/ 0 h 106"/>
                <a:gd name="T2" fmla="*/ 50 w 119"/>
                <a:gd name="T3" fmla="*/ 0 h 106"/>
                <a:gd name="T4" fmla="*/ 99 w 119"/>
                <a:gd name="T5" fmla="*/ 40 h 106"/>
                <a:gd name="T6" fmla="*/ 50 w 119"/>
                <a:gd name="T7" fmla="*/ 81 h 106"/>
                <a:gd name="T8" fmla="*/ 42 w 119"/>
                <a:gd name="T9" fmla="*/ 80 h 106"/>
                <a:gd name="T10" fmla="*/ 7 w 119"/>
                <a:gd name="T11" fmla="*/ 93 h 106"/>
                <a:gd name="T12" fmla="*/ 7 w 119"/>
                <a:gd name="T13" fmla="*/ 90 h 106"/>
                <a:gd name="T14" fmla="*/ 19 w 119"/>
                <a:gd name="T15" fmla="*/ 74 h 106"/>
                <a:gd name="T16" fmla="*/ 18 w 119"/>
                <a:gd name="T17" fmla="*/ 72 h 106"/>
                <a:gd name="T18" fmla="*/ 0 w 119"/>
                <a:gd name="T19" fmla="*/ 40 h 106"/>
                <a:gd name="T20" fmla="*/ 50 w 119"/>
                <a:gd name="T21" fmla="*/ 0 h 106"/>
                <a:gd name="T22" fmla="*/ 103 w 119"/>
                <a:gd name="T23" fmla="*/ 90 h 106"/>
                <a:gd name="T24" fmla="*/ 113 w 119"/>
                <a:gd name="T25" fmla="*/ 104 h 106"/>
                <a:gd name="T26" fmla="*/ 113 w 119"/>
                <a:gd name="T27" fmla="*/ 106 h 106"/>
                <a:gd name="T28" fmla="*/ 83 w 119"/>
                <a:gd name="T29" fmla="*/ 95 h 106"/>
                <a:gd name="T30" fmla="*/ 76 w 119"/>
                <a:gd name="T31" fmla="*/ 96 h 106"/>
                <a:gd name="T32" fmla="*/ 50 w 119"/>
                <a:gd name="T33" fmla="*/ 88 h 106"/>
                <a:gd name="T34" fmla="*/ 90 w 119"/>
                <a:gd name="T35" fmla="*/ 75 h 106"/>
                <a:gd name="T36" fmla="*/ 103 w 119"/>
                <a:gd name="T37" fmla="*/ 60 h 106"/>
                <a:gd name="T38" fmla="*/ 107 w 119"/>
                <a:gd name="T39" fmla="*/ 40 h 106"/>
                <a:gd name="T40" fmla="*/ 107 w 119"/>
                <a:gd name="T41" fmla="*/ 37 h 106"/>
                <a:gd name="T42" fmla="*/ 119 w 119"/>
                <a:gd name="T43" fmla="*/ 61 h 106"/>
                <a:gd name="T44" fmla="*/ 103 w 119"/>
                <a:gd name="T45" fmla="*/ 88 h 106"/>
                <a:gd name="T46" fmla="*/ 103 w 119"/>
                <a:gd name="T47" fmla="*/ 90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19" h="106">
                  <a:moveTo>
                    <a:pt x="50" y="0"/>
                  </a:moveTo>
                  <a:cubicBezTo>
                    <a:pt x="50" y="0"/>
                    <a:pt x="50" y="0"/>
                    <a:pt x="50" y="0"/>
                  </a:cubicBezTo>
                  <a:cubicBezTo>
                    <a:pt x="77" y="0"/>
                    <a:pt x="99" y="18"/>
                    <a:pt x="99" y="40"/>
                  </a:cubicBezTo>
                  <a:cubicBezTo>
                    <a:pt x="99" y="63"/>
                    <a:pt x="77" y="81"/>
                    <a:pt x="50" y="81"/>
                  </a:cubicBezTo>
                  <a:cubicBezTo>
                    <a:pt x="47" y="81"/>
                    <a:pt x="44" y="80"/>
                    <a:pt x="42" y="80"/>
                  </a:cubicBezTo>
                  <a:cubicBezTo>
                    <a:pt x="31" y="91"/>
                    <a:pt x="19" y="93"/>
                    <a:pt x="7" y="93"/>
                  </a:cubicBezTo>
                  <a:cubicBezTo>
                    <a:pt x="7" y="90"/>
                    <a:pt x="7" y="90"/>
                    <a:pt x="7" y="90"/>
                  </a:cubicBezTo>
                  <a:cubicBezTo>
                    <a:pt x="13" y="87"/>
                    <a:pt x="19" y="81"/>
                    <a:pt x="19" y="74"/>
                  </a:cubicBezTo>
                  <a:cubicBezTo>
                    <a:pt x="19" y="73"/>
                    <a:pt x="19" y="72"/>
                    <a:pt x="18" y="72"/>
                  </a:cubicBezTo>
                  <a:cubicBezTo>
                    <a:pt x="7" y="64"/>
                    <a:pt x="0" y="53"/>
                    <a:pt x="0" y="40"/>
                  </a:cubicBezTo>
                  <a:cubicBezTo>
                    <a:pt x="0" y="18"/>
                    <a:pt x="22" y="0"/>
                    <a:pt x="50" y="0"/>
                  </a:cubicBezTo>
                  <a:close/>
                  <a:moveTo>
                    <a:pt x="103" y="90"/>
                  </a:moveTo>
                  <a:cubicBezTo>
                    <a:pt x="103" y="96"/>
                    <a:pt x="107" y="101"/>
                    <a:pt x="113" y="104"/>
                  </a:cubicBezTo>
                  <a:cubicBezTo>
                    <a:pt x="113" y="106"/>
                    <a:pt x="113" y="106"/>
                    <a:pt x="113" y="106"/>
                  </a:cubicBezTo>
                  <a:cubicBezTo>
                    <a:pt x="102" y="106"/>
                    <a:pt x="92" y="104"/>
                    <a:pt x="83" y="95"/>
                  </a:cubicBezTo>
                  <a:cubicBezTo>
                    <a:pt x="81" y="95"/>
                    <a:pt x="79" y="96"/>
                    <a:pt x="76" y="96"/>
                  </a:cubicBezTo>
                  <a:cubicBezTo>
                    <a:pt x="66" y="96"/>
                    <a:pt x="57" y="93"/>
                    <a:pt x="50" y="88"/>
                  </a:cubicBezTo>
                  <a:cubicBezTo>
                    <a:pt x="65" y="88"/>
                    <a:pt x="79" y="84"/>
                    <a:pt x="90" y="75"/>
                  </a:cubicBezTo>
                  <a:cubicBezTo>
                    <a:pt x="95" y="71"/>
                    <a:pt x="100" y="65"/>
                    <a:pt x="103" y="60"/>
                  </a:cubicBezTo>
                  <a:cubicBezTo>
                    <a:pt x="106" y="54"/>
                    <a:pt x="107" y="47"/>
                    <a:pt x="107" y="40"/>
                  </a:cubicBezTo>
                  <a:cubicBezTo>
                    <a:pt x="107" y="39"/>
                    <a:pt x="107" y="38"/>
                    <a:pt x="107" y="37"/>
                  </a:cubicBezTo>
                  <a:cubicBezTo>
                    <a:pt x="115" y="43"/>
                    <a:pt x="119" y="52"/>
                    <a:pt x="119" y="61"/>
                  </a:cubicBezTo>
                  <a:cubicBezTo>
                    <a:pt x="119" y="72"/>
                    <a:pt x="113" y="82"/>
                    <a:pt x="103" y="88"/>
                  </a:cubicBezTo>
                  <a:cubicBezTo>
                    <a:pt x="103" y="89"/>
                    <a:pt x="103" y="89"/>
                    <a:pt x="103" y="90"/>
                  </a:cubicBezTo>
                  <a:close/>
                </a:path>
              </a:pathLst>
            </a:custGeom>
            <a:grpFill/>
            <a:ln>
              <a:noFill/>
            </a:ln>
          </p:spPr>
          <p:txBody>
            <a:bodyPr/>
            <a:lstStyle/>
            <a:p>
              <a:pPr>
                <a:defRPr/>
              </a:pPr>
              <a:endParaRPr lang="id-ID" sz="1350">
                <a:solidFill>
                  <a:prstClr val="black"/>
                </a:solidFill>
              </a:endParaRPr>
            </a:p>
          </p:txBody>
        </p:sp>
        <p:sp>
          <p:nvSpPr>
            <p:cNvPr id="156" name="Freeform 207"/>
            <p:cNvSpPr>
              <a:spLocks noEditPoints="1"/>
            </p:cNvSpPr>
            <p:nvPr/>
          </p:nvSpPr>
          <p:spPr bwMode="auto">
            <a:xfrm>
              <a:off x="9976852" y="5491891"/>
              <a:ext cx="223135" cy="225092"/>
            </a:xfrm>
            <a:custGeom>
              <a:avLst/>
              <a:gdLst>
                <a:gd name="T0" fmla="*/ 35 w 70"/>
                <a:gd name="T1" fmla="*/ 0 h 70"/>
                <a:gd name="T2" fmla="*/ 0 w 70"/>
                <a:gd name="T3" fmla="*/ 35 h 70"/>
                <a:gd name="T4" fmla="*/ 35 w 70"/>
                <a:gd name="T5" fmla="*/ 70 h 70"/>
                <a:gd name="T6" fmla="*/ 70 w 70"/>
                <a:gd name="T7" fmla="*/ 35 h 70"/>
                <a:gd name="T8" fmla="*/ 35 w 70"/>
                <a:gd name="T9" fmla="*/ 0 h 70"/>
                <a:gd name="T10" fmla="*/ 29 w 70"/>
                <a:gd name="T11" fmla="*/ 57 h 70"/>
                <a:gd name="T12" fmla="*/ 14 w 70"/>
                <a:gd name="T13" fmla="*/ 38 h 70"/>
                <a:gd name="T14" fmla="*/ 21 w 70"/>
                <a:gd name="T15" fmla="*/ 31 h 70"/>
                <a:gd name="T16" fmla="*/ 29 w 70"/>
                <a:gd name="T17" fmla="*/ 41 h 70"/>
                <a:gd name="T18" fmla="*/ 54 w 70"/>
                <a:gd name="T19" fmla="*/ 21 h 70"/>
                <a:gd name="T20" fmla="*/ 57 w 70"/>
                <a:gd name="T21" fmla="*/ 24 h 70"/>
                <a:gd name="T22" fmla="*/ 29 w 70"/>
                <a:gd name="T23" fmla="*/ 57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0" h="70">
                  <a:moveTo>
                    <a:pt x="35" y="0"/>
                  </a:moveTo>
                  <a:cubicBezTo>
                    <a:pt x="16" y="0"/>
                    <a:pt x="0" y="16"/>
                    <a:pt x="0" y="35"/>
                  </a:cubicBezTo>
                  <a:cubicBezTo>
                    <a:pt x="0" y="54"/>
                    <a:pt x="16" y="70"/>
                    <a:pt x="35" y="70"/>
                  </a:cubicBezTo>
                  <a:cubicBezTo>
                    <a:pt x="54" y="70"/>
                    <a:pt x="70" y="54"/>
                    <a:pt x="70" y="35"/>
                  </a:cubicBezTo>
                  <a:cubicBezTo>
                    <a:pt x="70" y="16"/>
                    <a:pt x="54" y="0"/>
                    <a:pt x="35" y="0"/>
                  </a:cubicBezTo>
                  <a:close/>
                  <a:moveTo>
                    <a:pt x="29" y="57"/>
                  </a:moveTo>
                  <a:cubicBezTo>
                    <a:pt x="14" y="38"/>
                    <a:pt x="14" y="38"/>
                    <a:pt x="14" y="38"/>
                  </a:cubicBezTo>
                  <a:cubicBezTo>
                    <a:pt x="21" y="31"/>
                    <a:pt x="21" y="31"/>
                    <a:pt x="21" y="31"/>
                  </a:cubicBezTo>
                  <a:cubicBezTo>
                    <a:pt x="29" y="41"/>
                    <a:pt x="29" y="41"/>
                    <a:pt x="29" y="41"/>
                  </a:cubicBezTo>
                  <a:cubicBezTo>
                    <a:pt x="54" y="21"/>
                    <a:pt x="54" y="21"/>
                    <a:pt x="54" y="21"/>
                  </a:cubicBezTo>
                  <a:cubicBezTo>
                    <a:pt x="57" y="24"/>
                    <a:pt x="57" y="24"/>
                    <a:pt x="57" y="24"/>
                  </a:cubicBezTo>
                  <a:lnTo>
                    <a:pt x="29" y="57"/>
                  </a:lnTo>
                  <a:close/>
                </a:path>
              </a:pathLst>
            </a:custGeom>
            <a:grpFill/>
            <a:ln>
              <a:noFill/>
            </a:ln>
          </p:spPr>
          <p:txBody>
            <a:bodyPr/>
            <a:lstStyle/>
            <a:p>
              <a:pPr>
                <a:defRPr/>
              </a:pPr>
              <a:endParaRPr lang="id-ID" sz="1350">
                <a:solidFill>
                  <a:prstClr val="black"/>
                </a:solidFill>
              </a:endParaRPr>
            </a:p>
          </p:txBody>
        </p:sp>
        <p:sp>
          <p:nvSpPr>
            <p:cNvPr id="157" name="Freeform 208"/>
            <p:cNvSpPr>
              <a:spLocks noEditPoints="1"/>
            </p:cNvSpPr>
            <p:nvPr/>
          </p:nvSpPr>
          <p:spPr bwMode="auto">
            <a:xfrm>
              <a:off x="8892492" y="5863783"/>
              <a:ext cx="275984" cy="313173"/>
            </a:xfrm>
            <a:custGeom>
              <a:avLst/>
              <a:gdLst>
                <a:gd name="T0" fmla="*/ 55 w 86"/>
                <a:gd name="T1" fmla="*/ 14 h 98"/>
                <a:gd name="T2" fmla="*/ 55 w 86"/>
                <a:gd name="T3" fmla="*/ 27 h 98"/>
                <a:gd name="T4" fmla="*/ 65 w 86"/>
                <a:gd name="T5" fmla="*/ 33 h 98"/>
                <a:gd name="T6" fmla="*/ 74 w 86"/>
                <a:gd name="T7" fmla="*/ 55 h 98"/>
                <a:gd name="T8" fmla="*/ 65 w 86"/>
                <a:gd name="T9" fmla="*/ 77 h 98"/>
                <a:gd name="T10" fmla="*/ 43 w 86"/>
                <a:gd name="T11" fmla="*/ 85 h 98"/>
                <a:gd name="T12" fmla="*/ 22 w 86"/>
                <a:gd name="T13" fmla="*/ 77 h 98"/>
                <a:gd name="T14" fmla="*/ 13 w 86"/>
                <a:gd name="T15" fmla="*/ 55 h 98"/>
                <a:gd name="T16" fmla="*/ 22 w 86"/>
                <a:gd name="T17" fmla="*/ 33 h 98"/>
                <a:gd name="T18" fmla="*/ 31 w 86"/>
                <a:gd name="T19" fmla="*/ 27 h 98"/>
                <a:gd name="T20" fmla="*/ 31 w 86"/>
                <a:gd name="T21" fmla="*/ 14 h 98"/>
                <a:gd name="T22" fmla="*/ 0 w 86"/>
                <a:gd name="T23" fmla="*/ 55 h 98"/>
                <a:gd name="T24" fmla="*/ 43 w 86"/>
                <a:gd name="T25" fmla="*/ 98 h 98"/>
                <a:gd name="T26" fmla="*/ 86 w 86"/>
                <a:gd name="T27" fmla="*/ 55 h 98"/>
                <a:gd name="T28" fmla="*/ 55 w 86"/>
                <a:gd name="T29" fmla="*/ 14 h 98"/>
                <a:gd name="T30" fmla="*/ 37 w 86"/>
                <a:gd name="T31" fmla="*/ 0 h 98"/>
                <a:gd name="T32" fmla="*/ 49 w 86"/>
                <a:gd name="T33" fmla="*/ 0 h 98"/>
                <a:gd name="T34" fmla="*/ 49 w 86"/>
                <a:gd name="T35" fmla="*/ 49 h 98"/>
                <a:gd name="T36" fmla="*/ 37 w 86"/>
                <a:gd name="T37" fmla="*/ 49 h 98"/>
                <a:gd name="T38" fmla="*/ 37 w 86"/>
                <a:gd name="T39" fmla="*/ 0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6" h="98">
                  <a:moveTo>
                    <a:pt x="55" y="14"/>
                  </a:moveTo>
                  <a:cubicBezTo>
                    <a:pt x="55" y="27"/>
                    <a:pt x="55" y="27"/>
                    <a:pt x="55" y="27"/>
                  </a:cubicBezTo>
                  <a:cubicBezTo>
                    <a:pt x="59" y="28"/>
                    <a:pt x="62" y="31"/>
                    <a:pt x="65" y="33"/>
                  </a:cubicBezTo>
                  <a:cubicBezTo>
                    <a:pt x="71" y="39"/>
                    <a:pt x="74" y="47"/>
                    <a:pt x="74" y="55"/>
                  </a:cubicBezTo>
                  <a:cubicBezTo>
                    <a:pt x="74" y="63"/>
                    <a:pt x="71" y="71"/>
                    <a:pt x="65" y="77"/>
                  </a:cubicBezTo>
                  <a:cubicBezTo>
                    <a:pt x="59" y="82"/>
                    <a:pt x="51" y="85"/>
                    <a:pt x="43" y="85"/>
                  </a:cubicBezTo>
                  <a:cubicBezTo>
                    <a:pt x="35" y="85"/>
                    <a:pt x="27" y="82"/>
                    <a:pt x="22" y="77"/>
                  </a:cubicBezTo>
                  <a:cubicBezTo>
                    <a:pt x="16" y="71"/>
                    <a:pt x="13" y="63"/>
                    <a:pt x="13" y="55"/>
                  </a:cubicBezTo>
                  <a:cubicBezTo>
                    <a:pt x="13" y="47"/>
                    <a:pt x="16" y="39"/>
                    <a:pt x="22" y="33"/>
                  </a:cubicBezTo>
                  <a:cubicBezTo>
                    <a:pt x="24" y="31"/>
                    <a:pt x="27" y="28"/>
                    <a:pt x="31" y="27"/>
                  </a:cubicBezTo>
                  <a:cubicBezTo>
                    <a:pt x="31" y="14"/>
                    <a:pt x="31" y="14"/>
                    <a:pt x="31" y="14"/>
                  </a:cubicBezTo>
                  <a:cubicBezTo>
                    <a:pt x="13" y="19"/>
                    <a:pt x="0" y="36"/>
                    <a:pt x="0" y="55"/>
                  </a:cubicBezTo>
                  <a:cubicBezTo>
                    <a:pt x="0" y="79"/>
                    <a:pt x="20" y="98"/>
                    <a:pt x="43" y="98"/>
                  </a:cubicBezTo>
                  <a:cubicBezTo>
                    <a:pt x="67" y="98"/>
                    <a:pt x="86" y="79"/>
                    <a:pt x="86" y="55"/>
                  </a:cubicBezTo>
                  <a:cubicBezTo>
                    <a:pt x="86" y="36"/>
                    <a:pt x="73" y="19"/>
                    <a:pt x="55" y="14"/>
                  </a:cubicBezTo>
                  <a:close/>
                  <a:moveTo>
                    <a:pt x="37" y="0"/>
                  </a:moveTo>
                  <a:cubicBezTo>
                    <a:pt x="49" y="0"/>
                    <a:pt x="49" y="0"/>
                    <a:pt x="49" y="0"/>
                  </a:cubicBezTo>
                  <a:cubicBezTo>
                    <a:pt x="49" y="49"/>
                    <a:pt x="49" y="49"/>
                    <a:pt x="49" y="49"/>
                  </a:cubicBezTo>
                  <a:cubicBezTo>
                    <a:pt x="37" y="49"/>
                    <a:pt x="37" y="49"/>
                    <a:pt x="37" y="49"/>
                  </a:cubicBezTo>
                  <a:lnTo>
                    <a:pt x="37" y="0"/>
                  </a:lnTo>
                  <a:close/>
                </a:path>
              </a:pathLst>
            </a:custGeom>
            <a:grpFill/>
            <a:ln>
              <a:noFill/>
            </a:ln>
          </p:spPr>
          <p:txBody>
            <a:bodyPr/>
            <a:lstStyle/>
            <a:p>
              <a:pPr>
                <a:defRPr/>
              </a:pPr>
              <a:endParaRPr lang="id-ID" sz="1350">
                <a:solidFill>
                  <a:prstClr val="black"/>
                </a:solidFill>
              </a:endParaRPr>
            </a:p>
          </p:txBody>
        </p:sp>
        <p:sp>
          <p:nvSpPr>
            <p:cNvPr id="158" name="Freeform 209"/>
            <p:cNvSpPr/>
            <p:nvPr/>
          </p:nvSpPr>
          <p:spPr bwMode="auto">
            <a:xfrm>
              <a:off x="8549960" y="6186742"/>
              <a:ext cx="371892" cy="311215"/>
            </a:xfrm>
            <a:custGeom>
              <a:avLst/>
              <a:gdLst>
                <a:gd name="T0" fmla="*/ 57 w 116"/>
                <a:gd name="T1" fmla="*/ 1 h 97"/>
                <a:gd name="T2" fmla="*/ 48 w 116"/>
                <a:gd name="T3" fmla="*/ 8 h 97"/>
                <a:gd name="T4" fmla="*/ 55 w 116"/>
                <a:gd name="T5" fmla="*/ 18 h 97"/>
                <a:gd name="T6" fmla="*/ 85 w 116"/>
                <a:gd name="T7" fmla="*/ 22 h 97"/>
                <a:gd name="T8" fmla="*/ 5 w 116"/>
                <a:gd name="T9" fmla="*/ 81 h 97"/>
                <a:gd name="T10" fmla="*/ 3 w 116"/>
                <a:gd name="T11" fmla="*/ 93 h 97"/>
                <a:gd name="T12" fmla="*/ 8 w 116"/>
                <a:gd name="T13" fmla="*/ 96 h 97"/>
                <a:gd name="T14" fmla="*/ 15 w 116"/>
                <a:gd name="T15" fmla="*/ 95 h 97"/>
                <a:gd name="T16" fmla="*/ 95 w 116"/>
                <a:gd name="T17" fmla="*/ 36 h 97"/>
                <a:gd name="T18" fmla="*/ 90 w 116"/>
                <a:gd name="T19" fmla="*/ 66 h 97"/>
                <a:gd name="T20" fmla="*/ 97 w 116"/>
                <a:gd name="T21" fmla="*/ 76 h 97"/>
                <a:gd name="T22" fmla="*/ 107 w 116"/>
                <a:gd name="T23" fmla="*/ 69 h 97"/>
                <a:gd name="T24" fmla="*/ 116 w 116"/>
                <a:gd name="T25" fmla="*/ 10 h 97"/>
                <a:gd name="T26" fmla="*/ 57 w 116"/>
                <a:gd name="T27" fmla="*/ 1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16" h="97">
                  <a:moveTo>
                    <a:pt x="57" y="1"/>
                  </a:moveTo>
                  <a:cubicBezTo>
                    <a:pt x="53" y="0"/>
                    <a:pt x="48" y="3"/>
                    <a:pt x="48" y="8"/>
                  </a:cubicBezTo>
                  <a:cubicBezTo>
                    <a:pt x="47" y="13"/>
                    <a:pt x="50" y="17"/>
                    <a:pt x="55" y="18"/>
                  </a:cubicBezTo>
                  <a:cubicBezTo>
                    <a:pt x="85" y="22"/>
                    <a:pt x="85" y="22"/>
                    <a:pt x="85" y="22"/>
                  </a:cubicBezTo>
                  <a:cubicBezTo>
                    <a:pt x="5" y="81"/>
                    <a:pt x="5" y="81"/>
                    <a:pt x="5" y="81"/>
                  </a:cubicBezTo>
                  <a:cubicBezTo>
                    <a:pt x="1" y="84"/>
                    <a:pt x="0" y="89"/>
                    <a:pt x="3" y="93"/>
                  </a:cubicBezTo>
                  <a:cubicBezTo>
                    <a:pt x="4" y="95"/>
                    <a:pt x="6" y="96"/>
                    <a:pt x="8" y="96"/>
                  </a:cubicBezTo>
                  <a:cubicBezTo>
                    <a:pt x="10" y="97"/>
                    <a:pt x="13" y="96"/>
                    <a:pt x="15" y="95"/>
                  </a:cubicBezTo>
                  <a:cubicBezTo>
                    <a:pt x="95" y="36"/>
                    <a:pt x="95" y="36"/>
                    <a:pt x="95" y="36"/>
                  </a:cubicBezTo>
                  <a:cubicBezTo>
                    <a:pt x="90" y="66"/>
                    <a:pt x="90" y="66"/>
                    <a:pt x="90" y="66"/>
                  </a:cubicBezTo>
                  <a:cubicBezTo>
                    <a:pt x="90" y="71"/>
                    <a:pt x="93" y="75"/>
                    <a:pt x="97" y="76"/>
                  </a:cubicBezTo>
                  <a:cubicBezTo>
                    <a:pt x="102" y="76"/>
                    <a:pt x="106" y="73"/>
                    <a:pt x="107" y="69"/>
                  </a:cubicBezTo>
                  <a:cubicBezTo>
                    <a:pt x="116" y="10"/>
                    <a:pt x="116" y="10"/>
                    <a:pt x="116" y="10"/>
                  </a:cubicBezTo>
                  <a:lnTo>
                    <a:pt x="57" y="1"/>
                  </a:lnTo>
                  <a:close/>
                </a:path>
              </a:pathLst>
            </a:custGeom>
            <a:grpFill/>
            <a:ln>
              <a:noFill/>
            </a:ln>
          </p:spPr>
          <p:txBody>
            <a:bodyPr/>
            <a:lstStyle/>
            <a:p>
              <a:pPr>
                <a:defRPr/>
              </a:pPr>
              <a:endParaRPr lang="id-ID" sz="1350">
                <a:solidFill>
                  <a:prstClr val="black"/>
                </a:solidFill>
              </a:endParaRPr>
            </a:p>
          </p:txBody>
        </p:sp>
        <p:sp>
          <p:nvSpPr>
            <p:cNvPr id="159" name="Freeform 210"/>
            <p:cNvSpPr>
              <a:spLocks noEditPoints="1"/>
            </p:cNvSpPr>
            <p:nvPr/>
          </p:nvSpPr>
          <p:spPr bwMode="auto">
            <a:xfrm>
              <a:off x="9379868" y="5728727"/>
              <a:ext cx="319045" cy="342532"/>
            </a:xfrm>
            <a:custGeom>
              <a:avLst/>
              <a:gdLst>
                <a:gd name="T0" fmla="*/ 90 w 100"/>
                <a:gd name="T1" fmla="*/ 0 h 107"/>
                <a:gd name="T2" fmla="*/ 10 w 100"/>
                <a:gd name="T3" fmla="*/ 0 h 107"/>
                <a:gd name="T4" fmla="*/ 0 w 100"/>
                <a:gd name="T5" fmla="*/ 10 h 107"/>
                <a:gd name="T6" fmla="*/ 0 w 100"/>
                <a:gd name="T7" fmla="*/ 97 h 107"/>
                <a:gd name="T8" fmla="*/ 10 w 100"/>
                <a:gd name="T9" fmla="*/ 107 h 107"/>
                <a:gd name="T10" fmla="*/ 90 w 100"/>
                <a:gd name="T11" fmla="*/ 107 h 107"/>
                <a:gd name="T12" fmla="*/ 100 w 100"/>
                <a:gd name="T13" fmla="*/ 97 h 107"/>
                <a:gd name="T14" fmla="*/ 100 w 100"/>
                <a:gd name="T15" fmla="*/ 10 h 107"/>
                <a:gd name="T16" fmla="*/ 90 w 100"/>
                <a:gd name="T17" fmla="*/ 0 h 107"/>
                <a:gd name="T18" fmla="*/ 86 w 100"/>
                <a:gd name="T19" fmla="*/ 93 h 107"/>
                <a:gd name="T20" fmla="*/ 13 w 100"/>
                <a:gd name="T21" fmla="*/ 93 h 107"/>
                <a:gd name="T22" fmla="*/ 13 w 100"/>
                <a:gd name="T23" fmla="*/ 13 h 107"/>
                <a:gd name="T24" fmla="*/ 86 w 100"/>
                <a:gd name="T25" fmla="*/ 13 h 107"/>
                <a:gd name="T26" fmla="*/ 86 w 100"/>
                <a:gd name="T27" fmla="*/ 93 h 107"/>
                <a:gd name="T28" fmla="*/ 26 w 100"/>
                <a:gd name="T29" fmla="*/ 47 h 107"/>
                <a:gd name="T30" fmla="*/ 73 w 100"/>
                <a:gd name="T31" fmla="*/ 47 h 107"/>
                <a:gd name="T32" fmla="*/ 73 w 100"/>
                <a:gd name="T33" fmla="*/ 53 h 107"/>
                <a:gd name="T34" fmla="*/ 26 w 100"/>
                <a:gd name="T35" fmla="*/ 53 h 107"/>
                <a:gd name="T36" fmla="*/ 26 w 100"/>
                <a:gd name="T37" fmla="*/ 47 h 107"/>
                <a:gd name="T38" fmla="*/ 26 w 100"/>
                <a:gd name="T39" fmla="*/ 60 h 107"/>
                <a:gd name="T40" fmla="*/ 73 w 100"/>
                <a:gd name="T41" fmla="*/ 60 h 107"/>
                <a:gd name="T42" fmla="*/ 73 w 100"/>
                <a:gd name="T43" fmla="*/ 67 h 107"/>
                <a:gd name="T44" fmla="*/ 26 w 100"/>
                <a:gd name="T45" fmla="*/ 67 h 107"/>
                <a:gd name="T46" fmla="*/ 26 w 100"/>
                <a:gd name="T47" fmla="*/ 60 h 107"/>
                <a:gd name="T48" fmla="*/ 26 w 100"/>
                <a:gd name="T49" fmla="*/ 73 h 107"/>
                <a:gd name="T50" fmla="*/ 73 w 100"/>
                <a:gd name="T51" fmla="*/ 73 h 107"/>
                <a:gd name="T52" fmla="*/ 73 w 100"/>
                <a:gd name="T53" fmla="*/ 80 h 107"/>
                <a:gd name="T54" fmla="*/ 26 w 100"/>
                <a:gd name="T55" fmla="*/ 80 h 107"/>
                <a:gd name="T56" fmla="*/ 26 w 100"/>
                <a:gd name="T57" fmla="*/ 73 h 107"/>
                <a:gd name="T58" fmla="*/ 26 w 100"/>
                <a:gd name="T59" fmla="*/ 33 h 107"/>
                <a:gd name="T60" fmla="*/ 73 w 100"/>
                <a:gd name="T61" fmla="*/ 33 h 107"/>
                <a:gd name="T62" fmla="*/ 73 w 100"/>
                <a:gd name="T63" fmla="*/ 40 h 107"/>
                <a:gd name="T64" fmla="*/ 26 w 100"/>
                <a:gd name="T65" fmla="*/ 40 h 107"/>
                <a:gd name="T66" fmla="*/ 26 w 100"/>
                <a:gd name="T67" fmla="*/ 3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0" h="107">
                  <a:moveTo>
                    <a:pt x="90" y="0"/>
                  </a:moveTo>
                  <a:cubicBezTo>
                    <a:pt x="10" y="0"/>
                    <a:pt x="10" y="0"/>
                    <a:pt x="10" y="0"/>
                  </a:cubicBezTo>
                  <a:cubicBezTo>
                    <a:pt x="4" y="0"/>
                    <a:pt x="0" y="5"/>
                    <a:pt x="0" y="10"/>
                  </a:cubicBezTo>
                  <a:cubicBezTo>
                    <a:pt x="0" y="97"/>
                    <a:pt x="0" y="97"/>
                    <a:pt x="0" y="97"/>
                  </a:cubicBezTo>
                  <a:cubicBezTo>
                    <a:pt x="0" y="102"/>
                    <a:pt x="4" y="107"/>
                    <a:pt x="10" y="107"/>
                  </a:cubicBezTo>
                  <a:cubicBezTo>
                    <a:pt x="90" y="107"/>
                    <a:pt x="90" y="107"/>
                    <a:pt x="90" y="107"/>
                  </a:cubicBezTo>
                  <a:cubicBezTo>
                    <a:pt x="95" y="107"/>
                    <a:pt x="100" y="102"/>
                    <a:pt x="100" y="97"/>
                  </a:cubicBezTo>
                  <a:cubicBezTo>
                    <a:pt x="100" y="10"/>
                    <a:pt x="100" y="10"/>
                    <a:pt x="100" y="10"/>
                  </a:cubicBezTo>
                  <a:cubicBezTo>
                    <a:pt x="100" y="5"/>
                    <a:pt x="95" y="0"/>
                    <a:pt x="90" y="0"/>
                  </a:cubicBezTo>
                  <a:close/>
                  <a:moveTo>
                    <a:pt x="86" y="93"/>
                  </a:moveTo>
                  <a:cubicBezTo>
                    <a:pt x="13" y="93"/>
                    <a:pt x="13" y="93"/>
                    <a:pt x="13" y="93"/>
                  </a:cubicBezTo>
                  <a:cubicBezTo>
                    <a:pt x="13" y="13"/>
                    <a:pt x="13" y="13"/>
                    <a:pt x="13" y="13"/>
                  </a:cubicBezTo>
                  <a:cubicBezTo>
                    <a:pt x="86" y="13"/>
                    <a:pt x="86" y="13"/>
                    <a:pt x="86" y="13"/>
                  </a:cubicBezTo>
                  <a:lnTo>
                    <a:pt x="86" y="93"/>
                  </a:lnTo>
                  <a:close/>
                  <a:moveTo>
                    <a:pt x="26" y="47"/>
                  </a:moveTo>
                  <a:cubicBezTo>
                    <a:pt x="73" y="47"/>
                    <a:pt x="73" y="47"/>
                    <a:pt x="73" y="47"/>
                  </a:cubicBezTo>
                  <a:cubicBezTo>
                    <a:pt x="73" y="53"/>
                    <a:pt x="73" y="53"/>
                    <a:pt x="73" y="53"/>
                  </a:cubicBezTo>
                  <a:cubicBezTo>
                    <a:pt x="26" y="53"/>
                    <a:pt x="26" y="53"/>
                    <a:pt x="26" y="53"/>
                  </a:cubicBezTo>
                  <a:lnTo>
                    <a:pt x="26" y="47"/>
                  </a:lnTo>
                  <a:close/>
                  <a:moveTo>
                    <a:pt x="26" y="60"/>
                  </a:moveTo>
                  <a:cubicBezTo>
                    <a:pt x="73" y="60"/>
                    <a:pt x="73" y="60"/>
                    <a:pt x="73" y="60"/>
                  </a:cubicBezTo>
                  <a:cubicBezTo>
                    <a:pt x="73" y="67"/>
                    <a:pt x="73" y="67"/>
                    <a:pt x="73" y="67"/>
                  </a:cubicBezTo>
                  <a:cubicBezTo>
                    <a:pt x="26" y="67"/>
                    <a:pt x="26" y="67"/>
                    <a:pt x="26" y="67"/>
                  </a:cubicBezTo>
                  <a:lnTo>
                    <a:pt x="26" y="60"/>
                  </a:lnTo>
                  <a:close/>
                  <a:moveTo>
                    <a:pt x="26" y="73"/>
                  </a:moveTo>
                  <a:cubicBezTo>
                    <a:pt x="73" y="73"/>
                    <a:pt x="73" y="73"/>
                    <a:pt x="73" y="73"/>
                  </a:cubicBezTo>
                  <a:cubicBezTo>
                    <a:pt x="73" y="80"/>
                    <a:pt x="73" y="80"/>
                    <a:pt x="73" y="80"/>
                  </a:cubicBezTo>
                  <a:cubicBezTo>
                    <a:pt x="26" y="80"/>
                    <a:pt x="26" y="80"/>
                    <a:pt x="26" y="80"/>
                  </a:cubicBezTo>
                  <a:lnTo>
                    <a:pt x="26" y="73"/>
                  </a:lnTo>
                  <a:close/>
                  <a:moveTo>
                    <a:pt x="26" y="33"/>
                  </a:moveTo>
                  <a:cubicBezTo>
                    <a:pt x="73" y="33"/>
                    <a:pt x="73" y="33"/>
                    <a:pt x="73" y="33"/>
                  </a:cubicBezTo>
                  <a:cubicBezTo>
                    <a:pt x="73" y="40"/>
                    <a:pt x="73" y="40"/>
                    <a:pt x="73" y="40"/>
                  </a:cubicBezTo>
                  <a:cubicBezTo>
                    <a:pt x="26" y="40"/>
                    <a:pt x="26" y="40"/>
                    <a:pt x="26" y="40"/>
                  </a:cubicBezTo>
                  <a:lnTo>
                    <a:pt x="26" y="33"/>
                  </a:lnTo>
                  <a:close/>
                </a:path>
              </a:pathLst>
            </a:custGeom>
            <a:grpFill/>
            <a:ln>
              <a:noFill/>
            </a:ln>
          </p:spPr>
          <p:txBody>
            <a:bodyPr/>
            <a:lstStyle/>
            <a:p>
              <a:pPr>
                <a:defRPr/>
              </a:pPr>
              <a:endParaRPr lang="id-ID" sz="1350">
                <a:solidFill>
                  <a:prstClr val="black"/>
                </a:solidFill>
              </a:endParaRPr>
            </a:p>
          </p:txBody>
        </p:sp>
        <p:sp>
          <p:nvSpPr>
            <p:cNvPr id="160" name="Freeform 211"/>
            <p:cNvSpPr/>
            <p:nvPr/>
          </p:nvSpPr>
          <p:spPr bwMode="auto">
            <a:xfrm>
              <a:off x="9781119" y="5771788"/>
              <a:ext cx="366021" cy="364063"/>
            </a:xfrm>
            <a:custGeom>
              <a:avLst/>
              <a:gdLst>
                <a:gd name="T0" fmla="*/ 86 w 114"/>
                <a:gd name="T1" fmla="*/ 72 h 114"/>
                <a:gd name="T2" fmla="*/ 66 w 114"/>
                <a:gd name="T3" fmla="*/ 52 h 114"/>
                <a:gd name="T4" fmla="*/ 114 w 114"/>
                <a:gd name="T5" fmla="*/ 16 h 114"/>
                <a:gd name="T6" fmla="*/ 100 w 114"/>
                <a:gd name="T7" fmla="*/ 2 h 114"/>
                <a:gd name="T8" fmla="*/ 40 w 114"/>
                <a:gd name="T9" fmla="*/ 26 h 114"/>
                <a:gd name="T10" fmla="*/ 21 w 114"/>
                <a:gd name="T11" fmla="*/ 7 h 114"/>
                <a:gd name="T12" fmla="*/ 4 w 114"/>
                <a:gd name="T13" fmla="*/ 4 h 114"/>
                <a:gd name="T14" fmla="*/ 7 w 114"/>
                <a:gd name="T15" fmla="*/ 21 h 114"/>
                <a:gd name="T16" fmla="*/ 26 w 114"/>
                <a:gd name="T17" fmla="*/ 40 h 114"/>
                <a:gd name="T18" fmla="*/ 2 w 114"/>
                <a:gd name="T19" fmla="*/ 100 h 114"/>
                <a:gd name="T20" fmla="*/ 16 w 114"/>
                <a:gd name="T21" fmla="*/ 114 h 114"/>
                <a:gd name="T22" fmla="*/ 52 w 114"/>
                <a:gd name="T23" fmla="*/ 66 h 114"/>
                <a:gd name="T24" fmla="*/ 72 w 114"/>
                <a:gd name="T25" fmla="*/ 86 h 114"/>
                <a:gd name="T26" fmla="*/ 72 w 114"/>
                <a:gd name="T27" fmla="*/ 114 h 114"/>
                <a:gd name="T28" fmla="*/ 86 w 114"/>
                <a:gd name="T29" fmla="*/ 114 h 114"/>
                <a:gd name="T30" fmla="*/ 93 w 114"/>
                <a:gd name="T31" fmla="*/ 93 h 114"/>
                <a:gd name="T32" fmla="*/ 114 w 114"/>
                <a:gd name="T33" fmla="*/ 86 h 114"/>
                <a:gd name="T34" fmla="*/ 114 w 114"/>
                <a:gd name="T35" fmla="*/ 72 h 114"/>
                <a:gd name="T36" fmla="*/ 86 w 114"/>
                <a:gd name="T37" fmla="*/ 72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4" h="114">
                  <a:moveTo>
                    <a:pt x="86" y="72"/>
                  </a:moveTo>
                  <a:cubicBezTo>
                    <a:pt x="66" y="52"/>
                    <a:pt x="66" y="52"/>
                    <a:pt x="66" y="52"/>
                  </a:cubicBezTo>
                  <a:cubicBezTo>
                    <a:pt x="114" y="16"/>
                    <a:pt x="114" y="16"/>
                    <a:pt x="114" y="16"/>
                  </a:cubicBezTo>
                  <a:cubicBezTo>
                    <a:pt x="100" y="2"/>
                    <a:pt x="100" y="2"/>
                    <a:pt x="100" y="2"/>
                  </a:cubicBezTo>
                  <a:cubicBezTo>
                    <a:pt x="40" y="26"/>
                    <a:pt x="40" y="26"/>
                    <a:pt x="40" y="26"/>
                  </a:cubicBezTo>
                  <a:cubicBezTo>
                    <a:pt x="21" y="7"/>
                    <a:pt x="21" y="7"/>
                    <a:pt x="21" y="7"/>
                  </a:cubicBezTo>
                  <a:cubicBezTo>
                    <a:pt x="16" y="2"/>
                    <a:pt x="8" y="0"/>
                    <a:pt x="4" y="4"/>
                  </a:cubicBezTo>
                  <a:cubicBezTo>
                    <a:pt x="0" y="8"/>
                    <a:pt x="2" y="16"/>
                    <a:pt x="7" y="21"/>
                  </a:cubicBezTo>
                  <a:cubicBezTo>
                    <a:pt x="26" y="40"/>
                    <a:pt x="26" y="40"/>
                    <a:pt x="26" y="40"/>
                  </a:cubicBezTo>
                  <a:cubicBezTo>
                    <a:pt x="2" y="100"/>
                    <a:pt x="2" y="100"/>
                    <a:pt x="2" y="100"/>
                  </a:cubicBezTo>
                  <a:cubicBezTo>
                    <a:pt x="16" y="114"/>
                    <a:pt x="16" y="114"/>
                    <a:pt x="16" y="114"/>
                  </a:cubicBezTo>
                  <a:cubicBezTo>
                    <a:pt x="52" y="66"/>
                    <a:pt x="52" y="66"/>
                    <a:pt x="52" y="66"/>
                  </a:cubicBezTo>
                  <a:cubicBezTo>
                    <a:pt x="72" y="86"/>
                    <a:pt x="72" y="86"/>
                    <a:pt x="72" y="86"/>
                  </a:cubicBezTo>
                  <a:cubicBezTo>
                    <a:pt x="72" y="114"/>
                    <a:pt x="72" y="114"/>
                    <a:pt x="72" y="114"/>
                  </a:cubicBezTo>
                  <a:cubicBezTo>
                    <a:pt x="86" y="114"/>
                    <a:pt x="86" y="114"/>
                    <a:pt x="86" y="114"/>
                  </a:cubicBezTo>
                  <a:cubicBezTo>
                    <a:pt x="93" y="93"/>
                    <a:pt x="93" y="93"/>
                    <a:pt x="93" y="93"/>
                  </a:cubicBezTo>
                  <a:cubicBezTo>
                    <a:pt x="114" y="86"/>
                    <a:pt x="114" y="86"/>
                    <a:pt x="114" y="86"/>
                  </a:cubicBezTo>
                  <a:cubicBezTo>
                    <a:pt x="114" y="72"/>
                    <a:pt x="114" y="72"/>
                    <a:pt x="114" y="72"/>
                  </a:cubicBezTo>
                  <a:cubicBezTo>
                    <a:pt x="86" y="72"/>
                    <a:pt x="86" y="72"/>
                    <a:pt x="86" y="72"/>
                  </a:cubicBezTo>
                  <a:close/>
                </a:path>
              </a:pathLst>
            </a:custGeom>
            <a:grpFill/>
            <a:ln>
              <a:noFill/>
            </a:ln>
          </p:spPr>
          <p:txBody>
            <a:bodyPr/>
            <a:lstStyle/>
            <a:p>
              <a:pPr>
                <a:defRPr/>
              </a:pPr>
              <a:endParaRPr lang="id-ID" sz="1350">
                <a:solidFill>
                  <a:prstClr val="black"/>
                </a:solidFill>
              </a:endParaRPr>
            </a:p>
          </p:txBody>
        </p:sp>
        <p:sp>
          <p:nvSpPr>
            <p:cNvPr id="161" name="Freeform 212"/>
            <p:cNvSpPr/>
            <p:nvPr/>
          </p:nvSpPr>
          <p:spPr bwMode="auto">
            <a:xfrm>
              <a:off x="9804607" y="6221974"/>
              <a:ext cx="344490" cy="281855"/>
            </a:xfrm>
            <a:custGeom>
              <a:avLst/>
              <a:gdLst>
                <a:gd name="T0" fmla="*/ 108 w 108"/>
                <a:gd name="T1" fmla="*/ 11 h 88"/>
                <a:gd name="T2" fmla="*/ 96 w 108"/>
                <a:gd name="T3" fmla="*/ 14 h 88"/>
                <a:gd name="T4" fmla="*/ 105 w 108"/>
                <a:gd name="T5" fmla="*/ 2 h 88"/>
                <a:gd name="T6" fmla="*/ 91 w 108"/>
                <a:gd name="T7" fmla="*/ 7 h 88"/>
                <a:gd name="T8" fmla="*/ 75 w 108"/>
                <a:gd name="T9" fmla="*/ 0 h 88"/>
                <a:gd name="T10" fmla="*/ 53 w 108"/>
                <a:gd name="T11" fmla="*/ 22 h 88"/>
                <a:gd name="T12" fmla="*/ 54 w 108"/>
                <a:gd name="T13" fmla="*/ 27 h 88"/>
                <a:gd name="T14" fmla="*/ 8 w 108"/>
                <a:gd name="T15" fmla="*/ 4 h 88"/>
                <a:gd name="T16" fmla="*/ 5 w 108"/>
                <a:gd name="T17" fmla="*/ 15 h 88"/>
                <a:gd name="T18" fmla="*/ 15 w 108"/>
                <a:gd name="T19" fmla="*/ 34 h 88"/>
                <a:gd name="T20" fmla="*/ 5 w 108"/>
                <a:gd name="T21" fmla="*/ 31 h 88"/>
                <a:gd name="T22" fmla="*/ 5 w 108"/>
                <a:gd name="T23" fmla="*/ 31 h 88"/>
                <a:gd name="T24" fmla="*/ 23 w 108"/>
                <a:gd name="T25" fmla="*/ 53 h 88"/>
                <a:gd name="T26" fmla="*/ 17 w 108"/>
                <a:gd name="T27" fmla="*/ 54 h 88"/>
                <a:gd name="T28" fmla="*/ 13 w 108"/>
                <a:gd name="T29" fmla="*/ 53 h 88"/>
                <a:gd name="T30" fmla="*/ 33 w 108"/>
                <a:gd name="T31" fmla="*/ 69 h 88"/>
                <a:gd name="T32" fmla="*/ 6 w 108"/>
                <a:gd name="T33" fmla="*/ 78 h 88"/>
                <a:gd name="T34" fmla="*/ 0 w 108"/>
                <a:gd name="T35" fmla="*/ 78 h 88"/>
                <a:gd name="T36" fmla="*/ 34 w 108"/>
                <a:gd name="T37" fmla="*/ 88 h 88"/>
                <a:gd name="T38" fmla="*/ 97 w 108"/>
                <a:gd name="T39" fmla="*/ 25 h 88"/>
                <a:gd name="T40" fmla="*/ 97 w 108"/>
                <a:gd name="T41" fmla="*/ 22 h 88"/>
                <a:gd name="T42" fmla="*/ 108 w 108"/>
                <a:gd name="T43" fmla="*/ 11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08" h="88">
                  <a:moveTo>
                    <a:pt x="108" y="11"/>
                  </a:moveTo>
                  <a:cubicBezTo>
                    <a:pt x="104" y="12"/>
                    <a:pt x="100" y="13"/>
                    <a:pt x="96" y="14"/>
                  </a:cubicBezTo>
                  <a:cubicBezTo>
                    <a:pt x="100" y="11"/>
                    <a:pt x="104" y="7"/>
                    <a:pt x="105" y="2"/>
                  </a:cubicBezTo>
                  <a:cubicBezTo>
                    <a:pt x="101" y="4"/>
                    <a:pt x="96" y="6"/>
                    <a:pt x="91" y="7"/>
                  </a:cubicBezTo>
                  <a:cubicBezTo>
                    <a:pt x="87" y="3"/>
                    <a:pt x="81" y="0"/>
                    <a:pt x="75" y="0"/>
                  </a:cubicBezTo>
                  <a:cubicBezTo>
                    <a:pt x="63" y="0"/>
                    <a:pt x="53" y="10"/>
                    <a:pt x="53" y="22"/>
                  </a:cubicBezTo>
                  <a:cubicBezTo>
                    <a:pt x="53" y="24"/>
                    <a:pt x="53" y="26"/>
                    <a:pt x="54" y="27"/>
                  </a:cubicBezTo>
                  <a:cubicBezTo>
                    <a:pt x="35" y="26"/>
                    <a:pt x="19" y="18"/>
                    <a:pt x="8" y="4"/>
                  </a:cubicBezTo>
                  <a:cubicBezTo>
                    <a:pt x="6" y="7"/>
                    <a:pt x="5" y="11"/>
                    <a:pt x="5" y="15"/>
                  </a:cubicBezTo>
                  <a:cubicBezTo>
                    <a:pt x="5" y="23"/>
                    <a:pt x="9" y="30"/>
                    <a:pt x="15" y="34"/>
                  </a:cubicBezTo>
                  <a:cubicBezTo>
                    <a:pt x="11" y="34"/>
                    <a:pt x="8" y="33"/>
                    <a:pt x="5" y="31"/>
                  </a:cubicBezTo>
                  <a:cubicBezTo>
                    <a:pt x="5" y="31"/>
                    <a:pt x="5" y="31"/>
                    <a:pt x="5" y="31"/>
                  </a:cubicBezTo>
                  <a:cubicBezTo>
                    <a:pt x="5" y="42"/>
                    <a:pt x="12" y="51"/>
                    <a:pt x="23" y="53"/>
                  </a:cubicBezTo>
                  <a:cubicBezTo>
                    <a:pt x="21" y="53"/>
                    <a:pt x="19" y="54"/>
                    <a:pt x="17" y="54"/>
                  </a:cubicBezTo>
                  <a:cubicBezTo>
                    <a:pt x="15" y="54"/>
                    <a:pt x="14" y="54"/>
                    <a:pt x="13" y="53"/>
                  </a:cubicBezTo>
                  <a:cubicBezTo>
                    <a:pt x="15" y="62"/>
                    <a:pt x="23" y="69"/>
                    <a:pt x="33" y="69"/>
                  </a:cubicBezTo>
                  <a:cubicBezTo>
                    <a:pt x="26" y="75"/>
                    <a:pt x="16" y="78"/>
                    <a:pt x="6" y="78"/>
                  </a:cubicBezTo>
                  <a:cubicBezTo>
                    <a:pt x="4" y="78"/>
                    <a:pt x="2" y="78"/>
                    <a:pt x="0" y="78"/>
                  </a:cubicBezTo>
                  <a:cubicBezTo>
                    <a:pt x="10" y="84"/>
                    <a:pt x="22" y="88"/>
                    <a:pt x="34" y="88"/>
                  </a:cubicBezTo>
                  <a:cubicBezTo>
                    <a:pt x="75" y="88"/>
                    <a:pt x="97" y="54"/>
                    <a:pt x="97" y="25"/>
                  </a:cubicBezTo>
                  <a:cubicBezTo>
                    <a:pt x="97" y="24"/>
                    <a:pt x="97" y="23"/>
                    <a:pt x="97" y="22"/>
                  </a:cubicBezTo>
                  <a:cubicBezTo>
                    <a:pt x="102" y="19"/>
                    <a:pt x="105" y="15"/>
                    <a:pt x="108" y="11"/>
                  </a:cubicBezTo>
                  <a:close/>
                </a:path>
              </a:pathLst>
            </a:custGeom>
            <a:grpFill/>
            <a:ln>
              <a:noFill/>
            </a:ln>
          </p:spPr>
          <p:txBody>
            <a:bodyPr/>
            <a:lstStyle/>
            <a:p>
              <a:pPr>
                <a:defRPr/>
              </a:pPr>
              <a:endParaRPr lang="id-ID" sz="1350">
                <a:solidFill>
                  <a:prstClr val="black"/>
                </a:solidFill>
              </a:endParaRPr>
            </a:p>
          </p:txBody>
        </p:sp>
        <p:sp>
          <p:nvSpPr>
            <p:cNvPr id="162" name="Freeform 213"/>
            <p:cNvSpPr/>
            <p:nvPr/>
          </p:nvSpPr>
          <p:spPr bwMode="auto">
            <a:xfrm>
              <a:off x="10315471" y="6398133"/>
              <a:ext cx="242709" cy="252495"/>
            </a:xfrm>
            <a:custGeom>
              <a:avLst/>
              <a:gdLst>
                <a:gd name="T0" fmla="*/ 66 w 124"/>
                <a:gd name="T1" fmla="*/ 0 h 129"/>
                <a:gd name="T2" fmla="*/ 66 w 124"/>
                <a:gd name="T3" fmla="*/ 59 h 129"/>
                <a:gd name="T4" fmla="*/ 124 w 124"/>
                <a:gd name="T5" fmla="*/ 0 h 129"/>
                <a:gd name="T6" fmla="*/ 124 w 124"/>
                <a:gd name="T7" fmla="*/ 129 h 129"/>
                <a:gd name="T8" fmla="*/ 66 w 124"/>
                <a:gd name="T9" fmla="*/ 70 h 129"/>
                <a:gd name="T10" fmla="*/ 66 w 124"/>
                <a:gd name="T11" fmla="*/ 129 h 129"/>
                <a:gd name="T12" fmla="*/ 0 w 124"/>
                <a:gd name="T13" fmla="*/ 64 h 129"/>
                <a:gd name="T14" fmla="*/ 66 w 124"/>
                <a:gd name="T15" fmla="*/ 0 h 12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4" h="129">
                  <a:moveTo>
                    <a:pt x="66" y="0"/>
                  </a:moveTo>
                  <a:lnTo>
                    <a:pt x="66" y="59"/>
                  </a:lnTo>
                  <a:lnTo>
                    <a:pt x="124" y="0"/>
                  </a:lnTo>
                  <a:lnTo>
                    <a:pt x="124" y="129"/>
                  </a:lnTo>
                  <a:lnTo>
                    <a:pt x="66" y="70"/>
                  </a:lnTo>
                  <a:lnTo>
                    <a:pt x="66" y="129"/>
                  </a:lnTo>
                  <a:lnTo>
                    <a:pt x="0" y="64"/>
                  </a:lnTo>
                  <a:lnTo>
                    <a:pt x="66" y="0"/>
                  </a:lnTo>
                  <a:close/>
                </a:path>
              </a:pathLst>
            </a:custGeom>
            <a:grpFill/>
            <a:ln>
              <a:noFill/>
            </a:ln>
          </p:spPr>
          <p:txBody>
            <a:bodyPr/>
            <a:lstStyle/>
            <a:p>
              <a:pPr>
                <a:defRPr/>
              </a:pPr>
              <a:endParaRPr lang="id-ID" sz="1350">
                <a:solidFill>
                  <a:prstClr val="black"/>
                </a:solidFill>
              </a:endParaRPr>
            </a:p>
          </p:txBody>
        </p:sp>
        <p:sp>
          <p:nvSpPr>
            <p:cNvPr id="163" name="Freeform 214"/>
            <p:cNvSpPr>
              <a:spLocks noEditPoints="1"/>
            </p:cNvSpPr>
            <p:nvPr/>
          </p:nvSpPr>
          <p:spPr bwMode="auto">
            <a:xfrm>
              <a:off x="9877029" y="6449024"/>
              <a:ext cx="366021" cy="364063"/>
            </a:xfrm>
            <a:custGeom>
              <a:avLst/>
              <a:gdLst>
                <a:gd name="T0" fmla="*/ 0 w 114"/>
                <a:gd name="T1" fmla="*/ 83 h 114"/>
                <a:gd name="T2" fmla="*/ 10 w 114"/>
                <a:gd name="T3" fmla="*/ 93 h 114"/>
                <a:gd name="T4" fmla="*/ 30 w 114"/>
                <a:gd name="T5" fmla="*/ 73 h 114"/>
                <a:gd name="T6" fmla="*/ 41 w 114"/>
                <a:gd name="T7" fmla="*/ 84 h 114"/>
                <a:gd name="T8" fmla="*/ 21 w 114"/>
                <a:gd name="T9" fmla="*/ 104 h 114"/>
                <a:gd name="T10" fmla="*/ 31 w 114"/>
                <a:gd name="T11" fmla="*/ 114 h 114"/>
                <a:gd name="T12" fmla="*/ 51 w 114"/>
                <a:gd name="T13" fmla="*/ 94 h 114"/>
                <a:gd name="T14" fmla="*/ 64 w 114"/>
                <a:gd name="T15" fmla="*/ 107 h 114"/>
                <a:gd name="T16" fmla="*/ 74 w 114"/>
                <a:gd name="T17" fmla="*/ 97 h 114"/>
                <a:gd name="T18" fmla="*/ 17 w 114"/>
                <a:gd name="T19" fmla="*/ 40 h 114"/>
                <a:gd name="T20" fmla="*/ 7 w 114"/>
                <a:gd name="T21" fmla="*/ 50 h 114"/>
                <a:gd name="T22" fmla="*/ 20 w 114"/>
                <a:gd name="T23" fmla="*/ 63 h 114"/>
                <a:gd name="T24" fmla="*/ 0 w 114"/>
                <a:gd name="T25" fmla="*/ 83 h 114"/>
                <a:gd name="T26" fmla="*/ 84 w 114"/>
                <a:gd name="T27" fmla="*/ 30 h 114"/>
                <a:gd name="T28" fmla="*/ 26 w 114"/>
                <a:gd name="T29" fmla="*/ 39 h 114"/>
                <a:gd name="T30" fmla="*/ 75 w 114"/>
                <a:gd name="T31" fmla="*/ 88 h 114"/>
                <a:gd name="T32" fmla="*/ 84 w 114"/>
                <a:gd name="T33" fmla="*/ 30 h 114"/>
                <a:gd name="T34" fmla="*/ 93 w 114"/>
                <a:gd name="T35" fmla="*/ 35 h 114"/>
                <a:gd name="T36" fmla="*/ 79 w 114"/>
                <a:gd name="T37" fmla="*/ 21 h 114"/>
                <a:gd name="T38" fmla="*/ 100 w 114"/>
                <a:gd name="T39" fmla="*/ 0 h 114"/>
                <a:gd name="T40" fmla="*/ 114 w 114"/>
                <a:gd name="T41" fmla="*/ 14 h 114"/>
                <a:gd name="T42" fmla="*/ 93 w 114"/>
                <a:gd name="T43" fmla="*/ 35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14" h="114">
                  <a:moveTo>
                    <a:pt x="0" y="83"/>
                  </a:moveTo>
                  <a:cubicBezTo>
                    <a:pt x="10" y="93"/>
                    <a:pt x="10" y="93"/>
                    <a:pt x="10" y="93"/>
                  </a:cubicBezTo>
                  <a:cubicBezTo>
                    <a:pt x="30" y="73"/>
                    <a:pt x="30" y="73"/>
                    <a:pt x="30" y="73"/>
                  </a:cubicBezTo>
                  <a:cubicBezTo>
                    <a:pt x="41" y="84"/>
                    <a:pt x="41" y="84"/>
                    <a:pt x="41" y="84"/>
                  </a:cubicBezTo>
                  <a:cubicBezTo>
                    <a:pt x="21" y="104"/>
                    <a:pt x="21" y="104"/>
                    <a:pt x="21" y="104"/>
                  </a:cubicBezTo>
                  <a:cubicBezTo>
                    <a:pt x="31" y="114"/>
                    <a:pt x="31" y="114"/>
                    <a:pt x="31" y="114"/>
                  </a:cubicBezTo>
                  <a:cubicBezTo>
                    <a:pt x="51" y="94"/>
                    <a:pt x="51" y="94"/>
                    <a:pt x="51" y="94"/>
                  </a:cubicBezTo>
                  <a:cubicBezTo>
                    <a:pt x="64" y="107"/>
                    <a:pt x="64" y="107"/>
                    <a:pt x="64" y="107"/>
                  </a:cubicBezTo>
                  <a:cubicBezTo>
                    <a:pt x="74" y="97"/>
                    <a:pt x="74" y="97"/>
                    <a:pt x="74" y="97"/>
                  </a:cubicBezTo>
                  <a:cubicBezTo>
                    <a:pt x="17" y="40"/>
                    <a:pt x="17" y="40"/>
                    <a:pt x="17" y="40"/>
                  </a:cubicBezTo>
                  <a:cubicBezTo>
                    <a:pt x="7" y="50"/>
                    <a:pt x="7" y="50"/>
                    <a:pt x="7" y="50"/>
                  </a:cubicBezTo>
                  <a:cubicBezTo>
                    <a:pt x="20" y="63"/>
                    <a:pt x="20" y="63"/>
                    <a:pt x="20" y="63"/>
                  </a:cubicBezTo>
                  <a:lnTo>
                    <a:pt x="0" y="83"/>
                  </a:lnTo>
                  <a:close/>
                  <a:moveTo>
                    <a:pt x="84" y="30"/>
                  </a:moveTo>
                  <a:cubicBezTo>
                    <a:pt x="65" y="12"/>
                    <a:pt x="41" y="26"/>
                    <a:pt x="26" y="39"/>
                  </a:cubicBezTo>
                  <a:cubicBezTo>
                    <a:pt x="75" y="88"/>
                    <a:pt x="75" y="88"/>
                    <a:pt x="75" y="88"/>
                  </a:cubicBezTo>
                  <a:cubicBezTo>
                    <a:pt x="88" y="73"/>
                    <a:pt x="102" y="49"/>
                    <a:pt x="84" y="30"/>
                  </a:cubicBezTo>
                  <a:close/>
                  <a:moveTo>
                    <a:pt x="93" y="35"/>
                  </a:moveTo>
                  <a:cubicBezTo>
                    <a:pt x="79" y="21"/>
                    <a:pt x="79" y="21"/>
                    <a:pt x="79" y="21"/>
                  </a:cubicBezTo>
                  <a:cubicBezTo>
                    <a:pt x="100" y="0"/>
                    <a:pt x="100" y="0"/>
                    <a:pt x="100" y="0"/>
                  </a:cubicBezTo>
                  <a:cubicBezTo>
                    <a:pt x="114" y="14"/>
                    <a:pt x="114" y="14"/>
                    <a:pt x="114" y="14"/>
                  </a:cubicBezTo>
                  <a:lnTo>
                    <a:pt x="93" y="35"/>
                  </a:lnTo>
                  <a:close/>
                </a:path>
              </a:pathLst>
            </a:custGeom>
            <a:grpFill/>
            <a:ln>
              <a:noFill/>
            </a:ln>
          </p:spPr>
          <p:txBody>
            <a:bodyPr/>
            <a:lstStyle/>
            <a:p>
              <a:pPr>
                <a:defRPr/>
              </a:pPr>
              <a:endParaRPr lang="id-ID" sz="1350">
                <a:solidFill>
                  <a:prstClr val="black"/>
                </a:solidFill>
              </a:endParaRPr>
            </a:p>
          </p:txBody>
        </p:sp>
        <p:sp>
          <p:nvSpPr>
            <p:cNvPr id="164" name="Freeform 215"/>
            <p:cNvSpPr>
              <a:spLocks noEditPoints="1"/>
            </p:cNvSpPr>
            <p:nvPr/>
          </p:nvSpPr>
          <p:spPr bwMode="auto">
            <a:xfrm>
              <a:off x="8986444" y="6147595"/>
              <a:ext cx="366021" cy="358191"/>
            </a:xfrm>
            <a:custGeom>
              <a:avLst/>
              <a:gdLst>
                <a:gd name="T0" fmla="*/ 110 w 115"/>
                <a:gd name="T1" fmla="*/ 36 h 112"/>
                <a:gd name="T2" fmla="*/ 86 w 115"/>
                <a:gd name="T3" fmla="*/ 1 h 112"/>
                <a:gd name="T4" fmla="*/ 86 w 115"/>
                <a:gd name="T5" fmla="*/ 1 h 112"/>
                <a:gd name="T6" fmla="*/ 77 w 115"/>
                <a:gd name="T7" fmla="*/ 4 h 112"/>
                <a:gd name="T8" fmla="*/ 32 w 115"/>
                <a:gd name="T9" fmla="*/ 39 h 112"/>
                <a:gd name="T10" fmla="*/ 36 w 115"/>
                <a:gd name="T11" fmla="*/ 56 h 112"/>
                <a:gd name="T12" fmla="*/ 42 w 115"/>
                <a:gd name="T13" fmla="*/ 73 h 112"/>
                <a:gd name="T14" fmla="*/ 98 w 115"/>
                <a:gd name="T15" fmla="*/ 81 h 112"/>
                <a:gd name="T16" fmla="*/ 106 w 115"/>
                <a:gd name="T17" fmla="*/ 78 h 112"/>
                <a:gd name="T18" fmla="*/ 106 w 115"/>
                <a:gd name="T19" fmla="*/ 79 h 112"/>
                <a:gd name="T20" fmla="*/ 110 w 115"/>
                <a:gd name="T21" fmla="*/ 36 h 112"/>
                <a:gd name="T22" fmla="*/ 102 w 115"/>
                <a:gd name="T23" fmla="*/ 73 h 112"/>
                <a:gd name="T24" fmla="*/ 99 w 115"/>
                <a:gd name="T25" fmla="*/ 73 h 112"/>
                <a:gd name="T26" fmla="*/ 93 w 115"/>
                <a:gd name="T27" fmla="*/ 67 h 112"/>
                <a:gd name="T28" fmla="*/ 83 w 115"/>
                <a:gd name="T29" fmla="*/ 43 h 112"/>
                <a:gd name="T30" fmla="*/ 80 w 115"/>
                <a:gd name="T31" fmla="*/ 18 h 112"/>
                <a:gd name="T32" fmla="*/ 82 w 115"/>
                <a:gd name="T33" fmla="*/ 10 h 112"/>
                <a:gd name="T34" fmla="*/ 84 w 115"/>
                <a:gd name="T35" fmla="*/ 8 h 112"/>
                <a:gd name="T36" fmla="*/ 87 w 115"/>
                <a:gd name="T37" fmla="*/ 9 h 112"/>
                <a:gd name="T38" fmla="*/ 93 w 115"/>
                <a:gd name="T39" fmla="*/ 15 h 112"/>
                <a:gd name="T40" fmla="*/ 103 w 115"/>
                <a:gd name="T41" fmla="*/ 38 h 112"/>
                <a:gd name="T42" fmla="*/ 106 w 115"/>
                <a:gd name="T43" fmla="*/ 63 h 112"/>
                <a:gd name="T44" fmla="*/ 104 w 115"/>
                <a:gd name="T45" fmla="*/ 71 h 112"/>
                <a:gd name="T46" fmla="*/ 102 w 115"/>
                <a:gd name="T47" fmla="*/ 73 h 112"/>
                <a:gd name="T48" fmla="*/ 28 w 115"/>
                <a:gd name="T49" fmla="*/ 58 h 112"/>
                <a:gd name="T50" fmla="*/ 25 w 115"/>
                <a:gd name="T51" fmla="*/ 42 h 112"/>
                <a:gd name="T52" fmla="*/ 11 w 115"/>
                <a:gd name="T53" fmla="*/ 47 h 112"/>
                <a:gd name="T54" fmla="*/ 4 w 115"/>
                <a:gd name="T55" fmla="*/ 49 h 112"/>
                <a:gd name="T56" fmla="*/ 0 w 115"/>
                <a:gd name="T57" fmla="*/ 61 h 112"/>
                <a:gd name="T58" fmla="*/ 3 w 115"/>
                <a:gd name="T59" fmla="*/ 70 h 112"/>
                <a:gd name="T60" fmla="*/ 11 w 115"/>
                <a:gd name="T61" fmla="*/ 78 h 112"/>
                <a:gd name="T62" fmla="*/ 19 w 115"/>
                <a:gd name="T63" fmla="*/ 76 h 112"/>
                <a:gd name="T64" fmla="*/ 34 w 115"/>
                <a:gd name="T65" fmla="*/ 73 h 112"/>
                <a:gd name="T66" fmla="*/ 28 w 115"/>
                <a:gd name="T67" fmla="*/ 58 h 112"/>
                <a:gd name="T68" fmla="*/ 47 w 115"/>
                <a:gd name="T69" fmla="*/ 77 h 112"/>
                <a:gd name="T70" fmla="*/ 32 w 115"/>
                <a:gd name="T71" fmla="*/ 78 h 112"/>
                <a:gd name="T72" fmla="*/ 50 w 115"/>
                <a:gd name="T73" fmla="*/ 110 h 112"/>
                <a:gd name="T74" fmla="*/ 54 w 115"/>
                <a:gd name="T75" fmla="*/ 111 h 112"/>
                <a:gd name="T76" fmla="*/ 66 w 115"/>
                <a:gd name="T77" fmla="*/ 102 h 112"/>
                <a:gd name="T78" fmla="*/ 66 w 115"/>
                <a:gd name="T79" fmla="*/ 98 h 112"/>
                <a:gd name="T80" fmla="*/ 47 w 115"/>
                <a:gd name="T81" fmla="*/ 77 h 112"/>
                <a:gd name="T82" fmla="*/ 96 w 115"/>
                <a:gd name="T83" fmla="*/ 53 h 112"/>
                <a:gd name="T84" fmla="*/ 95 w 115"/>
                <a:gd name="T85" fmla="*/ 53 h 112"/>
                <a:gd name="T86" fmla="*/ 93 w 115"/>
                <a:gd name="T87" fmla="*/ 51 h 112"/>
                <a:gd name="T88" fmla="*/ 89 w 115"/>
                <a:gd name="T89" fmla="*/ 42 h 112"/>
                <a:gd name="T90" fmla="*/ 88 w 115"/>
                <a:gd name="T91" fmla="*/ 32 h 112"/>
                <a:gd name="T92" fmla="*/ 89 w 115"/>
                <a:gd name="T93" fmla="*/ 29 h 112"/>
                <a:gd name="T94" fmla="*/ 90 w 115"/>
                <a:gd name="T95" fmla="*/ 28 h 112"/>
                <a:gd name="T96" fmla="*/ 91 w 115"/>
                <a:gd name="T97" fmla="*/ 29 h 112"/>
                <a:gd name="T98" fmla="*/ 93 w 115"/>
                <a:gd name="T99" fmla="*/ 31 h 112"/>
                <a:gd name="T100" fmla="*/ 97 w 115"/>
                <a:gd name="T101" fmla="*/ 40 h 112"/>
                <a:gd name="T102" fmla="*/ 98 w 115"/>
                <a:gd name="T103" fmla="*/ 49 h 112"/>
                <a:gd name="T104" fmla="*/ 97 w 115"/>
                <a:gd name="T105" fmla="*/ 52 h 112"/>
                <a:gd name="T106" fmla="*/ 96 w 115"/>
                <a:gd name="T107" fmla="*/ 53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15" h="112">
                  <a:moveTo>
                    <a:pt x="110" y="36"/>
                  </a:moveTo>
                  <a:cubicBezTo>
                    <a:pt x="104" y="15"/>
                    <a:pt x="93" y="0"/>
                    <a:pt x="86" y="1"/>
                  </a:cubicBezTo>
                  <a:cubicBezTo>
                    <a:pt x="86" y="1"/>
                    <a:pt x="86" y="1"/>
                    <a:pt x="86" y="1"/>
                  </a:cubicBezTo>
                  <a:cubicBezTo>
                    <a:pt x="77" y="4"/>
                    <a:pt x="77" y="4"/>
                    <a:pt x="77" y="4"/>
                  </a:cubicBezTo>
                  <a:cubicBezTo>
                    <a:pt x="77" y="4"/>
                    <a:pt x="60" y="25"/>
                    <a:pt x="32" y="39"/>
                  </a:cubicBezTo>
                  <a:cubicBezTo>
                    <a:pt x="33" y="44"/>
                    <a:pt x="34" y="50"/>
                    <a:pt x="36" y="56"/>
                  </a:cubicBezTo>
                  <a:cubicBezTo>
                    <a:pt x="37" y="63"/>
                    <a:pt x="39" y="68"/>
                    <a:pt x="42" y="73"/>
                  </a:cubicBezTo>
                  <a:cubicBezTo>
                    <a:pt x="73" y="71"/>
                    <a:pt x="98" y="81"/>
                    <a:pt x="98" y="81"/>
                  </a:cubicBezTo>
                  <a:cubicBezTo>
                    <a:pt x="106" y="78"/>
                    <a:pt x="106" y="78"/>
                    <a:pt x="106" y="78"/>
                  </a:cubicBezTo>
                  <a:cubicBezTo>
                    <a:pt x="106" y="78"/>
                    <a:pt x="106" y="79"/>
                    <a:pt x="106" y="79"/>
                  </a:cubicBezTo>
                  <a:cubicBezTo>
                    <a:pt x="114" y="76"/>
                    <a:pt x="115" y="57"/>
                    <a:pt x="110" y="36"/>
                  </a:cubicBezTo>
                  <a:close/>
                  <a:moveTo>
                    <a:pt x="102" y="73"/>
                  </a:moveTo>
                  <a:cubicBezTo>
                    <a:pt x="101" y="74"/>
                    <a:pt x="99" y="73"/>
                    <a:pt x="99" y="73"/>
                  </a:cubicBezTo>
                  <a:cubicBezTo>
                    <a:pt x="97" y="71"/>
                    <a:pt x="95" y="69"/>
                    <a:pt x="93" y="67"/>
                  </a:cubicBezTo>
                  <a:cubicBezTo>
                    <a:pt x="89" y="61"/>
                    <a:pt x="85" y="53"/>
                    <a:pt x="83" y="43"/>
                  </a:cubicBezTo>
                  <a:cubicBezTo>
                    <a:pt x="80" y="34"/>
                    <a:pt x="79" y="25"/>
                    <a:pt x="80" y="18"/>
                  </a:cubicBezTo>
                  <a:cubicBezTo>
                    <a:pt x="80" y="15"/>
                    <a:pt x="81" y="12"/>
                    <a:pt x="82" y="10"/>
                  </a:cubicBezTo>
                  <a:cubicBezTo>
                    <a:pt x="82" y="10"/>
                    <a:pt x="83" y="8"/>
                    <a:pt x="84" y="8"/>
                  </a:cubicBezTo>
                  <a:cubicBezTo>
                    <a:pt x="85" y="8"/>
                    <a:pt x="87" y="9"/>
                    <a:pt x="87" y="9"/>
                  </a:cubicBezTo>
                  <a:cubicBezTo>
                    <a:pt x="89" y="10"/>
                    <a:pt x="91" y="12"/>
                    <a:pt x="93" y="15"/>
                  </a:cubicBezTo>
                  <a:cubicBezTo>
                    <a:pt x="97" y="20"/>
                    <a:pt x="101" y="29"/>
                    <a:pt x="103" y="38"/>
                  </a:cubicBezTo>
                  <a:cubicBezTo>
                    <a:pt x="106" y="47"/>
                    <a:pt x="107" y="56"/>
                    <a:pt x="106" y="63"/>
                  </a:cubicBezTo>
                  <a:cubicBezTo>
                    <a:pt x="105" y="67"/>
                    <a:pt x="105" y="69"/>
                    <a:pt x="104" y="71"/>
                  </a:cubicBezTo>
                  <a:cubicBezTo>
                    <a:pt x="103" y="72"/>
                    <a:pt x="103" y="73"/>
                    <a:pt x="102" y="73"/>
                  </a:cubicBezTo>
                  <a:close/>
                  <a:moveTo>
                    <a:pt x="28" y="58"/>
                  </a:moveTo>
                  <a:cubicBezTo>
                    <a:pt x="27" y="53"/>
                    <a:pt x="26" y="47"/>
                    <a:pt x="25" y="42"/>
                  </a:cubicBezTo>
                  <a:cubicBezTo>
                    <a:pt x="20" y="44"/>
                    <a:pt x="16" y="46"/>
                    <a:pt x="11" y="47"/>
                  </a:cubicBezTo>
                  <a:cubicBezTo>
                    <a:pt x="4" y="49"/>
                    <a:pt x="4" y="49"/>
                    <a:pt x="4" y="49"/>
                  </a:cubicBezTo>
                  <a:cubicBezTo>
                    <a:pt x="0" y="61"/>
                    <a:pt x="0" y="61"/>
                    <a:pt x="0" y="61"/>
                  </a:cubicBezTo>
                  <a:cubicBezTo>
                    <a:pt x="3" y="70"/>
                    <a:pt x="3" y="70"/>
                    <a:pt x="3" y="70"/>
                  </a:cubicBezTo>
                  <a:cubicBezTo>
                    <a:pt x="11" y="78"/>
                    <a:pt x="11" y="78"/>
                    <a:pt x="11" y="78"/>
                  </a:cubicBezTo>
                  <a:cubicBezTo>
                    <a:pt x="11" y="78"/>
                    <a:pt x="11" y="78"/>
                    <a:pt x="19" y="76"/>
                  </a:cubicBezTo>
                  <a:cubicBezTo>
                    <a:pt x="24" y="75"/>
                    <a:pt x="28" y="74"/>
                    <a:pt x="34" y="73"/>
                  </a:cubicBezTo>
                  <a:cubicBezTo>
                    <a:pt x="32" y="69"/>
                    <a:pt x="30" y="64"/>
                    <a:pt x="28" y="58"/>
                  </a:cubicBezTo>
                  <a:close/>
                  <a:moveTo>
                    <a:pt x="47" y="77"/>
                  </a:moveTo>
                  <a:cubicBezTo>
                    <a:pt x="32" y="78"/>
                    <a:pt x="32" y="78"/>
                    <a:pt x="32" y="78"/>
                  </a:cubicBezTo>
                  <a:cubicBezTo>
                    <a:pt x="50" y="110"/>
                    <a:pt x="50" y="110"/>
                    <a:pt x="50" y="110"/>
                  </a:cubicBezTo>
                  <a:cubicBezTo>
                    <a:pt x="51" y="112"/>
                    <a:pt x="53" y="112"/>
                    <a:pt x="54" y="111"/>
                  </a:cubicBezTo>
                  <a:cubicBezTo>
                    <a:pt x="66" y="102"/>
                    <a:pt x="66" y="102"/>
                    <a:pt x="66" y="102"/>
                  </a:cubicBezTo>
                  <a:cubicBezTo>
                    <a:pt x="67" y="101"/>
                    <a:pt x="67" y="99"/>
                    <a:pt x="66" y="98"/>
                  </a:cubicBezTo>
                  <a:lnTo>
                    <a:pt x="47" y="77"/>
                  </a:lnTo>
                  <a:close/>
                  <a:moveTo>
                    <a:pt x="96" y="53"/>
                  </a:moveTo>
                  <a:cubicBezTo>
                    <a:pt x="96" y="53"/>
                    <a:pt x="95" y="53"/>
                    <a:pt x="95" y="53"/>
                  </a:cubicBezTo>
                  <a:cubicBezTo>
                    <a:pt x="94" y="53"/>
                    <a:pt x="94" y="52"/>
                    <a:pt x="93" y="51"/>
                  </a:cubicBezTo>
                  <a:cubicBezTo>
                    <a:pt x="91" y="49"/>
                    <a:pt x="90" y="45"/>
                    <a:pt x="89" y="42"/>
                  </a:cubicBezTo>
                  <a:cubicBezTo>
                    <a:pt x="88" y="38"/>
                    <a:pt x="88" y="35"/>
                    <a:pt x="88" y="32"/>
                  </a:cubicBezTo>
                  <a:cubicBezTo>
                    <a:pt x="88" y="31"/>
                    <a:pt x="88" y="30"/>
                    <a:pt x="89" y="29"/>
                  </a:cubicBezTo>
                  <a:cubicBezTo>
                    <a:pt x="89" y="29"/>
                    <a:pt x="89" y="28"/>
                    <a:pt x="90" y="28"/>
                  </a:cubicBezTo>
                  <a:cubicBezTo>
                    <a:pt x="90" y="28"/>
                    <a:pt x="90" y="28"/>
                    <a:pt x="91" y="29"/>
                  </a:cubicBezTo>
                  <a:cubicBezTo>
                    <a:pt x="91" y="29"/>
                    <a:pt x="92" y="30"/>
                    <a:pt x="93" y="31"/>
                  </a:cubicBezTo>
                  <a:cubicBezTo>
                    <a:pt x="94" y="33"/>
                    <a:pt x="96" y="36"/>
                    <a:pt x="97" y="40"/>
                  </a:cubicBezTo>
                  <a:cubicBezTo>
                    <a:pt x="98" y="43"/>
                    <a:pt x="98" y="47"/>
                    <a:pt x="98" y="49"/>
                  </a:cubicBezTo>
                  <a:cubicBezTo>
                    <a:pt x="98" y="51"/>
                    <a:pt x="98" y="52"/>
                    <a:pt x="97" y="52"/>
                  </a:cubicBezTo>
                  <a:cubicBezTo>
                    <a:pt x="97" y="53"/>
                    <a:pt x="97" y="53"/>
                    <a:pt x="96" y="53"/>
                  </a:cubicBezTo>
                  <a:close/>
                </a:path>
              </a:pathLst>
            </a:custGeom>
            <a:grpFill/>
            <a:ln>
              <a:noFill/>
            </a:ln>
          </p:spPr>
          <p:txBody>
            <a:bodyPr/>
            <a:lstStyle/>
            <a:p>
              <a:pPr>
                <a:defRPr/>
              </a:pPr>
              <a:endParaRPr lang="id-ID" sz="1350">
                <a:solidFill>
                  <a:prstClr val="black"/>
                </a:solidFill>
              </a:endParaRPr>
            </a:p>
          </p:txBody>
        </p:sp>
        <p:sp>
          <p:nvSpPr>
            <p:cNvPr id="165" name="Freeform 216"/>
            <p:cNvSpPr>
              <a:spLocks noEditPoints="1"/>
            </p:cNvSpPr>
            <p:nvPr/>
          </p:nvSpPr>
          <p:spPr bwMode="auto">
            <a:xfrm>
              <a:off x="9420971" y="6157383"/>
              <a:ext cx="334704" cy="336661"/>
            </a:xfrm>
            <a:custGeom>
              <a:avLst/>
              <a:gdLst>
                <a:gd name="T0" fmla="*/ 100 w 105"/>
                <a:gd name="T1" fmla="*/ 29 h 105"/>
                <a:gd name="T2" fmla="*/ 71 w 105"/>
                <a:gd name="T3" fmla="*/ 26 h 105"/>
                <a:gd name="T4" fmla="*/ 88 w 105"/>
                <a:gd name="T5" fmla="*/ 9 h 105"/>
                <a:gd name="T6" fmla="*/ 82 w 105"/>
                <a:gd name="T7" fmla="*/ 3 h 105"/>
                <a:gd name="T8" fmla="*/ 59 w 105"/>
                <a:gd name="T9" fmla="*/ 26 h 105"/>
                <a:gd name="T10" fmla="*/ 52 w 105"/>
                <a:gd name="T11" fmla="*/ 26 h 105"/>
                <a:gd name="T12" fmla="*/ 52 w 105"/>
                <a:gd name="T13" fmla="*/ 26 h 105"/>
                <a:gd name="T14" fmla="*/ 26 w 105"/>
                <a:gd name="T15" fmla="*/ 0 h 105"/>
                <a:gd name="T16" fmla="*/ 19 w 105"/>
                <a:gd name="T17" fmla="*/ 6 h 105"/>
                <a:gd name="T18" fmla="*/ 39 w 105"/>
                <a:gd name="T19" fmla="*/ 26 h 105"/>
                <a:gd name="T20" fmla="*/ 4 w 105"/>
                <a:gd name="T21" fmla="*/ 29 h 105"/>
                <a:gd name="T22" fmla="*/ 0 w 105"/>
                <a:gd name="T23" fmla="*/ 65 h 105"/>
                <a:gd name="T24" fmla="*/ 4 w 105"/>
                <a:gd name="T25" fmla="*/ 101 h 105"/>
                <a:gd name="T26" fmla="*/ 52 w 105"/>
                <a:gd name="T27" fmla="*/ 105 h 105"/>
                <a:gd name="T28" fmla="*/ 100 w 105"/>
                <a:gd name="T29" fmla="*/ 101 h 105"/>
                <a:gd name="T30" fmla="*/ 105 w 105"/>
                <a:gd name="T31" fmla="*/ 65 h 105"/>
                <a:gd name="T32" fmla="*/ 100 w 105"/>
                <a:gd name="T33" fmla="*/ 29 h 105"/>
                <a:gd name="T34" fmla="*/ 88 w 105"/>
                <a:gd name="T35" fmla="*/ 89 h 105"/>
                <a:gd name="T36" fmla="*/ 52 w 105"/>
                <a:gd name="T37" fmla="*/ 92 h 105"/>
                <a:gd name="T38" fmla="*/ 16 w 105"/>
                <a:gd name="T39" fmla="*/ 89 h 105"/>
                <a:gd name="T40" fmla="*/ 13 w 105"/>
                <a:gd name="T41" fmla="*/ 65 h 105"/>
                <a:gd name="T42" fmla="*/ 16 w 105"/>
                <a:gd name="T43" fmla="*/ 41 h 105"/>
                <a:gd name="T44" fmla="*/ 52 w 105"/>
                <a:gd name="T45" fmla="*/ 39 h 105"/>
                <a:gd name="T46" fmla="*/ 88 w 105"/>
                <a:gd name="T47" fmla="*/ 41 h 105"/>
                <a:gd name="T48" fmla="*/ 92 w 105"/>
                <a:gd name="T49" fmla="*/ 65 h 105"/>
                <a:gd name="T50" fmla="*/ 88 w 105"/>
                <a:gd name="T51" fmla="*/ 89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05" h="105">
                  <a:moveTo>
                    <a:pt x="100" y="29"/>
                  </a:moveTo>
                  <a:cubicBezTo>
                    <a:pt x="91" y="28"/>
                    <a:pt x="82" y="27"/>
                    <a:pt x="71" y="26"/>
                  </a:cubicBezTo>
                  <a:cubicBezTo>
                    <a:pt x="88" y="9"/>
                    <a:pt x="88" y="9"/>
                    <a:pt x="88" y="9"/>
                  </a:cubicBezTo>
                  <a:cubicBezTo>
                    <a:pt x="82" y="3"/>
                    <a:pt x="82" y="3"/>
                    <a:pt x="82" y="3"/>
                  </a:cubicBezTo>
                  <a:cubicBezTo>
                    <a:pt x="59" y="26"/>
                    <a:pt x="59" y="26"/>
                    <a:pt x="59" y="26"/>
                  </a:cubicBezTo>
                  <a:cubicBezTo>
                    <a:pt x="57" y="26"/>
                    <a:pt x="54" y="26"/>
                    <a:pt x="52" y="26"/>
                  </a:cubicBezTo>
                  <a:cubicBezTo>
                    <a:pt x="52" y="26"/>
                    <a:pt x="52" y="26"/>
                    <a:pt x="52" y="26"/>
                  </a:cubicBezTo>
                  <a:cubicBezTo>
                    <a:pt x="26" y="0"/>
                    <a:pt x="26" y="0"/>
                    <a:pt x="26" y="0"/>
                  </a:cubicBezTo>
                  <a:cubicBezTo>
                    <a:pt x="19" y="6"/>
                    <a:pt x="19" y="6"/>
                    <a:pt x="19" y="6"/>
                  </a:cubicBezTo>
                  <a:cubicBezTo>
                    <a:pt x="39" y="26"/>
                    <a:pt x="39" y="26"/>
                    <a:pt x="39" y="26"/>
                  </a:cubicBezTo>
                  <a:cubicBezTo>
                    <a:pt x="27" y="27"/>
                    <a:pt x="15" y="28"/>
                    <a:pt x="4" y="29"/>
                  </a:cubicBezTo>
                  <a:cubicBezTo>
                    <a:pt x="1" y="40"/>
                    <a:pt x="0" y="52"/>
                    <a:pt x="0" y="65"/>
                  </a:cubicBezTo>
                  <a:cubicBezTo>
                    <a:pt x="0" y="78"/>
                    <a:pt x="1" y="90"/>
                    <a:pt x="4" y="101"/>
                  </a:cubicBezTo>
                  <a:cubicBezTo>
                    <a:pt x="19" y="104"/>
                    <a:pt x="35" y="105"/>
                    <a:pt x="52" y="105"/>
                  </a:cubicBezTo>
                  <a:cubicBezTo>
                    <a:pt x="69" y="105"/>
                    <a:pt x="86" y="104"/>
                    <a:pt x="100" y="101"/>
                  </a:cubicBezTo>
                  <a:cubicBezTo>
                    <a:pt x="103" y="90"/>
                    <a:pt x="105" y="78"/>
                    <a:pt x="105" y="65"/>
                  </a:cubicBezTo>
                  <a:cubicBezTo>
                    <a:pt x="105" y="52"/>
                    <a:pt x="103" y="40"/>
                    <a:pt x="100" y="29"/>
                  </a:cubicBezTo>
                  <a:close/>
                  <a:moveTo>
                    <a:pt x="88" y="89"/>
                  </a:moveTo>
                  <a:cubicBezTo>
                    <a:pt x="77" y="91"/>
                    <a:pt x="65" y="92"/>
                    <a:pt x="52" y="92"/>
                  </a:cubicBezTo>
                  <a:cubicBezTo>
                    <a:pt x="39" y="92"/>
                    <a:pt x="27" y="91"/>
                    <a:pt x="16" y="89"/>
                  </a:cubicBezTo>
                  <a:cubicBezTo>
                    <a:pt x="14" y="82"/>
                    <a:pt x="13" y="74"/>
                    <a:pt x="13" y="65"/>
                  </a:cubicBezTo>
                  <a:cubicBezTo>
                    <a:pt x="13" y="57"/>
                    <a:pt x="14" y="49"/>
                    <a:pt x="16" y="41"/>
                  </a:cubicBezTo>
                  <a:cubicBezTo>
                    <a:pt x="27" y="40"/>
                    <a:pt x="39" y="39"/>
                    <a:pt x="52" y="39"/>
                  </a:cubicBezTo>
                  <a:cubicBezTo>
                    <a:pt x="65" y="39"/>
                    <a:pt x="77" y="40"/>
                    <a:pt x="88" y="41"/>
                  </a:cubicBezTo>
                  <a:cubicBezTo>
                    <a:pt x="90" y="49"/>
                    <a:pt x="92" y="57"/>
                    <a:pt x="92" y="65"/>
                  </a:cubicBezTo>
                  <a:cubicBezTo>
                    <a:pt x="92" y="74"/>
                    <a:pt x="90" y="82"/>
                    <a:pt x="88" y="89"/>
                  </a:cubicBezTo>
                  <a:close/>
                </a:path>
              </a:pathLst>
            </a:custGeom>
            <a:grpFill/>
            <a:ln>
              <a:noFill/>
            </a:ln>
          </p:spPr>
          <p:txBody>
            <a:bodyPr/>
            <a:lstStyle/>
            <a:p>
              <a:pPr>
                <a:defRPr/>
              </a:pPr>
              <a:endParaRPr lang="id-ID" sz="1350">
                <a:solidFill>
                  <a:prstClr val="black"/>
                </a:solidFill>
              </a:endParaRPr>
            </a:p>
          </p:txBody>
        </p:sp>
        <p:sp>
          <p:nvSpPr>
            <p:cNvPr id="166" name="Freeform 217"/>
            <p:cNvSpPr/>
            <p:nvPr/>
          </p:nvSpPr>
          <p:spPr bwMode="auto">
            <a:xfrm>
              <a:off x="9372038" y="6560592"/>
              <a:ext cx="409082" cy="230965"/>
            </a:xfrm>
            <a:custGeom>
              <a:avLst/>
              <a:gdLst>
                <a:gd name="T0" fmla="*/ 128 w 128"/>
                <a:gd name="T1" fmla="*/ 50 h 72"/>
                <a:gd name="T2" fmla="*/ 112 w 128"/>
                <a:gd name="T3" fmla="*/ 29 h 72"/>
                <a:gd name="T4" fmla="*/ 82 w 128"/>
                <a:gd name="T5" fmla="*/ 0 h 72"/>
                <a:gd name="T6" fmla="*/ 58 w 128"/>
                <a:gd name="T7" fmla="*/ 11 h 72"/>
                <a:gd name="T8" fmla="*/ 45 w 128"/>
                <a:gd name="T9" fmla="*/ 4 h 72"/>
                <a:gd name="T10" fmla="*/ 29 w 128"/>
                <a:gd name="T11" fmla="*/ 21 h 72"/>
                <a:gd name="T12" fmla="*/ 29 w 128"/>
                <a:gd name="T13" fmla="*/ 23 h 72"/>
                <a:gd name="T14" fmla="*/ 24 w 128"/>
                <a:gd name="T15" fmla="*/ 23 h 72"/>
                <a:gd name="T16" fmla="*/ 0 w 128"/>
                <a:gd name="T17" fmla="*/ 47 h 72"/>
                <a:gd name="T18" fmla="*/ 24 w 128"/>
                <a:gd name="T19" fmla="*/ 72 h 72"/>
                <a:gd name="T20" fmla="*/ 106 w 128"/>
                <a:gd name="T21" fmla="*/ 72 h 72"/>
                <a:gd name="T22" fmla="*/ 106 w 128"/>
                <a:gd name="T23" fmla="*/ 72 h 72"/>
                <a:gd name="T24" fmla="*/ 128 w 128"/>
                <a:gd name="T25" fmla="*/ 50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8" h="72">
                  <a:moveTo>
                    <a:pt x="128" y="50"/>
                  </a:moveTo>
                  <a:cubicBezTo>
                    <a:pt x="128" y="39"/>
                    <a:pt x="121" y="31"/>
                    <a:pt x="112" y="29"/>
                  </a:cubicBezTo>
                  <a:cubicBezTo>
                    <a:pt x="111" y="12"/>
                    <a:pt x="98" y="0"/>
                    <a:pt x="82" y="0"/>
                  </a:cubicBezTo>
                  <a:cubicBezTo>
                    <a:pt x="72" y="0"/>
                    <a:pt x="64" y="4"/>
                    <a:pt x="58" y="11"/>
                  </a:cubicBezTo>
                  <a:cubicBezTo>
                    <a:pt x="55" y="7"/>
                    <a:pt x="51" y="4"/>
                    <a:pt x="45" y="4"/>
                  </a:cubicBezTo>
                  <a:cubicBezTo>
                    <a:pt x="36" y="4"/>
                    <a:pt x="29" y="12"/>
                    <a:pt x="29" y="21"/>
                  </a:cubicBezTo>
                  <a:cubicBezTo>
                    <a:pt x="29" y="22"/>
                    <a:pt x="29" y="23"/>
                    <a:pt x="29" y="23"/>
                  </a:cubicBezTo>
                  <a:cubicBezTo>
                    <a:pt x="27" y="23"/>
                    <a:pt x="26" y="23"/>
                    <a:pt x="24" y="23"/>
                  </a:cubicBezTo>
                  <a:cubicBezTo>
                    <a:pt x="11" y="23"/>
                    <a:pt x="0" y="34"/>
                    <a:pt x="0" y="47"/>
                  </a:cubicBezTo>
                  <a:cubicBezTo>
                    <a:pt x="0" y="61"/>
                    <a:pt x="11" y="72"/>
                    <a:pt x="24" y="72"/>
                  </a:cubicBezTo>
                  <a:cubicBezTo>
                    <a:pt x="106" y="72"/>
                    <a:pt x="106" y="72"/>
                    <a:pt x="106" y="72"/>
                  </a:cubicBezTo>
                  <a:cubicBezTo>
                    <a:pt x="106" y="72"/>
                    <a:pt x="106" y="72"/>
                    <a:pt x="106" y="72"/>
                  </a:cubicBezTo>
                  <a:cubicBezTo>
                    <a:pt x="118" y="71"/>
                    <a:pt x="128" y="62"/>
                    <a:pt x="128" y="50"/>
                  </a:cubicBezTo>
                  <a:close/>
                </a:path>
              </a:pathLst>
            </a:custGeom>
            <a:grpFill/>
            <a:ln>
              <a:noFill/>
            </a:ln>
          </p:spPr>
          <p:txBody>
            <a:bodyPr/>
            <a:lstStyle/>
            <a:p>
              <a:pPr>
                <a:defRPr/>
              </a:pPr>
              <a:endParaRPr lang="id-ID" sz="1350">
                <a:solidFill>
                  <a:prstClr val="black"/>
                </a:solidFill>
              </a:endParaRPr>
            </a:p>
          </p:txBody>
        </p:sp>
        <p:sp>
          <p:nvSpPr>
            <p:cNvPr id="167" name="Freeform 218"/>
            <p:cNvSpPr>
              <a:spLocks noEditPoints="1"/>
            </p:cNvSpPr>
            <p:nvPr/>
          </p:nvSpPr>
          <p:spPr bwMode="auto">
            <a:xfrm>
              <a:off x="8992317" y="6560592"/>
              <a:ext cx="281855" cy="230965"/>
            </a:xfrm>
            <a:custGeom>
              <a:avLst/>
              <a:gdLst>
                <a:gd name="T0" fmla="*/ 0 w 88"/>
                <a:gd name="T1" fmla="*/ 0 h 72"/>
                <a:gd name="T2" fmla="*/ 0 w 88"/>
                <a:gd name="T3" fmla="*/ 72 h 72"/>
                <a:gd name="T4" fmla="*/ 88 w 88"/>
                <a:gd name="T5" fmla="*/ 72 h 72"/>
                <a:gd name="T6" fmla="*/ 88 w 88"/>
                <a:gd name="T7" fmla="*/ 0 h 72"/>
                <a:gd name="T8" fmla="*/ 0 w 88"/>
                <a:gd name="T9" fmla="*/ 0 h 72"/>
                <a:gd name="T10" fmla="*/ 83 w 88"/>
                <a:gd name="T11" fmla="*/ 66 h 72"/>
                <a:gd name="T12" fmla="*/ 5 w 88"/>
                <a:gd name="T13" fmla="*/ 66 h 72"/>
                <a:gd name="T14" fmla="*/ 5 w 88"/>
                <a:gd name="T15" fmla="*/ 5 h 72"/>
                <a:gd name="T16" fmla="*/ 83 w 88"/>
                <a:gd name="T17" fmla="*/ 5 h 72"/>
                <a:gd name="T18" fmla="*/ 83 w 88"/>
                <a:gd name="T19" fmla="*/ 66 h 72"/>
                <a:gd name="T20" fmla="*/ 61 w 88"/>
                <a:gd name="T21" fmla="*/ 19 h 72"/>
                <a:gd name="T22" fmla="*/ 69 w 88"/>
                <a:gd name="T23" fmla="*/ 27 h 72"/>
                <a:gd name="T24" fmla="*/ 77 w 88"/>
                <a:gd name="T25" fmla="*/ 19 h 72"/>
                <a:gd name="T26" fmla="*/ 69 w 88"/>
                <a:gd name="T27" fmla="*/ 11 h 72"/>
                <a:gd name="T28" fmla="*/ 61 w 88"/>
                <a:gd name="T29" fmla="*/ 19 h 72"/>
                <a:gd name="T30" fmla="*/ 77 w 88"/>
                <a:gd name="T31" fmla="*/ 60 h 72"/>
                <a:gd name="T32" fmla="*/ 11 w 88"/>
                <a:gd name="T33" fmla="*/ 60 h 72"/>
                <a:gd name="T34" fmla="*/ 27 w 88"/>
                <a:gd name="T35" fmla="*/ 16 h 72"/>
                <a:gd name="T36" fmla="*/ 50 w 88"/>
                <a:gd name="T37" fmla="*/ 44 h 72"/>
                <a:gd name="T38" fmla="*/ 61 w 88"/>
                <a:gd name="T39" fmla="*/ 36 h 72"/>
                <a:gd name="T40" fmla="*/ 77 w 88"/>
                <a:gd name="T41" fmla="*/ 60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88" h="72">
                  <a:moveTo>
                    <a:pt x="0" y="0"/>
                  </a:moveTo>
                  <a:cubicBezTo>
                    <a:pt x="0" y="72"/>
                    <a:pt x="0" y="72"/>
                    <a:pt x="0" y="72"/>
                  </a:cubicBezTo>
                  <a:cubicBezTo>
                    <a:pt x="88" y="72"/>
                    <a:pt x="88" y="72"/>
                    <a:pt x="88" y="72"/>
                  </a:cubicBezTo>
                  <a:cubicBezTo>
                    <a:pt x="88" y="0"/>
                    <a:pt x="88" y="0"/>
                    <a:pt x="88" y="0"/>
                  </a:cubicBezTo>
                  <a:lnTo>
                    <a:pt x="0" y="0"/>
                  </a:lnTo>
                  <a:close/>
                  <a:moveTo>
                    <a:pt x="83" y="66"/>
                  </a:moveTo>
                  <a:cubicBezTo>
                    <a:pt x="5" y="66"/>
                    <a:pt x="5" y="66"/>
                    <a:pt x="5" y="66"/>
                  </a:cubicBezTo>
                  <a:cubicBezTo>
                    <a:pt x="5" y="5"/>
                    <a:pt x="5" y="5"/>
                    <a:pt x="5" y="5"/>
                  </a:cubicBezTo>
                  <a:cubicBezTo>
                    <a:pt x="83" y="5"/>
                    <a:pt x="83" y="5"/>
                    <a:pt x="83" y="5"/>
                  </a:cubicBezTo>
                  <a:lnTo>
                    <a:pt x="83" y="66"/>
                  </a:lnTo>
                  <a:close/>
                  <a:moveTo>
                    <a:pt x="61" y="19"/>
                  </a:moveTo>
                  <a:cubicBezTo>
                    <a:pt x="61" y="24"/>
                    <a:pt x="64" y="27"/>
                    <a:pt x="69" y="27"/>
                  </a:cubicBezTo>
                  <a:cubicBezTo>
                    <a:pt x="74" y="27"/>
                    <a:pt x="77" y="24"/>
                    <a:pt x="77" y="19"/>
                  </a:cubicBezTo>
                  <a:cubicBezTo>
                    <a:pt x="77" y="14"/>
                    <a:pt x="74" y="11"/>
                    <a:pt x="69" y="11"/>
                  </a:cubicBezTo>
                  <a:cubicBezTo>
                    <a:pt x="64" y="11"/>
                    <a:pt x="61" y="14"/>
                    <a:pt x="61" y="19"/>
                  </a:cubicBezTo>
                  <a:close/>
                  <a:moveTo>
                    <a:pt x="77" y="60"/>
                  </a:moveTo>
                  <a:cubicBezTo>
                    <a:pt x="11" y="60"/>
                    <a:pt x="11" y="60"/>
                    <a:pt x="11" y="60"/>
                  </a:cubicBezTo>
                  <a:cubicBezTo>
                    <a:pt x="27" y="16"/>
                    <a:pt x="27" y="16"/>
                    <a:pt x="27" y="16"/>
                  </a:cubicBezTo>
                  <a:cubicBezTo>
                    <a:pt x="50" y="44"/>
                    <a:pt x="50" y="44"/>
                    <a:pt x="50" y="44"/>
                  </a:cubicBezTo>
                  <a:cubicBezTo>
                    <a:pt x="61" y="36"/>
                    <a:pt x="61" y="36"/>
                    <a:pt x="61" y="36"/>
                  </a:cubicBezTo>
                  <a:lnTo>
                    <a:pt x="77" y="60"/>
                  </a:lnTo>
                  <a:close/>
                </a:path>
              </a:pathLst>
            </a:custGeom>
            <a:grpFill/>
            <a:ln>
              <a:noFill/>
            </a:ln>
          </p:spPr>
          <p:txBody>
            <a:bodyPr/>
            <a:lstStyle/>
            <a:p>
              <a:pPr>
                <a:defRPr/>
              </a:pPr>
              <a:endParaRPr lang="id-ID" sz="1350">
                <a:solidFill>
                  <a:prstClr val="black"/>
                </a:solidFill>
              </a:endParaRPr>
            </a:p>
          </p:txBody>
        </p:sp>
        <p:sp>
          <p:nvSpPr>
            <p:cNvPr id="168" name="Freeform 219"/>
            <p:cNvSpPr>
              <a:spLocks noEditPoints="1"/>
            </p:cNvSpPr>
            <p:nvPr/>
          </p:nvSpPr>
          <p:spPr bwMode="auto">
            <a:xfrm>
              <a:off x="8583234" y="6505787"/>
              <a:ext cx="272069" cy="275983"/>
            </a:xfrm>
            <a:custGeom>
              <a:avLst/>
              <a:gdLst>
                <a:gd name="T0" fmla="*/ 57 w 85"/>
                <a:gd name="T1" fmla="*/ 59 h 86"/>
                <a:gd name="T2" fmla="*/ 82 w 85"/>
                <a:gd name="T3" fmla="*/ 47 h 86"/>
                <a:gd name="T4" fmla="*/ 82 w 85"/>
                <a:gd name="T5" fmla="*/ 59 h 86"/>
                <a:gd name="T6" fmla="*/ 66 w 85"/>
                <a:gd name="T7" fmla="*/ 67 h 86"/>
                <a:gd name="T8" fmla="*/ 59 w 85"/>
                <a:gd name="T9" fmla="*/ 84 h 86"/>
                <a:gd name="T10" fmla="*/ 47 w 85"/>
                <a:gd name="T11" fmla="*/ 84 h 86"/>
                <a:gd name="T12" fmla="*/ 57 w 85"/>
                <a:gd name="T13" fmla="*/ 59 h 86"/>
                <a:gd name="T14" fmla="*/ 24 w 85"/>
                <a:gd name="T15" fmla="*/ 85 h 86"/>
                <a:gd name="T16" fmla="*/ 39 w 85"/>
                <a:gd name="T17" fmla="*/ 42 h 86"/>
                <a:gd name="T18" fmla="*/ 81 w 85"/>
                <a:gd name="T19" fmla="*/ 23 h 86"/>
                <a:gd name="T20" fmla="*/ 81 w 85"/>
                <a:gd name="T21" fmla="*/ 35 h 86"/>
                <a:gd name="T22" fmla="*/ 81 w 85"/>
                <a:gd name="T23" fmla="*/ 35 h 86"/>
                <a:gd name="T24" fmla="*/ 48 w 85"/>
                <a:gd name="T25" fmla="*/ 51 h 86"/>
                <a:gd name="T26" fmla="*/ 36 w 85"/>
                <a:gd name="T27" fmla="*/ 85 h 86"/>
                <a:gd name="T28" fmla="*/ 24 w 85"/>
                <a:gd name="T29" fmla="*/ 85 h 86"/>
                <a:gd name="T30" fmla="*/ 49 w 85"/>
                <a:gd name="T31" fmla="*/ 7 h 86"/>
                <a:gd name="T32" fmla="*/ 80 w 85"/>
                <a:gd name="T33" fmla="*/ 0 h 86"/>
                <a:gd name="T34" fmla="*/ 80 w 85"/>
                <a:gd name="T35" fmla="*/ 0 h 86"/>
                <a:gd name="T36" fmla="*/ 80 w 85"/>
                <a:gd name="T37" fmla="*/ 12 h 86"/>
                <a:gd name="T38" fmla="*/ 31 w 85"/>
                <a:gd name="T39" fmla="*/ 34 h 86"/>
                <a:gd name="T40" fmla="*/ 12 w 85"/>
                <a:gd name="T41" fmla="*/ 86 h 86"/>
                <a:gd name="T42" fmla="*/ 0 w 85"/>
                <a:gd name="T43" fmla="*/ 86 h 86"/>
                <a:gd name="T44" fmla="*/ 5 w 85"/>
                <a:gd name="T45" fmla="*/ 55 h 86"/>
                <a:gd name="T46" fmla="*/ 22 w 85"/>
                <a:gd name="T47" fmla="*/ 26 h 86"/>
                <a:gd name="T48" fmla="*/ 49 w 85"/>
                <a:gd name="T49" fmla="*/ 7 h 86"/>
                <a:gd name="T50" fmla="*/ 75 w 85"/>
                <a:gd name="T51" fmla="*/ 83 h 86"/>
                <a:gd name="T52" fmla="*/ 83 w 85"/>
                <a:gd name="T53" fmla="*/ 83 h 86"/>
                <a:gd name="T54" fmla="*/ 83 w 85"/>
                <a:gd name="T55" fmla="*/ 74 h 86"/>
                <a:gd name="T56" fmla="*/ 74 w 85"/>
                <a:gd name="T57" fmla="*/ 75 h 86"/>
                <a:gd name="T58" fmla="*/ 75 w 85"/>
                <a:gd name="T59" fmla="*/ 83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85" h="86">
                  <a:moveTo>
                    <a:pt x="57" y="59"/>
                  </a:moveTo>
                  <a:cubicBezTo>
                    <a:pt x="64" y="51"/>
                    <a:pt x="73" y="48"/>
                    <a:pt x="82" y="47"/>
                  </a:cubicBezTo>
                  <a:cubicBezTo>
                    <a:pt x="82" y="59"/>
                    <a:pt x="82" y="59"/>
                    <a:pt x="82" y="59"/>
                  </a:cubicBezTo>
                  <a:cubicBezTo>
                    <a:pt x="76" y="59"/>
                    <a:pt x="70" y="62"/>
                    <a:pt x="66" y="67"/>
                  </a:cubicBezTo>
                  <a:cubicBezTo>
                    <a:pt x="61" y="71"/>
                    <a:pt x="59" y="78"/>
                    <a:pt x="59" y="84"/>
                  </a:cubicBezTo>
                  <a:cubicBezTo>
                    <a:pt x="47" y="84"/>
                    <a:pt x="47" y="84"/>
                    <a:pt x="47" y="84"/>
                  </a:cubicBezTo>
                  <a:cubicBezTo>
                    <a:pt x="47" y="75"/>
                    <a:pt x="50" y="66"/>
                    <a:pt x="57" y="59"/>
                  </a:cubicBezTo>
                  <a:close/>
                  <a:moveTo>
                    <a:pt x="24" y="85"/>
                  </a:moveTo>
                  <a:cubicBezTo>
                    <a:pt x="23" y="69"/>
                    <a:pt x="29" y="54"/>
                    <a:pt x="39" y="42"/>
                  </a:cubicBezTo>
                  <a:cubicBezTo>
                    <a:pt x="50" y="31"/>
                    <a:pt x="65" y="24"/>
                    <a:pt x="81" y="23"/>
                  </a:cubicBezTo>
                  <a:cubicBezTo>
                    <a:pt x="81" y="35"/>
                    <a:pt x="81" y="35"/>
                    <a:pt x="81" y="35"/>
                  </a:cubicBezTo>
                  <a:cubicBezTo>
                    <a:pt x="81" y="35"/>
                    <a:pt x="81" y="35"/>
                    <a:pt x="81" y="35"/>
                  </a:cubicBezTo>
                  <a:cubicBezTo>
                    <a:pt x="69" y="36"/>
                    <a:pt x="57" y="41"/>
                    <a:pt x="48" y="51"/>
                  </a:cubicBezTo>
                  <a:cubicBezTo>
                    <a:pt x="40" y="60"/>
                    <a:pt x="35" y="72"/>
                    <a:pt x="36" y="85"/>
                  </a:cubicBezTo>
                  <a:lnTo>
                    <a:pt x="24" y="85"/>
                  </a:lnTo>
                  <a:close/>
                  <a:moveTo>
                    <a:pt x="49" y="7"/>
                  </a:moveTo>
                  <a:cubicBezTo>
                    <a:pt x="59" y="3"/>
                    <a:pt x="69" y="0"/>
                    <a:pt x="80" y="0"/>
                  </a:cubicBezTo>
                  <a:cubicBezTo>
                    <a:pt x="80" y="0"/>
                    <a:pt x="80" y="0"/>
                    <a:pt x="80" y="0"/>
                  </a:cubicBezTo>
                  <a:cubicBezTo>
                    <a:pt x="80" y="12"/>
                    <a:pt x="80" y="12"/>
                    <a:pt x="80" y="12"/>
                  </a:cubicBezTo>
                  <a:cubicBezTo>
                    <a:pt x="61" y="12"/>
                    <a:pt x="44" y="20"/>
                    <a:pt x="31" y="34"/>
                  </a:cubicBezTo>
                  <a:cubicBezTo>
                    <a:pt x="18" y="48"/>
                    <a:pt x="11" y="67"/>
                    <a:pt x="12" y="86"/>
                  </a:cubicBezTo>
                  <a:cubicBezTo>
                    <a:pt x="0" y="86"/>
                    <a:pt x="0" y="86"/>
                    <a:pt x="0" y="86"/>
                  </a:cubicBezTo>
                  <a:cubicBezTo>
                    <a:pt x="0" y="75"/>
                    <a:pt x="1" y="65"/>
                    <a:pt x="5" y="55"/>
                  </a:cubicBezTo>
                  <a:cubicBezTo>
                    <a:pt x="9" y="44"/>
                    <a:pt x="14" y="35"/>
                    <a:pt x="22" y="26"/>
                  </a:cubicBezTo>
                  <a:cubicBezTo>
                    <a:pt x="30" y="18"/>
                    <a:pt x="39" y="12"/>
                    <a:pt x="49" y="7"/>
                  </a:cubicBezTo>
                  <a:close/>
                  <a:moveTo>
                    <a:pt x="75" y="83"/>
                  </a:moveTo>
                  <a:cubicBezTo>
                    <a:pt x="77" y="85"/>
                    <a:pt x="81" y="85"/>
                    <a:pt x="83" y="83"/>
                  </a:cubicBezTo>
                  <a:cubicBezTo>
                    <a:pt x="85" y="80"/>
                    <a:pt x="85" y="77"/>
                    <a:pt x="83" y="74"/>
                  </a:cubicBezTo>
                  <a:cubicBezTo>
                    <a:pt x="80" y="72"/>
                    <a:pt x="77" y="72"/>
                    <a:pt x="74" y="75"/>
                  </a:cubicBezTo>
                  <a:cubicBezTo>
                    <a:pt x="72" y="77"/>
                    <a:pt x="72" y="81"/>
                    <a:pt x="75" y="83"/>
                  </a:cubicBezTo>
                  <a:close/>
                </a:path>
              </a:pathLst>
            </a:custGeom>
            <a:grpFill/>
            <a:ln>
              <a:noFill/>
            </a:ln>
          </p:spPr>
          <p:txBody>
            <a:bodyPr/>
            <a:lstStyle/>
            <a:p>
              <a:pPr>
                <a:defRPr/>
              </a:pPr>
              <a:endParaRPr lang="id-ID" sz="1350">
                <a:solidFill>
                  <a:prstClr val="black"/>
                </a:solidFill>
              </a:endParaRPr>
            </a:p>
          </p:txBody>
        </p:sp>
        <p:sp>
          <p:nvSpPr>
            <p:cNvPr id="169" name="Freeform 227"/>
            <p:cNvSpPr>
              <a:spLocks noEditPoints="1"/>
            </p:cNvSpPr>
            <p:nvPr/>
          </p:nvSpPr>
          <p:spPr bwMode="auto">
            <a:xfrm>
              <a:off x="7782165" y="3068712"/>
              <a:ext cx="230965" cy="227050"/>
            </a:xfrm>
            <a:custGeom>
              <a:avLst/>
              <a:gdLst>
                <a:gd name="T0" fmla="*/ 14 w 72"/>
                <a:gd name="T1" fmla="*/ 35 h 71"/>
                <a:gd name="T2" fmla="*/ 14 w 72"/>
                <a:gd name="T3" fmla="*/ 33 h 71"/>
                <a:gd name="T4" fmla="*/ 1 w 72"/>
                <a:gd name="T5" fmla="*/ 29 h 71"/>
                <a:gd name="T6" fmla="*/ 0 w 72"/>
                <a:gd name="T7" fmla="*/ 35 h 71"/>
                <a:gd name="T8" fmla="*/ 11 w 72"/>
                <a:gd name="T9" fmla="*/ 62 h 71"/>
                <a:gd name="T10" fmla="*/ 19 w 72"/>
                <a:gd name="T11" fmla="*/ 51 h 71"/>
                <a:gd name="T12" fmla="*/ 14 w 72"/>
                <a:gd name="T13" fmla="*/ 35 h 71"/>
                <a:gd name="T14" fmla="*/ 58 w 72"/>
                <a:gd name="T15" fmla="*/ 35 h 71"/>
                <a:gd name="T16" fmla="*/ 53 w 72"/>
                <a:gd name="T17" fmla="*/ 51 h 71"/>
                <a:gd name="T18" fmla="*/ 61 w 72"/>
                <a:gd name="T19" fmla="*/ 62 h 71"/>
                <a:gd name="T20" fmla="*/ 72 w 72"/>
                <a:gd name="T21" fmla="*/ 35 h 71"/>
                <a:gd name="T22" fmla="*/ 71 w 72"/>
                <a:gd name="T23" fmla="*/ 29 h 71"/>
                <a:gd name="T24" fmla="*/ 58 w 72"/>
                <a:gd name="T25" fmla="*/ 33 h 71"/>
                <a:gd name="T26" fmla="*/ 58 w 72"/>
                <a:gd name="T27" fmla="*/ 35 h 71"/>
                <a:gd name="T28" fmla="*/ 40 w 72"/>
                <a:gd name="T29" fmla="*/ 13 h 71"/>
                <a:gd name="T30" fmla="*/ 56 w 72"/>
                <a:gd name="T31" fmla="*/ 24 h 71"/>
                <a:gd name="T32" fmla="*/ 68 w 72"/>
                <a:gd name="T33" fmla="*/ 20 h 71"/>
                <a:gd name="T34" fmla="*/ 40 w 72"/>
                <a:gd name="T35" fmla="*/ 0 h 71"/>
                <a:gd name="T36" fmla="*/ 40 w 72"/>
                <a:gd name="T37" fmla="*/ 13 h 71"/>
                <a:gd name="T38" fmla="*/ 16 w 72"/>
                <a:gd name="T39" fmla="*/ 24 h 71"/>
                <a:gd name="T40" fmla="*/ 31 w 72"/>
                <a:gd name="T41" fmla="*/ 13 h 71"/>
                <a:gd name="T42" fmla="*/ 31 w 72"/>
                <a:gd name="T43" fmla="*/ 0 h 71"/>
                <a:gd name="T44" fmla="*/ 3 w 72"/>
                <a:gd name="T45" fmla="*/ 20 h 71"/>
                <a:gd name="T46" fmla="*/ 16 w 72"/>
                <a:gd name="T47" fmla="*/ 24 h 71"/>
                <a:gd name="T48" fmla="*/ 45 w 72"/>
                <a:gd name="T49" fmla="*/ 56 h 71"/>
                <a:gd name="T50" fmla="*/ 36 w 72"/>
                <a:gd name="T51" fmla="*/ 58 h 71"/>
                <a:gd name="T52" fmla="*/ 27 w 72"/>
                <a:gd name="T53" fmla="*/ 56 h 71"/>
                <a:gd name="T54" fmla="*/ 19 w 72"/>
                <a:gd name="T55" fmla="*/ 67 h 71"/>
                <a:gd name="T56" fmla="*/ 36 w 72"/>
                <a:gd name="T57" fmla="*/ 71 h 71"/>
                <a:gd name="T58" fmla="*/ 53 w 72"/>
                <a:gd name="T59" fmla="*/ 67 h 71"/>
                <a:gd name="T60" fmla="*/ 45 w 72"/>
                <a:gd name="T61" fmla="*/ 56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2" h="71">
                  <a:moveTo>
                    <a:pt x="14" y="35"/>
                  </a:moveTo>
                  <a:cubicBezTo>
                    <a:pt x="14" y="35"/>
                    <a:pt x="14" y="34"/>
                    <a:pt x="14" y="33"/>
                  </a:cubicBezTo>
                  <a:cubicBezTo>
                    <a:pt x="1" y="29"/>
                    <a:pt x="1" y="29"/>
                    <a:pt x="1" y="29"/>
                  </a:cubicBezTo>
                  <a:cubicBezTo>
                    <a:pt x="0" y="31"/>
                    <a:pt x="0" y="33"/>
                    <a:pt x="0" y="35"/>
                  </a:cubicBezTo>
                  <a:cubicBezTo>
                    <a:pt x="0" y="46"/>
                    <a:pt x="4" y="55"/>
                    <a:pt x="11" y="62"/>
                  </a:cubicBezTo>
                  <a:cubicBezTo>
                    <a:pt x="19" y="51"/>
                    <a:pt x="19" y="51"/>
                    <a:pt x="19" y="51"/>
                  </a:cubicBezTo>
                  <a:cubicBezTo>
                    <a:pt x="16" y="47"/>
                    <a:pt x="14" y="41"/>
                    <a:pt x="14" y="35"/>
                  </a:cubicBezTo>
                  <a:close/>
                  <a:moveTo>
                    <a:pt x="58" y="35"/>
                  </a:moveTo>
                  <a:cubicBezTo>
                    <a:pt x="58" y="41"/>
                    <a:pt x="56" y="47"/>
                    <a:pt x="53" y="51"/>
                  </a:cubicBezTo>
                  <a:cubicBezTo>
                    <a:pt x="61" y="62"/>
                    <a:pt x="61" y="62"/>
                    <a:pt x="61" y="62"/>
                  </a:cubicBezTo>
                  <a:cubicBezTo>
                    <a:pt x="68" y="55"/>
                    <a:pt x="72" y="46"/>
                    <a:pt x="72" y="35"/>
                  </a:cubicBezTo>
                  <a:cubicBezTo>
                    <a:pt x="72" y="33"/>
                    <a:pt x="72" y="31"/>
                    <a:pt x="71" y="29"/>
                  </a:cubicBezTo>
                  <a:cubicBezTo>
                    <a:pt x="58" y="33"/>
                    <a:pt x="58" y="33"/>
                    <a:pt x="58" y="33"/>
                  </a:cubicBezTo>
                  <a:cubicBezTo>
                    <a:pt x="58" y="34"/>
                    <a:pt x="58" y="35"/>
                    <a:pt x="58" y="35"/>
                  </a:cubicBezTo>
                  <a:close/>
                  <a:moveTo>
                    <a:pt x="40" y="13"/>
                  </a:moveTo>
                  <a:cubicBezTo>
                    <a:pt x="47" y="15"/>
                    <a:pt x="52" y="19"/>
                    <a:pt x="56" y="24"/>
                  </a:cubicBezTo>
                  <a:cubicBezTo>
                    <a:pt x="68" y="20"/>
                    <a:pt x="68" y="20"/>
                    <a:pt x="68" y="20"/>
                  </a:cubicBezTo>
                  <a:cubicBezTo>
                    <a:pt x="63" y="9"/>
                    <a:pt x="53" y="1"/>
                    <a:pt x="40" y="0"/>
                  </a:cubicBezTo>
                  <a:lnTo>
                    <a:pt x="40" y="13"/>
                  </a:lnTo>
                  <a:close/>
                  <a:moveTo>
                    <a:pt x="16" y="24"/>
                  </a:moveTo>
                  <a:cubicBezTo>
                    <a:pt x="20" y="19"/>
                    <a:pt x="25" y="15"/>
                    <a:pt x="31" y="13"/>
                  </a:cubicBezTo>
                  <a:cubicBezTo>
                    <a:pt x="31" y="0"/>
                    <a:pt x="31" y="0"/>
                    <a:pt x="31" y="0"/>
                  </a:cubicBezTo>
                  <a:cubicBezTo>
                    <a:pt x="19" y="1"/>
                    <a:pt x="9" y="9"/>
                    <a:pt x="3" y="20"/>
                  </a:cubicBezTo>
                  <a:lnTo>
                    <a:pt x="16" y="24"/>
                  </a:lnTo>
                  <a:close/>
                  <a:moveTo>
                    <a:pt x="45" y="56"/>
                  </a:moveTo>
                  <a:cubicBezTo>
                    <a:pt x="42" y="57"/>
                    <a:pt x="39" y="58"/>
                    <a:pt x="36" y="58"/>
                  </a:cubicBezTo>
                  <a:cubicBezTo>
                    <a:pt x="33" y="58"/>
                    <a:pt x="30" y="57"/>
                    <a:pt x="27" y="56"/>
                  </a:cubicBezTo>
                  <a:cubicBezTo>
                    <a:pt x="19" y="67"/>
                    <a:pt x="19" y="67"/>
                    <a:pt x="19" y="67"/>
                  </a:cubicBezTo>
                  <a:cubicBezTo>
                    <a:pt x="24" y="70"/>
                    <a:pt x="30" y="71"/>
                    <a:pt x="36" y="71"/>
                  </a:cubicBezTo>
                  <a:cubicBezTo>
                    <a:pt x="42" y="71"/>
                    <a:pt x="48" y="70"/>
                    <a:pt x="53" y="67"/>
                  </a:cubicBezTo>
                  <a:lnTo>
                    <a:pt x="45" y="56"/>
                  </a:lnTo>
                  <a:close/>
                </a:path>
              </a:pathLst>
            </a:custGeom>
            <a:grpFill/>
            <a:ln>
              <a:noFill/>
            </a:ln>
          </p:spPr>
          <p:txBody>
            <a:bodyPr/>
            <a:lstStyle/>
            <a:p>
              <a:pPr>
                <a:defRPr/>
              </a:pPr>
              <a:endParaRPr lang="id-ID" sz="1350">
                <a:solidFill>
                  <a:prstClr val="black"/>
                </a:solidFill>
              </a:endParaRPr>
            </a:p>
          </p:txBody>
        </p:sp>
        <p:sp>
          <p:nvSpPr>
            <p:cNvPr id="170" name="Freeform 229"/>
            <p:cNvSpPr>
              <a:spLocks noEditPoints="1"/>
            </p:cNvSpPr>
            <p:nvPr/>
          </p:nvSpPr>
          <p:spPr bwMode="auto">
            <a:xfrm>
              <a:off x="8409033" y="762985"/>
              <a:ext cx="189861" cy="187904"/>
            </a:xfrm>
            <a:custGeom>
              <a:avLst/>
              <a:gdLst>
                <a:gd name="T0" fmla="*/ 30 w 59"/>
                <a:gd name="T1" fmla="*/ 0 h 59"/>
                <a:gd name="T2" fmla="*/ 0 w 59"/>
                <a:gd name="T3" fmla="*/ 29 h 59"/>
                <a:gd name="T4" fmla="*/ 30 w 59"/>
                <a:gd name="T5" fmla="*/ 59 h 59"/>
                <a:gd name="T6" fmla="*/ 59 w 59"/>
                <a:gd name="T7" fmla="*/ 29 h 59"/>
                <a:gd name="T8" fmla="*/ 30 w 59"/>
                <a:gd name="T9" fmla="*/ 0 h 59"/>
                <a:gd name="T10" fmla="*/ 47 w 59"/>
                <a:gd name="T11" fmla="*/ 25 h 59"/>
                <a:gd name="T12" fmla="*/ 31 w 59"/>
                <a:gd name="T13" fmla="*/ 47 h 59"/>
                <a:gd name="T14" fmla="*/ 24 w 59"/>
                <a:gd name="T15" fmla="*/ 44 h 59"/>
                <a:gd name="T16" fmla="*/ 18 w 59"/>
                <a:gd name="T17" fmla="*/ 27 h 59"/>
                <a:gd name="T18" fmla="*/ 14 w 59"/>
                <a:gd name="T19" fmla="*/ 28 h 59"/>
                <a:gd name="T20" fmla="*/ 12 w 59"/>
                <a:gd name="T21" fmla="*/ 26 h 59"/>
                <a:gd name="T22" fmla="*/ 23 w 59"/>
                <a:gd name="T23" fmla="*/ 18 h 59"/>
                <a:gd name="T24" fmla="*/ 29 w 59"/>
                <a:gd name="T25" fmla="*/ 30 h 59"/>
                <a:gd name="T26" fmla="*/ 32 w 59"/>
                <a:gd name="T27" fmla="*/ 37 h 59"/>
                <a:gd name="T28" fmla="*/ 36 w 59"/>
                <a:gd name="T29" fmla="*/ 31 h 59"/>
                <a:gd name="T30" fmla="*/ 32 w 59"/>
                <a:gd name="T31" fmla="*/ 26 h 59"/>
                <a:gd name="T32" fmla="*/ 47 w 59"/>
                <a:gd name="T33" fmla="*/ 25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9" h="59">
                  <a:moveTo>
                    <a:pt x="30" y="0"/>
                  </a:moveTo>
                  <a:cubicBezTo>
                    <a:pt x="14" y="0"/>
                    <a:pt x="0" y="13"/>
                    <a:pt x="0" y="29"/>
                  </a:cubicBezTo>
                  <a:cubicBezTo>
                    <a:pt x="0" y="45"/>
                    <a:pt x="14" y="59"/>
                    <a:pt x="30" y="59"/>
                  </a:cubicBezTo>
                  <a:cubicBezTo>
                    <a:pt x="46" y="59"/>
                    <a:pt x="59" y="45"/>
                    <a:pt x="59" y="29"/>
                  </a:cubicBezTo>
                  <a:cubicBezTo>
                    <a:pt x="59" y="13"/>
                    <a:pt x="46" y="0"/>
                    <a:pt x="30" y="0"/>
                  </a:cubicBezTo>
                  <a:close/>
                  <a:moveTo>
                    <a:pt x="47" y="25"/>
                  </a:moveTo>
                  <a:cubicBezTo>
                    <a:pt x="45" y="36"/>
                    <a:pt x="34" y="45"/>
                    <a:pt x="31" y="47"/>
                  </a:cubicBezTo>
                  <a:cubicBezTo>
                    <a:pt x="28" y="49"/>
                    <a:pt x="25" y="46"/>
                    <a:pt x="24" y="44"/>
                  </a:cubicBezTo>
                  <a:cubicBezTo>
                    <a:pt x="22" y="42"/>
                    <a:pt x="19" y="28"/>
                    <a:pt x="18" y="27"/>
                  </a:cubicBezTo>
                  <a:cubicBezTo>
                    <a:pt x="17" y="25"/>
                    <a:pt x="14" y="28"/>
                    <a:pt x="14" y="28"/>
                  </a:cubicBezTo>
                  <a:cubicBezTo>
                    <a:pt x="12" y="26"/>
                    <a:pt x="12" y="26"/>
                    <a:pt x="12" y="26"/>
                  </a:cubicBezTo>
                  <a:cubicBezTo>
                    <a:pt x="12" y="26"/>
                    <a:pt x="18" y="19"/>
                    <a:pt x="23" y="18"/>
                  </a:cubicBezTo>
                  <a:cubicBezTo>
                    <a:pt x="28" y="17"/>
                    <a:pt x="28" y="25"/>
                    <a:pt x="29" y="30"/>
                  </a:cubicBezTo>
                  <a:cubicBezTo>
                    <a:pt x="30" y="34"/>
                    <a:pt x="31" y="37"/>
                    <a:pt x="32" y="37"/>
                  </a:cubicBezTo>
                  <a:cubicBezTo>
                    <a:pt x="33" y="37"/>
                    <a:pt x="34" y="34"/>
                    <a:pt x="36" y="31"/>
                  </a:cubicBezTo>
                  <a:cubicBezTo>
                    <a:pt x="39" y="27"/>
                    <a:pt x="36" y="23"/>
                    <a:pt x="32" y="26"/>
                  </a:cubicBezTo>
                  <a:cubicBezTo>
                    <a:pt x="34" y="16"/>
                    <a:pt x="49" y="14"/>
                    <a:pt x="47" y="25"/>
                  </a:cubicBezTo>
                  <a:close/>
                </a:path>
              </a:pathLst>
            </a:custGeom>
            <a:grpFill/>
            <a:ln>
              <a:noFill/>
            </a:ln>
          </p:spPr>
          <p:txBody>
            <a:bodyPr/>
            <a:lstStyle/>
            <a:p>
              <a:pPr>
                <a:defRPr/>
              </a:pPr>
              <a:endParaRPr lang="id-ID" sz="1350">
                <a:solidFill>
                  <a:prstClr val="black"/>
                </a:solidFill>
              </a:endParaRPr>
            </a:p>
          </p:txBody>
        </p:sp>
      </p:grpSp>
      <p:sp>
        <p:nvSpPr>
          <p:cNvPr id="172" name="MH_SubTitle_3"/>
          <p:cNvSpPr/>
          <p:nvPr>
            <p:custDataLst>
              <p:tags r:id="rId1"/>
            </p:custDataLst>
          </p:nvPr>
        </p:nvSpPr>
        <p:spPr bwMode="auto">
          <a:xfrm>
            <a:off x="3303985" y="1650206"/>
            <a:ext cx="1889522" cy="272654"/>
          </a:xfrm>
          <a:prstGeom prst="rect">
            <a:avLst/>
          </a:prstGeom>
        </p:spPr>
        <p:txBody>
          <a:bodyPr/>
          <a:lstStyle/>
          <a:p>
            <a:pPr>
              <a:lnSpc>
                <a:spcPct val="120000"/>
              </a:lnSpc>
              <a:defRPr/>
            </a:pPr>
            <a:endParaRPr lang="zh-CN" altLang="en-US" sz="1500" dirty="0">
              <a:solidFill>
                <a:prstClr val="black">
                  <a:lumMod val="75000"/>
                  <a:lumOff val="25000"/>
                </a:prstClr>
              </a:solidFill>
            </a:endParaRPr>
          </a:p>
        </p:txBody>
      </p:sp>
      <p:sp>
        <p:nvSpPr>
          <p:cNvPr id="175" name="MH_SubTitle_3"/>
          <p:cNvSpPr/>
          <p:nvPr>
            <p:custDataLst>
              <p:tags r:id="rId2"/>
            </p:custDataLst>
          </p:nvPr>
        </p:nvSpPr>
        <p:spPr bwMode="auto">
          <a:xfrm>
            <a:off x="3303985" y="2363391"/>
            <a:ext cx="1889522" cy="272653"/>
          </a:xfrm>
          <a:prstGeom prst="rect">
            <a:avLst/>
          </a:prstGeom>
        </p:spPr>
        <p:txBody>
          <a:bodyPr/>
          <a:lstStyle/>
          <a:p>
            <a:pPr>
              <a:lnSpc>
                <a:spcPct val="120000"/>
              </a:lnSpc>
              <a:defRPr/>
            </a:pPr>
            <a:endParaRPr lang="zh-CN" altLang="en-US" sz="1500" dirty="0">
              <a:solidFill>
                <a:prstClr val="black">
                  <a:lumMod val="75000"/>
                  <a:lumOff val="25000"/>
                </a:prstClr>
              </a:solidFill>
            </a:endParaRPr>
          </a:p>
        </p:txBody>
      </p:sp>
      <p:sp>
        <p:nvSpPr>
          <p:cNvPr id="97289" name="文本框 182"/>
          <p:cNvSpPr txBox="1">
            <a:spLocks noChangeArrowheads="1"/>
          </p:cNvSpPr>
          <p:nvPr/>
        </p:nvSpPr>
        <p:spPr bwMode="auto">
          <a:xfrm>
            <a:off x="721096" y="1457000"/>
            <a:ext cx="297754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b="1">
                <a:solidFill>
                  <a:schemeClr val="tx1"/>
                </a:solidFill>
                <a:latin typeface="Calibri" panose="020F0502020204030204" pitchFamily="34" charset="0"/>
                <a:ea typeface="字体管家娜娜体" charset="-122"/>
              </a:defRPr>
            </a:lvl1pPr>
            <a:lvl2pPr marL="742950" indent="-285750">
              <a:defRPr b="1">
                <a:solidFill>
                  <a:schemeClr val="tx1"/>
                </a:solidFill>
                <a:latin typeface="Calibri" panose="020F0502020204030204" pitchFamily="34" charset="0"/>
                <a:ea typeface="字体管家娜娜体" charset="-122"/>
              </a:defRPr>
            </a:lvl2pPr>
            <a:lvl3pPr marL="1143000" indent="-228600">
              <a:defRPr b="1">
                <a:solidFill>
                  <a:schemeClr val="tx1"/>
                </a:solidFill>
                <a:latin typeface="Calibri" panose="020F0502020204030204" pitchFamily="34" charset="0"/>
                <a:ea typeface="字体管家娜娜体" charset="-122"/>
              </a:defRPr>
            </a:lvl3pPr>
            <a:lvl4pPr marL="1600200" indent="-228600">
              <a:defRPr b="1">
                <a:solidFill>
                  <a:schemeClr val="tx1"/>
                </a:solidFill>
                <a:latin typeface="Calibri" panose="020F0502020204030204" pitchFamily="34" charset="0"/>
                <a:ea typeface="字体管家娜娜体" charset="-122"/>
              </a:defRPr>
            </a:lvl4pPr>
            <a:lvl5pPr marL="2057400" indent="-228600">
              <a:defRPr b="1">
                <a:solidFill>
                  <a:schemeClr val="tx1"/>
                </a:solidFill>
                <a:latin typeface="Calibri" panose="020F0502020204030204" pitchFamily="34" charset="0"/>
                <a:ea typeface="字体管家娜娜体" charset="-122"/>
              </a:defRPr>
            </a:lvl5pPr>
            <a:lvl6pPr marL="2514600" indent="-228600" eaLnBrk="0" fontAlgn="base" hangingPunct="0">
              <a:spcBef>
                <a:spcPct val="0"/>
              </a:spcBef>
              <a:spcAft>
                <a:spcPct val="0"/>
              </a:spcAft>
              <a:defRPr b="1">
                <a:solidFill>
                  <a:schemeClr val="tx1"/>
                </a:solidFill>
                <a:latin typeface="Calibri" panose="020F0502020204030204" pitchFamily="34" charset="0"/>
                <a:ea typeface="字体管家娜娜体" charset="-122"/>
              </a:defRPr>
            </a:lvl6pPr>
            <a:lvl7pPr marL="2971800" indent="-228600" eaLnBrk="0" fontAlgn="base" hangingPunct="0">
              <a:spcBef>
                <a:spcPct val="0"/>
              </a:spcBef>
              <a:spcAft>
                <a:spcPct val="0"/>
              </a:spcAft>
              <a:defRPr b="1">
                <a:solidFill>
                  <a:schemeClr val="tx1"/>
                </a:solidFill>
                <a:latin typeface="Calibri" panose="020F0502020204030204" pitchFamily="34" charset="0"/>
                <a:ea typeface="字体管家娜娜体" charset="-122"/>
              </a:defRPr>
            </a:lvl7pPr>
            <a:lvl8pPr marL="3429000" indent="-228600" eaLnBrk="0" fontAlgn="base" hangingPunct="0">
              <a:spcBef>
                <a:spcPct val="0"/>
              </a:spcBef>
              <a:spcAft>
                <a:spcPct val="0"/>
              </a:spcAft>
              <a:defRPr b="1">
                <a:solidFill>
                  <a:schemeClr val="tx1"/>
                </a:solidFill>
                <a:latin typeface="Calibri" panose="020F0502020204030204" pitchFamily="34" charset="0"/>
                <a:ea typeface="字体管家娜娜体" charset="-122"/>
              </a:defRPr>
            </a:lvl8pPr>
            <a:lvl9pPr marL="3886200" indent="-228600" eaLnBrk="0" fontAlgn="base" hangingPunct="0">
              <a:spcBef>
                <a:spcPct val="0"/>
              </a:spcBef>
              <a:spcAft>
                <a:spcPct val="0"/>
              </a:spcAft>
              <a:defRPr b="1">
                <a:solidFill>
                  <a:schemeClr val="tx1"/>
                </a:solidFill>
                <a:latin typeface="Calibri" panose="020F0502020204030204" pitchFamily="34" charset="0"/>
                <a:ea typeface="字体管家娜娜体" charset="-122"/>
              </a:defRPr>
            </a:lvl9pPr>
          </a:lstStyle>
          <a:p>
            <a:r>
              <a:rPr lang="zh-CN" altLang="en-US">
                <a:solidFill>
                  <a:srgbClr val="FF0000"/>
                </a:solidFill>
                <a:ea typeface="微软雅黑" panose="020B0503020204020204" pitchFamily="34" charset="-122"/>
              </a:rPr>
              <a:t>吃吃吃</a:t>
            </a:r>
          </a:p>
        </p:txBody>
      </p:sp>
      <p:sp>
        <p:nvSpPr>
          <p:cNvPr id="97291" name="文本框 186"/>
          <p:cNvSpPr txBox="1">
            <a:spLocks noChangeArrowheads="1"/>
          </p:cNvSpPr>
          <p:nvPr/>
        </p:nvSpPr>
        <p:spPr bwMode="auto">
          <a:xfrm>
            <a:off x="4172699" y="1126101"/>
            <a:ext cx="469106"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b="1">
                <a:solidFill>
                  <a:schemeClr val="tx1"/>
                </a:solidFill>
                <a:latin typeface="Calibri" panose="020F0502020204030204" pitchFamily="34" charset="0"/>
                <a:ea typeface="字体管家娜娜体" charset="-122"/>
              </a:defRPr>
            </a:lvl1pPr>
            <a:lvl2pPr marL="742950" indent="-285750">
              <a:defRPr b="1">
                <a:solidFill>
                  <a:schemeClr val="tx1"/>
                </a:solidFill>
                <a:latin typeface="Calibri" panose="020F0502020204030204" pitchFamily="34" charset="0"/>
                <a:ea typeface="字体管家娜娜体" charset="-122"/>
              </a:defRPr>
            </a:lvl2pPr>
            <a:lvl3pPr marL="1143000" indent="-228600">
              <a:defRPr b="1">
                <a:solidFill>
                  <a:schemeClr val="tx1"/>
                </a:solidFill>
                <a:latin typeface="Calibri" panose="020F0502020204030204" pitchFamily="34" charset="0"/>
                <a:ea typeface="字体管家娜娜体" charset="-122"/>
              </a:defRPr>
            </a:lvl3pPr>
            <a:lvl4pPr marL="1600200" indent="-228600">
              <a:defRPr b="1">
                <a:solidFill>
                  <a:schemeClr val="tx1"/>
                </a:solidFill>
                <a:latin typeface="Calibri" panose="020F0502020204030204" pitchFamily="34" charset="0"/>
                <a:ea typeface="字体管家娜娜体" charset="-122"/>
              </a:defRPr>
            </a:lvl4pPr>
            <a:lvl5pPr marL="2057400" indent="-228600">
              <a:defRPr b="1">
                <a:solidFill>
                  <a:schemeClr val="tx1"/>
                </a:solidFill>
                <a:latin typeface="Calibri" panose="020F0502020204030204" pitchFamily="34" charset="0"/>
                <a:ea typeface="字体管家娜娜体" charset="-122"/>
              </a:defRPr>
            </a:lvl5pPr>
            <a:lvl6pPr marL="2514600" indent="-228600" eaLnBrk="0" fontAlgn="base" hangingPunct="0">
              <a:spcBef>
                <a:spcPct val="0"/>
              </a:spcBef>
              <a:spcAft>
                <a:spcPct val="0"/>
              </a:spcAft>
              <a:defRPr b="1">
                <a:solidFill>
                  <a:schemeClr val="tx1"/>
                </a:solidFill>
                <a:latin typeface="Calibri" panose="020F0502020204030204" pitchFamily="34" charset="0"/>
                <a:ea typeface="字体管家娜娜体" charset="-122"/>
              </a:defRPr>
            </a:lvl6pPr>
            <a:lvl7pPr marL="2971800" indent="-228600" eaLnBrk="0" fontAlgn="base" hangingPunct="0">
              <a:spcBef>
                <a:spcPct val="0"/>
              </a:spcBef>
              <a:spcAft>
                <a:spcPct val="0"/>
              </a:spcAft>
              <a:defRPr b="1">
                <a:solidFill>
                  <a:schemeClr val="tx1"/>
                </a:solidFill>
                <a:latin typeface="Calibri" panose="020F0502020204030204" pitchFamily="34" charset="0"/>
                <a:ea typeface="字体管家娜娜体" charset="-122"/>
              </a:defRPr>
            </a:lvl7pPr>
            <a:lvl8pPr marL="3429000" indent="-228600" eaLnBrk="0" fontAlgn="base" hangingPunct="0">
              <a:spcBef>
                <a:spcPct val="0"/>
              </a:spcBef>
              <a:spcAft>
                <a:spcPct val="0"/>
              </a:spcAft>
              <a:defRPr b="1">
                <a:solidFill>
                  <a:schemeClr val="tx1"/>
                </a:solidFill>
                <a:latin typeface="Calibri" panose="020F0502020204030204" pitchFamily="34" charset="0"/>
                <a:ea typeface="字体管家娜娜体" charset="-122"/>
              </a:defRPr>
            </a:lvl8pPr>
            <a:lvl9pPr marL="3886200" indent="-228600" eaLnBrk="0" fontAlgn="base" hangingPunct="0">
              <a:spcBef>
                <a:spcPct val="0"/>
              </a:spcBef>
              <a:spcAft>
                <a:spcPct val="0"/>
              </a:spcAft>
              <a:defRPr b="1">
                <a:solidFill>
                  <a:schemeClr val="tx1"/>
                </a:solidFill>
                <a:latin typeface="Calibri" panose="020F0502020204030204" pitchFamily="34" charset="0"/>
                <a:ea typeface="字体管家娜娜体" charset="-122"/>
              </a:defRPr>
            </a:lvl9pPr>
          </a:lstStyle>
          <a:p>
            <a:r>
              <a:rPr lang="zh-CN" altLang="en-US">
                <a:solidFill>
                  <a:srgbClr val="FF0000"/>
                </a:solidFill>
                <a:ea typeface="微软雅黑" panose="020B0503020204020204" pitchFamily="34" charset="-122"/>
              </a:rPr>
              <a:t>买买买</a:t>
            </a:r>
          </a:p>
          <a:p>
            <a:endParaRPr lang="en-US" altLang="zh-CN">
              <a:solidFill>
                <a:srgbClr val="FF0000"/>
              </a:solidFill>
              <a:ea typeface="微软雅黑" panose="020B0503020204020204" pitchFamily="34" charset="-122"/>
            </a:endParaRPr>
          </a:p>
        </p:txBody>
      </p:sp>
      <p:sp>
        <p:nvSpPr>
          <p:cNvPr id="97292" name="MH_SubTitle_3"/>
          <p:cNvSpPr>
            <a:spLocks noChangeArrowheads="1"/>
          </p:cNvSpPr>
          <p:nvPr>
            <p:custDataLst>
              <p:tags r:id="rId3"/>
            </p:custDataLst>
          </p:nvPr>
        </p:nvSpPr>
        <p:spPr bwMode="auto">
          <a:xfrm>
            <a:off x="1242236" y="3664495"/>
            <a:ext cx="2894409" cy="383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b="1">
                <a:solidFill>
                  <a:schemeClr val="tx1"/>
                </a:solidFill>
                <a:latin typeface="Calibri" panose="020F0502020204030204" pitchFamily="34" charset="0"/>
                <a:ea typeface="字体管家娜娜体" charset="-122"/>
              </a:defRPr>
            </a:lvl1pPr>
            <a:lvl2pPr marL="742950" indent="-285750">
              <a:defRPr b="1">
                <a:solidFill>
                  <a:schemeClr val="tx1"/>
                </a:solidFill>
                <a:latin typeface="Calibri" panose="020F0502020204030204" pitchFamily="34" charset="0"/>
                <a:ea typeface="字体管家娜娜体" charset="-122"/>
              </a:defRPr>
            </a:lvl2pPr>
            <a:lvl3pPr marL="1143000" indent="-228600">
              <a:defRPr b="1">
                <a:solidFill>
                  <a:schemeClr val="tx1"/>
                </a:solidFill>
                <a:latin typeface="Calibri" panose="020F0502020204030204" pitchFamily="34" charset="0"/>
                <a:ea typeface="字体管家娜娜体" charset="-122"/>
              </a:defRPr>
            </a:lvl3pPr>
            <a:lvl4pPr marL="1600200" indent="-228600">
              <a:defRPr b="1">
                <a:solidFill>
                  <a:schemeClr val="tx1"/>
                </a:solidFill>
                <a:latin typeface="Calibri" panose="020F0502020204030204" pitchFamily="34" charset="0"/>
                <a:ea typeface="字体管家娜娜体" charset="-122"/>
              </a:defRPr>
            </a:lvl4pPr>
            <a:lvl5pPr marL="2057400" indent="-228600">
              <a:defRPr b="1">
                <a:solidFill>
                  <a:schemeClr val="tx1"/>
                </a:solidFill>
                <a:latin typeface="Calibri" panose="020F0502020204030204" pitchFamily="34" charset="0"/>
                <a:ea typeface="字体管家娜娜体" charset="-122"/>
              </a:defRPr>
            </a:lvl5pPr>
            <a:lvl6pPr marL="2514600" indent="-228600" eaLnBrk="0" fontAlgn="base" hangingPunct="0">
              <a:spcBef>
                <a:spcPct val="0"/>
              </a:spcBef>
              <a:spcAft>
                <a:spcPct val="0"/>
              </a:spcAft>
              <a:defRPr b="1">
                <a:solidFill>
                  <a:schemeClr val="tx1"/>
                </a:solidFill>
                <a:latin typeface="Calibri" panose="020F0502020204030204" pitchFamily="34" charset="0"/>
                <a:ea typeface="字体管家娜娜体" charset="-122"/>
              </a:defRPr>
            </a:lvl6pPr>
            <a:lvl7pPr marL="2971800" indent="-228600" eaLnBrk="0" fontAlgn="base" hangingPunct="0">
              <a:spcBef>
                <a:spcPct val="0"/>
              </a:spcBef>
              <a:spcAft>
                <a:spcPct val="0"/>
              </a:spcAft>
              <a:defRPr b="1">
                <a:solidFill>
                  <a:schemeClr val="tx1"/>
                </a:solidFill>
                <a:latin typeface="Calibri" panose="020F0502020204030204" pitchFamily="34" charset="0"/>
                <a:ea typeface="字体管家娜娜体" charset="-122"/>
              </a:defRPr>
            </a:lvl7pPr>
            <a:lvl8pPr marL="3429000" indent="-228600" eaLnBrk="0" fontAlgn="base" hangingPunct="0">
              <a:spcBef>
                <a:spcPct val="0"/>
              </a:spcBef>
              <a:spcAft>
                <a:spcPct val="0"/>
              </a:spcAft>
              <a:defRPr b="1">
                <a:solidFill>
                  <a:schemeClr val="tx1"/>
                </a:solidFill>
                <a:latin typeface="Calibri" panose="020F0502020204030204" pitchFamily="34" charset="0"/>
                <a:ea typeface="字体管家娜娜体" charset="-122"/>
              </a:defRPr>
            </a:lvl8pPr>
            <a:lvl9pPr marL="3886200" indent="-228600" eaLnBrk="0" fontAlgn="base" hangingPunct="0">
              <a:spcBef>
                <a:spcPct val="0"/>
              </a:spcBef>
              <a:spcAft>
                <a:spcPct val="0"/>
              </a:spcAft>
              <a:defRPr b="1">
                <a:solidFill>
                  <a:schemeClr val="tx1"/>
                </a:solidFill>
                <a:latin typeface="Calibri" panose="020F0502020204030204" pitchFamily="34" charset="0"/>
                <a:ea typeface="字体管家娜娜体" charset="-122"/>
              </a:defRPr>
            </a:lvl9pPr>
          </a:lstStyle>
          <a:p>
            <a:pPr>
              <a:lnSpc>
                <a:spcPct val="120000"/>
              </a:lnSpc>
            </a:pPr>
            <a:r>
              <a:rPr lang="zh-CN" altLang="en-US">
                <a:solidFill>
                  <a:srgbClr val="002060"/>
                </a:solidFill>
                <a:ea typeface="微软雅黑" panose="020B0503020204020204" pitchFamily="34" charset="-122"/>
              </a:rPr>
              <a:t>躺躺躺</a:t>
            </a:r>
            <a:endParaRPr lang="en-US" altLang="zh-CN">
              <a:solidFill>
                <a:srgbClr val="002060"/>
              </a:solidFill>
              <a:ea typeface="微软雅黑" panose="020B0503020204020204" pitchFamily="34" charset="-122"/>
            </a:endParaRPr>
          </a:p>
        </p:txBody>
      </p:sp>
      <p:grpSp>
        <p:nvGrpSpPr>
          <p:cNvPr id="4" name="PA_组合 6"/>
          <p:cNvGrpSpPr/>
          <p:nvPr>
            <p:custDataLst>
              <p:tags r:id="rId4"/>
            </p:custDataLst>
          </p:nvPr>
        </p:nvGrpSpPr>
        <p:grpSpPr>
          <a:xfrm rot="480000">
            <a:off x="661321" y="276993"/>
            <a:ext cx="610112" cy="372531"/>
            <a:chOff x="8313380" y="2263691"/>
            <a:chExt cx="813482" cy="496708"/>
          </a:xfrm>
          <a:solidFill>
            <a:schemeClr val="accent5"/>
          </a:solidFill>
        </p:grpSpPr>
        <p:sp>
          <p:nvSpPr>
            <p:cNvPr id="184" name="自由: 形状 95"/>
            <p:cNvSpPr/>
            <p:nvPr/>
          </p:nvSpPr>
          <p:spPr bwMode="auto">
            <a:xfrm>
              <a:off x="8313380" y="2263691"/>
              <a:ext cx="500169" cy="496708"/>
            </a:xfrm>
            <a:custGeom>
              <a:avLst/>
              <a:gdLst>
                <a:gd name="connsiteX0" fmla="*/ 339129 w 487825"/>
                <a:gd name="connsiteY0" fmla="*/ 372353 h 484448"/>
                <a:gd name="connsiteX1" fmla="*/ 333115 w 487825"/>
                <a:gd name="connsiteY1" fmla="*/ 383783 h 484448"/>
                <a:gd name="connsiteX2" fmla="*/ 384231 w 487825"/>
                <a:gd name="connsiteY2" fmla="*/ 418072 h 484448"/>
                <a:gd name="connsiteX3" fmla="*/ 390244 w 487825"/>
                <a:gd name="connsiteY3" fmla="*/ 406642 h 484448"/>
                <a:gd name="connsiteX4" fmla="*/ 339129 w 487825"/>
                <a:gd name="connsiteY4" fmla="*/ 372353 h 484448"/>
                <a:gd name="connsiteX5" fmla="*/ 95817 w 487825"/>
                <a:gd name="connsiteY5" fmla="*/ 347478 h 484448"/>
                <a:gd name="connsiteX6" fmla="*/ 219461 w 487825"/>
                <a:gd name="connsiteY6" fmla="*/ 423312 h 484448"/>
                <a:gd name="connsiteX7" fmla="*/ 223537 w 487825"/>
                <a:gd name="connsiteY7" fmla="*/ 419250 h 484448"/>
                <a:gd name="connsiteX8" fmla="*/ 95817 w 487825"/>
                <a:gd name="connsiteY8" fmla="*/ 347478 h 484448"/>
                <a:gd name="connsiteX9" fmla="*/ 267948 w 487825"/>
                <a:gd name="connsiteY9" fmla="*/ 85491 h 484448"/>
                <a:gd name="connsiteX10" fmla="*/ 265797 w 487825"/>
                <a:gd name="connsiteY10" fmla="*/ 89785 h 484448"/>
                <a:gd name="connsiteX11" fmla="*/ 298065 w 487825"/>
                <a:gd name="connsiteY11" fmla="*/ 113404 h 484448"/>
                <a:gd name="connsiteX12" fmla="*/ 295913 w 487825"/>
                <a:gd name="connsiteY12" fmla="*/ 117698 h 484448"/>
                <a:gd name="connsiteX13" fmla="*/ 276553 w 487825"/>
                <a:gd name="connsiteY13" fmla="*/ 115551 h 484448"/>
                <a:gd name="connsiteX14" fmla="*/ 145331 w 487825"/>
                <a:gd name="connsiteY14" fmla="*/ 154199 h 484448"/>
                <a:gd name="connsiteX15" fmla="*/ 136557 w 487825"/>
                <a:gd name="connsiteY15" fmla="*/ 168244 h 484448"/>
                <a:gd name="connsiteX16" fmla="*/ 92134 w 487825"/>
                <a:gd name="connsiteY16" fmla="*/ 145328 h 484448"/>
                <a:gd name="connsiteX17" fmla="*/ 83820 w 487825"/>
                <a:gd name="connsiteY17" fmla="*/ 157479 h 484448"/>
                <a:gd name="connsiteX18" fmla="*/ 128791 w 487825"/>
                <a:gd name="connsiteY18" fmla="*/ 180676 h 484448"/>
                <a:gd name="connsiteX19" fmla="*/ 123786 w 487825"/>
                <a:gd name="connsiteY19" fmla="*/ 188688 h 484448"/>
                <a:gd name="connsiteX20" fmla="*/ 121668 w 487825"/>
                <a:gd name="connsiteY20" fmla="*/ 293762 h 484448"/>
                <a:gd name="connsiteX21" fmla="*/ 207715 w 487825"/>
                <a:gd name="connsiteY21" fmla="*/ 371059 h 484448"/>
                <a:gd name="connsiteX22" fmla="*/ 308820 w 487825"/>
                <a:gd name="connsiteY22" fmla="*/ 364617 h 484448"/>
                <a:gd name="connsiteX23" fmla="*/ 358298 w 487825"/>
                <a:gd name="connsiteY23" fmla="*/ 175670 h 484448"/>
                <a:gd name="connsiteX24" fmla="*/ 336786 w 487825"/>
                <a:gd name="connsiteY24" fmla="*/ 137022 h 484448"/>
                <a:gd name="connsiteX25" fmla="*/ 366902 w 487825"/>
                <a:gd name="connsiteY25" fmla="*/ 149905 h 484448"/>
                <a:gd name="connsiteX26" fmla="*/ 369054 w 487825"/>
                <a:gd name="connsiteY26" fmla="*/ 145611 h 484448"/>
                <a:gd name="connsiteX27" fmla="*/ 267948 w 487825"/>
                <a:gd name="connsiteY27" fmla="*/ 85491 h 484448"/>
                <a:gd name="connsiteX28" fmla="*/ 213202 w 487825"/>
                <a:gd name="connsiteY28" fmla="*/ 592 h 484448"/>
                <a:gd name="connsiteX29" fmla="*/ 224777 w 487825"/>
                <a:gd name="connsiteY29" fmla="*/ 13191 h 484448"/>
                <a:gd name="connsiteX30" fmla="*/ 274307 w 487825"/>
                <a:gd name="connsiteY30" fmla="*/ 13191 h 484448"/>
                <a:gd name="connsiteX31" fmla="*/ 300149 w 487825"/>
                <a:gd name="connsiteY31" fmla="*/ 4613 h 484448"/>
                <a:gd name="connsiteX32" fmla="*/ 319530 w 487825"/>
                <a:gd name="connsiteY32" fmla="*/ 8902 h 484448"/>
                <a:gd name="connsiteX33" fmla="*/ 341065 w 487825"/>
                <a:gd name="connsiteY33" fmla="*/ 36781 h 484448"/>
                <a:gd name="connsiteX34" fmla="*/ 381981 w 487825"/>
                <a:gd name="connsiteY34" fmla="*/ 58226 h 484448"/>
                <a:gd name="connsiteX35" fmla="*/ 420743 w 487825"/>
                <a:gd name="connsiteY35" fmla="*/ 73237 h 484448"/>
                <a:gd name="connsiteX36" fmla="*/ 431511 w 487825"/>
                <a:gd name="connsiteY36" fmla="*/ 118272 h 484448"/>
                <a:gd name="connsiteX37" fmla="*/ 459506 w 487825"/>
                <a:gd name="connsiteY37" fmla="*/ 154729 h 484448"/>
                <a:gd name="connsiteX38" fmla="*/ 485348 w 487825"/>
                <a:gd name="connsiteY38" fmla="*/ 193330 h 484448"/>
                <a:gd name="connsiteX39" fmla="*/ 474580 w 487825"/>
                <a:gd name="connsiteY39" fmla="*/ 223354 h 484448"/>
                <a:gd name="connsiteX40" fmla="*/ 470273 w 487825"/>
                <a:gd name="connsiteY40" fmla="*/ 270533 h 484448"/>
                <a:gd name="connsiteX41" fmla="*/ 485348 w 487825"/>
                <a:gd name="connsiteY41" fmla="*/ 300556 h 484448"/>
                <a:gd name="connsiteX42" fmla="*/ 448739 w 487825"/>
                <a:gd name="connsiteY42" fmla="*/ 343447 h 484448"/>
                <a:gd name="connsiteX43" fmla="*/ 427204 w 487825"/>
                <a:gd name="connsiteY43" fmla="*/ 384192 h 484448"/>
                <a:gd name="connsiteX44" fmla="*/ 427204 w 487825"/>
                <a:gd name="connsiteY44" fmla="*/ 403493 h 484448"/>
                <a:gd name="connsiteX45" fmla="*/ 397055 w 487825"/>
                <a:gd name="connsiteY45" fmla="*/ 433516 h 484448"/>
                <a:gd name="connsiteX46" fmla="*/ 379827 w 487825"/>
                <a:gd name="connsiteY46" fmla="*/ 433516 h 484448"/>
                <a:gd name="connsiteX47" fmla="*/ 332451 w 487825"/>
                <a:gd name="connsiteY47" fmla="*/ 461395 h 484448"/>
                <a:gd name="connsiteX48" fmla="*/ 321683 w 487825"/>
                <a:gd name="connsiteY48" fmla="*/ 474262 h 484448"/>
                <a:gd name="connsiteX49" fmla="*/ 289381 w 487825"/>
                <a:gd name="connsiteY49" fmla="*/ 482840 h 484448"/>
                <a:gd name="connsiteX50" fmla="*/ 263540 w 487825"/>
                <a:gd name="connsiteY50" fmla="*/ 469973 h 484448"/>
                <a:gd name="connsiteX51" fmla="*/ 218317 w 487825"/>
                <a:gd name="connsiteY51" fmla="*/ 465684 h 484448"/>
                <a:gd name="connsiteX52" fmla="*/ 158019 w 487825"/>
                <a:gd name="connsiteY52" fmla="*/ 469973 h 484448"/>
                <a:gd name="connsiteX53" fmla="*/ 151559 w 487825"/>
                <a:gd name="connsiteY53" fmla="*/ 431372 h 484448"/>
                <a:gd name="connsiteX54" fmla="*/ 106336 w 487825"/>
                <a:gd name="connsiteY54" fmla="*/ 422794 h 484448"/>
                <a:gd name="connsiteX55" fmla="*/ 67573 w 487825"/>
                <a:gd name="connsiteY55" fmla="*/ 414216 h 484448"/>
                <a:gd name="connsiteX56" fmla="*/ 56806 w 487825"/>
                <a:gd name="connsiteY56" fmla="*/ 369181 h 484448"/>
                <a:gd name="connsiteX57" fmla="*/ 33117 w 487825"/>
                <a:gd name="connsiteY57" fmla="*/ 332724 h 484448"/>
                <a:gd name="connsiteX58" fmla="*/ 9429 w 487825"/>
                <a:gd name="connsiteY58" fmla="*/ 313423 h 484448"/>
                <a:gd name="connsiteX59" fmla="*/ 2969 w 487825"/>
                <a:gd name="connsiteY59" fmla="*/ 289834 h 484448"/>
                <a:gd name="connsiteX60" fmla="*/ 13736 w 487825"/>
                <a:gd name="connsiteY60" fmla="*/ 261955 h 484448"/>
                <a:gd name="connsiteX61" fmla="*/ 24503 w 487825"/>
                <a:gd name="connsiteY61" fmla="*/ 229787 h 484448"/>
                <a:gd name="connsiteX62" fmla="*/ 15889 w 487825"/>
                <a:gd name="connsiteY62" fmla="*/ 214776 h 484448"/>
                <a:gd name="connsiteX63" fmla="*/ 18043 w 487825"/>
                <a:gd name="connsiteY63" fmla="*/ 148295 h 484448"/>
                <a:gd name="connsiteX64" fmla="*/ 28810 w 487825"/>
                <a:gd name="connsiteY64" fmla="*/ 144006 h 484448"/>
                <a:gd name="connsiteX65" fmla="*/ 63266 w 487825"/>
                <a:gd name="connsiteY65" fmla="*/ 122561 h 484448"/>
                <a:gd name="connsiteX66" fmla="*/ 61113 w 487825"/>
                <a:gd name="connsiteY66" fmla="*/ 103261 h 484448"/>
                <a:gd name="connsiteX67" fmla="*/ 69727 w 487825"/>
                <a:gd name="connsiteY67" fmla="*/ 71093 h 484448"/>
                <a:gd name="connsiteX68" fmla="*/ 121410 w 487825"/>
                <a:gd name="connsiteY68" fmla="*/ 53937 h 484448"/>
                <a:gd name="connsiteX69" fmla="*/ 155866 w 487825"/>
                <a:gd name="connsiteY69" fmla="*/ 23913 h 484448"/>
                <a:gd name="connsiteX70" fmla="*/ 168787 w 487825"/>
                <a:gd name="connsiteY70" fmla="*/ 8902 h 484448"/>
                <a:gd name="connsiteX71" fmla="*/ 196782 w 487825"/>
                <a:gd name="connsiteY71" fmla="*/ 2468 h 484448"/>
                <a:gd name="connsiteX72" fmla="*/ 213202 w 487825"/>
                <a:gd name="connsiteY72" fmla="*/ 592 h 4844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Lst>
              <a:rect l="l" t="t" r="r" b="b"/>
              <a:pathLst>
                <a:path w="487825" h="484448">
                  <a:moveTo>
                    <a:pt x="339129" y="372353"/>
                  </a:moveTo>
                  <a:cubicBezTo>
                    <a:pt x="336122" y="376163"/>
                    <a:pt x="336122" y="379973"/>
                    <a:pt x="333115" y="383783"/>
                  </a:cubicBezTo>
                  <a:cubicBezTo>
                    <a:pt x="351156" y="395213"/>
                    <a:pt x="366190" y="406642"/>
                    <a:pt x="384231" y="418072"/>
                  </a:cubicBezTo>
                  <a:cubicBezTo>
                    <a:pt x="387237" y="414262"/>
                    <a:pt x="387237" y="410452"/>
                    <a:pt x="390244" y="406642"/>
                  </a:cubicBezTo>
                  <a:cubicBezTo>
                    <a:pt x="372204" y="395213"/>
                    <a:pt x="354163" y="383783"/>
                    <a:pt x="339129" y="372353"/>
                  </a:cubicBezTo>
                  <a:close/>
                  <a:moveTo>
                    <a:pt x="95817" y="347478"/>
                  </a:moveTo>
                  <a:cubicBezTo>
                    <a:pt x="135220" y="375916"/>
                    <a:pt x="177341" y="400291"/>
                    <a:pt x="219461" y="423312"/>
                  </a:cubicBezTo>
                  <a:cubicBezTo>
                    <a:pt x="220820" y="421958"/>
                    <a:pt x="222179" y="420604"/>
                    <a:pt x="223537" y="419250"/>
                  </a:cubicBezTo>
                  <a:cubicBezTo>
                    <a:pt x="184134" y="389458"/>
                    <a:pt x="137938" y="370499"/>
                    <a:pt x="95817" y="347478"/>
                  </a:cubicBezTo>
                  <a:close/>
                  <a:moveTo>
                    <a:pt x="267948" y="85491"/>
                  </a:moveTo>
                  <a:cubicBezTo>
                    <a:pt x="267948" y="87638"/>
                    <a:pt x="267948" y="87638"/>
                    <a:pt x="265797" y="89785"/>
                  </a:cubicBezTo>
                  <a:cubicBezTo>
                    <a:pt x="276553" y="96227"/>
                    <a:pt x="287309" y="104815"/>
                    <a:pt x="298065" y="113404"/>
                  </a:cubicBezTo>
                  <a:cubicBezTo>
                    <a:pt x="295913" y="115551"/>
                    <a:pt x="295913" y="117698"/>
                    <a:pt x="295913" y="117698"/>
                  </a:cubicBezTo>
                  <a:cubicBezTo>
                    <a:pt x="289460" y="117698"/>
                    <a:pt x="283006" y="117698"/>
                    <a:pt x="276553" y="115551"/>
                  </a:cubicBezTo>
                  <a:cubicBezTo>
                    <a:pt x="224924" y="106962"/>
                    <a:pt x="181901" y="113404"/>
                    <a:pt x="145331" y="154199"/>
                  </a:cubicBezTo>
                  <a:lnTo>
                    <a:pt x="136557" y="168244"/>
                  </a:lnTo>
                  <a:lnTo>
                    <a:pt x="92134" y="145328"/>
                  </a:lnTo>
                  <a:cubicBezTo>
                    <a:pt x="87977" y="149378"/>
                    <a:pt x="87977" y="153429"/>
                    <a:pt x="83820" y="157479"/>
                  </a:cubicBezTo>
                  <a:lnTo>
                    <a:pt x="128791" y="180676"/>
                  </a:lnTo>
                  <a:lnTo>
                    <a:pt x="123786" y="188688"/>
                  </a:lnTo>
                  <a:cubicBezTo>
                    <a:pt x="107954" y="223713"/>
                    <a:pt x="108761" y="259945"/>
                    <a:pt x="121668" y="293762"/>
                  </a:cubicBezTo>
                  <a:cubicBezTo>
                    <a:pt x="134575" y="334557"/>
                    <a:pt x="168994" y="356029"/>
                    <a:pt x="207715" y="371059"/>
                  </a:cubicBezTo>
                  <a:cubicBezTo>
                    <a:pt x="244285" y="383941"/>
                    <a:pt x="278704" y="381794"/>
                    <a:pt x="308820" y="364617"/>
                  </a:cubicBezTo>
                  <a:cubicBezTo>
                    <a:pt x="379809" y="323822"/>
                    <a:pt x="401321" y="242231"/>
                    <a:pt x="358298" y="175670"/>
                  </a:cubicBezTo>
                  <a:cubicBezTo>
                    <a:pt x="351844" y="164935"/>
                    <a:pt x="347542" y="152052"/>
                    <a:pt x="336786" y="137022"/>
                  </a:cubicBezTo>
                  <a:cubicBezTo>
                    <a:pt x="351844" y="141316"/>
                    <a:pt x="358298" y="145611"/>
                    <a:pt x="366902" y="149905"/>
                  </a:cubicBezTo>
                  <a:cubicBezTo>
                    <a:pt x="366902" y="147758"/>
                    <a:pt x="369054" y="147758"/>
                    <a:pt x="369054" y="145611"/>
                  </a:cubicBezTo>
                  <a:cubicBezTo>
                    <a:pt x="334635" y="126287"/>
                    <a:pt x="302367" y="104815"/>
                    <a:pt x="267948" y="85491"/>
                  </a:cubicBezTo>
                  <a:close/>
                  <a:moveTo>
                    <a:pt x="213202" y="592"/>
                  </a:moveTo>
                  <a:cubicBezTo>
                    <a:pt x="217778" y="1932"/>
                    <a:pt x="221547" y="5685"/>
                    <a:pt x="224777" y="13191"/>
                  </a:cubicBezTo>
                  <a:cubicBezTo>
                    <a:pt x="233391" y="30347"/>
                    <a:pt x="263540" y="32492"/>
                    <a:pt x="274307" y="13191"/>
                  </a:cubicBezTo>
                  <a:cubicBezTo>
                    <a:pt x="280767" y="324"/>
                    <a:pt x="287228" y="-1821"/>
                    <a:pt x="300149" y="4613"/>
                  </a:cubicBezTo>
                  <a:cubicBezTo>
                    <a:pt x="306609" y="8902"/>
                    <a:pt x="313070" y="8902"/>
                    <a:pt x="319530" y="8902"/>
                  </a:cubicBezTo>
                  <a:cubicBezTo>
                    <a:pt x="334604" y="13191"/>
                    <a:pt x="345372" y="15335"/>
                    <a:pt x="341065" y="36781"/>
                  </a:cubicBezTo>
                  <a:cubicBezTo>
                    <a:pt x="338911" y="49648"/>
                    <a:pt x="364753" y="64659"/>
                    <a:pt x="381981" y="58226"/>
                  </a:cubicBezTo>
                  <a:cubicBezTo>
                    <a:pt x="401362" y="51792"/>
                    <a:pt x="409976" y="60370"/>
                    <a:pt x="420743" y="73237"/>
                  </a:cubicBezTo>
                  <a:cubicBezTo>
                    <a:pt x="429357" y="86104"/>
                    <a:pt x="446585" y="94683"/>
                    <a:pt x="431511" y="118272"/>
                  </a:cubicBezTo>
                  <a:cubicBezTo>
                    <a:pt x="420743" y="135428"/>
                    <a:pt x="437971" y="152585"/>
                    <a:pt x="459506" y="154729"/>
                  </a:cubicBezTo>
                  <a:cubicBezTo>
                    <a:pt x="483194" y="156874"/>
                    <a:pt x="481041" y="180463"/>
                    <a:pt x="485348" y="193330"/>
                  </a:cubicBezTo>
                  <a:cubicBezTo>
                    <a:pt x="489655" y="204053"/>
                    <a:pt x="489655" y="216920"/>
                    <a:pt x="474580" y="223354"/>
                  </a:cubicBezTo>
                  <a:cubicBezTo>
                    <a:pt x="457353" y="231932"/>
                    <a:pt x="455199" y="261955"/>
                    <a:pt x="470273" y="270533"/>
                  </a:cubicBezTo>
                  <a:cubicBezTo>
                    <a:pt x="478887" y="279111"/>
                    <a:pt x="491808" y="285545"/>
                    <a:pt x="485348" y="300556"/>
                  </a:cubicBezTo>
                  <a:cubicBezTo>
                    <a:pt x="476734" y="317712"/>
                    <a:pt x="474580" y="341302"/>
                    <a:pt x="448739" y="343447"/>
                  </a:cubicBezTo>
                  <a:cubicBezTo>
                    <a:pt x="425050" y="345591"/>
                    <a:pt x="418590" y="362747"/>
                    <a:pt x="427204" y="384192"/>
                  </a:cubicBezTo>
                  <a:cubicBezTo>
                    <a:pt x="431511" y="388481"/>
                    <a:pt x="431511" y="399204"/>
                    <a:pt x="427204" y="403493"/>
                  </a:cubicBezTo>
                  <a:cubicBezTo>
                    <a:pt x="418590" y="414216"/>
                    <a:pt x="407823" y="424938"/>
                    <a:pt x="397055" y="433516"/>
                  </a:cubicBezTo>
                  <a:cubicBezTo>
                    <a:pt x="392748" y="437805"/>
                    <a:pt x="386288" y="435661"/>
                    <a:pt x="379827" y="433516"/>
                  </a:cubicBezTo>
                  <a:cubicBezTo>
                    <a:pt x="347525" y="422794"/>
                    <a:pt x="338911" y="429227"/>
                    <a:pt x="332451" y="461395"/>
                  </a:cubicBezTo>
                  <a:cubicBezTo>
                    <a:pt x="332451" y="467829"/>
                    <a:pt x="325990" y="472118"/>
                    <a:pt x="321683" y="474262"/>
                  </a:cubicBezTo>
                  <a:cubicBezTo>
                    <a:pt x="310916" y="478551"/>
                    <a:pt x="300149" y="480696"/>
                    <a:pt x="289381" y="482840"/>
                  </a:cubicBezTo>
                  <a:cubicBezTo>
                    <a:pt x="276460" y="487129"/>
                    <a:pt x="270000" y="482840"/>
                    <a:pt x="263540" y="469973"/>
                  </a:cubicBezTo>
                  <a:cubicBezTo>
                    <a:pt x="254926" y="450672"/>
                    <a:pt x="231237" y="450672"/>
                    <a:pt x="218317" y="465684"/>
                  </a:cubicBezTo>
                  <a:cubicBezTo>
                    <a:pt x="205396" y="482840"/>
                    <a:pt x="186014" y="484985"/>
                    <a:pt x="158019" y="469973"/>
                  </a:cubicBezTo>
                  <a:cubicBezTo>
                    <a:pt x="138638" y="461395"/>
                    <a:pt x="147252" y="446383"/>
                    <a:pt x="151559" y="431372"/>
                  </a:cubicBezTo>
                  <a:cubicBezTo>
                    <a:pt x="136484" y="416360"/>
                    <a:pt x="121410" y="409927"/>
                    <a:pt x="106336" y="422794"/>
                  </a:cubicBezTo>
                  <a:cubicBezTo>
                    <a:pt x="89108" y="431372"/>
                    <a:pt x="78340" y="427083"/>
                    <a:pt x="67573" y="414216"/>
                  </a:cubicBezTo>
                  <a:cubicBezTo>
                    <a:pt x="58959" y="401349"/>
                    <a:pt x="41731" y="390626"/>
                    <a:pt x="56806" y="369181"/>
                  </a:cubicBezTo>
                  <a:cubicBezTo>
                    <a:pt x="67573" y="352025"/>
                    <a:pt x="54652" y="332724"/>
                    <a:pt x="33117" y="332724"/>
                  </a:cubicBezTo>
                  <a:cubicBezTo>
                    <a:pt x="20196" y="330579"/>
                    <a:pt x="11582" y="326290"/>
                    <a:pt x="9429" y="313423"/>
                  </a:cubicBezTo>
                  <a:cubicBezTo>
                    <a:pt x="7276" y="304845"/>
                    <a:pt x="5122" y="296267"/>
                    <a:pt x="2969" y="289834"/>
                  </a:cubicBezTo>
                  <a:cubicBezTo>
                    <a:pt x="-3492" y="276967"/>
                    <a:pt x="815" y="266244"/>
                    <a:pt x="13736" y="261955"/>
                  </a:cubicBezTo>
                  <a:cubicBezTo>
                    <a:pt x="33117" y="255521"/>
                    <a:pt x="28810" y="242654"/>
                    <a:pt x="24503" y="229787"/>
                  </a:cubicBezTo>
                  <a:cubicBezTo>
                    <a:pt x="22350" y="223354"/>
                    <a:pt x="18043" y="219065"/>
                    <a:pt x="15889" y="214776"/>
                  </a:cubicBezTo>
                  <a:cubicBezTo>
                    <a:pt x="2969" y="199764"/>
                    <a:pt x="5122" y="163307"/>
                    <a:pt x="18043" y="148295"/>
                  </a:cubicBezTo>
                  <a:cubicBezTo>
                    <a:pt x="20196" y="146151"/>
                    <a:pt x="26657" y="144006"/>
                    <a:pt x="28810" y="144006"/>
                  </a:cubicBezTo>
                  <a:cubicBezTo>
                    <a:pt x="48192" y="146151"/>
                    <a:pt x="58959" y="139717"/>
                    <a:pt x="63266" y="122561"/>
                  </a:cubicBezTo>
                  <a:cubicBezTo>
                    <a:pt x="63266" y="116128"/>
                    <a:pt x="65420" y="107550"/>
                    <a:pt x="61113" y="103261"/>
                  </a:cubicBezTo>
                  <a:cubicBezTo>
                    <a:pt x="54652" y="88249"/>
                    <a:pt x="58959" y="79671"/>
                    <a:pt x="69727" y="71093"/>
                  </a:cubicBezTo>
                  <a:cubicBezTo>
                    <a:pt x="84801" y="58226"/>
                    <a:pt x="97722" y="45359"/>
                    <a:pt x="121410" y="53937"/>
                  </a:cubicBezTo>
                  <a:cubicBezTo>
                    <a:pt x="142945" y="62515"/>
                    <a:pt x="158019" y="47503"/>
                    <a:pt x="155866" y="23913"/>
                  </a:cubicBezTo>
                  <a:cubicBezTo>
                    <a:pt x="155866" y="15335"/>
                    <a:pt x="158019" y="11046"/>
                    <a:pt x="168787" y="8902"/>
                  </a:cubicBezTo>
                  <a:cubicBezTo>
                    <a:pt x="177400" y="6757"/>
                    <a:pt x="188168" y="4613"/>
                    <a:pt x="196782" y="2468"/>
                  </a:cubicBezTo>
                  <a:cubicBezTo>
                    <a:pt x="203242" y="324"/>
                    <a:pt x="208626" y="-748"/>
                    <a:pt x="213202" y="592"/>
                  </a:cubicBezTo>
                  <a:close/>
                </a:path>
              </a:pathLst>
            </a:custGeom>
            <a:grpFill/>
            <a:ln>
              <a:noFill/>
            </a:ln>
          </p:spPr>
          <p:txBody>
            <a:bodyPr/>
            <a:lstStyle/>
            <a:p>
              <a:pPr>
                <a:defRPr/>
              </a:pPr>
              <a:endParaRPr lang="zh-CN" altLang="en-US" sz="1350">
                <a:solidFill>
                  <a:prstClr val="black"/>
                </a:solidFill>
              </a:endParaRPr>
            </a:p>
          </p:txBody>
        </p:sp>
        <p:sp>
          <p:nvSpPr>
            <p:cNvPr id="185" name="自由: 形状 96"/>
            <p:cNvSpPr/>
            <p:nvPr/>
          </p:nvSpPr>
          <p:spPr bwMode="auto">
            <a:xfrm>
              <a:off x="8817691" y="2422941"/>
              <a:ext cx="309171" cy="307654"/>
            </a:xfrm>
            <a:custGeom>
              <a:avLst/>
              <a:gdLst>
                <a:gd name="connsiteX0" fmla="*/ 108858 w 301541"/>
                <a:gd name="connsiteY0" fmla="*/ 14310 h 300060"/>
                <a:gd name="connsiteX1" fmla="*/ 104517 w 301541"/>
                <a:gd name="connsiteY1" fmla="*/ 22919 h 300060"/>
                <a:gd name="connsiteX2" fmla="*/ 180476 w 301541"/>
                <a:gd name="connsiteY2" fmla="*/ 68117 h 300060"/>
                <a:gd name="connsiteX3" fmla="*/ 121879 w 301541"/>
                <a:gd name="connsiteY3" fmla="*/ 78879 h 300060"/>
                <a:gd name="connsiteX4" fmla="*/ 69793 w 301541"/>
                <a:gd name="connsiteY4" fmla="*/ 145600 h 300060"/>
                <a:gd name="connsiteX5" fmla="*/ 124050 w 301541"/>
                <a:gd name="connsiteY5" fmla="*/ 223082 h 300060"/>
                <a:gd name="connsiteX6" fmla="*/ 219541 w 301541"/>
                <a:gd name="connsiteY6" fmla="*/ 197255 h 300060"/>
                <a:gd name="connsiteX7" fmla="*/ 210860 w 301541"/>
                <a:gd name="connsiteY7" fmla="*/ 93945 h 300060"/>
                <a:gd name="connsiteX8" fmla="*/ 206519 w 301541"/>
                <a:gd name="connsiteY8" fmla="*/ 72422 h 300060"/>
                <a:gd name="connsiteX9" fmla="*/ 108858 w 301541"/>
                <a:gd name="connsiteY9" fmla="*/ 14310 h 300060"/>
                <a:gd name="connsiteX10" fmla="*/ 109581 w 301541"/>
                <a:gd name="connsiteY10" fmla="*/ 1431 h 300060"/>
                <a:gd name="connsiteX11" fmla="*/ 129227 w 301541"/>
                <a:gd name="connsiteY11" fmla="*/ 3846 h 300060"/>
                <a:gd name="connsiteX12" fmla="*/ 176591 w 301541"/>
                <a:gd name="connsiteY12" fmla="*/ 3846 h 300060"/>
                <a:gd name="connsiteX13" fmla="*/ 213190 w 301541"/>
                <a:gd name="connsiteY13" fmla="*/ 16725 h 300060"/>
                <a:gd name="connsiteX14" fmla="*/ 239025 w 301541"/>
                <a:gd name="connsiteY14" fmla="*/ 31750 h 300060"/>
                <a:gd name="connsiteX15" fmla="*/ 271319 w 301541"/>
                <a:gd name="connsiteY15" fmla="*/ 68241 h 300060"/>
                <a:gd name="connsiteX16" fmla="*/ 286389 w 301541"/>
                <a:gd name="connsiteY16" fmla="*/ 96145 h 300060"/>
                <a:gd name="connsiteX17" fmla="*/ 299307 w 301541"/>
                <a:gd name="connsiteY17" fmla="*/ 109024 h 300060"/>
                <a:gd name="connsiteX18" fmla="*/ 297154 w 301541"/>
                <a:gd name="connsiteY18" fmla="*/ 139074 h 300060"/>
                <a:gd name="connsiteX19" fmla="*/ 295001 w 301541"/>
                <a:gd name="connsiteY19" fmla="*/ 166979 h 300060"/>
                <a:gd name="connsiteX20" fmla="*/ 277777 w 301541"/>
                <a:gd name="connsiteY20" fmla="*/ 214201 h 300060"/>
                <a:gd name="connsiteX21" fmla="*/ 267013 w 301541"/>
                <a:gd name="connsiteY21" fmla="*/ 235666 h 300060"/>
                <a:gd name="connsiteX22" fmla="*/ 236872 w 301541"/>
                <a:gd name="connsiteY22" fmla="*/ 270010 h 300060"/>
                <a:gd name="connsiteX23" fmla="*/ 206731 w 301541"/>
                <a:gd name="connsiteY23" fmla="*/ 287181 h 300060"/>
                <a:gd name="connsiteX24" fmla="*/ 176591 w 301541"/>
                <a:gd name="connsiteY24" fmla="*/ 300060 h 300060"/>
                <a:gd name="connsiteX25" fmla="*/ 163673 w 301541"/>
                <a:gd name="connsiteY25" fmla="*/ 287181 h 300060"/>
                <a:gd name="connsiteX26" fmla="*/ 150756 w 301541"/>
                <a:gd name="connsiteY26" fmla="*/ 282888 h 300060"/>
                <a:gd name="connsiteX27" fmla="*/ 124921 w 301541"/>
                <a:gd name="connsiteY27" fmla="*/ 300060 h 300060"/>
                <a:gd name="connsiteX28" fmla="*/ 103392 w 301541"/>
                <a:gd name="connsiteY28" fmla="*/ 295767 h 300060"/>
                <a:gd name="connsiteX29" fmla="*/ 88321 w 301541"/>
                <a:gd name="connsiteY29" fmla="*/ 278595 h 300060"/>
                <a:gd name="connsiteX30" fmla="*/ 68945 w 301541"/>
                <a:gd name="connsiteY30" fmla="*/ 263570 h 300060"/>
                <a:gd name="connsiteX31" fmla="*/ 32346 w 301541"/>
                <a:gd name="connsiteY31" fmla="*/ 231373 h 300060"/>
                <a:gd name="connsiteX32" fmla="*/ 28040 w 301541"/>
                <a:gd name="connsiteY32" fmla="*/ 199176 h 300060"/>
                <a:gd name="connsiteX33" fmla="*/ 6511 w 301541"/>
                <a:gd name="connsiteY33" fmla="*/ 199176 h 300060"/>
                <a:gd name="connsiteX34" fmla="*/ 4358 w 301541"/>
                <a:gd name="connsiteY34" fmla="*/ 166979 h 300060"/>
                <a:gd name="connsiteX35" fmla="*/ 4358 w 301541"/>
                <a:gd name="connsiteY35" fmla="*/ 126195 h 300060"/>
                <a:gd name="connsiteX36" fmla="*/ 19428 w 301541"/>
                <a:gd name="connsiteY36" fmla="*/ 85412 h 300060"/>
                <a:gd name="connsiteX37" fmla="*/ 36651 w 301541"/>
                <a:gd name="connsiteY37" fmla="*/ 61801 h 300060"/>
                <a:gd name="connsiteX38" fmla="*/ 62486 w 301541"/>
                <a:gd name="connsiteY38" fmla="*/ 36043 h 300060"/>
                <a:gd name="connsiteX39" fmla="*/ 94780 w 301541"/>
                <a:gd name="connsiteY39" fmla="*/ 16725 h 300060"/>
                <a:gd name="connsiteX40" fmla="*/ 109581 w 301541"/>
                <a:gd name="connsiteY40" fmla="*/ 1431 h 3000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301541" h="300060">
                  <a:moveTo>
                    <a:pt x="108858" y="14310"/>
                  </a:moveTo>
                  <a:cubicBezTo>
                    <a:pt x="106688" y="16463"/>
                    <a:pt x="104517" y="18615"/>
                    <a:pt x="104517" y="22919"/>
                  </a:cubicBezTo>
                  <a:cubicBezTo>
                    <a:pt x="128390" y="37985"/>
                    <a:pt x="154433" y="53051"/>
                    <a:pt x="180476" y="68117"/>
                  </a:cubicBezTo>
                  <a:cubicBezTo>
                    <a:pt x="158774" y="72422"/>
                    <a:pt x="139241" y="72422"/>
                    <a:pt x="121879" y="78879"/>
                  </a:cubicBezTo>
                  <a:cubicBezTo>
                    <a:pt x="91496" y="89640"/>
                    <a:pt x="69793" y="119772"/>
                    <a:pt x="69793" y="145600"/>
                  </a:cubicBezTo>
                  <a:cubicBezTo>
                    <a:pt x="71964" y="184341"/>
                    <a:pt x="89326" y="210168"/>
                    <a:pt x="124050" y="223082"/>
                  </a:cubicBezTo>
                  <a:cubicBezTo>
                    <a:pt x="165284" y="238148"/>
                    <a:pt x="200008" y="229539"/>
                    <a:pt x="219541" y="197255"/>
                  </a:cubicBezTo>
                  <a:cubicBezTo>
                    <a:pt x="239073" y="164970"/>
                    <a:pt x="241243" y="128382"/>
                    <a:pt x="210860" y="93945"/>
                  </a:cubicBezTo>
                  <a:cubicBezTo>
                    <a:pt x="208689" y="89640"/>
                    <a:pt x="208689" y="83183"/>
                    <a:pt x="206519" y="72422"/>
                  </a:cubicBezTo>
                  <a:cubicBezTo>
                    <a:pt x="176136" y="55204"/>
                    <a:pt x="145752" y="29376"/>
                    <a:pt x="108858" y="14310"/>
                  </a:cubicBezTo>
                  <a:close/>
                  <a:moveTo>
                    <a:pt x="109581" y="1431"/>
                  </a:moveTo>
                  <a:cubicBezTo>
                    <a:pt x="115233" y="-983"/>
                    <a:pt x="121692" y="-447"/>
                    <a:pt x="129227" y="3846"/>
                  </a:cubicBezTo>
                  <a:cubicBezTo>
                    <a:pt x="146450" y="12432"/>
                    <a:pt x="159367" y="16725"/>
                    <a:pt x="176591" y="3846"/>
                  </a:cubicBezTo>
                  <a:cubicBezTo>
                    <a:pt x="183049" y="-447"/>
                    <a:pt x="208884" y="8139"/>
                    <a:pt x="213190" y="16725"/>
                  </a:cubicBezTo>
                  <a:cubicBezTo>
                    <a:pt x="219649" y="31750"/>
                    <a:pt x="226108" y="31750"/>
                    <a:pt x="239025" y="31750"/>
                  </a:cubicBezTo>
                  <a:cubicBezTo>
                    <a:pt x="258401" y="31750"/>
                    <a:pt x="273472" y="51069"/>
                    <a:pt x="271319" y="68241"/>
                  </a:cubicBezTo>
                  <a:cubicBezTo>
                    <a:pt x="269166" y="83266"/>
                    <a:pt x="269166" y="91852"/>
                    <a:pt x="286389" y="96145"/>
                  </a:cubicBezTo>
                  <a:cubicBezTo>
                    <a:pt x="290695" y="98291"/>
                    <a:pt x="299307" y="104731"/>
                    <a:pt x="299307" y="109024"/>
                  </a:cubicBezTo>
                  <a:cubicBezTo>
                    <a:pt x="301460" y="117610"/>
                    <a:pt x="303612" y="132635"/>
                    <a:pt x="297154" y="139074"/>
                  </a:cubicBezTo>
                  <a:cubicBezTo>
                    <a:pt x="286389" y="149807"/>
                    <a:pt x="288542" y="156246"/>
                    <a:pt x="295001" y="166979"/>
                  </a:cubicBezTo>
                  <a:cubicBezTo>
                    <a:pt x="307918" y="190590"/>
                    <a:pt x="301460" y="203469"/>
                    <a:pt x="277777" y="214201"/>
                  </a:cubicBezTo>
                  <a:cubicBezTo>
                    <a:pt x="271319" y="216348"/>
                    <a:pt x="267013" y="229226"/>
                    <a:pt x="267013" y="235666"/>
                  </a:cubicBezTo>
                  <a:cubicBezTo>
                    <a:pt x="271319" y="252838"/>
                    <a:pt x="254095" y="274302"/>
                    <a:pt x="236872" y="270010"/>
                  </a:cubicBezTo>
                  <a:cubicBezTo>
                    <a:pt x="219649" y="267863"/>
                    <a:pt x="213190" y="272156"/>
                    <a:pt x="206731" y="287181"/>
                  </a:cubicBezTo>
                  <a:cubicBezTo>
                    <a:pt x="202426" y="293621"/>
                    <a:pt x="187355" y="297914"/>
                    <a:pt x="176591" y="300060"/>
                  </a:cubicBezTo>
                  <a:cubicBezTo>
                    <a:pt x="172285" y="300060"/>
                    <a:pt x="167979" y="291474"/>
                    <a:pt x="163673" y="287181"/>
                  </a:cubicBezTo>
                  <a:cubicBezTo>
                    <a:pt x="159367" y="285035"/>
                    <a:pt x="155062" y="282888"/>
                    <a:pt x="150756" y="282888"/>
                  </a:cubicBezTo>
                  <a:cubicBezTo>
                    <a:pt x="142144" y="287181"/>
                    <a:pt x="135685" y="293621"/>
                    <a:pt x="124921" y="300060"/>
                  </a:cubicBezTo>
                  <a:cubicBezTo>
                    <a:pt x="120615" y="300060"/>
                    <a:pt x="109850" y="300060"/>
                    <a:pt x="103392" y="295767"/>
                  </a:cubicBezTo>
                  <a:cubicBezTo>
                    <a:pt x="96933" y="291474"/>
                    <a:pt x="94780" y="282888"/>
                    <a:pt x="88321" y="278595"/>
                  </a:cubicBezTo>
                  <a:cubicBezTo>
                    <a:pt x="81863" y="272156"/>
                    <a:pt x="75404" y="263570"/>
                    <a:pt x="68945" y="263570"/>
                  </a:cubicBezTo>
                  <a:cubicBezTo>
                    <a:pt x="43110" y="263570"/>
                    <a:pt x="34499" y="254984"/>
                    <a:pt x="32346" y="231373"/>
                  </a:cubicBezTo>
                  <a:cubicBezTo>
                    <a:pt x="32346" y="220641"/>
                    <a:pt x="30193" y="209908"/>
                    <a:pt x="28040" y="199176"/>
                  </a:cubicBezTo>
                  <a:cubicBezTo>
                    <a:pt x="17275" y="199176"/>
                    <a:pt x="8664" y="201322"/>
                    <a:pt x="6511" y="199176"/>
                  </a:cubicBezTo>
                  <a:cubicBezTo>
                    <a:pt x="4358" y="188443"/>
                    <a:pt x="52" y="173418"/>
                    <a:pt x="4358" y="166979"/>
                  </a:cubicBezTo>
                  <a:cubicBezTo>
                    <a:pt x="17275" y="151953"/>
                    <a:pt x="19428" y="141221"/>
                    <a:pt x="4358" y="126195"/>
                  </a:cubicBezTo>
                  <a:cubicBezTo>
                    <a:pt x="-6407" y="115463"/>
                    <a:pt x="4358" y="87559"/>
                    <a:pt x="19428" y="85412"/>
                  </a:cubicBezTo>
                  <a:cubicBezTo>
                    <a:pt x="36651" y="85412"/>
                    <a:pt x="38804" y="74680"/>
                    <a:pt x="36651" y="61801"/>
                  </a:cubicBezTo>
                  <a:cubicBezTo>
                    <a:pt x="34499" y="42483"/>
                    <a:pt x="45263" y="33897"/>
                    <a:pt x="62486" y="36043"/>
                  </a:cubicBezTo>
                  <a:cubicBezTo>
                    <a:pt x="79710" y="38190"/>
                    <a:pt x="88321" y="31750"/>
                    <a:pt x="94780" y="16725"/>
                  </a:cubicBezTo>
                  <a:cubicBezTo>
                    <a:pt x="99086" y="9213"/>
                    <a:pt x="103930" y="3846"/>
                    <a:pt x="109581" y="1431"/>
                  </a:cubicBezTo>
                  <a:close/>
                </a:path>
              </a:pathLst>
            </a:custGeom>
            <a:grpFill/>
            <a:ln>
              <a:noFill/>
            </a:ln>
          </p:spPr>
          <p:txBody>
            <a:bodyPr/>
            <a:lstStyle/>
            <a:p>
              <a:pPr>
                <a:defRPr/>
              </a:pPr>
              <a:endParaRPr lang="zh-CN" altLang="en-US" sz="1350">
                <a:solidFill>
                  <a:prstClr val="black"/>
                </a:solidFill>
              </a:endParaRPr>
            </a:p>
          </p:txBody>
        </p:sp>
        <p:sp>
          <p:nvSpPr>
            <p:cNvPr id="187" name="自由: 形状 97"/>
            <p:cNvSpPr/>
            <p:nvPr/>
          </p:nvSpPr>
          <p:spPr bwMode="auto">
            <a:xfrm>
              <a:off x="8781823" y="2296005"/>
              <a:ext cx="146490" cy="141608"/>
            </a:xfrm>
            <a:custGeom>
              <a:avLst/>
              <a:gdLst>
                <a:gd name="connsiteX0" fmla="*/ 92252 w 142875"/>
                <a:gd name="connsiteY0" fmla="*/ 33338 h 138113"/>
                <a:gd name="connsiteX1" fmla="*/ 68483 w 142875"/>
                <a:gd name="connsiteY1" fmla="*/ 35470 h 138113"/>
                <a:gd name="connsiteX2" fmla="*/ 33911 w 142875"/>
                <a:gd name="connsiteY2" fmla="*/ 73842 h 138113"/>
                <a:gd name="connsiteX3" fmla="*/ 74966 w 142875"/>
                <a:gd name="connsiteY3" fmla="*/ 107951 h 138113"/>
                <a:gd name="connsiteX4" fmla="*/ 105217 w 142875"/>
                <a:gd name="connsiteY4" fmla="*/ 69579 h 138113"/>
                <a:gd name="connsiteX5" fmla="*/ 92252 w 142875"/>
                <a:gd name="connsiteY5" fmla="*/ 33338 h 138113"/>
                <a:gd name="connsiteX6" fmla="*/ 58449 w 142875"/>
                <a:gd name="connsiteY6" fmla="*/ 0 h 138113"/>
                <a:gd name="connsiteX7" fmla="*/ 119063 w 142875"/>
                <a:gd name="connsiteY7" fmla="*/ 19422 h 138113"/>
                <a:gd name="connsiteX8" fmla="*/ 142875 w 142875"/>
                <a:gd name="connsiteY8" fmla="*/ 58267 h 138113"/>
                <a:gd name="connsiteX9" fmla="*/ 84426 w 142875"/>
                <a:gd name="connsiteY9" fmla="*/ 138113 h 138113"/>
                <a:gd name="connsiteX10" fmla="*/ 0 w 142875"/>
                <a:gd name="connsiteY10" fmla="*/ 84163 h 138113"/>
                <a:gd name="connsiteX11" fmla="*/ 8659 w 142875"/>
                <a:gd name="connsiteY11" fmla="*/ 43161 h 138113"/>
                <a:gd name="connsiteX12" fmla="*/ 58449 w 142875"/>
                <a:gd name="connsiteY12" fmla="*/ 0 h 1381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2875" h="138113">
                  <a:moveTo>
                    <a:pt x="92252" y="33338"/>
                  </a:moveTo>
                  <a:cubicBezTo>
                    <a:pt x="81448" y="33338"/>
                    <a:pt x="74966" y="35470"/>
                    <a:pt x="68483" y="35470"/>
                  </a:cubicBezTo>
                  <a:cubicBezTo>
                    <a:pt x="46876" y="39734"/>
                    <a:pt x="31750" y="54656"/>
                    <a:pt x="33911" y="73842"/>
                  </a:cubicBezTo>
                  <a:cubicBezTo>
                    <a:pt x="36072" y="93029"/>
                    <a:pt x="53358" y="107951"/>
                    <a:pt x="74966" y="107951"/>
                  </a:cubicBezTo>
                  <a:cubicBezTo>
                    <a:pt x="92252" y="107951"/>
                    <a:pt x="109538" y="88765"/>
                    <a:pt x="105217" y="69579"/>
                  </a:cubicBezTo>
                  <a:cubicBezTo>
                    <a:pt x="105217" y="56788"/>
                    <a:pt x="96574" y="46129"/>
                    <a:pt x="92252" y="33338"/>
                  </a:cubicBezTo>
                  <a:close/>
                  <a:moveTo>
                    <a:pt x="58449" y="0"/>
                  </a:moveTo>
                  <a:cubicBezTo>
                    <a:pt x="80097" y="2158"/>
                    <a:pt x="101745" y="4316"/>
                    <a:pt x="119063" y="19422"/>
                  </a:cubicBezTo>
                  <a:cubicBezTo>
                    <a:pt x="129887" y="30212"/>
                    <a:pt x="134216" y="45319"/>
                    <a:pt x="142875" y="58267"/>
                  </a:cubicBezTo>
                  <a:cubicBezTo>
                    <a:pt x="142875" y="92795"/>
                    <a:pt x="110404" y="138113"/>
                    <a:pt x="84426" y="138113"/>
                  </a:cubicBezTo>
                  <a:cubicBezTo>
                    <a:pt x="47625" y="138113"/>
                    <a:pt x="2165" y="110059"/>
                    <a:pt x="0" y="84163"/>
                  </a:cubicBezTo>
                  <a:cubicBezTo>
                    <a:pt x="0" y="69057"/>
                    <a:pt x="0" y="51793"/>
                    <a:pt x="8659" y="43161"/>
                  </a:cubicBezTo>
                  <a:cubicBezTo>
                    <a:pt x="30307" y="15106"/>
                    <a:pt x="51955" y="0"/>
                    <a:pt x="58449" y="0"/>
                  </a:cubicBezTo>
                  <a:close/>
                </a:path>
              </a:pathLst>
            </a:custGeom>
            <a:grpFill/>
            <a:ln>
              <a:noFill/>
            </a:ln>
          </p:spPr>
          <p:txBody>
            <a:bodyPr/>
            <a:lstStyle/>
            <a:p>
              <a:pPr>
                <a:defRPr/>
              </a:pPr>
              <a:endParaRPr lang="zh-CN" altLang="en-US" sz="1350">
                <a:solidFill>
                  <a:prstClr val="black"/>
                </a:solidFill>
              </a:endParaRPr>
            </a:p>
          </p:txBody>
        </p:sp>
      </p:grpSp>
      <p:sp>
        <p:nvSpPr>
          <p:cNvPr id="189" name="MH_SubTitle_3"/>
          <p:cNvSpPr>
            <a:spLocks noChangeArrowheads="1"/>
          </p:cNvSpPr>
          <p:nvPr>
            <p:custDataLst>
              <p:tags r:id="rId5"/>
            </p:custDataLst>
          </p:nvPr>
        </p:nvSpPr>
        <p:spPr bwMode="auto">
          <a:xfrm>
            <a:off x="2322079" y="4067579"/>
            <a:ext cx="1391840" cy="383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b="1">
                <a:solidFill>
                  <a:schemeClr val="tx1"/>
                </a:solidFill>
                <a:latin typeface="Calibri" panose="020F0502020204030204" pitchFamily="34" charset="0"/>
                <a:ea typeface="字体管家娜娜体" charset="-122"/>
              </a:defRPr>
            </a:lvl1pPr>
            <a:lvl2pPr marL="742950" indent="-285750">
              <a:defRPr b="1">
                <a:solidFill>
                  <a:schemeClr val="tx1"/>
                </a:solidFill>
                <a:latin typeface="Calibri" panose="020F0502020204030204" pitchFamily="34" charset="0"/>
                <a:ea typeface="字体管家娜娜体" charset="-122"/>
              </a:defRPr>
            </a:lvl2pPr>
            <a:lvl3pPr marL="1143000" indent="-228600">
              <a:defRPr b="1">
                <a:solidFill>
                  <a:schemeClr val="tx1"/>
                </a:solidFill>
                <a:latin typeface="Calibri" panose="020F0502020204030204" pitchFamily="34" charset="0"/>
                <a:ea typeface="字体管家娜娜体" charset="-122"/>
              </a:defRPr>
            </a:lvl3pPr>
            <a:lvl4pPr marL="1600200" indent="-228600">
              <a:defRPr b="1">
                <a:solidFill>
                  <a:schemeClr val="tx1"/>
                </a:solidFill>
                <a:latin typeface="Calibri" panose="020F0502020204030204" pitchFamily="34" charset="0"/>
                <a:ea typeface="字体管家娜娜体" charset="-122"/>
              </a:defRPr>
            </a:lvl4pPr>
            <a:lvl5pPr marL="2057400" indent="-228600">
              <a:defRPr b="1">
                <a:solidFill>
                  <a:schemeClr val="tx1"/>
                </a:solidFill>
                <a:latin typeface="Calibri" panose="020F0502020204030204" pitchFamily="34" charset="0"/>
                <a:ea typeface="字体管家娜娜体" charset="-122"/>
              </a:defRPr>
            </a:lvl5pPr>
            <a:lvl6pPr marL="2514600" indent="-228600" eaLnBrk="0" fontAlgn="base" hangingPunct="0">
              <a:spcBef>
                <a:spcPct val="0"/>
              </a:spcBef>
              <a:spcAft>
                <a:spcPct val="0"/>
              </a:spcAft>
              <a:defRPr b="1">
                <a:solidFill>
                  <a:schemeClr val="tx1"/>
                </a:solidFill>
                <a:latin typeface="Calibri" panose="020F0502020204030204" pitchFamily="34" charset="0"/>
                <a:ea typeface="字体管家娜娜体" charset="-122"/>
              </a:defRPr>
            </a:lvl6pPr>
            <a:lvl7pPr marL="2971800" indent="-228600" eaLnBrk="0" fontAlgn="base" hangingPunct="0">
              <a:spcBef>
                <a:spcPct val="0"/>
              </a:spcBef>
              <a:spcAft>
                <a:spcPct val="0"/>
              </a:spcAft>
              <a:defRPr b="1">
                <a:solidFill>
                  <a:schemeClr val="tx1"/>
                </a:solidFill>
                <a:latin typeface="Calibri" panose="020F0502020204030204" pitchFamily="34" charset="0"/>
                <a:ea typeface="字体管家娜娜体" charset="-122"/>
              </a:defRPr>
            </a:lvl7pPr>
            <a:lvl8pPr marL="3429000" indent="-228600" eaLnBrk="0" fontAlgn="base" hangingPunct="0">
              <a:spcBef>
                <a:spcPct val="0"/>
              </a:spcBef>
              <a:spcAft>
                <a:spcPct val="0"/>
              </a:spcAft>
              <a:defRPr b="1">
                <a:solidFill>
                  <a:schemeClr val="tx1"/>
                </a:solidFill>
                <a:latin typeface="Calibri" panose="020F0502020204030204" pitchFamily="34" charset="0"/>
                <a:ea typeface="字体管家娜娜体" charset="-122"/>
              </a:defRPr>
            </a:lvl8pPr>
            <a:lvl9pPr marL="3886200" indent="-228600" eaLnBrk="0" fontAlgn="base" hangingPunct="0">
              <a:spcBef>
                <a:spcPct val="0"/>
              </a:spcBef>
              <a:spcAft>
                <a:spcPct val="0"/>
              </a:spcAft>
              <a:defRPr b="1">
                <a:solidFill>
                  <a:schemeClr val="tx1"/>
                </a:solidFill>
                <a:latin typeface="Calibri" panose="020F0502020204030204" pitchFamily="34" charset="0"/>
                <a:ea typeface="字体管家娜娜体" charset="-122"/>
              </a:defRPr>
            </a:lvl9pPr>
          </a:lstStyle>
          <a:p>
            <a:pPr>
              <a:lnSpc>
                <a:spcPct val="120000"/>
              </a:lnSpc>
            </a:pPr>
            <a:r>
              <a:rPr lang="en-US" altLang="zh-CN">
                <a:solidFill>
                  <a:srgbClr val="362060"/>
                </a:solidFill>
                <a:latin typeface="微软雅黑" panose="020B0503020204020204" pitchFamily="34" charset="-122"/>
                <a:ea typeface="微软雅黑" panose="020B0503020204020204" pitchFamily="34" charset="-122"/>
              </a:rPr>
              <a:t> </a:t>
            </a:r>
            <a:r>
              <a:rPr lang="zh-CN" altLang="en-US">
                <a:solidFill>
                  <a:srgbClr val="362060"/>
                </a:solidFill>
                <a:latin typeface="微软雅黑" panose="020B0503020204020204" pitchFamily="34" charset="-122"/>
                <a:ea typeface="微软雅黑" panose="020B0503020204020204" pitchFamily="34" charset="-122"/>
              </a:rPr>
              <a:t>动起来</a:t>
            </a:r>
            <a:endParaRPr lang="en-US" altLang="zh-CN">
              <a:solidFill>
                <a:srgbClr val="002060"/>
              </a:solidFill>
              <a:ea typeface="微软雅黑" panose="020B0503020204020204" pitchFamily="34" charset="-122"/>
            </a:endParaRPr>
          </a:p>
        </p:txBody>
      </p:sp>
      <p:sp>
        <p:nvSpPr>
          <p:cNvPr id="190" name="MH_SubTitle_3"/>
          <p:cNvSpPr>
            <a:spLocks noChangeArrowheads="1"/>
          </p:cNvSpPr>
          <p:nvPr>
            <p:custDataLst>
              <p:tags r:id="rId6"/>
            </p:custDataLst>
          </p:nvPr>
        </p:nvSpPr>
        <p:spPr bwMode="auto">
          <a:xfrm>
            <a:off x="4565589" y="2934240"/>
            <a:ext cx="2894409" cy="383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b="1">
                <a:solidFill>
                  <a:schemeClr val="tx1"/>
                </a:solidFill>
                <a:latin typeface="Calibri" panose="020F0502020204030204" pitchFamily="34" charset="0"/>
                <a:ea typeface="字体管家娜娜体" charset="-122"/>
              </a:defRPr>
            </a:lvl1pPr>
            <a:lvl2pPr marL="742950" indent="-285750">
              <a:defRPr b="1">
                <a:solidFill>
                  <a:schemeClr val="tx1"/>
                </a:solidFill>
                <a:latin typeface="Calibri" panose="020F0502020204030204" pitchFamily="34" charset="0"/>
                <a:ea typeface="字体管家娜娜体" charset="-122"/>
              </a:defRPr>
            </a:lvl2pPr>
            <a:lvl3pPr marL="1143000" indent="-228600">
              <a:defRPr b="1">
                <a:solidFill>
                  <a:schemeClr val="tx1"/>
                </a:solidFill>
                <a:latin typeface="Calibri" panose="020F0502020204030204" pitchFamily="34" charset="0"/>
                <a:ea typeface="字体管家娜娜体" charset="-122"/>
              </a:defRPr>
            </a:lvl3pPr>
            <a:lvl4pPr marL="1600200" indent="-228600">
              <a:defRPr b="1">
                <a:solidFill>
                  <a:schemeClr val="tx1"/>
                </a:solidFill>
                <a:latin typeface="Calibri" panose="020F0502020204030204" pitchFamily="34" charset="0"/>
                <a:ea typeface="字体管家娜娜体" charset="-122"/>
              </a:defRPr>
            </a:lvl4pPr>
            <a:lvl5pPr marL="2057400" indent="-228600">
              <a:defRPr b="1">
                <a:solidFill>
                  <a:schemeClr val="tx1"/>
                </a:solidFill>
                <a:latin typeface="Calibri" panose="020F0502020204030204" pitchFamily="34" charset="0"/>
                <a:ea typeface="字体管家娜娜体" charset="-122"/>
              </a:defRPr>
            </a:lvl5pPr>
            <a:lvl6pPr marL="2514600" indent="-228600" eaLnBrk="0" fontAlgn="base" hangingPunct="0">
              <a:spcBef>
                <a:spcPct val="0"/>
              </a:spcBef>
              <a:spcAft>
                <a:spcPct val="0"/>
              </a:spcAft>
              <a:defRPr b="1">
                <a:solidFill>
                  <a:schemeClr val="tx1"/>
                </a:solidFill>
                <a:latin typeface="Calibri" panose="020F0502020204030204" pitchFamily="34" charset="0"/>
                <a:ea typeface="字体管家娜娜体" charset="-122"/>
              </a:defRPr>
            </a:lvl6pPr>
            <a:lvl7pPr marL="2971800" indent="-228600" eaLnBrk="0" fontAlgn="base" hangingPunct="0">
              <a:spcBef>
                <a:spcPct val="0"/>
              </a:spcBef>
              <a:spcAft>
                <a:spcPct val="0"/>
              </a:spcAft>
              <a:defRPr b="1">
                <a:solidFill>
                  <a:schemeClr val="tx1"/>
                </a:solidFill>
                <a:latin typeface="Calibri" panose="020F0502020204030204" pitchFamily="34" charset="0"/>
                <a:ea typeface="字体管家娜娜体" charset="-122"/>
              </a:defRPr>
            </a:lvl7pPr>
            <a:lvl8pPr marL="3429000" indent="-228600" eaLnBrk="0" fontAlgn="base" hangingPunct="0">
              <a:spcBef>
                <a:spcPct val="0"/>
              </a:spcBef>
              <a:spcAft>
                <a:spcPct val="0"/>
              </a:spcAft>
              <a:defRPr b="1">
                <a:solidFill>
                  <a:schemeClr val="tx1"/>
                </a:solidFill>
                <a:latin typeface="Calibri" panose="020F0502020204030204" pitchFamily="34" charset="0"/>
                <a:ea typeface="字体管家娜娜体" charset="-122"/>
              </a:defRPr>
            </a:lvl8pPr>
            <a:lvl9pPr marL="3886200" indent="-228600" eaLnBrk="0" fontAlgn="base" hangingPunct="0">
              <a:spcBef>
                <a:spcPct val="0"/>
              </a:spcBef>
              <a:spcAft>
                <a:spcPct val="0"/>
              </a:spcAft>
              <a:defRPr b="1">
                <a:solidFill>
                  <a:schemeClr val="tx1"/>
                </a:solidFill>
                <a:latin typeface="Calibri" panose="020F0502020204030204" pitchFamily="34" charset="0"/>
                <a:ea typeface="字体管家娜娜体" charset="-122"/>
              </a:defRPr>
            </a:lvl9pPr>
          </a:lstStyle>
          <a:p>
            <a:pPr>
              <a:lnSpc>
                <a:spcPct val="120000"/>
              </a:lnSpc>
            </a:pPr>
            <a:r>
              <a:rPr lang="zh-CN" altLang="en-US">
                <a:solidFill>
                  <a:srgbClr val="0070C0"/>
                </a:solidFill>
                <a:ea typeface="微软雅黑" panose="020B0503020204020204" pitchFamily="34" charset="-122"/>
              </a:rPr>
              <a:t>听听听</a:t>
            </a:r>
            <a:endParaRPr lang="en-US" altLang="zh-CN">
              <a:solidFill>
                <a:srgbClr val="0070C0"/>
              </a:solidFill>
              <a:ea typeface="微软雅黑" panose="020B0503020204020204" pitchFamily="34" charset="-122"/>
            </a:endParaRPr>
          </a:p>
        </p:txBody>
      </p:sp>
      <p:sp>
        <p:nvSpPr>
          <p:cNvPr id="191" name="MH_SubTitle_3"/>
          <p:cNvSpPr>
            <a:spLocks noChangeArrowheads="1"/>
          </p:cNvSpPr>
          <p:nvPr>
            <p:custDataLst>
              <p:tags r:id="rId7"/>
            </p:custDataLst>
          </p:nvPr>
        </p:nvSpPr>
        <p:spPr bwMode="auto">
          <a:xfrm>
            <a:off x="3756051" y="2695807"/>
            <a:ext cx="582215" cy="383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b="1">
                <a:solidFill>
                  <a:schemeClr val="tx1"/>
                </a:solidFill>
                <a:latin typeface="Calibri" panose="020F0502020204030204" pitchFamily="34" charset="0"/>
                <a:ea typeface="字体管家娜娜体" charset="-122"/>
              </a:defRPr>
            </a:lvl1pPr>
            <a:lvl2pPr marL="742950" indent="-285750">
              <a:defRPr b="1">
                <a:solidFill>
                  <a:schemeClr val="tx1"/>
                </a:solidFill>
                <a:latin typeface="Calibri" panose="020F0502020204030204" pitchFamily="34" charset="0"/>
                <a:ea typeface="字体管家娜娜体" charset="-122"/>
              </a:defRPr>
            </a:lvl2pPr>
            <a:lvl3pPr marL="1143000" indent="-228600">
              <a:defRPr b="1">
                <a:solidFill>
                  <a:schemeClr val="tx1"/>
                </a:solidFill>
                <a:latin typeface="Calibri" panose="020F0502020204030204" pitchFamily="34" charset="0"/>
                <a:ea typeface="字体管家娜娜体" charset="-122"/>
              </a:defRPr>
            </a:lvl3pPr>
            <a:lvl4pPr marL="1600200" indent="-228600">
              <a:defRPr b="1">
                <a:solidFill>
                  <a:schemeClr val="tx1"/>
                </a:solidFill>
                <a:latin typeface="Calibri" panose="020F0502020204030204" pitchFamily="34" charset="0"/>
                <a:ea typeface="字体管家娜娜体" charset="-122"/>
              </a:defRPr>
            </a:lvl4pPr>
            <a:lvl5pPr marL="2057400" indent="-228600">
              <a:defRPr b="1">
                <a:solidFill>
                  <a:schemeClr val="tx1"/>
                </a:solidFill>
                <a:latin typeface="Calibri" panose="020F0502020204030204" pitchFamily="34" charset="0"/>
                <a:ea typeface="字体管家娜娜体" charset="-122"/>
              </a:defRPr>
            </a:lvl5pPr>
            <a:lvl6pPr marL="2514600" indent="-228600" eaLnBrk="0" fontAlgn="base" hangingPunct="0">
              <a:spcBef>
                <a:spcPct val="0"/>
              </a:spcBef>
              <a:spcAft>
                <a:spcPct val="0"/>
              </a:spcAft>
              <a:defRPr b="1">
                <a:solidFill>
                  <a:schemeClr val="tx1"/>
                </a:solidFill>
                <a:latin typeface="Calibri" panose="020F0502020204030204" pitchFamily="34" charset="0"/>
                <a:ea typeface="字体管家娜娜体" charset="-122"/>
              </a:defRPr>
            </a:lvl6pPr>
            <a:lvl7pPr marL="2971800" indent="-228600" eaLnBrk="0" fontAlgn="base" hangingPunct="0">
              <a:spcBef>
                <a:spcPct val="0"/>
              </a:spcBef>
              <a:spcAft>
                <a:spcPct val="0"/>
              </a:spcAft>
              <a:defRPr b="1">
                <a:solidFill>
                  <a:schemeClr val="tx1"/>
                </a:solidFill>
                <a:latin typeface="Calibri" panose="020F0502020204030204" pitchFamily="34" charset="0"/>
                <a:ea typeface="字体管家娜娜体" charset="-122"/>
              </a:defRPr>
            </a:lvl7pPr>
            <a:lvl8pPr marL="3429000" indent="-228600" eaLnBrk="0" fontAlgn="base" hangingPunct="0">
              <a:spcBef>
                <a:spcPct val="0"/>
              </a:spcBef>
              <a:spcAft>
                <a:spcPct val="0"/>
              </a:spcAft>
              <a:defRPr b="1">
                <a:solidFill>
                  <a:schemeClr val="tx1"/>
                </a:solidFill>
                <a:latin typeface="Calibri" panose="020F0502020204030204" pitchFamily="34" charset="0"/>
                <a:ea typeface="字体管家娜娜体" charset="-122"/>
              </a:defRPr>
            </a:lvl8pPr>
            <a:lvl9pPr marL="3886200" indent="-228600" eaLnBrk="0" fontAlgn="base" hangingPunct="0">
              <a:spcBef>
                <a:spcPct val="0"/>
              </a:spcBef>
              <a:spcAft>
                <a:spcPct val="0"/>
              </a:spcAft>
              <a:defRPr b="1">
                <a:solidFill>
                  <a:schemeClr val="tx1"/>
                </a:solidFill>
                <a:latin typeface="Calibri" panose="020F0502020204030204" pitchFamily="34" charset="0"/>
                <a:ea typeface="字体管家娜娜体" charset="-122"/>
              </a:defRPr>
            </a:lvl9pPr>
          </a:lstStyle>
          <a:p>
            <a:pPr>
              <a:lnSpc>
                <a:spcPct val="120000"/>
              </a:lnSpc>
            </a:pPr>
            <a:r>
              <a:rPr lang="zh-CN" altLang="en-US">
                <a:solidFill>
                  <a:srgbClr val="0070C0"/>
                </a:solidFill>
                <a:ea typeface="微软雅黑" panose="020B0503020204020204" pitchFamily="34" charset="-122"/>
              </a:rPr>
              <a:t>唱唱唱</a:t>
            </a:r>
            <a:endParaRPr lang="en-US" altLang="zh-CN">
              <a:solidFill>
                <a:srgbClr val="0070C0"/>
              </a:solidFill>
              <a:ea typeface="微软雅黑" panose="020B0503020204020204" pitchFamily="34" charset="-122"/>
            </a:endParaRPr>
          </a:p>
        </p:txBody>
      </p:sp>
      <p:sp>
        <p:nvSpPr>
          <p:cNvPr id="178" name="文本框 32"/>
          <p:cNvSpPr txBox="1">
            <a:spLocks noChangeArrowheads="1"/>
          </p:cNvSpPr>
          <p:nvPr/>
        </p:nvSpPr>
        <p:spPr bwMode="auto">
          <a:xfrm>
            <a:off x="1208661" y="287864"/>
            <a:ext cx="6711554" cy="415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b="1">
                <a:solidFill>
                  <a:schemeClr val="tx1"/>
                </a:solidFill>
                <a:latin typeface="Calibri" panose="020F0502020204030204" pitchFamily="34" charset="0"/>
                <a:ea typeface="字体管家娜娜体"/>
                <a:cs typeface="字体管家娜娜体"/>
              </a:defRPr>
            </a:lvl1pPr>
            <a:lvl2pPr marL="742950" indent="-285750" eaLnBrk="0" hangingPunct="0">
              <a:defRPr b="1">
                <a:solidFill>
                  <a:schemeClr val="tx1"/>
                </a:solidFill>
                <a:latin typeface="Calibri" panose="020F0502020204030204" pitchFamily="34" charset="0"/>
                <a:ea typeface="字体管家娜娜体"/>
                <a:cs typeface="字体管家娜娜体"/>
              </a:defRPr>
            </a:lvl2pPr>
            <a:lvl3pPr marL="1143000" indent="-228600" eaLnBrk="0" hangingPunct="0">
              <a:defRPr b="1">
                <a:solidFill>
                  <a:schemeClr val="tx1"/>
                </a:solidFill>
                <a:latin typeface="Calibri" panose="020F0502020204030204" pitchFamily="34" charset="0"/>
                <a:ea typeface="字体管家娜娜体"/>
                <a:cs typeface="字体管家娜娜体"/>
              </a:defRPr>
            </a:lvl3pPr>
            <a:lvl4pPr marL="1600200" indent="-228600" eaLnBrk="0" hangingPunct="0">
              <a:defRPr b="1">
                <a:solidFill>
                  <a:schemeClr val="tx1"/>
                </a:solidFill>
                <a:latin typeface="Calibri" panose="020F0502020204030204" pitchFamily="34" charset="0"/>
                <a:ea typeface="字体管家娜娜体"/>
                <a:cs typeface="字体管家娜娜体"/>
              </a:defRPr>
            </a:lvl4pPr>
            <a:lvl5pPr marL="2057400" indent="-228600" eaLnBrk="0" hangingPunct="0">
              <a:defRPr b="1">
                <a:solidFill>
                  <a:schemeClr val="tx1"/>
                </a:solidFill>
                <a:latin typeface="Calibri" panose="020F0502020204030204" pitchFamily="34" charset="0"/>
                <a:ea typeface="字体管家娜娜体"/>
                <a:cs typeface="字体管家娜娜体"/>
              </a:defRPr>
            </a:lvl5pPr>
            <a:lvl6pPr marL="2514600" indent="-228600" eaLnBrk="0" fontAlgn="base" hangingPunct="0">
              <a:spcBef>
                <a:spcPct val="0"/>
              </a:spcBef>
              <a:spcAft>
                <a:spcPct val="0"/>
              </a:spcAft>
              <a:defRPr b="1">
                <a:solidFill>
                  <a:schemeClr val="tx1"/>
                </a:solidFill>
                <a:latin typeface="Calibri" panose="020F0502020204030204" pitchFamily="34" charset="0"/>
                <a:ea typeface="字体管家娜娜体"/>
                <a:cs typeface="字体管家娜娜体"/>
              </a:defRPr>
            </a:lvl6pPr>
            <a:lvl7pPr marL="2971800" indent="-228600" eaLnBrk="0" fontAlgn="base" hangingPunct="0">
              <a:spcBef>
                <a:spcPct val="0"/>
              </a:spcBef>
              <a:spcAft>
                <a:spcPct val="0"/>
              </a:spcAft>
              <a:defRPr b="1">
                <a:solidFill>
                  <a:schemeClr val="tx1"/>
                </a:solidFill>
                <a:latin typeface="Calibri" panose="020F0502020204030204" pitchFamily="34" charset="0"/>
                <a:ea typeface="字体管家娜娜体"/>
                <a:cs typeface="字体管家娜娜体"/>
              </a:defRPr>
            </a:lvl7pPr>
            <a:lvl8pPr marL="3429000" indent="-228600" eaLnBrk="0" fontAlgn="base" hangingPunct="0">
              <a:spcBef>
                <a:spcPct val="0"/>
              </a:spcBef>
              <a:spcAft>
                <a:spcPct val="0"/>
              </a:spcAft>
              <a:defRPr b="1">
                <a:solidFill>
                  <a:schemeClr val="tx1"/>
                </a:solidFill>
                <a:latin typeface="Calibri" panose="020F0502020204030204" pitchFamily="34" charset="0"/>
                <a:ea typeface="字体管家娜娜体"/>
                <a:cs typeface="字体管家娜娜体"/>
              </a:defRPr>
            </a:lvl8pPr>
            <a:lvl9pPr marL="3886200" indent="-228600" eaLnBrk="0" fontAlgn="base" hangingPunct="0">
              <a:spcBef>
                <a:spcPct val="0"/>
              </a:spcBef>
              <a:spcAft>
                <a:spcPct val="0"/>
              </a:spcAft>
              <a:defRPr b="1">
                <a:solidFill>
                  <a:schemeClr val="tx1"/>
                </a:solidFill>
                <a:latin typeface="Calibri" panose="020F0502020204030204" pitchFamily="34" charset="0"/>
                <a:ea typeface="字体管家娜娜体"/>
                <a:cs typeface="字体管家娜娜体"/>
              </a:defRPr>
            </a:lvl9pPr>
          </a:lstStyle>
          <a:p>
            <a:pPr eaLnBrk="1" fontAlgn="base" hangingPunct="1">
              <a:spcBef>
                <a:spcPct val="0"/>
              </a:spcBef>
              <a:spcAft>
                <a:spcPct val="0"/>
              </a:spcAft>
            </a:pPr>
            <a:r>
              <a:rPr lang="zh-CN" altLang="en-US" sz="2100">
                <a:solidFill>
                  <a:srgbClr val="002060"/>
                </a:solidFill>
                <a:latin typeface="微软雅黑" panose="020B0503020204020204" pitchFamily="34" charset="-122"/>
                <a:ea typeface="微软雅黑" panose="020B0503020204020204" pitchFamily="34" charset="-122"/>
              </a:rPr>
              <a:t>浅灰区</a:t>
            </a:r>
            <a:r>
              <a:rPr lang="en-US" altLang="zh-CN" sz="2100">
                <a:solidFill>
                  <a:srgbClr val="002060"/>
                </a:solidFill>
                <a:latin typeface="微软雅黑" panose="020B0503020204020204" pitchFamily="34" charset="-122"/>
                <a:ea typeface="微软雅黑" panose="020B0503020204020204" pitchFamily="34" charset="-122"/>
              </a:rPr>
              <a:t>——</a:t>
            </a:r>
            <a:r>
              <a:rPr lang="zh-CN" altLang="en-US" sz="2100">
                <a:solidFill>
                  <a:srgbClr val="002060"/>
                </a:solidFill>
                <a:latin typeface="微软雅黑" panose="020B0503020204020204" pitchFamily="34" charset="-122"/>
                <a:ea typeface="微软雅黑" panose="020B0503020204020204" pitchFamily="34" charset="-122"/>
              </a:rPr>
              <a:t>自我调节</a:t>
            </a:r>
            <a:endParaRPr lang="zh-CN" altLang="en-US" sz="2100" dirty="0">
              <a:solidFill>
                <a:srgbClr val="002060"/>
              </a:solidFill>
              <a:latin typeface="微软雅黑" panose="020B0503020204020204" pitchFamily="34" charset="-122"/>
              <a:ea typeface="微软雅黑" panose="020B0503020204020204" pitchFamily="34" charset="-122"/>
            </a:endParaRPr>
          </a:p>
        </p:txBody>
      </p:sp>
      <p:sp>
        <p:nvSpPr>
          <p:cNvPr id="179" name="文本框 182"/>
          <p:cNvSpPr txBox="1">
            <a:spLocks noChangeArrowheads="1"/>
          </p:cNvSpPr>
          <p:nvPr/>
        </p:nvSpPr>
        <p:spPr bwMode="auto">
          <a:xfrm>
            <a:off x="2156940" y="1438969"/>
            <a:ext cx="297754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b="1">
                <a:solidFill>
                  <a:schemeClr val="tx1"/>
                </a:solidFill>
                <a:latin typeface="Calibri" panose="020F0502020204030204" pitchFamily="34" charset="0"/>
                <a:ea typeface="字体管家娜娜体" charset="-122"/>
              </a:defRPr>
            </a:lvl1pPr>
            <a:lvl2pPr marL="742950" indent="-285750">
              <a:defRPr b="1">
                <a:solidFill>
                  <a:schemeClr val="tx1"/>
                </a:solidFill>
                <a:latin typeface="Calibri" panose="020F0502020204030204" pitchFamily="34" charset="0"/>
                <a:ea typeface="字体管家娜娜体" charset="-122"/>
              </a:defRPr>
            </a:lvl2pPr>
            <a:lvl3pPr marL="1143000" indent="-228600">
              <a:defRPr b="1">
                <a:solidFill>
                  <a:schemeClr val="tx1"/>
                </a:solidFill>
                <a:latin typeface="Calibri" panose="020F0502020204030204" pitchFamily="34" charset="0"/>
                <a:ea typeface="字体管家娜娜体" charset="-122"/>
              </a:defRPr>
            </a:lvl3pPr>
            <a:lvl4pPr marL="1600200" indent="-228600">
              <a:defRPr b="1">
                <a:solidFill>
                  <a:schemeClr val="tx1"/>
                </a:solidFill>
                <a:latin typeface="Calibri" panose="020F0502020204030204" pitchFamily="34" charset="0"/>
                <a:ea typeface="字体管家娜娜体" charset="-122"/>
              </a:defRPr>
            </a:lvl4pPr>
            <a:lvl5pPr marL="2057400" indent="-228600">
              <a:defRPr b="1">
                <a:solidFill>
                  <a:schemeClr val="tx1"/>
                </a:solidFill>
                <a:latin typeface="Calibri" panose="020F0502020204030204" pitchFamily="34" charset="0"/>
                <a:ea typeface="字体管家娜娜体" charset="-122"/>
              </a:defRPr>
            </a:lvl5pPr>
            <a:lvl6pPr marL="2514600" indent="-228600" eaLnBrk="0" fontAlgn="base" hangingPunct="0">
              <a:spcBef>
                <a:spcPct val="0"/>
              </a:spcBef>
              <a:spcAft>
                <a:spcPct val="0"/>
              </a:spcAft>
              <a:defRPr b="1">
                <a:solidFill>
                  <a:schemeClr val="tx1"/>
                </a:solidFill>
                <a:latin typeface="Calibri" panose="020F0502020204030204" pitchFamily="34" charset="0"/>
                <a:ea typeface="字体管家娜娜体" charset="-122"/>
              </a:defRPr>
            </a:lvl6pPr>
            <a:lvl7pPr marL="2971800" indent="-228600" eaLnBrk="0" fontAlgn="base" hangingPunct="0">
              <a:spcBef>
                <a:spcPct val="0"/>
              </a:spcBef>
              <a:spcAft>
                <a:spcPct val="0"/>
              </a:spcAft>
              <a:defRPr b="1">
                <a:solidFill>
                  <a:schemeClr val="tx1"/>
                </a:solidFill>
                <a:latin typeface="Calibri" panose="020F0502020204030204" pitchFamily="34" charset="0"/>
                <a:ea typeface="字体管家娜娜体" charset="-122"/>
              </a:defRPr>
            </a:lvl7pPr>
            <a:lvl8pPr marL="3429000" indent="-228600" eaLnBrk="0" fontAlgn="base" hangingPunct="0">
              <a:spcBef>
                <a:spcPct val="0"/>
              </a:spcBef>
              <a:spcAft>
                <a:spcPct val="0"/>
              </a:spcAft>
              <a:defRPr b="1">
                <a:solidFill>
                  <a:schemeClr val="tx1"/>
                </a:solidFill>
                <a:latin typeface="Calibri" panose="020F0502020204030204" pitchFamily="34" charset="0"/>
                <a:ea typeface="字体管家娜娜体" charset="-122"/>
              </a:defRPr>
            </a:lvl8pPr>
            <a:lvl9pPr marL="3886200" indent="-228600" eaLnBrk="0" fontAlgn="base" hangingPunct="0">
              <a:spcBef>
                <a:spcPct val="0"/>
              </a:spcBef>
              <a:spcAft>
                <a:spcPct val="0"/>
              </a:spcAft>
              <a:defRPr b="1">
                <a:solidFill>
                  <a:schemeClr val="tx1"/>
                </a:solidFill>
                <a:latin typeface="Calibri" panose="020F0502020204030204" pitchFamily="34" charset="0"/>
                <a:ea typeface="字体管家娜娜体" charset="-122"/>
              </a:defRPr>
            </a:lvl9pPr>
          </a:lstStyle>
          <a:p>
            <a:r>
              <a:rPr lang="zh-CN" altLang="en-US">
                <a:solidFill>
                  <a:srgbClr val="FF0000"/>
                </a:solidFill>
                <a:ea typeface="微软雅黑" panose="020B0503020204020204" pitchFamily="34" charset="-122"/>
              </a:rPr>
              <a:t>喝喝喝</a:t>
            </a:r>
          </a:p>
        </p:txBody>
      </p:sp>
      <p:pic>
        <p:nvPicPr>
          <p:cNvPr id="181" name="图片 13" descr="logo带字横板.png"/>
          <p:cNvPicPr>
            <a:picLocks noChangeAspect="1"/>
          </p:cNvPicPr>
          <p:nvPr/>
        </p:nvPicPr>
        <p:blipFill>
          <a:blip r:embed="rId10"/>
          <a:stretch>
            <a:fillRect/>
          </a:stretch>
        </p:blipFill>
        <p:spPr>
          <a:xfrm>
            <a:off x="6352792" y="-22448"/>
            <a:ext cx="2699792" cy="625820"/>
          </a:xfrm>
          <a:prstGeom prst="rect">
            <a:avLst/>
          </a:prstGeom>
          <a:noFill/>
          <a:ln w="9525">
            <a:noFill/>
          </a:ln>
        </p:spPr>
      </p:pic>
    </p:spTree>
    <p:extLst>
      <p:ext uri="{BB962C8B-B14F-4D97-AF65-F5344CB8AC3E}">
        <p14:creationId xmlns:p14="http://schemas.microsoft.com/office/powerpoint/2010/main" val="4200958502"/>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97289"/>
                                        </p:tgtEl>
                                        <p:attrNameLst>
                                          <p:attrName>style.visibility</p:attrName>
                                        </p:attrNameLst>
                                      </p:cBhvr>
                                      <p:to>
                                        <p:strVal val="visible"/>
                                      </p:to>
                                    </p:set>
                                    <p:animEffect transition="in" filter="fade">
                                      <p:cBhvr>
                                        <p:cTn id="7" dur="500"/>
                                        <p:tgtEl>
                                          <p:spTgt spid="97289"/>
                                        </p:tgtEl>
                                      </p:cBhvr>
                                    </p:animEffect>
                                    <p:anim calcmode="lin" valueType="num">
                                      <p:cBhvr>
                                        <p:cTn id="8" dur="500" fill="hold"/>
                                        <p:tgtEl>
                                          <p:spTgt spid="97289"/>
                                        </p:tgtEl>
                                        <p:attrNameLst>
                                          <p:attrName>ppt_x</p:attrName>
                                        </p:attrNameLst>
                                      </p:cBhvr>
                                      <p:tavLst>
                                        <p:tav tm="0">
                                          <p:val>
                                            <p:strVal val="#ppt_x"/>
                                          </p:val>
                                        </p:tav>
                                        <p:tav tm="100000">
                                          <p:val>
                                            <p:strVal val="#ppt_x"/>
                                          </p:val>
                                        </p:tav>
                                      </p:tavLst>
                                    </p:anim>
                                    <p:anim calcmode="lin" valueType="num">
                                      <p:cBhvr>
                                        <p:cTn id="9" dur="500" fill="hold"/>
                                        <p:tgtEl>
                                          <p:spTgt spid="97289"/>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97292"/>
                                        </p:tgtEl>
                                        <p:attrNameLst>
                                          <p:attrName>style.visibility</p:attrName>
                                        </p:attrNameLst>
                                      </p:cBhvr>
                                      <p:to>
                                        <p:strVal val="visible"/>
                                      </p:to>
                                    </p:set>
                                    <p:animEffect transition="in" filter="fade">
                                      <p:cBhvr>
                                        <p:cTn id="12" dur="500"/>
                                        <p:tgtEl>
                                          <p:spTgt spid="97292"/>
                                        </p:tgtEl>
                                      </p:cBhvr>
                                    </p:animEffect>
                                    <p:anim calcmode="lin" valueType="num">
                                      <p:cBhvr>
                                        <p:cTn id="13" dur="500" fill="hold"/>
                                        <p:tgtEl>
                                          <p:spTgt spid="97292"/>
                                        </p:tgtEl>
                                        <p:attrNameLst>
                                          <p:attrName>ppt_x</p:attrName>
                                        </p:attrNameLst>
                                      </p:cBhvr>
                                      <p:tavLst>
                                        <p:tav tm="0">
                                          <p:val>
                                            <p:strVal val="#ppt_x"/>
                                          </p:val>
                                        </p:tav>
                                        <p:tav tm="100000">
                                          <p:val>
                                            <p:strVal val="#ppt_x"/>
                                          </p:val>
                                        </p:tav>
                                      </p:tavLst>
                                    </p:anim>
                                    <p:anim calcmode="lin" valueType="num">
                                      <p:cBhvr>
                                        <p:cTn id="14" dur="500" fill="hold"/>
                                        <p:tgtEl>
                                          <p:spTgt spid="97292"/>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97291"/>
                                        </p:tgtEl>
                                        <p:attrNameLst>
                                          <p:attrName>style.visibility</p:attrName>
                                        </p:attrNameLst>
                                      </p:cBhvr>
                                      <p:to>
                                        <p:strVal val="visible"/>
                                      </p:to>
                                    </p:set>
                                    <p:animEffect transition="in" filter="fade">
                                      <p:cBhvr>
                                        <p:cTn id="17" dur="500"/>
                                        <p:tgtEl>
                                          <p:spTgt spid="97291"/>
                                        </p:tgtEl>
                                      </p:cBhvr>
                                    </p:animEffect>
                                    <p:anim calcmode="lin" valueType="num">
                                      <p:cBhvr>
                                        <p:cTn id="18" dur="500" fill="hold"/>
                                        <p:tgtEl>
                                          <p:spTgt spid="97291"/>
                                        </p:tgtEl>
                                        <p:attrNameLst>
                                          <p:attrName>ppt_x</p:attrName>
                                        </p:attrNameLst>
                                      </p:cBhvr>
                                      <p:tavLst>
                                        <p:tav tm="0">
                                          <p:val>
                                            <p:strVal val="#ppt_x"/>
                                          </p:val>
                                        </p:tav>
                                        <p:tav tm="100000">
                                          <p:val>
                                            <p:strVal val="#ppt_x"/>
                                          </p:val>
                                        </p:tav>
                                      </p:tavLst>
                                    </p:anim>
                                    <p:anim calcmode="lin" valueType="num">
                                      <p:cBhvr>
                                        <p:cTn id="19" dur="500" fill="hold"/>
                                        <p:tgtEl>
                                          <p:spTgt spid="97291"/>
                                        </p:tgtEl>
                                        <p:attrNameLst>
                                          <p:attrName>ppt_y</p:attrName>
                                        </p:attrNameLst>
                                      </p:cBhvr>
                                      <p:tavLst>
                                        <p:tav tm="0">
                                          <p:val>
                                            <p:strVal val="#ppt_y+.1"/>
                                          </p:val>
                                        </p:tav>
                                        <p:tav tm="100000">
                                          <p:val>
                                            <p:strVal val="#ppt_y"/>
                                          </p:val>
                                        </p:tav>
                                      </p:tavLst>
                                    </p:anim>
                                  </p:childTnLst>
                                </p:cTn>
                              </p:par>
                              <p:par>
                                <p:cTn id="20" presetID="2" presetClass="entr" presetSubtype="4" fill="hold" grpId="0" nodeType="withEffect">
                                  <p:stCondLst>
                                    <p:cond delay="0"/>
                                  </p:stCondLst>
                                  <p:childTnLst>
                                    <p:set>
                                      <p:cBhvr>
                                        <p:cTn id="21" dur="1" fill="hold">
                                          <p:stCondLst>
                                            <p:cond delay="0"/>
                                          </p:stCondLst>
                                        </p:cTn>
                                        <p:tgtEl>
                                          <p:spTgt spid="190">
                                            <p:txEl>
                                              <p:pRg st="0" end="0"/>
                                            </p:txEl>
                                          </p:spTgt>
                                        </p:tgtEl>
                                        <p:attrNameLst>
                                          <p:attrName>style.visibility</p:attrName>
                                        </p:attrNameLst>
                                      </p:cBhvr>
                                      <p:to>
                                        <p:strVal val="visible"/>
                                      </p:to>
                                    </p:set>
                                    <p:anim calcmode="lin" valueType="num">
                                      <p:cBhvr additive="base">
                                        <p:cTn id="22" dur="500" fill="hold"/>
                                        <p:tgtEl>
                                          <p:spTgt spid="190">
                                            <p:txEl>
                                              <p:pRg st="0" end="0"/>
                                            </p:txEl>
                                          </p:spTgt>
                                        </p:tgtEl>
                                        <p:attrNameLst>
                                          <p:attrName>ppt_x</p:attrName>
                                        </p:attrNameLst>
                                      </p:cBhvr>
                                      <p:tavLst>
                                        <p:tav tm="0">
                                          <p:val>
                                            <p:strVal val="#ppt_x"/>
                                          </p:val>
                                        </p:tav>
                                        <p:tav tm="100000">
                                          <p:val>
                                            <p:strVal val="#ppt_x"/>
                                          </p:val>
                                        </p:tav>
                                      </p:tavLst>
                                    </p:anim>
                                    <p:anim calcmode="lin" valueType="num">
                                      <p:cBhvr additive="base">
                                        <p:cTn id="23" dur="500" fill="hold"/>
                                        <p:tgtEl>
                                          <p:spTgt spid="190">
                                            <p:txEl>
                                              <p:pRg st="0" end="0"/>
                                            </p:txEl>
                                          </p:spTgt>
                                        </p:tgtEl>
                                        <p:attrNameLst>
                                          <p:attrName>ppt_y</p:attrName>
                                        </p:attrNameLst>
                                      </p:cBhvr>
                                      <p:tavLst>
                                        <p:tav tm="0">
                                          <p:val>
                                            <p:strVal val="1+#ppt_h/2"/>
                                          </p:val>
                                        </p:tav>
                                        <p:tav tm="100000">
                                          <p:val>
                                            <p:strVal val="#ppt_y"/>
                                          </p:val>
                                        </p:tav>
                                      </p:tavLst>
                                    </p:anim>
                                  </p:childTnLst>
                                </p:cTn>
                              </p:par>
                              <p:par>
                                <p:cTn id="24" presetID="42" presetClass="entr" presetSubtype="0" fill="hold" grpId="0" nodeType="withEffect">
                                  <p:stCondLst>
                                    <p:cond delay="0"/>
                                  </p:stCondLst>
                                  <p:childTnLst>
                                    <p:set>
                                      <p:cBhvr>
                                        <p:cTn id="25" dur="1" fill="hold">
                                          <p:stCondLst>
                                            <p:cond delay="0"/>
                                          </p:stCondLst>
                                        </p:cTn>
                                        <p:tgtEl>
                                          <p:spTgt spid="191"/>
                                        </p:tgtEl>
                                        <p:attrNameLst>
                                          <p:attrName>style.visibility</p:attrName>
                                        </p:attrNameLst>
                                      </p:cBhvr>
                                      <p:to>
                                        <p:strVal val="visible"/>
                                      </p:to>
                                    </p:set>
                                    <p:animEffect transition="in" filter="fade">
                                      <p:cBhvr>
                                        <p:cTn id="26" dur="500"/>
                                        <p:tgtEl>
                                          <p:spTgt spid="191"/>
                                        </p:tgtEl>
                                      </p:cBhvr>
                                    </p:animEffect>
                                    <p:anim calcmode="lin" valueType="num">
                                      <p:cBhvr>
                                        <p:cTn id="27" dur="500" fill="hold"/>
                                        <p:tgtEl>
                                          <p:spTgt spid="191"/>
                                        </p:tgtEl>
                                        <p:attrNameLst>
                                          <p:attrName>ppt_x</p:attrName>
                                        </p:attrNameLst>
                                      </p:cBhvr>
                                      <p:tavLst>
                                        <p:tav tm="0">
                                          <p:val>
                                            <p:strVal val="#ppt_x"/>
                                          </p:val>
                                        </p:tav>
                                        <p:tav tm="100000">
                                          <p:val>
                                            <p:strVal val="#ppt_x"/>
                                          </p:val>
                                        </p:tav>
                                      </p:tavLst>
                                    </p:anim>
                                    <p:anim calcmode="lin" valueType="num">
                                      <p:cBhvr>
                                        <p:cTn id="28" dur="500" fill="hold"/>
                                        <p:tgtEl>
                                          <p:spTgt spid="191"/>
                                        </p:tgtEl>
                                        <p:attrNameLst>
                                          <p:attrName>ppt_y</p:attrName>
                                        </p:attrNameLst>
                                      </p:cBhvr>
                                      <p:tavLst>
                                        <p:tav tm="0">
                                          <p:val>
                                            <p:strVal val="#ppt_y+.1"/>
                                          </p:val>
                                        </p:tav>
                                        <p:tav tm="100000">
                                          <p:val>
                                            <p:strVal val="#ppt_y"/>
                                          </p:val>
                                        </p:tav>
                                      </p:tavLst>
                                    </p:anim>
                                  </p:childTnLst>
                                </p:cTn>
                              </p:par>
                              <p:par>
                                <p:cTn id="29" presetID="42" presetClass="entr" presetSubtype="0" fill="hold" grpId="0" nodeType="withEffect">
                                  <p:stCondLst>
                                    <p:cond delay="0"/>
                                  </p:stCondLst>
                                  <p:childTnLst>
                                    <p:set>
                                      <p:cBhvr>
                                        <p:cTn id="30" dur="1" fill="hold">
                                          <p:stCondLst>
                                            <p:cond delay="0"/>
                                          </p:stCondLst>
                                        </p:cTn>
                                        <p:tgtEl>
                                          <p:spTgt spid="189"/>
                                        </p:tgtEl>
                                        <p:attrNameLst>
                                          <p:attrName>style.visibility</p:attrName>
                                        </p:attrNameLst>
                                      </p:cBhvr>
                                      <p:to>
                                        <p:strVal val="visible"/>
                                      </p:to>
                                    </p:set>
                                    <p:animEffect transition="in" filter="fade">
                                      <p:cBhvr>
                                        <p:cTn id="31" dur="500"/>
                                        <p:tgtEl>
                                          <p:spTgt spid="189"/>
                                        </p:tgtEl>
                                      </p:cBhvr>
                                    </p:animEffect>
                                    <p:anim calcmode="lin" valueType="num">
                                      <p:cBhvr>
                                        <p:cTn id="32" dur="500" fill="hold"/>
                                        <p:tgtEl>
                                          <p:spTgt spid="189"/>
                                        </p:tgtEl>
                                        <p:attrNameLst>
                                          <p:attrName>ppt_x</p:attrName>
                                        </p:attrNameLst>
                                      </p:cBhvr>
                                      <p:tavLst>
                                        <p:tav tm="0">
                                          <p:val>
                                            <p:strVal val="#ppt_x"/>
                                          </p:val>
                                        </p:tav>
                                        <p:tav tm="100000">
                                          <p:val>
                                            <p:strVal val="#ppt_x"/>
                                          </p:val>
                                        </p:tav>
                                      </p:tavLst>
                                    </p:anim>
                                    <p:anim calcmode="lin" valueType="num">
                                      <p:cBhvr>
                                        <p:cTn id="33" dur="500" fill="hold"/>
                                        <p:tgtEl>
                                          <p:spTgt spid="189"/>
                                        </p:tgtEl>
                                        <p:attrNameLst>
                                          <p:attrName>ppt_y</p:attrName>
                                        </p:attrNameLst>
                                      </p:cBhvr>
                                      <p:tavLst>
                                        <p:tav tm="0">
                                          <p:val>
                                            <p:strVal val="#ppt_y+.1"/>
                                          </p:val>
                                        </p:tav>
                                        <p:tav tm="100000">
                                          <p:val>
                                            <p:strVal val="#ppt_y"/>
                                          </p:val>
                                        </p:tav>
                                      </p:tavLst>
                                    </p:anim>
                                  </p:childTnLst>
                                </p:cTn>
                              </p:par>
                              <p:par>
                                <p:cTn id="34" presetID="42" presetClass="entr" presetSubtype="0" fill="hold" grpId="0" nodeType="withEffect">
                                  <p:stCondLst>
                                    <p:cond delay="0"/>
                                  </p:stCondLst>
                                  <p:childTnLst>
                                    <p:set>
                                      <p:cBhvr>
                                        <p:cTn id="35" dur="1" fill="hold">
                                          <p:stCondLst>
                                            <p:cond delay="0"/>
                                          </p:stCondLst>
                                        </p:cTn>
                                        <p:tgtEl>
                                          <p:spTgt spid="179"/>
                                        </p:tgtEl>
                                        <p:attrNameLst>
                                          <p:attrName>style.visibility</p:attrName>
                                        </p:attrNameLst>
                                      </p:cBhvr>
                                      <p:to>
                                        <p:strVal val="visible"/>
                                      </p:to>
                                    </p:set>
                                    <p:animEffect transition="in" filter="fade">
                                      <p:cBhvr>
                                        <p:cTn id="36" dur="500"/>
                                        <p:tgtEl>
                                          <p:spTgt spid="179"/>
                                        </p:tgtEl>
                                      </p:cBhvr>
                                    </p:animEffect>
                                    <p:anim calcmode="lin" valueType="num">
                                      <p:cBhvr>
                                        <p:cTn id="37" dur="500" fill="hold"/>
                                        <p:tgtEl>
                                          <p:spTgt spid="179"/>
                                        </p:tgtEl>
                                        <p:attrNameLst>
                                          <p:attrName>ppt_x</p:attrName>
                                        </p:attrNameLst>
                                      </p:cBhvr>
                                      <p:tavLst>
                                        <p:tav tm="0">
                                          <p:val>
                                            <p:strVal val="#ppt_x"/>
                                          </p:val>
                                        </p:tav>
                                        <p:tav tm="100000">
                                          <p:val>
                                            <p:strVal val="#ppt_x"/>
                                          </p:val>
                                        </p:tav>
                                      </p:tavLst>
                                    </p:anim>
                                    <p:anim calcmode="lin" valueType="num">
                                      <p:cBhvr>
                                        <p:cTn id="38" dur="500" fill="hold"/>
                                        <p:tgtEl>
                                          <p:spTgt spid="179"/>
                                        </p:tgtEl>
                                        <p:attrNameLst>
                                          <p:attrName>ppt_y</p:attrName>
                                        </p:attrNameLst>
                                      </p:cBhvr>
                                      <p:tavLst>
                                        <p:tav tm="0">
                                          <p:val>
                                            <p:strVal val="#ppt_y+.1"/>
                                          </p:val>
                                        </p:tav>
                                        <p:tav tm="100000">
                                          <p:val>
                                            <p:strVal val="#ppt_y"/>
                                          </p:val>
                                        </p:tav>
                                      </p:tavLst>
                                    </p:anim>
                                  </p:childTnLst>
                                </p:cTn>
                              </p:par>
                              <p:par>
                                <p:cTn id="39" presetID="42" presetClass="entr" presetSubtype="0" fill="hold" nodeType="withEffect">
                                  <p:stCondLst>
                                    <p:cond delay="0"/>
                                  </p:stCondLst>
                                  <p:childTnLst>
                                    <p:set>
                                      <p:cBhvr>
                                        <p:cTn id="40" dur="1" fill="hold">
                                          <p:stCondLst>
                                            <p:cond delay="0"/>
                                          </p:stCondLst>
                                        </p:cTn>
                                        <p:tgtEl>
                                          <p:spTgt spid="2"/>
                                        </p:tgtEl>
                                        <p:attrNameLst>
                                          <p:attrName>style.visibility</p:attrName>
                                        </p:attrNameLst>
                                      </p:cBhvr>
                                      <p:to>
                                        <p:strVal val="visible"/>
                                      </p:to>
                                    </p:set>
                                    <p:animEffect transition="in" filter="fade">
                                      <p:cBhvr>
                                        <p:cTn id="41" dur="500"/>
                                        <p:tgtEl>
                                          <p:spTgt spid="2"/>
                                        </p:tgtEl>
                                      </p:cBhvr>
                                    </p:animEffect>
                                    <p:anim calcmode="lin" valueType="num">
                                      <p:cBhvr>
                                        <p:cTn id="42" dur="500" fill="hold"/>
                                        <p:tgtEl>
                                          <p:spTgt spid="2"/>
                                        </p:tgtEl>
                                        <p:attrNameLst>
                                          <p:attrName>ppt_x</p:attrName>
                                        </p:attrNameLst>
                                      </p:cBhvr>
                                      <p:tavLst>
                                        <p:tav tm="0">
                                          <p:val>
                                            <p:strVal val="#ppt_x"/>
                                          </p:val>
                                        </p:tav>
                                        <p:tav tm="100000">
                                          <p:val>
                                            <p:strVal val="#ppt_x"/>
                                          </p:val>
                                        </p:tav>
                                      </p:tavLst>
                                    </p:anim>
                                    <p:anim calcmode="lin" valueType="num">
                                      <p:cBhvr>
                                        <p:cTn id="43" dur="500" fill="hold"/>
                                        <p:tgtEl>
                                          <p:spTgt spid="2"/>
                                        </p:tgtEl>
                                        <p:attrNameLst>
                                          <p:attrName>ppt_y</p:attrName>
                                        </p:attrNameLst>
                                      </p:cBhvr>
                                      <p:tavLst>
                                        <p:tav tm="0">
                                          <p:val>
                                            <p:strVal val="#ppt_y+.1"/>
                                          </p:val>
                                        </p:tav>
                                        <p:tav tm="100000">
                                          <p:val>
                                            <p:strVal val="#ppt_y"/>
                                          </p:val>
                                        </p:tav>
                                      </p:tavLst>
                                    </p:anim>
                                  </p:childTnLst>
                                </p:cTn>
                              </p:par>
                              <p:par>
                                <p:cTn id="44" presetID="42" presetClass="entr" presetSubtype="0" fill="hold" grpId="0" nodeType="withEffect" nodePh="1">
                                  <p:stCondLst>
                                    <p:cond delay="0"/>
                                  </p:stCondLst>
                                  <p:endCondLst>
                                    <p:cond evt="begin" delay="0">
                                      <p:tn val="44"/>
                                    </p:cond>
                                  </p:endCondLst>
                                  <p:childTnLst>
                                    <p:set>
                                      <p:cBhvr>
                                        <p:cTn id="45" dur="1" fill="hold">
                                          <p:stCondLst>
                                            <p:cond delay="0"/>
                                          </p:stCondLst>
                                        </p:cTn>
                                        <p:tgtEl>
                                          <p:spTgt spid="172"/>
                                        </p:tgtEl>
                                        <p:attrNameLst>
                                          <p:attrName>style.visibility</p:attrName>
                                        </p:attrNameLst>
                                      </p:cBhvr>
                                      <p:to>
                                        <p:strVal val="visible"/>
                                      </p:to>
                                    </p:set>
                                    <p:animEffect transition="in" filter="fade">
                                      <p:cBhvr>
                                        <p:cTn id="46" dur="500"/>
                                        <p:tgtEl>
                                          <p:spTgt spid="172"/>
                                        </p:tgtEl>
                                      </p:cBhvr>
                                    </p:animEffect>
                                    <p:anim calcmode="lin" valueType="num">
                                      <p:cBhvr>
                                        <p:cTn id="47" dur="500" fill="hold"/>
                                        <p:tgtEl>
                                          <p:spTgt spid="172"/>
                                        </p:tgtEl>
                                        <p:attrNameLst>
                                          <p:attrName>ppt_x</p:attrName>
                                        </p:attrNameLst>
                                      </p:cBhvr>
                                      <p:tavLst>
                                        <p:tav tm="0">
                                          <p:val>
                                            <p:strVal val="#ppt_x"/>
                                          </p:val>
                                        </p:tav>
                                        <p:tav tm="100000">
                                          <p:val>
                                            <p:strVal val="#ppt_x"/>
                                          </p:val>
                                        </p:tav>
                                      </p:tavLst>
                                    </p:anim>
                                    <p:anim calcmode="lin" valueType="num">
                                      <p:cBhvr>
                                        <p:cTn id="48" dur="500" fill="hold"/>
                                        <p:tgtEl>
                                          <p:spTgt spid="172"/>
                                        </p:tgtEl>
                                        <p:attrNameLst>
                                          <p:attrName>ppt_y</p:attrName>
                                        </p:attrNameLst>
                                      </p:cBhvr>
                                      <p:tavLst>
                                        <p:tav tm="0">
                                          <p:val>
                                            <p:strVal val="#ppt_y+.1"/>
                                          </p:val>
                                        </p:tav>
                                        <p:tav tm="100000">
                                          <p:val>
                                            <p:strVal val="#ppt_y"/>
                                          </p:val>
                                        </p:tav>
                                      </p:tavLst>
                                    </p:anim>
                                  </p:childTnLst>
                                </p:cTn>
                              </p:par>
                              <p:par>
                                <p:cTn id="49" presetID="42" presetClass="entr" presetSubtype="0" fill="hold" grpId="0" nodeType="withEffect" nodePh="1">
                                  <p:stCondLst>
                                    <p:cond delay="0"/>
                                  </p:stCondLst>
                                  <p:endCondLst>
                                    <p:cond evt="begin" delay="0">
                                      <p:tn val="49"/>
                                    </p:cond>
                                  </p:endCondLst>
                                  <p:childTnLst>
                                    <p:set>
                                      <p:cBhvr>
                                        <p:cTn id="50" dur="1" fill="hold">
                                          <p:stCondLst>
                                            <p:cond delay="0"/>
                                          </p:stCondLst>
                                        </p:cTn>
                                        <p:tgtEl>
                                          <p:spTgt spid="175"/>
                                        </p:tgtEl>
                                        <p:attrNameLst>
                                          <p:attrName>style.visibility</p:attrName>
                                        </p:attrNameLst>
                                      </p:cBhvr>
                                      <p:to>
                                        <p:strVal val="visible"/>
                                      </p:to>
                                    </p:set>
                                    <p:animEffect transition="in" filter="fade">
                                      <p:cBhvr>
                                        <p:cTn id="51" dur="500"/>
                                        <p:tgtEl>
                                          <p:spTgt spid="175"/>
                                        </p:tgtEl>
                                      </p:cBhvr>
                                    </p:animEffect>
                                    <p:anim calcmode="lin" valueType="num">
                                      <p:cBhvr>
                                        <p:cTn id="52" dur="500" fill="hold"/>
                                        <p:tgtEl>
                                          <p:spTgt spid="175"/>
                                        </p:tgtEl>
                                        <p:attrNameLst>
                                          <p:attrName>ppt_x</p:attrName>
                                        </p:attrNameLst>
                                      </p:cBhvr>
                                      <p:tavLst>
                                        <p:tav tm="0">
                                          <p:val>
                                            <p:strVal val="#ppt_x"/>
                                          </p:val>
                                        </p:tav>
                                        <p:tav tm="100000">
                                          <p:val>
                                            <p:strVal val="#ppt_x"/>
                                          </p:val>
                                        </p:tav>
                                      </p:tavLst>
                                    </p:anim>
                                    <p:anim calcmode="lin" valueType="num">
                                      <p:cBhvr>
                                        <p:cTn id="53" dur="500" fill="hold"/>
                                        <p:tgtEl>
                                          <p:spTgt spid="17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2" grpId="0"/>
      <p:bldP spid="175" grpId="0"/>
      <p:bldP spid="97289" grpId="0"/>
      <p:bldP spid="97291" grpId="0"/>
      <p:bldP spid="97292" grpId="0"/>
      <p:bldP spid="189" grpId="0"/>
      <p:bldP spid="190" grpId="0" build="p"/>
      <p:bldP spid="191" grpId="0"/>
      <p:bldP spid="179" grpId="0"/>
    </p:bldLst>
  </p:timing>
</p:sld>
</file>

<file path=ppt/slides/slide3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8" name="Rectangle 51">
            <a:extLst>
              <a:ext uri="{FF2B5EF4-FFF2-40B4-BE49-F238E27FC236}">
                <a16:creationId xmlns="" xmlns:a16="http://schemas.microsoft.com/office/drawing/2014/main" id="{2A0E4E09-FC02-4ADC-951A-3FFA90B6FE39}"/>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a:off x="0" y="0"/>
            <a:ext cx="9143771" cy="5143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图片 4">
            <a:extLst>
              <a:ext uri="{FF2B5EF4-FFF2-40B4-BE49-F238E27FC236}">
                <a16:creationId xmlns="" xmlns:a16="http://schemas.microsoft.com/office/drawing/2014/main" id="{229C1533-40EE-494D-A866-E8A15D58DC2D}"/>
              </a:ext>
            </a:extLst>
          </p:cNvPr>
          <p:cNvPicPr>
            <a:picLocks noChangeAspect="1"/>
          </p:cNvPicPr>
          <p:nvPr/>
        </p:nvPicPr>
        <p:blipFill rotWithShape="1">
          <a:blip r:embed="rId2">
            <a:alphaModFix/>
            <a:extLst>
              <a:ext uri="{28A0092B-C50C-407E-A947-70E740481C1C}">
                <a14:useLocalDpi xmlns:a14="http://schemas.microsoft.com/office/drawing/2010/main" val="0"/>
              </a:ext>
            </a:extLst>
          </a:blip>
          <a:srcRect l="30332" r="30332"/>
          <a:stretch/>
        </p:blipFill>
        <p:spPr>
          <a:xfrm>
            <a:off x="-228" y="10"/>
            <a:ext cx="4817289" cy="5143490"/>
          </a:xfrm>
          <a:prstGeom prst="rect">
            <a:avLst/>
          </a:prstGeom>
        </p:spPr>
      </p:pic>
      <p:pic>
        <p:nvPicPr>
          <p:cNvPr id="59" name="Picture 53">
            <a:extLst>
              <a:ext uri="{FF2B5EF4-FFF2-40B4-BE49-F238E27FC236}">
                <a16:creationId xmlns="" xmlns:a16="http://schemas.microsoft.com/office/drawing/2014/main" id="{24F266AD-725B-4A9D-B448-4C000F95CB47}"/>
              </a:ext>
              <a:ext uri="{C183D7F6-B498-43B3-948B-1728B52AA6E4}">
                <adec:decorative xmlns=""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 xmlns:p16="http://schemas.microsoft.com/office/powerpoint/2015/main" val="1"/>
              </p:ext>
            </p:extLst>
          </p:nvPr>
        </p:nvPicPr>
        <p:blipFill>
          <a:blip r:embed="rId3">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6" name="文本框 5">
            <a:extLst>
              <a:ext uri="{FF2B5EF4-FFF2-40B4-BE49-F238E27FC236}">
                <a16:creationId xmlns="" xmlns:a16="http://schemas.microsoft.com/office/drawing/2014/main" id="{C7B4FF87-96FB-3D47-8F20-230D4F207167}"/>
              </a:ext>
            </a:extLst>
          </p:cNvPr>
          <p:cNvSpPr txBox="1"/>
          <p:nvPr/>
        </p:nvSpPr>
        <p:spPr>
          <a:xfrm>
            <a:off x="4542913" y="1707654"/>
            <a:ext cx="4464496" cy="1512168"/>
          </a:xfrm>
          <a:prstGeom prst="rect">
            <a:avLst/>
          </a:prstGeom>
        </p:spPr>
        <p:txBody>
          <a:bodyPr vert="horz" lIns="91440" tIns="45720" rIns="91440" bIns="45720" rtlCol="0" anchor="t">
            <a:normAutofit/>
          </a:bodyPr>
          <a:lstStyle/>
          <a:p>
            <a:pPr>
              <a:lnSpc>
                <a:spcPct val="90000"/>
              </a:lnSpc>
              <a:spcBef>
                <a:spcPct val="0"/>
              </a:spcBef>
              <a:spcAft>
                <a:spcPts val="600"/>
              </a:spcAft>
            </a:pPr>
            <a:r>
              <a:rPr kumimoji="1" lang="zh-CN" altLang="en-US" sz="4400" dirty="0">
                <a:solidFill>
                  <a:srgbClr val="C00000"/>
                </a:solidFill>
                <a:latin typeface="STXingkai" panose="02010800040101010101" pitchFamily="2" charset="-122"/>
                <a:ea typeface="STXingkai" panose="02010800040101010101" pitchFamily="2" charset="-122"/>
                <a:cs typeface="+mj-cs"/>
              </a:rPr>
              <a:t>我命由我 不由天</a:t>
            </a:r>
          </a:p>
        </p:txBody>
      </p:sp>
      <p:sp>
        <p:nvSpPr>
          <p:cNvPr id="7" name="文本框 6">
            <a:extLst>
              <a:ext uri="{FF2B5EF4-FFF2-40B4-BE49-F238E27FC236}">
                <a16:creationId xmlns="" xmlns:a16="http://schemas.microsoft.com/office/drawing/2014/main" id="{CBEDA6B2-1C43-4840-BB6A-352B2E057C32}"/>
              </a:ext>
            </a:extLst>
          </p:cNvPr>
          <p:cNvSpPr txBox="1"/>
          <p:nvPr/>
        </p:nvSpPr>
        <p:spPr>
          <a:xfrm>
            <a:off x="5009491" y="2571750"/>
            <a:ext cx="3865158" cy="968791"/>
          </a:xfrm>
          <a:prstGeom prst="rect">
            <a:avLst/>
          </a:prstGeom>
          <a:noFill/>
        </p:spPr>
        <p:txBody>
          <a:bodyPr wrap="square" rtlCol="0">
            <a:spAutoFit/>
          </a:bodyPr>
          <a:lstStyle/>
          <a:p>
            <a:pPr>
              <a:lnSpc>
                <a:spcPct val="150000"/>
              </a:lnSpc>
            </a:pPr>
            <a:r>
              <a:rPr kumimoji="1" lang="zh-CN" altLang="en-US" sz="2000" b="1" dirty="0">
                <a:latin typeface="Weibei SC" panose="03000800000000000000" pitchFamily="66" charset="-128"/>
                <a:ea typeface="Weibei SC" panose="03000800000000000000" pitchFamily="66" charset="-128"/>
              </a:rPr>
              <a:t>为自己负责的人生，更有掌控感</a:t>
            </a:r>
            <a:endParaRPr kumimoji="1" lang="en-US" altLang="zh-CN" sz="2000" b="1" dirty="0">
              <a:latin typeface="Weibei SC" panose="03000800000000000000" pitchFamily="66" charset="-128"/>
              <a:ea typeface="Weibei SC" panose="03000800000000000000" pitchFamily="66" charset="-128"/>
            </a:endParaRPr>
          </a:p>
          <a:p>
            <a:pPr>
              <a:lnSpc>
                <a:spcPct val="150000"/>
              </a:lnSpc>
            </a:pPr>
            <a:r>
              <a:rPr kumimoji="1" lang="zh-CN" altLang="en-US" sz="2000" b="1" dirty="0">
                <a:latin typeface="Weibei SC" panose="03000800000000000000" pitchFamily="66" charset="-128"/>
                <a:ea typeface="Weibei SC" panose="03000800000000000000" pitchFamily="66" charset="-128"/>
              </a:rPr>
              <a:t>为自己负责的人生，更有生命力</a:t>
            </a:r>
          </a:p>
        </p:txBody>
      </p:sp>
      <p:pic>
        <p:nvPicPr>
          <p:cNvPr id="8" name="图片 13" descr="logo带字横板.png"/>
          <p:cNvPicPr>
            <a:picLocks noChangeAspect="1"/>
          </p:cNvPicPr>
          <p:nvPr/>
        </p:nvPicPr>
        <p:blipFill>
          <a:blip r:embed="rId4"/>
          <a:stretch>
            <a:fillRect/>
          </a:stretch>
        </p:blipFill>
        <p:spPr>
          <a:xfrm>
            <a:off x="6352792" y="-22448"/>
            <a:ext cx="2699792" cy="625820"/>
          </a:xfrm>
          <a:prstGeom prst="rect">
            <a:avLst/>
          </a:prstGeom>
          <a:noFill/>
          <a:ln w="9525">
            <a:noFill/>
          </a:ln>
        </p:spPr>
      </p:pic>
    </p:spTree>
    <p:extLst>
      <p:ext uri="{BB962C8B-B14F-4D97-AF65-F5344CB8AC3E}">
        <p14:creationId xmlns:p14="http://schemas.microsoft.com/office/powerpoint/2010/main" val="54062768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A_图片 1"/>
          <p:cNvPicPr>
            <a:picLocks noChangeAspect="1" noChangeArrowheads="1"/>
          </p:cNvPicPr>
          <p:nvPr>
            <p:custDataLst>
              <p:tags r:id="rId1"/>
            </p:custDataLst>
          </p:nvPr>
        </p:nvPicPr>
        <p:blipFill>
          <a:blip r:embed="rId8">
            <a:extLst>
              <a:ext uri="{28A0092B-C50C-407E-A947-70E740481C1C}">
                <a14:useLocalDpi xmlns:a14="http://schemas.microsoft.com/office/drawing/2010/main" val="0"/>
              </a:ext>
            </a:extLst>
          </a:blip>
          <a:srcRect/>
          <a:stretch>
            <a:fillRect/>
          </a:stretch>
        </p:blipFill>
        <p:spPr bwMode="auto">
          <a:xfrm>
            <a:off x="756048" y="10717"/>
            <a:ext cx="3059906" cy="21359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3" name="PA_任意多边形 15"/>
          <p:cNvSpPr>
            <a:spLocks/>
          </p:cNvSpPr>
          <p:nvPr>
            <p:custDataLst>
              <p:tags r:id="rId2"/>
            </p:custDataLst>
          </p:nvPr>
        </p:nvSpPr>
        <p:spPr bwMode="auto">
          <a:xfrm>
            <a:off x="3470672" y="3943350"/>
            <a:ext cx="2257425" cy="19050"/>
          </a:xfrm>
          <a:custGeom>
            <a:avLst/>
            <a:gdLst>
              <a:gd name="T0" fmla="*/ 109 w 17064"/>
              <a:gd name="T1" fmla="*/ 69 h 143"/>
              <a:gd name="T2" fmla="*/ 567 w 17064"/>
              <a:gd name="T3" fmla="*/ 61 h 143"/>
              <a:gd name="T4" fmla="*/ 1016 w 17064"/>
              <a:gd name="T5" fmla="*/ 53 h 143"/>
              <a:gd name="T6" fmla="*/ 1455 w 17064"/>
              <a:gd name="T7" fmla="*/ 47 h 143"/>
              <a:gd name="T8" fmla="*/ 1957 w 17064"/>
              <a:gd name="T9" fmla="*/ 40 h 143"/>
              <a:gd name="T10" fmla="*/ 2518 w 17064"/>
              <a:gd name="T11" fmla="*/ 33 h 143"/>
              <a:gd name="T12" fmla="*/ 3130 w 17064"/>
              <a:gd name="T13" fmla="*/ 28 h 143"/>
              <a:gd name="T14" fmla="*/ 3787 w 17064"/>
              <a:gd name="T15" fmla="*/ 21 h 143"/>
              <a:gd name="T16" fmla="*/ 4484 w 17064"/>
              <a:gd name="T17" fmla="*/ 15 h 143"/>
              <a:gd name="T18" fmla="*/ 5212 w 17064"/>
              <a:gd name="T19" fmla="*/ 11 h 143"/>
              <a:gd name="T20" fmla="*/ 5968 w 17064"/>
              <a:gd name="T21" fmla="*/ 9 h 143"/>
              <a:gd name="T22" fmla="*/ 6745 w 17064"/>
              <a:gd name="T23" fmla="*/ 5 h 143"/>
              <a:gd name="T24" fmla="*/ 7534 w 17064"/>
              <a:gd name="T25" fmla="*/ 3 h 143"/>
              <a:gd name="T26" fmla="*/ 8333 w 17064"/>
              <a:gd name="T27" fmla="*/ 1 h 143"/>
              <a:gd name="T28" fmla="*/ 9131 w 17064"/>
              <a:gd name="T29" fmla="*/ 2 h 143"/>
              <a:gd name="T30" fmla="*/ 9926 w 17064"/>
              <a:gd name="T31" fmla="*/ 4 h 143"/>
              <a:gd name="T32" fmla="*/ 10710 w 17064"/>
              <a:gd name="T33" fmla="*/ 6 h 143"/>
              <a:gd name="T34" fmla="*/ 11477 w 17064"/>
              <a:gd name="T35" fmla="*/ 10 h 143"/>
              <a:gd name="T36" fmla="*/ 12220 w 17064"/>
              <a:gd name="T37" fmla="*/ 12 h 143"/>
              <a:gd name="T38" fmla="*/ 12933 w 17064"/>
              <a:gd name="T39" fmla="*/ 18 h 143"/>
              <a:gd name="T40" fmla="*/ 13611 w 17064"/>
              <a:gd name="T41" fmla="*/ 25 h 143"/>
              <a:gd name="T42" fmla="*/ 14246 w 17064"/>
              <a:gd name="T43" fmla="*/ 30 h 143"/>
              <a:gd name="T44" fmla="*/ 14833 w 17064"/>
              <a:gd name="T45" fmla="*/ 35 h 143"/>
              <a:gd name="T46" fmla="*/ 15365 w 17064"/>
              <a:gd name="T47" fmla="*/ 43 h 143"/>
              <a:gd name="T48" fmla="*/ 15836 w 17064"/>
              <a:gd name="T49" fmla="*/ 50 h 143"/>
              <a:gd name="T50" fmla="*/ 16241 w 17064"/>
              <a:gd name="T51" fmla="*/ 57 h 143"/>
              <a:gd name="T52" fmla="*/ 16768 w 17064"/>
              <a:gd name="T53" fmla="*/ 66 h 143"/>
              <a:gd name="T54" fmla="*/ 17051 w 17064"/>
              <a:gd name="T55" fmla="*/ 72 h 143"/>
              <a:gd name="T56" fmla="*/ 16955 w 17064"/>
              <a:gd name="T57" fmla="*/ 74 h 143"/>
              <a:gd name="T58" fmla="*/ 16497 w 17064"/>
              <a:gd name="T59" fmla="*/ 82 h 143"/>
              <a:gd name="T60" fmla="*/ 16048 w 17064"/>
              <a:gd name="T61" fmla="*/ 90 h 143"/>
              <a:gd name="T62" fmla="*/ 15609 w 17064"/>
              <a:gd name="T63" fmla="*/ 97 h 143"/>
              <a:gd name="T64" fmla="*/ 15107 w 17064"/>
              <a:gd name="T65" fmla="*/ 105 h 143"/>
              <a:gd name="T66" fmla="*/ 14546 w 17064"/>
              <a:gd name="T67" fmla="*/ 111 h 143"/>
              <a:gd name="T68" fmla="*/ 13934 w 17064"/>
              <a:gd name="T69" fmla="*/ 116 h 143"/>
              <a:gd name="T70" fmla="*/ 13277 w 17064"/>
              <a:gd name="T71" fmla="*/ 123 h 143"/>
              <a:gd name="T72" fmla="*/ 12580 w 17064"/>
              <a:gd name="T73" fmla="*/ 129 h 143"/>
              <a:gd name="T74" fmla="*/ 11852 w 17064"/>
              <a:gd name="T75" fmla="*/ 133 h 143"/>
              <a:gd name="T76" fmla="*/ 11096 w 17064"/>
              <a:gd name="T77" fmla="*/ 136 h 143"/>
              <a:gd name="T78" fmla="*/ 10319 w 17064"/>
              <a:gd name="T79" fmla="*/ 138 h 143"/>
              <a:gd name="T80" fmla="*/ 9530 w 17064"/>
              <a:gd name="T81" fmla="*/ 140 h 143"/>
              <a:gd name="T82" fmla="*/ 8731 w 17064"/>
              <a:gd name="T83" fmla="*/ 142 h 143"/>
              <a:gd name="T84" fmla="*/ 7933 w 17064"/>
              <a:gd name="T85" fmla="*/ 141 h 143"/>
              <a:gd name="T86" fmla="*/ 7138 w 17064"/>
              <a:gd name="T87" fmla="*/ 139 h 143"/>
              <a:gd name="T88" fmla="*/ 6354 w 17064"/>
              <a:gd name="T89" fmla="*/ 137 h 143"/>
              <a:gd name="T90" fmla="*/ 5587 w 17064"/>
              <a:gd name="T91" fmla="*/ 134 h 143"/>
              <a:gd name="T92" fmla="*/ 4844 w 17064"/>
              <a:gd name="T93" fmla="*/ 131 h 143"/>
              <a:gd name="T94" fmla="*/ 4131 w 17064"/>
              <a:gd name="T95" fmla="*/ 126 h 143"/>
              <a:gd name="T96" fmla="*/ 3453 w 17064"/>
              <a:gd name="T97" fmla="*/ 118 h 143"/>
              <a:gd name="T98" fmla="*/ 2818 w 17064"/>
              <a:gd name="T99" fmla="*/ 113 h 143"/>
              <a:gd name="T100" fmla="*/ 2231 w 17064"/>
              <a:gd name="T101" fmla="*/ 108 h 143"/>
              <a:gd name="T102" fmla="*/ 1699 w 17064"/>
              <a:gd name="T103" fmla="*/ 100 h 143"/>
              <a:gd name="T104" fmla="*/ 1228 w 17064"/>
              <a:gd name="T105" fmla="*/ 93 h 143"/>
              <a:gd name="T106" fmla="*/ 823 w 17064"/>
              <a:gd name="T107" fmla="*/ 86 h 143"/>
              <a:gd name="T108" fmla="*/ 296 w 17064"/>
              <a:gd name="T109" fmla="*/ 77 h 143"/>
              <a:gd name="T110" fmla="*/ 13 w 17064"/>
              <a:gd name="T111" fmla="*/ 72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7064" h="143">
                <a:moveTo>
                  <a:pt x="0" y="72"/>
                </a:moveTo>
                <a:lnTo>
                  <a:pt x="13" y="72"/>
                </a:lnTo>
                <a:lnTo>
                  <a:pt x="49" y="70"/>
                </a:lnTo>
                <a:lnTo>
                  <a:pt x="109" y="69"/>
                </a:lnTo>
                <a:lnTo>
                  <a:pt x="192" y="68"/>
                </a:lnTo>
                <a:lnTo>
                  <a:pt x="296" y="66"/>
                </a:lnTo>
                <a:lnTo>
                  <a:pt x="422" y="64"/>
                </a:lnTo>
                <a:lnTo>
                  <a:pt x="567" y="61"/>
                </a:lnTo>
                <a:lnTo>
                  <a:pt x="734" y="58"/>
                </a:lnTo>
                <a:lnTo>
                  <a:pt x="823" y="57"/>
                </a:lnTo>
                <a:lnTo>
                  <a:pt x="917" y="56"/>
                </a:lnTo>
                <a:lnTo>
                  <a:pt x="1016" y="53"/>
                </a:lnTo>
                <a:lnTo>
                  <a:pt x="1120" y="52"/>
                </a:lnTo>
                <a:lnTo>
                  <a:pt x="1228" y="50"/>
                </a:lnTo>
                <a:lnTo>
                  <a:pt x="1340" y="49"/>
                </a:lnTo>
                <a:lnTo>
                  <a:pt x="1455" y="47"/>
                </a:lnTo>
                <a:lnTo>
                  <a:pt x="1575" y="45"/>
                </a:lnTo>
                <a:lnTo>
                  <a:pt x="1699" y="43"/>
                </a:lnTo>
                <a:lnTo>
                  <a:pt x="1826" y="42"/>
                </a:lnTo>
                <a:lnTo>
                  <a:pt x="1957" y="40"/>
                </a:lnTo>
                <a:lnTo>
                  <a:pt x="2092" y="37"/>
                </a:lnTo>
                <a:lnTo>
                  <a:pt x="2231" y="36"/>
                </a:lnTo>
                <a:lnTo>
                  <a:pt x="2373" y="34"/>
                </a:lnTo>
                <a:lnTo>
                  <a:pt x="2518" y="33"/>
                </a:lnTo>
                <a:lnTo>
                  <a:pt x="2666" y="32"/>
                </a:lnTo>
                <a:lnTo>
                  <a:pt x="2818" y="31"/>
                </a:lnTo>
                <a:lnTo>
                  <a:pt x="2972" y="29"/>
                </a:lnTo>
                <a:lnTo>
                  <a:pt x="3130" y="28"/>
                </a:lnTo>
                <a:lnTo>
                  <a:pt x="3290" y="26"/>
                </a:lnTo>
                <a:lnTo>
                  <a:pt x="3453" y="25"/>
                </a:lnTo>
                <a:lnTo>
                  <a:pt x="3619" y="22"/>
                </a:lnTo>
                <a:lnTo>
                  <a:pt x="3787" y="21"/>
                </a:lnTo>
                <a:lnTo>
                  <a:pt x="3958" y="19"/>
                </a:lnTo>
                <a:lnTo>
                  <a:pt x="4131" y="18"/>
                </a:lnTo>
                <a:lnTo>
                  <a:pt x="4305" y="16"/>
                </a:lnTo>
                <a:lnTo>
                  <a:pt x="4484" y="15"/>
                </a:lnTo>
                <a:lnTo>
                  <a:pt x="4663" y="14"/>
                </a:lnTo>
                <a:lnTo>
                  <a:pt x="4844" y="13"/>
                </a:lnTo>
                <a:lnTo>
                  <a:pt x="5027" y="12"/>
                </a:lnTo>
                <a:lnTo>
                  <a:pt x="5212" y="11"/>
                </a:lnTo>
                <a:lnTo>
                  <a:pt x="5400" y="10"/>
                </a:lnTo>
                <a:lnTo>
                  <a:pt x="5587" y="10"/>
                </a:lnTo>
                <a:lnTo>
                  <a:pt x="5777" y="9"/>
                </a:lnTo>
                <a:lnTo>
                  <a:pt x="5968" y="9"/>
                </a:lnTo>
                <a:lnTo>
                  <a:pt x="6160" y="8"/>
                </a:lnTo>
                <a:lnTo>
                  <a:pt x="6354" y="6"/>
                </a:lnTo>
                <a:lnTo>
                  <a:pt x="6548" y="6"/>
                </a:lnTo>
                <a:lnTo>
                  <a:pt x="6745" y="5"/>
                </a:lnTo>
                <a:lnTo>
                  <a:pt x="6941" y="5"/>
                </a:lnTo>
                <a:lnTo>
                  <a:pt x="7138" y="4"/>
                </a:lnTo>
                <a:lnTo>
                  <a:pt x="7335" y="4"/>
                </a:lnTo>
                <a:lnTo>
                  <a:pt x="7534" y="3"/>
                </a:lnTo>
                <a:lnTo>
                  <a:pt x="7733" y="3"/>
                </a:lnTo>
                <a:lnTo>
                  <a:pt x="7933" y="2"/>
                </a:lnTo>
                <a:lnTo>
                  <a:pt x="8132" y="1"/>
                </a:lnTo>
                <a:lnTo>
                  <a:pt x="8333" y="1"/>
                </a:lnTo>
                <a:lnTo>
                  <a:pt x="8532" y="0"/>
                </a:lnTo>
                <a:lnTo>
                  <a:pt x="8731" y="1"/>
                </a:lnTo>
                <a:lnTo>
                  <a:pt x="8932" y="1"/>
                </a:lnTo>
                <a:lnTo>
                  <a:pt x="9131" y="2"/>
                </a:lnTo>
                <a:lnTo>
                  <a:pt x="9331" y="3"/>
                </a:lnTo>
                <a:lnTo>
                  <a:pt x="9530" y="3"/>
                </a:lnTo>
                <a:lnTo>
                  <a:pt x="9729" y="4"/>
                </a:lnTo>
                <a:lnTo>
                  <a:pt x="9926" y="4"/>
                </a:lnTo>
                <a:lnTo>
                  <a:pt x="10123" y="5"/>
                </a:lnTo>
                <a:lnTo>
                  <a:pt x="10319" y="5"/>
                </a:lnTo>
                <a:lnTo>
                  <a:pt x="10516" y="6"/>
                </a:lnTo>
                <a:lnTo>
                  <a:pt x="10710" y="6"/>
                </a:lnTo>
                <a:lnTo>
                  <a:pt x="10904" y="8"/>
                </a:lnTo>
                <a:lnTo>
                  <a:pt x="11096" y="8"/>
                </a:lnTo>
                <a:lnTo>
                  <a:pt x="11287" y="9"/>
                </a:lnTo>
                <a:lnTo>
                  <a:pt x="11477" y="10"/>
                </a:lnTo>
                <a:lnTo>
                  <a:pt x="11664" y="10"/>
                </a:lnTo>
                <a:lnTo>
                  <a:pt x="11852" y="11"/>
                </a:lnTo>
                <a:lnTo>
                  <a:pt x="12037" y="11"/>
                </a:lnTo>
                <a:lnTo>
                  <a:pt x="12220" y="12"/>
                </a:lnTo>
                <a:lnTo>
                  <a:pt x="12401" y="13"/>
                </a:lnTo>
                <a:lnTo>
                  <a:pt x="12580" y="15"/>
                </a:lnTo>
                <a:lnTo>
                  <a:pt x="12759" y="16"/>
                </a:lnTo>
                <a:lnTo>
                  <a:pt x="12933" y="18"/>
                </a:lnTo>
                <a:lnTo>
                  <a:pt x="13106" y="19"/>
                </a:lnTo>
                <a:lnTo>
                  <a:pt x="13277" y="21"/>
                </a:lnTo>
                <a:lnTo>
                  <a:pt x="13445" y="22"/>
                </a:lnTo>
                <a:lnTo>
                  <a:pt x="13611" y="25"/>
                </a:lnTo>
                <a:lnTo>
                  <a:pt x="13774" y="26"/>
                </a:lnTo>
                <a:lnTo>
                  <a:pt x="13934" y="28"/>
                </a:lnTo>
                <a:lnTo>
                  <a:pt x="14092" y="29"/>
                </a:lnTo>
                <a:lnTo>
                  <a:pt x="14246" y="30"/>
                </a:lnTo>
                <a:lnTo>
                  <a:pt x="14398" y="31"/>
                </a:lnTo>
                <a:lnTo>
                  <a:pt x="14546" y="33"/>
                </a:lnTo>
                <a:lnTo>
                  <a:pt x="14691" y="34"/>
                </a:lnTo>
                <a:lnTo>
                  <a:pt x="14833" y="35"/>
                </a:lnTo>
                <a:lnTo>
                  <a:pt x="14972" y="37"/>
                </a:lnTo>
                <a:lnTo>
                  <a:pt x="15107" y="40"/>
                </a:lnTo>
                <a:lnTo>
                  <a:pt x="15238" y="41"/>
                </a:lnTo>
                <a:lnTo>
                  <a:pt x="15365" y="43"/>
                </a:lnTo>
                <a:lnTo>
                  <a:pt x="15489" y="45"/>
                </a:lnTo>
                <a:lnTo>
                  <a:pt x="15609" y="47"/>
                </a:lnTo>
                <a:lnTo>
                  <a:pt x="15726" y="48"/>
                </a:lnTo>
                <a:lnTo>
                  <a:pt x="15836" y="50"/>
                </a:lnTo>
                <a:lnTo>
                  <a:pt x="15944" y="52"/>
                </a:lnTo>
                <a:lnTo>
                  <a:pt x="16048" y="53"/>
                </a:lnTo>
                <a:lnTo>
                  <a:pt x="16147" y="56"/>
                </a:lnTo>
                <a:lnTo>
                  <a:pt x="16241" y="57"/>
                </a:lnTo>
                <a:lnTo>
                  <a:pt x="16331" y="58"/>
                </a:lnTo>
                <a:lnTo>
                  <a:pt x="16497" y="61"/>
                </a:lnTo>
                <a:lnTo>
                  <a:pt x="16642" y="64"/>
                </a:lnTo>
                <a:lnTo>
                  <a:pt x="16768" y="66"/>
                </a:lnTo>
                <a:lnTo>
                  <a:pt x="16872" y="68"/>
                </a:lnTo>
                <a:lnTo>
                  <a:pt x="16955" y="69"/>
                </a:lnTo>
                <a:lnTo>
                  <a:pt x="17015" y="70"/>
                </a:lnTo>
                <a:lnTo>
                  <a:pt x="17051" y="72"/>
                </a:lnTo>
                <a:lnTo>
                  <a:pt x="17064" y="72"/>
                </a:lnTo>
                <a:lnTo>
                  <a:pt x="17051" y="72"/>
                </a:lnTo>
                <a:lnTo>
                  <a:pt x="17015" y="73"/>
                </a:lnTo>
                <a:lnTo>
                  <a:pt x="16955" y="74"/>
                </a:lnTo>
                <a:lnTo>
                  <a:pt x="16872" y="76"/>
                </a:lnTo>
                <a:lnTo>
                  <a:pt x="16768" y="77"/>
                </a:lnTo>
                <a:lnTo>
                  <a:pt x="16642" y="80"/>
                </a:lnTo>
                <a:lnTo>
                  <a:pt x="16497" y="82"/>
                </a:lnTo>
                <a:lnTo>
                  <a:pt x="16331" y="85"/>
                </a:lnTo>
                <a:lnTo>
                  <a:pt x="16241" y="86"/>
                </a:lnTo>
                <a:lnTo>
                  <a:pt x="16147" y="89"/>
                </a:lnTo>
                <a:lnTo>
                  <a:pt x="16048" y="90"/>
                </a:lnTo>
                <a:lnTo>
                  <a:pt x="15944" y="91"/>
                </a:lnTo>
                <a:lnTo>
                  <a:pt x="15836" y="93"/>
                </a:lnTo>
                <a:lnTo>
                  <a:pt x="15726" y="95"/>
                </a:lnTo>
                <a:lnTo>
                  <a:pt x="15609" y="97"/>
                </a:lnTo>
                <a:lnTo>
                  <a:pt x="15489" y="98"/>
                </a:lnTo>
                <a:lnTo>
                  <a:pt x="15365" y="100"/>
                </a:lnTo>
                <a:lnTo>
                  <a:pt x="15238" y="102"/>
                </a:lnTo>
                <a:lnTo>
                  <a:pt x="15107" y="105"/>
                </a:lnTo>
                <a:lnTo>
                  <a:pt x="14972" y="106"/>
                </a:lnTo>
                <a:lnTo>
                  <a:pt x="14833" y="108"/>
                </a:lnTo>
                <a:lnTo>
                  <a:pt x="14691" y="109"/>
                </a:lnTo>
                <a:lnTo>
                  <a:pt x="14546" y="111"/>
                </a:lnTo>
                <a:lnTo>
                  <a:pt x="14398" y="112"/>
                </a:lnTo>
                <a:lnTo>
                  <a:pt x="14246" y="113"/>
                </a:lnTo>
                <a:lnTo>
                  <a:pt x="14092" y="114"/>
                </a:lnTo>
                <a:lnTo>
                  <a:pt x="13934" y="116"/>
                </a:lnTo>
                <a:lnTo>
                  <a:pt x="13774" y="117"/>
                </a:lnTo>
                <a:lnTo>
                  <a:pt x="13611" y="120"/>
                </a:lnTo>
                <a:lnTo>
                  <a:pt x="13445" y="121"/>
                </a:lnTo>
                <a:lnTo>
                  <a:pt x="13277" y="123"/>
                </a:lnTo>
                <a:lnTo>
                  <a:pt x="13106" y="124"/>
                </a:lnTo>
                <a:lnTo>
                  <a:pt x="12933" y="126"/>
                </a:lnTo>
                <a:lnTo>
                  <a:pt x="12759" y="127"/>
                </a:lnTo>
                <a:lnTo>
                  <a:pt x="12580" y="129"/>
                </a:lnTo>
                <a:lnTo>
                  <a:pt x="12401" y="130"/>
                </a:lnTo>
                <a:lnTo>
                  <a:pt x="12220" y="131"/>
                </a:lnTo>
                <a:lnTo>
                  <a:pt x="12037" y="132"/>
                </a:lnTo>
                <a:lnTo>
                  <a:pt x="11852" y="133"/>
                </a:lnTo>
                <a:lnTo>
                  <a:pt x="11664" y="133"/>
                </a:lnTo>
                <a:lnTo>
                  <a:pt x="11477" y="134"/>
                </a:lnTo>
                <a:lnTo>
                  <a:pt x="11287" y="134"/>
                </a:lnTo>
                <a:lnTo>
                  <a:pt x="11096" y="136"/>
                </a:lnTo>
                <a:lnTo>
                  <a:pt x="10904" y="136"/>
                </a:lnTo>
                <a:lnTo>
                  <a:pt x="10710" y="137"/>
                </a:lnTo>
                <a:lnTo>
                  <a:pt x="10516" y="137"/>
                </a:lnTo>
                <a:lnTo>
                  <a:pt x="10319" y="138"/>
                </a:lnTo>
                <a:lnTo>
                  <a:pt x="10123" y="139"/>
                </a:lnTo>
                <a:lnTo>
                  <a:pt x="9926" y="139"/>
                </a:lnTo>
                <a:lnTo>
                  <a:pt x="9729" y="140"/>
                </a:lnTo>
                <a:lnTo>
                  <a:pt x="9530" y="140"/>
                </a:lnTo>
                <a:lnTo>
                  <a:pt x="9331" y="141"/>
                </a:lnTo>
                <a:lnTo>
                  <a:pt x="9131" y="141"/>
                </a:lnTo>
                <a:lnTo>
                  <a:pt x="8932" y="142"/>
                </a:lnTo>
                <a:lnTo>
                  <a:pt x="8731" y="142"/>
                </a:lnTo>
                <a:lnTo>
                  <a:pt x="8532" y="143"/>
                </a:lnTo>
                <a:lnTo>
                  <a:pt x="8333" y="142"/>
                </a:lnTo>
                <a:lnTo>
                  <a:pt x="8132" y="142"/>
                </a:lnTo>
                <a:lnTo>
                  <a:pt x="7933" y="141"/>
                </a:lnTo>
                <a:lnTo>
                  <a:pt x="7733" y="141"/>
                </a:lnTo>
                <a:lnTo>
                  <a:pt x="7534" y="140"/>
                </a:lnTo>
                <a:lnTo>
                  <a:pt x="7335" y="140"/>
                </a:lnTo>
                <a:lnTo>
                  <a:pt x="7138" y="139"/>
                </a:lnTo>
                <a:lnTo>
                  <a:pt x="6941" y="138"/>
                </a:lnTo>
                <a:lnTo>
                  <a:pt x="6745" y="138"/>
                </a:lnTo>
                <a:lnTo>
                  <a:pt x="6548" y="137"/>
                </a:lnTo>
                <a:lnTo>
                  <a:pt x="6354" y="137"/>
                </a:lnTo>
                <a:lnTo>
                  <a:pt x="6160" y="136"/>
                </a:lnTo>
                <a:lnTo>
                  <a:pt x="5968" y="136"/>
                </a:lnTo>
                <a:lnTo>
                  <a:pt x="5777" y="134"/>
                </a:lnTo>
                <a:lnTo>
                  <a:pt x="5587" y="134"/>
                </a:lnTo>
                <a:lnTo>
                  <a:pt x="5400" y="133"/>
                </a:lnTo>
                <a:lnTo>
                  <a:pt x="5212" y="133"/>
                </a:lnTo>
                <a:lnTo>
                  <a:pt x="5027" y="132"/>
                </a:lnTo>
                <a:lnTo>
                  <a:pt x="4844" y="131"/>
                </a:lnTo>
                <a:lnTo>
                  <a:pt x="4663" y="130"/>
                </a:lnTo>
                <a:lnTo>
                  <a:pt x="4484" y="128"/>
                </a:lnTo>
                <a:lnTo>
                  <a:pt x="4305" y="127"/>
                </a:lnTo>
                <a:lnTo>
                  <a:pt x="4131" y="126"/>
                </a:lnTo>
                <a:lnTo>
                  <a:pt x="3958" y="124"/>
                </a:lnTo>
                <a:lnTo>
                  <a:pt x="3787" y="122"/>
                </a:lnTo>
                <a:lnTo>
                  <a:pt x="3619" y="121"/>
                </a:lnTo>
                <a:lnTo>
                  <a:pt x="3453" y="118"/>
                </a:lnTo>
                <a:lnTo>
                  <a:pt x="3290" y="117"/>
                </a:lnTo>
                <a:lnTo>
                  <a:pt x="3130" y="115"/>
                </a:lnTo>
                <a:lnTo>
                  <a:pt x="2972" y="114"/>
                </a:lnTo>
                <a:lnTo>
                  <a:pt x="2818" y="113"/>
                </a:lnTo>
                <a:lnTo>
                  <a:pt x="2666" y="112"/>
                </a:lnTo>
                <a:lnTo>
                  <a:pt x="2518" y="110"/>
                </a:lnTo>
                <a:lnTo>
                  <a:pt x="2373" y="109"/>
                </a:lnTo>
                <a:lnTo>
                  <a:pt x="2231" y="108"/>
                </a:lnTo>
                <a:lnTo>
                  <a:pt x="2092" y="106"/>
                </a:lnTo>
                <a:lnTo>
                  <a:pt x="1957" y="104"/>
                </a:lnTo>
                <a:lnTo>
                  <a:pt x="1826" y="102"/>
                </a:lnTo>
                <a:lnTo>
                  <a:pt x="1699" y="100"/>
                </a:lnTo>
                <a:lnTo>
                  <a:pt x="1575" y="98"/>
                </a:lnTo>
                <a:lnTo>
                  <a:pt x="1455" y="96"/>
                </a:lnTo>
                <a:lnTo>
                  <a:pt x="1340" y="95"/>
                </a:lnTo>
                <a:lnTo>
                  <a:pt x="1228" y="93"/>
                </a:lnTo>
                <a:lnTo>
                  <a:pt x="1120" y="91"/>
                </a:lnTo>
                <a:lnTo>
                  <a:pt x="1016" y="90"/>
                </a:lnTo>
                <a:lnTo>
                  <a:pt x="917" y="88"/>
                </a:lnTo>
                <a:lnTo>
                  <a:pt x="823" y="86"/>
                </a:lnTo>
                <a:lnTo>
                  <a:pt x="734" y="85"/>
                </a:lnTo>
                <a:lnTo>
                  <a:pt x="567" y="82"/>
                </a:lnTo>
                <a:lnTo>
                  <a:pt x="422" y="80"/>
                </a:lnTo>
                <a:lnTo>
                  <a:pt x="296" y="77"/>
                </a:lnTo>
                <a:lnTo>
                  <a:pt x="192" y="76"/>
                </a:lnTo>
                <a:lnTo>
                  <a:pt x="109" y="74"/>
                </a:lnTo>
                <a:lnTo>
                  <a:pt x="49" y="73"/>
                </a:lnTo>
                <a:lnTo>
                  <a:pt x="13" y="72"/>
                </a:lnTo>
                <a:lnTo>
                  <a:pt x="0" y="72"/>
                </a:lnTo>
                <a:close/>
              </a:path>
            </a:pathLst>
          </a:custGeom>
          <a:solidFill>
            <a:schemeClr val="bg2">
              <a:lumMod val="60000"/>
              <a:lumOff val="40000"/>
            </a:schemeClr>
          </a:solidFill>
          <a:ln>
            <a:noFill/>
          </a:ln>
        </p:spPr>
        <p:txBody>
          <a:bodyPr lIns="91438" tIns="45719" rIns="91438" bIns="45719"/>
          <a:lstStyle/>
          <a:p>
            <a:pPr>
              <a:defRPr/>
            </a:pPr>
            <a:endParaRPr lang="zh-CN" altLang="en-US" sz="1350">
              <a:solidFill>
                <a:prstClr val="black"/>
              </a:solidFill>
            </a:endParaRPr>
          </a:p>
        </p:txBody>
      </p:sp>
      <p:sp>
        <p:nvSpPr>
          <p:cNvPr id="194" name="PA_任意多边形 16"/>
          <p:cNvSpPr>
            <a:spLocks/>
          </p:cNvSpPr>
          <p:nvPr>
            <p:custDataLst>
              <p:tags r:id="rId3"/>
            </p:custDataLst>
          </p:nvPr>
        </p:nvSpPr>
        <p:spPr bwMode="auto">
          <a:xfrm>
            <a:off x="3443288" y="1820466"/>
            <a:ext cx="2257425" cy="19050"/>
          </a:xfrm>
          <a:custGeom>
            <a:avLst/>
            <a:gdLst>
              <a:gd name="T0" fmla="*/ 109 w 17064"/>
              <a:gd name="T1" fmla="*/ 69 h 143"/>
              <a:gd name="T2" fmla="*/ 567 w 17064"/>
              <a:gd name="T3" fmla="*/ 61 h 143"/>
              <a:gd name="T4" fmla="*/ 1016 w 17064"/>
              <a:gd name="T5" fmla="*/ 53 h 143"/>
              <a:gd name="T6" fmla="*/ 1455 w 17064"/>
              <a:gd name="T7" fmla="*/ 47 h 143"/>
              <a:gd name="T8" fmla="*/ 1957 w 17064"/>
              <a:gd name="T9" fmla="*/ 39 h 143"/>
              <a:gd name="T10" fmla="*/ 2518 w 17064"/>
              <a:gd name="T11" fmla="*/ 33 h 143"/>
              <a:gd name="T12" fmla="*/ 3130 w 17064"/>
              <a:gd name="T13" fmla="*/ 28 h 143"/>
              <a:gd name="T14" fmla="*/ 3787 w 17064"/>
              <a:gd name="T15" fmla="*/ 21 h 143"/>
              <a:gd name="T16" fmla="*/ 4484 w 17064"/>
              <a:gd name="T17" fmla="*/ 15 h 143"/>
              <a:gd name="T18" fmla="*/ 5212 w 17064"/>
              <a:gd name="T19" fmla="*/ 10 h 143"/>
              <a:gd name="T20" fmla="*/ 5968 w 17064"/>
              <a:gd name="T21" fmla="*/ 7 h 143"/>
              <a:gd name="T22" fmla="*/ 6745 w 17064"/>
              <a:gd name="T23" fmla="*/ 5 h 143"/>
              <a:gd name="T24" fmla="*/ 7534 w 17064"/>
              <a:gd name="T25" fmla="*/ 3 h 143"/>
              <a:gd name="T26" fmla="*/ 8333 w 17064"/>
              <a:gd name="T27" fmla="*/ 1 h 143"/>
              <a:gd name="T28" fmla="*/ 9131 w 17064"/>
              <a:gd name="T29" fmla="*/ 2 h 143"/>
              <a:gd name="T30" fmla="*/ 9926 w 17064"/>
              <a:gd name="T31" fmla="*/ 4 h 143"/>
              <a:gd name="T32" fmla="*/ 10710 w 17064"/>
              <a:gd name="T33" fmla="*/ 6 h 143"/>
              <a:gd name="T34" fmla="*/ 11477 w 17064"/>
              <a:gd name="T35" fmla="*/ 9 h 143"/>
              <a:gd name="T36" fmla="*/ 12220 w 17064"/>
              <a:gd name="T37" fmla="*/ 12 h 143"/>
              <a:gd name="T38" fmla="*/ 12933 w 17064"/>
              <a:gd name="T39" fmla="*/ 17 h 143"/>
              <a:gd name="T40" fmla="*/ 13611 w 17064"/>
              <a:gd name="T41" fmla="*/ 23 h 143"/>
              <a:gd name="T42" fmla="*/ 14246 w 17064"/>
              <a:gd name="T43" fmla="*/ 30 h 143"/>
              <a:gd name="T44" fmla="*/ 14833 w 17064"/>
              <a:gd name="T45" fmla="*/ 35 h 143"/>
              <a:gd name="T46" fmla="*/ 15365 w 17064"/>
              <a:gd name="T47" fmla="*/ 43 h 143"/>
              <a:gd name="T48" fmla="*/ 15836 w 17064"/>
              <a:gd name="T49" fmla="*/ 50 h 143"/>
              <a:gd name="T50" fmla="*/ 16241 w 17064"/>
              <a:gd name="T51" fmla="*/ 57 h 143"/>
              <a:gd name="T52" fmla="*/ 16768 w 17064"/>
              <a:gd name="T53" fmla="*/ 66 h 143"/>
              <a:gd name="T54" fmla="*/ 17051 w 17064"/>
              <a:gd name="T55" fmla="*/ 71 h 143"/>
              <a:gd name="T56" fmla="*/ 16955 w 17064"/>
              <a:gd name="T57" fmla="*/ 74 h 143"/>
              <a:gd name="T58" fmla="*/ 16497 w 17064"/>
              <a:gd name="T59" fmla="*/ 82 h 143"/>
              <a:gd name="T60" fmla="*/ 16048 w 17064"/>
              <a:gd name="T61" fmla="*/ 90 h 143"/>
              <a:gd name="T62" fmla="*/ 15609 w 17064"/>
              <a:gd name="T63" fmla="*/ 96 h 143"/>
              <a:gd name="T64" fmla="*/ 15107 w 17064"/>
              <a:gd name="T65" fmla="*/ 103 h 143"/>
              <a:gd name="T66" fmla="*/ 14546 w 17064"/>
              <a:gd name="T67" fmla="*/ 110 h 143"/>
              <a:gd name="T68" fmla="*/ 13934 w 17064"/>
              <a:gd name="T69" fmla="*/ 115 h 143"/>
              <a:gd name="T70" fmla="*/ 13277 w 17064"/>
              <a:gd name="T71" fmla="*/ 122 h 143"/>
              <a:gd name="T72" fmla="*/ 12580 w 17064"/>
              <a:gd name="T73" fmla="*/ 128 h 143"/>
              <a:gd name="T74" fmla="*/ 11852 w 17064"/>
              <a:gd name="T75" fmla="*/ 132 h 143"/>
              <a:gd name="T76" fmla="*/ 11096 w 17064"/>
              <a:gd name="T77" fmla="*/ 135 h 143"/>
              <a:gd name="T78" fmla="*/ 10319 w 17064"/>
              <a:gd name="T79" fmla="*/ 138 h 143"/>
              <a:gd name="T80" fmla="*/ 9530 w 17064"/>
              <a:gd name="T81" fmla="*/ 140 h 143"/>
              <a:gd name="T82" fmla="*/ 8731 w 17064"/>
              <a:gd name="T83" fmla="*/ 142 h 143"/>
              <a:gd name="T84" fmla="*/ 7933 w 17064"/>
              <a:gd name="T85" fmla="*/ 141 h 143"/>
              <a:gd name="T86" fmla="*/ 7138 w 17064"/>
              <a:gd name="T87" fmla="*/ 139 h 143"/>
              <a:gd name="T88" fmla="*/ 6354 w 17064"/>
              <a:gd name="T89" fmla="*/ 137 h 143"/>
              <a:gd name="T90" fmla="*/ 5587 w 17064"/>
              <a:gd name="T91" fmla="*/ 133 h 143"/>
              <a:gd name="T92" fmla="*/ 4844 w 17064"/>
              <a:gd name="T93" fmla="*/ 131 h 143"/>
              <a:gd name="T94" fmla="*/ 4131 w 17064"/>
              <a:gd name="T95" fmla="*/ 125 h 143"/>
              <a:gd name="T96" fmla="*/ 3453 w 17064"/>
              <a:gd name="T97" fmla="*/ 118 h 143"/>
              <a:gd name="T98" fmla="*/ 2818 w 17064"/>
              <a:gd name="T99" fmla="*/ 113 h 143"/>
              <a:gd name="T100" fmla="*/ 2231 w 17064"/>
              <a:gd name="T101" fmla="*/ 107 h 143"/>
              <a:gd name="T102" fmla="*/ 1699 w 17064"/>
              <a:gd name="T103" fmla="*/ 100 h 143"/>
              <a:gd name="T104" fmla="*/ 1228 w 17064"/>
              <a:gd name="T105" fmla="*/ 93 h 143"/>
              <a:gd name="T106" fmla="*/ 823 w 17064"/>
              <a:gd name="T107" fmla="*/ 86 h 143"/>
              <a:gd name="T108" fmla="*/ 296 w 17064"/>
              <a:gd name="T109" fmla="*/ 77 h 143"/>
              <a:gd name="T110" fmla="*/ 13 w 17064"/>
              <a:gd name="T111" fmla="*/ 71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7064" h="143">
                <a:moveTo>
                  <a:pt x="0" y="71"/>
                </a:moveTo>
                <a:lnTo>
                  <a:pt x="13" y="71"/>
                </a:lnTo>
                <a:lnTo>
                  <a:pt x="49" y="70"/>
                </a:lnTo>
                <a:lnTo>
                  <a:pt x="109" y="69"/>
                </a:lnTo>
                <a:lnTo>
                  <a:pt x="192" y="68"/>
                </a:lnTo>
                <a:lnTo>
                  <a:pt x="296" y="66"/>
                </a:lnTo>
                <a:lnTo>
                  <a:pt x="422" y="63"/>
                </a:lnTo>
                <a:lnTo>
                  <a:pt x="567" y="61"/>
                </a:lnTo>
                <a:lnTo>
                  <a:pt x="734" y="58"/>
                </a:lnTo>
                <a:lnTo>
                  <a:pt x="823" y="57"/>
                </a:lnTo>
                <a:lnTo>
                  <a:pt x="917" y="55"/>
                </a:lnTo>
                <a:lnTo>
                  <a:pt x="1016" y="53"/>
                </a:lnTo>
                <a:lnTo>
                  <a:pt x="1120" y="52"/>
                </a:lnTo>
                <a:lnTo>
                  <a:pt x="1228" y="50"/>
                </a:lnTo>
                <a:lnTo>
                  <a:pt x="1340" y="48"/>
                </a:lnTo>
                <a:lnTo>
                  <a:pt x="1455" y="47"/>
                </a:lnTo>
                <a:lnTo>
                  <a:pt x="1575" y="45"/>
                </a:lnTo>
                <a:lnTo>
                  <a:pt x="1699" y="43"/>
                </a:lnTo>
                <a:lnTo>
                  <a:pt x="1826" y="41"/>
                </a:lnTo>
                <a:lnTo>
                  <a:pt x="1957" y="39"/>
                </a:lnTo>
                <a:lnTo>
                  <a:pt x="2092" y="37"/>
                </a:lnTo>
                <a:lnTo>
                  <a:pt x="2231" y="35"/>
                </a:lnTo>
                <a:lnTo>
                  <a:pt x="2373" y="34"/>
                </a:lnTo>
                <a:lnTo>
                  <a:pt x="2518" y="33"/>
                </a:lnTo>
                <a:lnTo>
                  <a:pt x="2666" y="31"/>
                </a:lnTo>
                <a:lnTo>
                  <a:pt x="2818" y="30"/>
                </a:lnTo>
                <a:lnTo>
                  <a:pt x="2972" y="29"/>
                </a:lnTo>
                <a:lnTo>
                  <a:pt x="3130" y="28"/>
                </a:lnTo>
                <a:lnTo>
                  <a:pt x="3290" y="26"/>
                </a:lnTo>
                <a:lnTo>
                  <a:pt x="3453" y="25"/>
                </a:lnTo>
                <a:lnTo>
                  <a:pt x="3619" y="22"/>
                </a:lnTo>
                <a:lnTo>
                  <a:pt x="3787" y="21"/>
                </a:lnTo>
                <a:lnTo>
                  <a:pt x="3958" y="19"/>
                </a:lnTo>
                <a:lnTo>
                  <a:pt x="4131" y="17"/>
                </a:lnTo>
                <a:lnTo>
                  <a:pt x="4305" y="16"/>
                </a:lnTo>
                <a:lnTo>
                  <a:pt x="4484" y="15"/>
                </a:lnTo>
                <a:lnTo>
                  <a:pt x="4663" y="13"/>
                </a:lnTo>
                <a:lnTo>
                  <a:pt x="4844" y="12"/>
                </a:lnTo>
                <a:lnTo>
                  <a:pt x="5027" y="11"/>
                </a:lnTo>
                <a:lnTo>
                  <a:pt x="5212" y="10"/>
                </a:lnTo>
                <a:lnTo>
                  <a:pt x="5400" y="10"/>
                </a:lnTo>
                <a:lnTo>
                  <a:pt x="5587" y="9"/>
                </a:lnTo>
                <a:lnTo>
                  <a:pt x="5777" y="9"/>
                </a:lnTo>
                <a:lnTo>
                  <a:pt x="5968" y="7"/>
                </a:lnTo>
                <a:lnTo>
                  <a:pt x="6160" y="7"/>
                </a:lnTo>
                <a:lnTo>
                  <a:pt x="6354" y="6"/>
                </a:lnTo>
                <a:lnTo>
                  <a:pt x="6548" y="6"/>
                </a:lnTo>
                <a:lnTo>
                  <a:pt x="6745" y="5"/>
                </a:lnTo>
                <a:lnTo>
                  <a:pt x="6941" y="5"/>
                </a:lnTo>
                <a:lnTo>
                  <a:pt x="7138" y="4"/>
                </a:lnTo>
                <a:lnTo>
                  <a:pt x="7335" y="3"/>
                </a:lnTo>
                <a:lnTo>
                  <a:pt x="7534" y="3"/>
                </a:lnTo>
                <a:lnTo>
                  <a:pt x="7733" y="2"/>
                </a:lnTo>
                <a:lnTo>
                  <a:pt x="7933" y="2"/>
                </a:lnTo>
                <a:lnTo>
                  <a:pt x="8132" y="1"/>
                </a:lnTo>
                <a:lnTo>
                  <a:pt x="8333" y="1"/>
                </a:lnTo>
                <a:lnTo>
                  <a:pt x="8532" y="0"/>
                </a:lnTo>
                <a:lnTo>
                  <a:pt x="8731" y="1"/>
                </a:lnTo>
                <a:lnTo>
                  <a:pt x="8932" y="1"/>
                </a:lnTo>
                <a:lnTo>
                  <a:pt x="9131" y="2"/>
                </a:lnTo>
                <a:lnTo>
                  <a:pt x="9331" y="2"/>
                </a:lnTo>
                <a:lnTo>
                  <a:pt x="9530" y="3"/>
                </a:lnTo>
                <a:lnTo>
                  <a:pt x="9729" y="3"/>
                </a:lnTo>
                <a:lnTo>
                  <a:pt x="9926" y="4"/>
                </a:lnTo>
                <a:lnTo>
                  <a:pt x="10123" y="4"/>
                </a:lnTo>
                <a:lnTo>
                  <a:pt x="10319" y="5"/>
                </a:lnTo>
                <a:lnTo>
                  <a:pt x="10516" y="6"/>
                </a:lnTo>
                <a:lnTo>
                  <a:pt x="10710" y="6"/>
                </a:lnTo>
                <a:lnTo>
                  <a:pt x="10904" y="7"/>
                </a:lnTo>
                <a:lnTo>
                  <a:pt x="11096" y="7"/>
                </a:lnTo>
                <a:lnTo>
                  <a:pt x="11287" y="9"/>
                </a:lnTo>
                <a:lnTo>
                  <a:pt x="11477" y="9"/>
                </a:lnTo>
                <a:lnTo>
                  <a:pt x="11664" y="10"/>
                </a:lnTo>
                <a:lnTo>
                  <a:pt x="11852" y="10"/>
                </a:lnTo>
                <a:lnTo>
                  <a:pt x="12037" y="11"/>
                </a:lnTo>
                <a:lnTo>
                  <a:pt x="12220" y="12"/>
                </a:lnTo>
                <a:lnTo>
                  <a:pt x="12401" y="13"/>
                </a:lnTo>
                <a:lnTo>
                  <a:pt x="12580" y="14"/>
                </a:lnTo>
                <a:lnTo>
                  <a:pt x="12759" y="16"/>
                </a:lnTo>
                <a:lnTo>
                  <a:pt x="12933" y="17"/>
                </a:lnTo>
                <a:lnTo>
                  <a:pt x="13106" y="19"/>
                </a:lnTo>
                <a:lnTo>
                  <a:pt x="13277" y="20"/>
                </a:lnTo>
                <a:lnTo>
                  <a:pt x="13445" y="22"/>
                </a:lnTo>
                <a:lnTo>
                  <a:pt x="13611" y="23"/>
                </a:lnTo>
                <a:lnTo>
                  <a:pt x="13774" y="26"/>
                </a:lnTo>
                <a:lnTo>
                  <a:pt x="13934" y="27"/>
                </a:lnTo>
                <a:lnTo>
                  <a:pt x="14092" y="29"/>
                </a:lnTo>
                <a:lnTo>
                  <a:pt x="14246" y="30"/>
                </a:lnTo>
                <a:lnTo>
                  <a:pt x="14398" y="31"/>
                </a:lnTo>
                <a:lnTo>
                  <a:pt x="14546" y="32"/>
                </a:lnTo>
                <a:lnTo>
                  <a:pt x="14691" y="34"/>
                </a:lnTo>
                <a:lnTo>
                  <a:pt x="14833" y="35"/>
                </a:lnTo>
                <a:lnTo>
                  <a:pt x="14972" y="37"/>
                </a:lnTo>
                <a:lnTo>
                  <a:pt x="15107" y="38"/>
                </a:lnTo>
                <a:lnTo>
                  <a:pt x="15238" y="41"/>
                </a:lnTo>
                <a:lnTo>
                  <a:pt x="15365" y="43"/>
                </a:lnTo>
                <a:lnTo>
                  <a:pt x="15489" y="45"/>
                </a:lnTo>
                <a:lnTo>
                  <a:pt x="15609" y="47"/>
                </a:lnTo>
                <a:lnTo>
                  <a:pt x="15726" y="48"/>
                </a:lnTo>
                <a:lnTo>
                  <a:pt x="15836" y="50"/>
                </a:lnTo>
                <a:lnTo>
                  <a:pt x="15944" y="52"/>
                </a:lnTo>
                <a:lnTo>
                  <a:pt x="16048" y="53"/>
                </a:lnTo>
                <a:lnTo>
                  <a:pt x="16147" y="54"/>
                </a:lnTo>
                <a:lnTo>
                  <a:pt x="16241" y="57"/>
                </a:lnTo>
                <a:lnTo>
                  <a:pt x="16331" y="58"/>
                </a:lnTo>
                <a:lnTo>
                  <a:pt x="16497" y="61"/>
                </a:lnTo>
                <a:lnTo>
                  <a:pt x="16642" y="63"/>
                </a:lnTo>
                <a:lnTo>
                  <a:pt x="16768" y="66"/>
                </a:lnTo>
                <a:lnTo>
                  <a:pt x="16872" y="67"/>
                </a:lnTo>
                <a:lnTo>
                  <a:pt x="16955" y="69"/>
                </a:lnTo>
                <a:lnTo>
                  <a:pt x="17015" y="70"/>
                </a:lnTo>
                <a:lnTo>
                  <a:pt x="17051" y="71"/>
                </a:lnTo>
                <a:lnTo>
                  <a:pt x="17064" y="71"/>
                </a:lnTo>
                <a:lnTo>
                  <a:pt x="17051" y="71"/>
                </a:lnTo>
                <a:lnTo>
                  <a:pt x="17015" y="73"/>
                </a:lnTo>
                <a:lnTo>
                  <a:pt x="16955" y="74"/>
                </a:lnTo>
                <a:lnTo>
                  <a:pt x="16872" y="75"/>
                </a:lnTo>
                <a:lnTo>
                  <a:pt x="16768" y="77"/>
                </a:lnTo>
                <a:lnTo>
                  <a:pt x="16642" y="79"/>
                </a:lnTo>
                <a:lnTo>
                  <a:pt x="16497" y="82"/>
                </a:lnTo>
                <a:lnTo>
                  <a:pt x="16331" y="85"/>
                </a:lnTo>
                <a:lnTo>
                  <a:pt x="16241" y="86"/>
                </a:lnTo>
                <a:lnTo>
                  <a:pt x="16147" y="87"/>
                </a:lnTo>
                <a:lnTo>
                  <a:pt x="16048" y="90"/>
                </a:lnTo>
                <a:lnTo>
                  <a:pt x="15944" y="91"/>
                </a:lnTo>
                <a:lnTo>
                  <a:pt x="15836" y="93"/>
                </a:lnTo>
                <a:lnTo>
                  <a:pt x="15726" y="95"/>
                </a:lnTo>
                <a:lnTo>
                  <a:pt x="15609" y="96"/>
                </a:lnTo>
                <a:lnTo>
                  <a:pt x="15489" y="98"/>
                </a:lnTo>
                <a:lnTo>
                  <a:pt x="15365" y="100"/>
                </a:lnTo>
                <a:lnTo>
                  <a:pt x="15238" y="102"/>
                </a:lnTo>
                <a:lnTo>
                  <a:pt x="15107" y="103"/>
                </a:lnTo>
                <a:lnTo>
                  <a:pt x="14972" y="106"/>
                </a:lnTo>
                <a:lnTo>
                  <a:pt x="14833" y="108"/>
                </a:lnTo>
                <a:lnTo>
                  <a:pt x="14691" y="109"/>
                </a:lnTo>
                <a:lnTo>
                  <a:pt x="14546" y="110"/>
                </a:lnTo>
                <a:lnTo>
                  <a:pt x="14398" y="112"/>
                </a:lnTo>
                <a:lnTo>
                  <a:pt x="14246" y="113"/>
                </a:lnTo>
                <a:lnTo>
                  <a:pt x="14092" y="114"/>
                </a:lnTo>
                <a:lnTo>
                  <a:pt x="13934" y="115"/>
                </a:lnTo>
                <a:lnTo>
                  <a:pt x="13774" y="117"/>
                </a:lnTo>
                <a:lnTo>
                  <a:pt x="13611" y="118"/>
                </a:lnTo>
                <a:lnTo>
                  <a:pt x="13445" y="121"/>
                </a:lnTo>
                <a:lnTo>
                  <a:pt x="13277" y="122"/>
                </a:lnTo>
                <a:lnTo>
                  <a:pt x="13106" y="124"/>
                </a:lnTo>
                <a:lnTo>
                  <a:pt x="12933" y="126"/>
                </a:lnTo>
                <a:lnTo>
                  <a:pt x="12759" y="127"/>
                </a:lnTo>
                <a:lnTo>
                  <a:pt x="12580" y="128"/>
                </a:lnTo>
                <a:lnTo>
                  <a:pt x="12401" y="130"/>
                </a:lnTo>
                <a:lnTo>
                  <a:pt x="12220" y="131"/>
                </a:lnTo>
                <a:lnTo>
                  <a:pt x="12037" y="132"/>
                </a:lnTo>
                <a:lnTo>
                  <a:pt x="11852" y="132"/>
                </a:lnTo>
                <a:lnTo>
                  <a:pt x="11664" y="133"/>
                </a:lnTo>
                <a:lnTo>
                  <a:pt x="11477" y="133"/>
                </a:lnTo>
                <a:lnTo>
                  <a:pt x="11287" y="134"/>
                </a:lnTo>
                <a:lnTo>
                  <a:pt x="11096" y="135"/>
                </a:lnTo>
                <a:lnTo>
                  <a:pt x="10904" y="135"/>
                </a:lnTo>
                <a:lnTo>
                  <a:pt x="10710" y="137"/>
                </a:lnTo>
                <a:lnTo>
                  <a:pt x="10516" y="137"/>
                </a:lnTo>
                <a:lnTo>
                  <a:pt x="10319" y="138"/>
                </a:lnTo>
                <a:lnTo>
                  <a:pt x="10123" y="138"/>
                </a:lnTo>
                <a:lnTo>
                  <a:pt x="9926" y="139"/>
                </a:lnTo>
                <a:lnTo>
                  <a:pt x="9729" y="139"/>
                </a:lnTo>
                <a:lnTo>
                  <a:pt x="9530" y="140"/>
                </a:lnTo>
                <a:lnTo>
                  <a:pt x="9331" y="141"/>
                </a:lnTo>
                <a:lnTo>
                  <a:pt x="9131" y="141"/>
                </a:lnTo>
                <a:lnTo>
                  <a:pt x="8932" y="142"/>
                </a:lnTo>
                <a:lnTo>
                  <a:pt x="8731" y="142"/>
                </a:lnTo>
                <a:lnTo>
                  <a:pt x="8532" y="143"/>
                </a:lnTo>
                <a:lnTo>
                  <a:pt x="8333" y="142"/>
                </a:lnTo>
                <a:lnTo>
                  <a:pt x="8132" y="142"/>
                </a:lnTo>
                <a:lnTo>
                  <a:pt x="7933" y="141"/>
                </a:lnTo>
                <a:lnTo>
                  <a:pt x="7733" y="141"/>
                </a:lnTo>
                <a:lnTo>
                  <a:pt x="7534" y="140"/>
                </a:lnTo>
                <a:lnTo>
                  <a:pt x="7335" y="139"/>
                </a:lnTo>
                <a:lnTo>
                  <a:pt x="7138" y="139"/>
                </a:lnTo>
                <a:lnTo>
                  <a:pt x="6941" y="138"/>
                </a:lnTo>
                <a:lnTo>
                  <a:pt x="6745" y="138"/>
                </a:lnTo>
                <a:lnTo>
                  <a:pt x="6548" y="137"/>
                </a:lnTo>
                <a:lnTo>
                  <a:pt x="6354" y="137"/>
                </a:lnTo>
                <a:lnTo>
                  <a:pt x="6160" y="135"/>
                </a:lnTo>
                <a:lnTo>
                  <a:pt x="5968" y="134"/>
                </a:lnTo>
                <a:lnTo>
                  <a:pt x="5777" y="134"/>
                </a:lnTo>
                <a:lnTo>
                  <a:pt x="5587" y="133"/>
                </a:lnTo>
                <a:lnTo>
                  <a:pt x="5400" y="133"/>
                </a:lnTo>
                <a:lnTo>
                  <a:pt x="5212" y="132"/>
                </a:lnTo>
                <a:lnTo>
                  <a:pt x="5027" y="131"/>
                </a:lnTo>
                <a:lnTo>
                  <a:pt x="4844" y="131"/>
                </a:lnTo>
                <a:lnTo>
                  <a:pt x="4663" y="129"/>
                </a:lnTo>
                <a:lnTo>
                  <a:pt x="4484" y="128"/>
                </a:lnTo>
                <a:lnTo>
                  <a:pt x="4305" y="127"/>
                </a:lnTo>
                <a:lnTo>
                  <a:pt x="4131" y="125"/>
                </a:lnTo>
                <a:lnTo>
                  <a:pt x="3958" y="124"/>
                </a:lnTo>
                <a:lnTo>
                  <a:pt x="3787" y="122"/>
                </a:lnTo>
                <a:lnTo>
                  <a:pt x="3619" y="121"/>
                </a:lnTo>
                <a:lnTo>
                  <a:pt x="3453" y="118"/>
                </a:lnTo>
                <a:lnTo>
                  <a:pt x="3290" y="117"/>
                </a:lnTo>
                <a:lnTo>
                  <a:pt x="3130" y="115"/>
                </a:lnTo>
                <a:lnTo>
                  <a:pt x="2972" y="114"/>
                </a:lnTo>
                <a:lnTo>
                  <a:pt x="2818" y="113"/>
                </a:lnTo>
                <a:lnTo>
                  <a:pt x="2666" y="111"/>
                </a:lnTo>
                <a:lnTo>
                  <a:pt x="2518" y="110"/>
                </a:lnTo>
                <a:lnTo>
                  <a:pt x="2373" y="109"/>
                </a:lnTo>
                <a:lnTo>
                  <a:pt x="2231" y="107"/>
                </a:lnTo>
                <a:lnTo>
                  <a:pt x="2092" y="106"/>
                </a:lnTo>
                <a:lnTo>
                  <a:pt x="1957" y="103"/>
                </a:lnTo>
                <a:lnTo>
                  <a:pt x="1826" y="101"/>
                </a:lnTo>
                <a:lnTo>
                  <a:pt x="1699" y="100"/>
                </a:lnTo>
                <a:lnTo>
                  <a:pt x="1575" y="98"/>
                </a:lnTo>
                <a:lnTo>
                  <a:pt x="1455" y="96"/>
                </a:lnTo>
                <a:lnTo>
                  <a:pt x="1340" y="94"/>
                </a:lnTo>
                <a:lnTo>
                  <a:pt x="1228" y="93"/>
                </a:lnTo>
                <a:lnTo>
                  <a:pt x="1120" y="91"/>
                </a:lnTo>
                <a:lnTo>
                  <a:pt x="1016" y="90"/>
                </a:lnTo>
                <a:lnTo>
                  <a:pt x="917" y="87"/>
                </a:lnTo>
                <a:lnTo>
                  <a:pt x="823" y="86"/>
                </a:lnTo>
                <a:lnTo>
                  <a:pt x="734" y="85"/>
                </a:lnTo>
                <a:lnTo>
                  <a:pt x="567" y="82"/>
                </a:lnTo>
                <a:lnTo>
                  <a:pt x="422" y="79"/>
                </a:lnTo>
                <a:lnTo>
                  <a:pt x="296" y="77"/>
                </a:lnTo>
                <a:lnTo>
                  <a:pt x="192" y="75"/>
                </a:lnTo>
                <a:lnTo>
                  <a:pt x="109" y="74"/>
                </a:lnTo>
                <a:lnTo>
                  <a:pt x="49" y="73"/>
                </a:lnTo>
                <a:lnTo>
                  <a:pt x="13" y="71"/>
                </a:lnTo>
                <a:lnTo>
                  <a:pt x="0" y="71"/>
                </a:lnTo>
                <a:close/>
              </a:path>
            </a:pathLst>
          </a:custGeom>
          <a:solidFill>
            <a:schemeClr val="bg2">
              <a:lumMod val="60000"/>
              <a:lumOff val="40000"/>
            </a:schemeClr>
          </a:solidFill>
          <a:ln>
            <a:noFill/>
          </a:ln>
        </p:spPr>
        <p:txBody>
          <a:bodyPr lIns="91438" tIns="45719" rIns="91438" bIns="45719"/>
          <a:lstStyle/>
          <a:p>
            <a:pPr>
              <a:defRPr/>
            </a:pPr>
            <a:endParaRPr lang="zh-CN" altLang="en-US" sz="1350">
              <a:solidFill>
                <a:prstClr val="black"/>
              </a:solidFill>
            </a:endParaRPr>
          </a:p>
        </p:txBody>
      </p:sp>
      <p:sp>
        <p:nvSpPr>
          <p:cNvPr id="195" name="PA_文本框 194"/>
          <p:cNvSpPr txBox="1"/>
          <p:nvPr>
            <p:custDataLst>
              <p:tags r:id="rId4"/>
            </p:custDataLst>
          </p:nvPr>
        </p:nvSpPr>
        <p:spPr>
          <a:xfrm>
            <a:off x="3816253" y="1477567"/>
            <a:ext cx="1547215" cy="323163"/>
          </a:xfrm>
          <a:prstGeom prst="rect">
            <a:avLst/>
          </a:prstGeom>
          <a:noFill/>
        </p:spPr>
        <p:txBody>
          <a:bodyPr wrap="none" lIns="91438" tIns="45719" rIns="91438" bIns="45719">
            <a:spAutoFit/>
          </a:bodyPr>
          <a:lstStyle/>
          <a:p>
            <a:pPr algn="ctr">
              <a:defRPr/>
            </a:pPr>
            <a:r>
              <a:rPr lang="en-US" altLang="zh-CN" sz="1500" spc="500" dirty="0">
                <a:solidFill>
                  <a:srgbClr val="EEECE1">
                    <a:lumMod val="60000"/>
                    <a:lumOff val="40000"/>
                  </a:srgbClr>
                </a:solidFill>
              </a:rPr>
              <a:t>—SINCE —</a:t>
            </a:r>
            <a:endParaRPr lang="zh-CN" altLang="en-US" sz="1500" spc="500" dirty="0">
              <a:solidFill>
                <a:srgbClr val="EEECE1">
                  <a:lumMod val="60000"/>
                  <a:lumOff val="40000"/>
                </a:srgbClr>
              </a:solidFill>
            </a:endParaRPr>
          </a:p>
        </p:txBody>
      </p:sp>
      <p:sp>
        <p:nvSpPr>
          <p:cNvPr id="196" name="PA_文本框 195"/>
          <p:cNvSpPr txBox="1"/>
          <p:nvPr>
            <p:custDataLst>
              <p:tags r:id="rId5"/>
            </p:custDataLst>
          </p:nvPr>
        </p:nvSpPr>
        <p:spPr>
          <a:xfrm>
            <a:off x="3517683" y="4438651"/>
            <a:ext cx="2146737" cy="323163"/>
          </a:xfrm>
          <a:prstGeom prst="rect">
            <a:avLst/>
          </a:prstGeom>
          <a:noFill/>
        </p:spPr>
        <p:txBody>
          <a:bodyPr wrap="none" lIns="91438" tIns="45719" rIns="91438" bIns="45719">
            <a:spAutoFit/>
          </a:bodyPr>
          <a:lstStyle/>
          <a:p>
            <a:pPr algn="ctr">
              <a:defRPr/>
            </a:pPr>
            <a:r>
              <a:rPr lang="en-US" altLang="zh-CN" sz="1500" spc="500" dirty="0">
                <a:solidFill>
                  <a:srgbClr val="EEECE1">
                    <a:lumMod val="60000"/>
                    <a:lumOff val="40000"/>
                  </a:srgbClr>
                </a:solidFill>
              </a:rPr>
              <a:t>—2017</a:t>
            </a:r>
            <a:r>
              <a:rPr lang="zh-CN" altLang="en-US" sz="1500" spc="500" dirty="0">
                <a:solidFill>
                  <a:srgbClr val="EEECE1">
                    <a:lumMod val="60000"/>
                    <a:lumOff val="40000"/>
                  </a:srgbClr>
                </a:solidFill>
              </a:rPr>
              <a:t>年</a:t>
            </a:r>
            <a:r>
              <a:rPr lang="en-US" altLang="zh-CN" sz="1500" spc="500" dirty="0">
                <a:solidFill>
                  <a:srgbClr val="EEECE1">
                    <a:lumMod val="60000"/>
                    <a:lumOff val="40000"/>
                  </a:srgbClr>
                </a:solidFill>
              </a:rPr>
              <a:t>10</a:t>
            </a:r>
            <a:r>
              <a:rPr lang="zh-CN" altLang="en-US" sz="1500" spc="500" dirty="0">
                <a:solidFill>
                  <a:srgbClr val="EEECE1">
                    <a:lumMod val="60000"/>
                    <a:lumOff val="40000"/>
                  </a:srgbClr>
                </a:solidFill>
              </a:rPr>
              <a:t>月</a:t>
            </a:r>
            <a:r>
              <a:rPr lang="en-US" altLang="zh-CN" sz="1500" spc="500" dirty="0">
                <a:solidFill>
                  <a:srgbClr val="EEECE1">
                    <a:lumMod val="60000"/>
                    <a:lumOff val="40000"/>
                  </a:srgbClr>
                </a:solidFill>
              </a:rPr>
              <a:t>—</a:t>
            </a:r>
            <a:endParaRPr lang="zh-CN" altLang="en-US" sz="1500" spc="500" dirty="0">
              <a:solidFill>
                <a:srgbClr val="EEECE1">
                  <a:lumMod val="60000"/>
                  <a:lumOff val="40000"/>
                </a:srgbClr>
              </a:solidFill>
            </a:endParaRPr>
          </a:p>
        </p:txBody>
      </p:sp>
      <p:sp>
        <p:nvSpPr>
          <p:cNvPr id="3" name="文本框 2"/>
          <p:cNvSpPr txBox="1"/>
          <p:nvPr/>
        </p:nvSpPr>
        <p:spPr>
          <a:xfrm>
            <a:off x="1370646" y="1918182"/>
            <a:ext cx="6775374" cy="1656415"/>
          </a:xfrm>
          <a:prstGeom prst="rect">
            <a:avLst/>
          </a:prstGeom>
          <a:noFill/>
        </p:spPr>
        <p:txBody>
          <a:bodyPr wrap="square" rtlCol="0">
            <a:spAutoFit/>
          </a:bodyPr>
          <a:lstStyle/>
          <a:p>
            <a:pPr>
              <a:lnSpc>
                <a:spcPct val="150000"/>
              </a:lnSpc>
            </a:pPr>
            <a:r>
              <a:rPr lang="zh-CN" altLang="en-US" sz="3600" b="1" dirty="0">
                <a:solidFill>
                  <a:srgbClr val="00B050"/>
                </a:solidFill>
                <a:latin typeface="方正清刻本悦宋简体" panose="02000000000000000000" pitchFamily="2" charset="-122"/>
                <a:ea typeface="方正清刻本悦宋简体" panose="02000000000000000000" pitchFamily="2" charset="-122"/>
              </a:rPr>
              <a:t>              湖南工商大学</a:t>
            </a:r>
            <a:endParaRPr lang="en-US" altLang="zh-CN" sz="3600" b="1" dirty="0">
              <a:solidFill>
                <a:srgbClr val="00B050"/>
              </a:solidFill>
              <a:latin typeface="方正清刻本悦宋简体" panose="02000000000000000000" pitchFamily="2" charset="-122"/>
              <a:ea typeface="方正清刻本悦宋简体" panose="02000000000000000000" pitchFamily="2" charset="-122"/>
            </a:endParaRPr>
          </a:p>
          <a:p>
            <a:pPr>
              <a:lnSpc>
                <a:spcPct val="150000"/>
              </a:lnSpc>
            </a:pPr>
            <a:r>
              <a:rPr lang="zh-CN" altLang="en-US" sz="3600" b="1" dirty="0">
                <a:solidFill>
                  <a:srgbClr val="00B050"/>
                </a:solidFill>
                <a:latin typeface="方正清刻本悦宋简体" panose="02000000000000000000" pitchFamily="2" charset="-122"/>
                <a:ea typeface="方正清刻本悦宋简体" panose="02000000000000000000" pitchFamily="2" charset="-122"/>
              </a:rPr>
              <a:t>      心理健康教育中心介绍</a:t>
            </a:r>
          </a:p>
        </p:txBody>
      </p:sp>
      <p:pic>
        <p:nvPicPr>
          <p:cNvPr id="8" name="图片 13" descr="logo带字横板.png"/>
          <p:cNvPicPr>
            <a:picLocks noChangeAspect="1"/>
          </p:cNvPicPr>
          <p:nvPr/>
        </p:nvPicPr>
        <p:blipFill>
          <a:blip r:embed="rId9"/>
          <a:stretch>
            <a:fillRect/>
          </a:stretch>
        </p:blipFill>
        <p:spPr>
          <a:xfrm>
            <a:off x="6352792" y="-22448"/>
            <a:ext cx="2699792" cy="625820"/>
          </a:xfrm>
          <a:prstGeom prst="rect">
            <a:avLst/>
          </a:prstGeom>
          <a:noFill/>
          <a:ln w="9525">
            <a:noFill/>
          </a:ln>
        </p:spPr>
      </p:pic>
    </p:spTree>
    <p:extLst>
      <p:ext uri="{BB962C8B-B14F-4D97-AF65-F5344CB8AC3E}">
        <p14:creationId xmlns:p14="http://schemas.microsoft.com/office/powerpoint/2010/main" val="2678354547"/>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Effect transition="in" filter="fade">
                                      <p:cBhvr>
                                        <p:cTn id="9" dur="1000"/>
                                        <p:tgtEl>
                                          <p:spTgt spid="2"/>
                                        </p:tgtEl>
                                      </p:cBhvr>
                                    </p:animEffect>
                                  </p:childTnLst>
                                </p:cTn>
                              </p:par>
                            </p:childTnLst>
                          </p:cTn>
                        </p:par>
                        <p:par>
                          <p:cTn id="10" fill="hold" nodeType="afterGroup">
                            <p:stCondLst>
                              <p:cond delay="1000"/>
                            </p:stCondLst>
                            <p:childTnLst>
                              <p:par>
                                <p:cTn id="11" presetID="16" presetClass="entr" presetSubtype="37" fill="hold" nodeType="afterEffect">
                                  <p:stCondLst>
                                    <p:cond delay="0"/>
                                  </p:stCondLst>
                                  <p:childTnLst>
                                    <p:set>
                                      <p:cBhvr>
                                        <p:cTn id="12" dur="1" fill="hold">
                                          <p:stCondLst>
                                            <p:cond delay="0"/>
                                          </p:stCondLst>
                                        </p:cTn>
                                        <p:tgtEl>
                                          <p:spTgt spid="194"/>
                                        </p:tgtEl>
                                        <p:attrNameLst>
                                          <p:attrName>style.visibility</p:attrName>
                                        </p:attrNameLst>
                                      </p:cBhvr>
                                      <p:to>
                                        <p:strVal val="visible"/>
                                      </p:to>
                                    </p:set>
                                    <p:animEffect transition="in" filter="barn(outVertical)">
                                      <p:cBhvr>
                                        <p:cTn id="13" dur="500"/>
                                        <p:tgtEl>
                                          <p:spTgt spid="194"/>
                                        </p:tgtEl>
                                      </p:cBhvr>
                                    </p:animEffect>
                                  </p:childTnLst>
                                </p:cTn>
                              </p:par>
                              <p:par>
                                <p:cTn id="14" presetID="16" presetClass="entr" presetSubtype="37" fill="hold" nodeType="withEffect">
                                  <p:stCondLst>
                                    <p:cond delay="0"/>
                                  </p:stCondLst>
                                  <p:childTnLst>
                                    <p:set>
                                      <p:cBhvr>
                                        <p:cTn id="15" dur="1" fill="hold">
                                          <p:stCondLst>
                                            <p:cond delay="0"/>
                                          </p:stCondLst>
                                        </p:cTn>
                                        <p:tgtEl>
                                          <p:spTgt spid="193"/>
                                        </p:tgtEl>
                                        <p:attrNameLst>
                                          <p:attrName>style.visibility</p:attrName>
                                        </p:attrNameLst>
                                      </p:cBhvr>
                                      <p:to>
                                        <p:strVal val="visible"/>
                                      </p:to>
                                    </p:set>
                                    <p:animEffect transition="in" filter="barn(outVertical)">
                                      <p:cBhvr>
                                        <p:cTn id="16" dur="500"/>
                                        <p:tgtEl>
                                          <p:spTgt spid="193"/>
                                        </p:tgtEl>
                                      </p:cBhvr>
                                    </p:animEffect>
                                  </p:childTnLst>
                                </p:cTn>
                              </p:par>
                            </p:childTnLst>
                          </p:cTn>
                        </p:par>
                        <p:par>
                          <p:cTn id="17" fill="hold" nodeType="afterGroup">
                            <p:stCondLst>
                              <p:cond delay="1500"/>
                            </p:stCondLst>
                            <p:childTnLst>
                              <p:par>
                                <p:cTn id="18" presetID="22" presetClass="entr" presetSubtype="8" fill="hold" grpId="0" nodeType="afterEffect">
                                  <p:stCondLst>
                                    <p:cond delay="0"/>
                                  </p:stCondLst>
                                  <p:childTnLst>
                                    <p:set>
                                      <p:cBhvr>
                                        <p:cTn id="19" dur="1" fill="hold">
                                          <p:stCondLst>
                                            <p:cond delay="0"/>
                                          </p:stCondLst>
                                        </p:cTn>
                                        <p:tgtEl>
                                          <p:spTgt spid="195"/>
                                        </p:tgtEl>
                                        <p:attrNameLst>
                                          <p:attrName>style.visibility</p:attrName>
                                        </p:attrNameLst>
                                      </p:cBhvr>
                                      <p:to>
                                        <p:strVal val="visible"/>
                                      </p:to>
                                    </p:set>
                                    <p:animEffect transition="in" filter="wipe(left)">
                                      <p:cBhvr>
                                        <p:cTn id="20" dur="500"/>
                                        <p:tgtEl>
                                          <p:spTgt spid="195"/>
                                        </p:tgtEl>
                                      </p:cBhvr>
                                    </p:animEffect>
                                  </p:childTnLst>
                                </p:cTn>
                              </p:par>
                              <p:par>
                                <p:cTn id="21" presetID="22" presetClass="entr" presetSubtype="2" fill="hold" grpId="0" nodeType="withEffect">
                                  <p:stCondLst>
                                    <p:cond delay="0"/>
                                  </p:stCondLst>
                                  <p:childTnLst>
                                    <p:set>
                                      <p:cBhvr>
                                        <p:cTn id="22" dur="1" fill="hold">
                                          <p:stCondLst>
                                            <p:cond delay="0"/>
                                          </p:stCondLst>
                                        </p:cTn>
                                        <p:tgtEl>
                                          <p:spTgt spid="196"/>
                                        </p:tgtEl>
                                        <p:attrNameLst>
                                          <p:attrName>style.visibility</p:attrName>
                                        </p:attrNameLst>
                                      </p:cBhvr>
                                      <p:to>
                                        <p:strVal val="visible"/>
                                      </p:to>
                                    </p:set>
                                    <p:animEffect transition="in" filter="wipe(right)">
                                      <p:cBhvr>
                                        <p:cTn id="23" dur="500"/>
                                        <p:tgtEl>
                                          <p:spTgt spid="19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5" grpId="0"/>
      <p:bldP spid="196"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4034" name="图片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87504" y="1419225"/>
            <a:ext cx="3895725" cy="228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4035" name="Picture 4" descr="C:\Users\Administrator\Desktop\IMG_8360.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355343" y="2083966"/>
            <a:ext cx="1621259" cy="16212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图片 1"/>
          <p:cNvPicPr>
            <a:picLocks noChangeAspect="1"/>
          </p:cNvPicPr>
          <p:nvPr/>
        </p:nvPicPr>
        <p:blipFill rotWithShape="1">
          <a:blip r:embed="rId4"/>
          <a:srcRect r="15701"/>
          <a:stretch/>
        </p:blipFill>
        <p:spPr>
          <a:xfrm>
            <a:off x="2979562" y="2702859"/>
            <a:ext cx="375074" cy="346060"/>
          </a:xfrm>
          <a:prstGeom prst="rect">
            <a:avLst/>
          </a:prstGeom>
        </p:spPr>
      </p:pic>
      <p:pic>
        <p:nvPicPr>
          <p:cNvPr id="5" name="图片 13" descr="logo带字横板.png"/>
          <p:cNvPicPr>
            <a:picLocks noChangeAspect="1"/>
          </p:cNvPicPr>
          <p:nvPr/>
        </p:nvPicPr>
        <p:blipFill>
          <a:blip r:embed="rId5"/>
          <a:stretch>
            <a:fillRect/>
          </a:stretch>
        </p:blipFill>
        <p:spPr>
          <a:xfrm>
            <a:off x="6352792" y="-22448"/>
            <a:ext cx="2699792" cy="625820"/>
          </a:xfrm>
          <a:prstGeom prst="rect">
            <a:avLst/>
          </a:prstGeom>
          <a:noFill/>
          <a:ln w="9525">
            <a:noFill/>
          </a:ln>
        </p:spPr>
      </p:pic>
    </p:spTree>
    <p:extLst>
      <p:ext uri="{BB962C8B-B14F-4D97-AF65-F5344CB8AC3E}">
        <p14:creationId xmlns:p14="http://schemas.microsoft.com/office/powerpoint/2010/main" val="2744608779"/>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淘宝店chenying0907 34"/>
          <p:cNvGrpSpPr/>
          <p:nvPr/>
        </p:nvGrpSpPr>
        <p:grpSpPr>
          <a:xfrm>
            <a:off x="2674939" y="1039060"/>
            <a:ext cx="3794125" cy="517526"/>
            <a:chOff x="2674938" y="2312988"/>
            <a:chExt cx="3794125" cy="517526"/>
          </a:xfrm>
          <a:solidFill>
            <a:schemeClr val="accent1"/>
          </a:solidFill>
        </p:grpSpPr>
        <p:sp>
          <p:nvSpPr>
            <p:cNvPr id="7" name="淘宝店chenying0907 5"/>
            <p:cNvSpPr>
              <a:spLocks/>
            </p:cNvSpPr>
            <p:nvPr/>
          </p:nvSpPr>
          <p:spPr bwMode="auto">
            <a:xfrm>
              <a:off x="3357563" y="2482851"/>
              <a:ext cx="996950" cy="347663"/>
            </a:xfrm>
            <a:custGeom>
              <a:avLst/>
              <a:gdLst>
                <a:gd name="T0" fmla="*/ 4246 w 4398"/>
                <a:gd name="T1" fmla="*/ 868 h 1533"/>
                <a:gd name="T2" fmla="*/ 4009 w 4398"/>
                <a:gd name="T3" fmla="*/ 642 h 1533"/>
                <a:gd name="T4" fmla="*/ 3595 w 4398"/>
                <a:gd name="T5" fmla="*/ 397 h 1533"/>
                <a:gd name="T6" fmla="*/ 3299 w 4398"/>
                <a:gd name="T7" fmla="*/ 306 h 1533"/>
                <a:gd name="T8" fmla="*/ 2987 w 4398"/>
                <a:gd name="T9" fmla="*/ 276 h 1533"/>
                <a:gd name="T10" fmla="*/ 2899 w 4398"/>
                <a:gd name="T11" fmla="*/ 281 h 1533"/>
                <a:gd name="T12" fmla="*/ 2681 w 4398"/>
                <a:gd name="T13" fmla="*/ 339 h 1533"/>
                <a:gd name="T14" fmla="*/ 2362 w 4398"/>
                <a:gd name="T15" fmla="*/ 550 h 1533"/>
                <a:gd name="T16" fmla="*/ 1938 w 4398"/>
                <a:gd name="T17" fmla="*/ 999 h 1533"/>
                <a:gd name="T18" fmla="*/ 1589 w 4398"/>
                <a:gd name="T19" fmla="*/ 1321 h 1533"/>
                <a:gd name="T20" fmla="*/ 1190 w 4398"/>
                <a:gd name="T21" fmla="*/ 1507 h 1533"/>
                <a:gd name="T22" fmla="*/ 906 w 4398"/>
                <a:gd name="T23" fmla="*/ 1532 h 1533"/>
                <a:gd name="T24" fmla="*/ 666 w 4398"/>
                <a:gd name="T25" fmla="*/ 1506 h 1533"/>
                <a:gd name="T26" fmla="*/ 380 w 4398"/>
                <a:gd name="T27" fmla="*/ 1402 h 1533"/>
                <a:gd name="T28" fmla="*/ 210 w 4398"/>
                <a:gd name="T29" fmla="*/ 1268 h 1533"/>
                <a:gd name="T30" fmla="*/ 88 w 4398"/>
                <a:gd name="T31" fmla="*/ 1091 h 1533"/>
                <a:gd name="T32" fmla="*/ 5 w 4398"/>
                <a:gd name="T33" fmla="*/ 774 h 1533"/>
                <a:gd name="T34" fmla="*/ 0 w 4398"/>
                <a:gd name="T35" fmla="*/ 683 h 1533"/>
                <a:gd name="T36" fmla="*/ 15 w 4398"/>
                <a:gd name="T37" fmla="*/ 551 h 1533"/>
                <a:gd name="T38" fmla="*/ 99 w 4398"/>
                <a:gd name="T39" fmla="*/ 352 h 1533"/>
                <a:gd name="T40" fmla="*/ 362 w 4398"/>
                <a:gd name="T41" fmla="*/ 95 h 1533"/>
                <a:gd name="T42" fmla="*/ 616 w 4398"/>
                <a:gd name="T43" fmla="*/ 5 h 1533"/>
                <a:gd name="T44" fmla="*/ 692 w 4398"/>
                <a:gd name="T45" fmla="*/ 0 h 1533"/>
                <a:gd name="T46" fmla="*/ 906 w 4398"/>
                <a:gd name="T47" fmla="*/ 22 h 1533"/>
                <a:gd name="T48" fmla="*/ 1162 w 4398"/>
                <a:gd name="T49" fmla="*/ 135 h 1533"/>
                <a:gd name="T50" fmla="*/ 1323 w 4398"/>
                <a:gd name="T51" fmla="*/ 312 h 1533"/>
                <a:gd name="T52" fmla="*/ 1403 w 4398"/>
                <a:gd name="T53" fmla="*/ 530 h 1533"/>
                <a:gd name="T54" fmla="*/ 1411 w 4398"/>
                <a:gd name="T55" fmla="*/ 672 h 1533"/>
                <a:gd name="T56" fmla="*/ 1334 w 4398"/>
                <a:gd name="T57" fmla="*/ 751 h 1533"/>
                <a:gd name="T58" fmla="*/ 1223 w 4398"/>
                <a:gd name="T59" fmla="*/ 730 h 1533"/>
                <a:gd name="T60" fmla="*/ 1180 w 4398"/>
                <a:gd name="T61" fmla="*/ 630 h 1533"/>
                <a:gd name="T62" fmla="*/ 1179 w 4398"/>
                <a:gd name="T63" fmla="*/ 498 h 1533"/>
                <a:gd name="T64" fmla="*/ 1116 w 4398"/>
                <a:gd name="T65" fmla="*/ 332 h 1533"/>
                <a:gd name="T66" fmla="*/ 975 w 4398"/>
                <a:gd name="T67" fmla="*/ 205 h 1533"/>
                <a:gd name="T68" fmla="*/ 743 w 4398"/>
                <a:gd name="T69" fmla="*/ 129 h 1533"/>
                <a:gd name="T70" fmla="*/ 648 w 4398"/>
                <a:gd name="T71" fmla="*/ 122 h 1533"/>
                <a:gd name="T72" fmla="*/ 412 w 4398"/>
                <a:gd name="T73" fmla="*/ 185 h 1533"/>
                <a:gd name="T74" fmla="*/ 172 w 4398"/>
                <a:gd name="T75" fmla="*/ 399 h 1533"/>
                <a:gd name="T76" fmla="*/ 86 w 4398"/>
                <a:gd name="T77" fmla="*/ 605 h 1533"/>
                <a:gd name="T78" fmla="*/ 78 w 4398"/>
                <a:gd name="T79" fmla="*/ 688 h 1533"/>
                <a:gd name="T80" fmla="*/ 80 w 4398"/>
                <a:gd name="T81" fmla="*/ 767 h 1533"/>
                <a:gd name="T82" fmla="*/ 171 w 4398"/>
                <a:gd name="T83" fmla="*/ 1095 h 1533"/>
                <a:gd name="T84" fmla="*/ 288 w 4398"/>
                <a:gd name="T85" fmla="*/ 1249 h 1533"/>
                <a:gd name="T86" fmla="*/ 449 w 4398"/>
                <a:gd name="T87" fmla="*/ 1365 h 1533"/>
                <a:gd name="T88" fmla="*/ 720 w 4398"/>
                <a:gd name="T89" fmla="*/ 1454 h 1533"/>
                <a:gd name="T90" fmla="*/ 928 w 4398"/>
                <a:gd name="T91" fmla="*/ 1473 h 1533"/>
                <a:gd name="T92" fmla="*/ 1258 w 4398"/>
                <a:gd name="T93" fmla="*/ 1429 h 1533"/>
                <a:gd name="T94" fmla="*/ 1624 w 4398"/>
                <a:gd name="T95" fmla="*/ 1225 h 1533"/>
                <a:gd name="T96" fmla="*/ 2011 w 4398"/>
                <a:gd name="T97" fmla="*/ 838 h 1533"/>
                <a:gd name="T98" fmla="*/ 2388 w 4398"/>
                <a:gd name="T99" fmla="*/ 456 h 1533"/>
                <a:gd name="T100" fmla="*/ 2732 w 4398"/>
                <a:gd name="T101" fmla="*/ 257 h 1533"/>
                <a:gd name="T102" fmla="*/ 2910 w 4398"/>
                <a:gd name="T103" fmla="*/ 218 h 1533"/>
                <a:gd name="T104" fmla="*/ 3032 w 4398"/>
                <a:gd name="T105" fmla="*/ 213 h 1533"/>
                <a:gd name="T106" fmla="*/ 3378 w 4398"/>
                <a:gd name="T107" fmla="*/ 255 h 1533"/>
                <a:gd name="T108" fmla="*/ 3678 w 4398"/>
                <a:gd name="T109" fmla="*/ 353 h 1533"/>
                <a:gd name="T110" fmla="*/ 3985 w 4398"/>
                <a:gd name="T111" fmla="*/ 522 h 1533"/>
                <a:gd name="T112" fmla="*/ 4281 w 4398"/>
                <a:gd name="T113" fmla="*/ 766 h 1533"/>
                <a:gd name="T114" fmla="*/ 4387 w 4398"/>
                <a:gd name="T115" fmla="*/ 885 h 1533"/>
                <a:gd name="T116" fmla="*/ 4370 w 4398"/>
                <a:gd name="T117" fmla="*/ 961 h 1533"/>
                <a:gd name="T118" fmla="*/ 4308 w 4398"/>
                <a:gd name="T119" fmla="*/ 944 h 15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398" h="1533">
                  <a:moveTo>
                    <a:pt x="4308" y="944"/>
                  </a:moveTo>
                  <a:lnTo>
                    <a:pt x="4307" y="944"/>
                  </a:lnTo>
                  <a:lnTo>
                    <a:pt x="4305" y="941"/>
                  </a:lnTo>
                  <a:lnTo>
                    <a:pt x="4301" y="936"/>
                  </a:lnTo>
                  <a:lnTo>
                    <a:pt x="4297" y="929"/>
                  </a:lnTo>
                  <a:lnTo>
                    <a:pt x="4290" y="920"/>
                  </a:lnTo>
                  <a:lnTo>
                    <a:pt x="4281" y="909"/>
                  </a:lnTo>
                  <a:lnTo>
                    <a:pt x="4271" y="897"/>
                  </a:lnTo>
                  <a:lnTo>
                    <a:pt x="4259" y="883"/>
                  </a:lnTo>
                  <a:lnTo>
                    <a:pt x="4246" y="868"/>
                  </a:lnTo>
                  <a:lnTo>
                    <a:pt x="4231" y="850"/>
                  </a:lnTo>
                  <a:lnTo>
                    <a:pt x="4213" y="831"/>
                  </a:lnTo>
                  <a:lnTo>
                    <a:pt x="4194" y="811"/>
                  </a:lnTo>
                  <a:lnTo>
                    <a:pt x="4175" y="790"/>
                  </a:lnTo>
                  <a:lnTo>
                    <a:pt x="4152" y="767"/>
                  </a:lnTo>
                  <a:lnTo>
                    <a:pt x="4127" y="744"/>
                  </a:lnTo>
                  <a:lnTo>
                    <a:pt x="4101" y="719"/>
                  </a:lnTo>
                  <a:lnTo>
                    <a:pt x="4073" y="694"/>
                  </a:lnTo>
                  <a:lnTo>
                    <a:pt x="4042" y="668"/>
                  </a:lnTo>
                  <a:lnTo>
                    <a:pt x="4009" y="642"/>
                  </a:lnTo>
                  <a:lnTo>
                    <a:pt x="3975" y="616"/>
                  </a:lnTo>
                  <a:lnTo>
                    <a:pt x="3938" y="589"/>
                  </a:lnTo>
                  <a:lnTo>
                    <a:pt x="3900" y="562"/>
                  </a:lnTo>
                  <a:lnTo>
                    <a:pt x="3859" y="535"/>
                  </a:lnTo>
                  <a:lnTo>
                    <a:pt x="3816" y="508"/>
                  </a:lnTo>
                  <a:lnTo>
                    <a:pt x="3771" y="481"/>
                  </a:lnTo>
                  <a:lnTo>
                    <a:pt x="3724" y="456"/>
                  </a:lnTo>
                  <a:lnTo>
                    <a:pt x="3674" y="431"/>
                  </a:lnTo>
                  <a:lnTo>
                    <a:pt x="3622" y="408"/>
                  </a:lnTo>
                  <a:lnTo>
                    <a:pt x="3595" y="397"/>
                  </a:lnTo>
                  <a:lnTo>
                    <a:pt x="3568" y="385"/>
                  </a:lnTo>
                  <a:lnTo>
                    <a:pt x="3540" y="375"/>
                  </a:lnTo>
                  <a:lnTo>
                    <a:pt x="3512" y="364"/>
                  </a:lnTo>
                  <a:lnTo>
                    <a:pt x="3483" y="355"/>
                  </a:lnTo>
                  <a:lnTo>
                    <a:pt x="3454" y="346"/>
                  </a:lnTo>
                  <a:lnTo>
                    <a:pt x="3424" y="336"/>
                  </a:lnTo>
                  <a:lnTo>
                    <a:pt x="3393" y="328"/>
                  </a:lnTo>
                  <a:lnTo>
                    <a:pt x="3362" y="320"/>
                  </a:lnTo>
                  <a:lnTo>
                    <a:pt x="3331" y="312"/>
                  </a:lnTo>
                  <a:lnTo>
                    <a:pt x="3299" y="306"/>
                  </a:lnTo>
                  <a:lnTo>
                    <a:pt x="3267" y="300"/>
                  </a:lnTo>
                  <a:lnTo>
                    <a:pt x="3235" y="294"/>
                  </a:lnTo>
                  <a:lnTo>
                    <a:pt x="3201" y="289"/>
                  </a:lnTo>
                  <a:lnTo>
                    <a:pt x="3168" y="285"/>
                  </a:lnTo>
                  <a:lnTo>
                    <a:pt x="3134" y="282"/>
                  </a:lnTo>
                  <a:lnTo>
                    <a:pt x="3100" y="279"/>
                  </a:lnTo>
                  <a:lnTo>
                    <a:pt x="3065" y="277"/>
                  </a:lnTo>
                  <a:lnTo>
                    <a:pt x="3031" y="276"/>
                  </a:lnTo>
                  <a:lnTo>
                    <a:pt x="2995" y="276"/>
                  </a:lnTo>
                  <a:lnTo>
                    <a:pt x="2987" y="276"/>
                  </a:lnTo>
                  <a:lnTo>
                    <a:pt x="2977" y="276"/>
                  </a:lnTo>
                  <a:lnTo>
                    <a:pt x="2969" y="276"/>
                  </a:lnTo>
                  <a:lnTo>
                    <a:pt x="2960" y="276"/>
                  </a:lnTo>
                  <a:lnTo>
                    <a:pt x="2951" y="277"/>
                  </a:lnTo>
                  <a:lnTo>
                    <a:pt x="2942" y="277"/>
                  </a:lnTo>
                  <a:lnTo>
                    <a:pt x="2933" y="278"/>
                  </a:lnTo>
                  <a:lnTo>
                    <a:pt x="2925" y="278"/>
                  </a:lnTo>
                  <a:lnTo>
                    <a:pt x="2917" y="279"/>
                  </a:lnTo>
                  <a:lnTo>
                    <a:pt x="2907" y="280"/>
                  </a:lnTo>
                  <a:lnTo>
                    <a:pt x="2899" y="281"/>
                  </a:lnTo>
                  <a:lnTo>
                    <a:pt x="2889" y="282"/>
                  </a:lnTo>
                  <a:lnTo>
                    <a:pt x="2881" y="283"/>
                  </a:lnTo>
                  <a:lnTo>
                    <a:pt x="2873" y="284"/>
                  </a:lnTo>
                  <a:lnTo>
                    <a:pt x="2863" y="286"/>
                  </a:lnTo>
                  <a:lnTo>
                    <a:pt x="2855" y="287"/>
                  </a:lnTo>
                  <a:lnTo>
                    <a:pt x="2819" y="294"/>
                  </a:lnTo>
                  <a:lnTo>
                    <a:pt x="2785" y="303"/>
                  </a:lnTo>
                  <a:lnTo>
                    <a:pt x="2749" y="313"/>
                  </a:lnTo>
                  <a:lnTo>
                    <a:pt x="2715" y="325"/>
                  </a:lnTo>
                  <a:lnTo>
                    <a:pt x="2681" y="339"/>
                  </a:lnTo>
                  <a:lnTo>
                    <a:pt x="2647" y="354"/>
                  </a:lnTo>
                  <a:lnTo>
                    <a:pt x="2613" y="371"/>
                  </a:lnTo>
                  <a:lnTo>
                    <a:pt x="2581" y="389"/>
                  </a:lnTo>
                  <a:lnTo>
                    <a:pt x="2548" y="409"/>
                  </a:lnTo>
                  <a:lnTo>
                    <a:pt x="2516" y="430"/>
                  </a:lnTo>
                  <a:lnTo>
                    <a:pt x="2485" y="452"/>
                  </a:lnTo>
                  <a:lnTo>
                    <a:pt x="2453" y="475"/>
                  </a:lnTo>
                  <a:lnTo>
                    <a:pt x="2422" y="499"/>
                  </a:lnTo>
                  <a:lnTo>
                    <a:pt x="2393" y="524"/>
                  </a:lnTo>
                  <a:lnTo>
                    <a:pt x="2362" y="550"/>
                  </a:lnTo>
                  <a:lnTo>
                    <a:pt x="2333" y="577"/>
                  </a:lnTo>
                  <a:lnTo>
                    <a:pt x="2304" y="606"/>
                  </a:lnTo>
                  <a:lnTo>
                    <a:pt x="2276" y="634"/>
                  </a:lnTo>
                  <a:lnTo>
                    <a:pt x="2247" y="662"/>
                  </a:lnTo>
                  <a:lnTo>
                    <a:pt x="2219" y="691"/>
                  </a:lnTo>
                  <a:lnTo>
                    <a:pt x="2163" y="752"/>
                  </a:lnTo>
                  <a:lnTo>
                    <a:pt x="2107" y="812"/>
                  </a:lnTo>
                  <a:lnTo>
                    <a:pt x="2051" y="874"/>
                  </a:lnTo>
                  <a:lnTo>
                    <a:pt x="1995" y="937"/>
                  </a:lnTo>
                  <a:lnTo>
                    <a:pt x="1938" y="999"/>
                  </a:lnTo>
                  <a:lnTo>
                    <a:pt x="1879" y="1061"/>
                  </a:lnTo>
                  <a:lnTo>
                    <a:pt x="1849" y="1092"/>
                  </a:lnTo>
                  <a:lnTo>
                    <a:pt x="1819" y="1123"/>
                  </a:lnTo>
                  <a:lnTo>
                    <a:pt x="1788" y="1153"/>
                  </a:lnTo>
                  <a:lnTo>
                    <a:pt x="1757" y="1182"/>
                  </a:lnTo>
                  <a:lnTo>
                    <a:pt x="1725" y="1211"/>
                  </a:lnTo>
                  <a:lnTo>
                    <a:pt x="1692" y="1240"/>
                  </a:lnTo>
                  <a:lnTo>
                    <a:pt x="1659" y="1268"/>
                  </a:lnTo>
                  <a:lnTo>
                    <a:pt x="1624" y="1295"/>
                  </a:lnTo>
                  <a:lnTo>
                    <a:pt x="1589" y="1321"/>
                  </a:lnTo>
                  <a:lnTo>
                    <a:pt x="1553" y="1346"/>
                  </a:lnTo>
                  <a:lnTo>
                    <a:pt x="1516" y="1370"/>
                  </a:lnTo>
                  <a:lnTo>
                    <a:pt x="1478" y="1392"/>
                  </a:lnTo>
                  <a:lnTo>
                    <a:pt x="1439" y="1414"/>
                  </a:lnTo>
                  <a:lnTo>
                    <a:pt x="1399" y="1434"/>
                  </a:lnTo>
                  <a:lnTo>
                    <a:pt x="1360" y="1452"/>
                  </a:lnTo>
                  <a:lnTo>
                    <a:pt x="1318" y="1468"/>
                  </a:lnTo>
                  <a:lnTo>
                    <a:pt x="1276" y="1483"/>
                  </a:lnTo>
                  <a:lnTo>
                    <a:pt x="1233" y="1495"/>
                  </a:lnTo>
                  <a:lnTo>
                    <a:pt x="1190" y="1507"/>
                  </a:lnTo>
                  <a:lnTo>
                    <a:pt x="1147" y="1516"/>
                  </a:lnTo>
                  <a:lnTo>
                    <a:pt x="1104" y="1523"/>
                  </a:lnTo>
                  <a:lnTo>
                    <a:pt x="1060" y="1528"/>
                  </a:lnTo>
                  <a:lnTo>
                    <a:pt x="1015" y="1531"/>
                  </a:lnTo>
                  <a:lnTo>
                    <a:pt x="971" y="1533"/>
                  </a:lnTo>
                  <a:lnTo>
                    <a:pt x="959" y="1533"/>
                  </a:lnTo>
                  <a:lnTo>
                    <a:pt x="949" y="1533"/>
                  </a:lnTo>
                  <a:lnTo>
                    <a:pt x="927" y="1533"/>
                  </a:lnTo>
                  <a:lnTo>
                    <a:pt x="916" y="1532"/>
                  </a:lnTo>
                  <a:lnTo>
                    <a:pt x="906" y="1532"/>
                  </a:lnTo>
                  <a:lnTo>
                    <a:pt x="894" y="1532"/>
                  </a:lnTo>
                  <a:lnTo>
                    <a:pt x="884" y="1531"/>
                  </a:lnTo>
                  <a:lnTo>
                    <a:pt x="840" y="1529"/>
                  </a:lnTo>
                  <a:lnTo>
                    <a:pt x="796" y="1525"/>
                  </a:lnTo>
                  <a:lnTo>
                    <a:pt x="774" y="1523"/>
                  </a:lnTo>
                  <a:lnTo>
                    <a:pt x="753" y="1520"/>
                  </a:lnTo>
                  <a:lnTo>
                    <a:pt x="731" y="1517"/>
                  </a:lnTo>
                  <a:lnTo>
                    <a:pt x="709" y="1514"/>
                  </a:lnTo>
                  <a:lnTo>
                    <a:pt x="688" y="1510"/>
                  </a:lnTo>
                  <a:lnTo>
                    <a:pt x="666" y="1506"/>
                  </a:lnTo>
                  <a:lnTo>
                    <a:pt x="646" y="1502"/>
                  </a:lnTo>
                  <a:lnTo>
                    <a:pt x="624" y="1496"/>
                  </a:lnTo>
                  <a:lnTo>
                    <a:pt x="582" y="1486"/>
                  </a:lnTo>
                  <a:lnTo>
                    <a:pt x="540" y="1472"/>
                  </a:lnTo>
                  <a:lnTo>
                    <a:pt x="498" y="1458"/>
                  </a:lnTo>
                  <a:lnTo>
                    <a:pt x="458" y="1441"/>
                  </a:lnTo>
                  <a:lnTo>
                    <a:pt x="439" y="1433"/>
                  </a:lnTo>
                  <a:lnTo>
                    <a:pt x="419" y="1422"/>
                  </a:lnTo>
                  <a:lnTo>
                    <a:pt x="399" y="1413"/>
                  </a:lnTo>
                  <a:lnTo>
                    <a:pt x="380" y="1402"/>
                  </a:lnTo>
                  <a:lnTo>
                    <a:pt x="361" y="1391"/>
                  </a:lnTo>
                  <a:lnTo>
                    <a:pt x="343" y="1379"/>
                  </a:lnTo>
                  <a:lnTo>
                    <a:pt x="325" y="1367"/>
                  </a:lnTo>
                  <a:lnTo>
                    <a:pt x="307" y="1354"/>
                  </a:lnTo>
                  <a:lnTo>
                    <a:pt x="290" y="1341"/>
                  </a:lnTo>
                  <a:lnTo>
                    <a:pt x="272" y="1327"/>
                  </a:lnTo>
                  <a:lnTo>
                    <a:pt x="257" y="1314"/>
                  </a:lnTo>
                  <a:lnTo>
                    <a:pt x="240" y="1299"/>
                  </a:lnTo>
                  <a:lnTo>
                    <a:pt x="225" y="1283"/>
                  </a:lnTo>
                  <a:lnTo>
                    <a:pt x="210" y="1268"/>
                  </a:lnTo>
                  <a:lnTo>
                    <a:pt x="195" y="1252"/>
                  </a:lnTo>
                  <a:lnTo>
                    <a:pt x="181" y="1235"/>
                  </a:lnTo>
                  <a:lnTo>
                    <a:pt x="168" y="1219"/>
                  </a:lnTo>
                  <a:lnTo>
                    <a:pt x="154" y="1201"/>
                  </a:lnTo>
                  <a:lnTo>
                    <a:pt x="143" y="1184"/>
                  </a:lnTo>
                  <a:lnTo>
                    <a:pt x="130" y="1166"/>
                  </a:lnTo>
                  <a:lnTo>
                    <a:pt x="119" y="1148"/>
                  </a:lnTo>
                  <a:lnTo>
                    <a:pt x="108" y="1130"/>
                  </a:lnTo>
                  <a:lnTo>
                    <a:pt x="98" y="1111"/>
                  </a:lnTo>
                  <a:lnTo>
                    <a:pt x="88" y="1091"/>
                  </a:lnTo>
                  <a:lnTo>
                    <a:pt x="80" y="1072"/>
                  </a:lnTo>
                  <a:lnTo>
                    <a:pt x="70" y="1054"/>
                  </a:lnTo>
                  <a:lnTo>
                    <a:pt x="63" y="1034"/>
                  </a:lnTo>
                  <a:lnTo>
                    <a:pt x="56" y="1014"/>
                  </a:lnTo>
                  <a:lnTo>
                    <a:pt x="42" y="974"/>
                  </a:lnTo>
                  <a:lnTo>
                    <a:pt x="31" y="935"/>
                  </a:lnTo>
                  <a:lnTo>
                    <a:pt x="21" y="894"/>
                  </a:lnTo>
                  <a:lnTo>
                    <a:pt x="14" y="854"/>
                  </a:lnTo>
                  <a:lnTo>
                    <a:pt x="9" y="813"/>
                  </a:lnTo>
                  <a:lnTo>
                    <a:pt x="5" y="774"/>
                  </a:lnTo>
                  <a:lnTo>
                    <a:pt x="4" y="763"/>
                  </a:lnTo>
                  <a:lnTo>
                    <a:pt x="2" y="753"/>
                  </a:lnTo>
                  <a:lnTo>
                    <a:pt x="2" y="743"/>
                  </a:lnTo>
                  <a:lnTo>
                    <a:pt x="1" y="733"/>
                  </a:lnTo>
                  <a:lnTo>
                    <a:pt x="1" y="724"/>
                  </a:lnTo>
                  <a:lnTo>
                    <a:pt x="1" y="713"/>
                  </a:lnTo>
                  <a:lnTo>
                    <a:pt x="0" y="704"/>
                  </a:lnTo>
                  <a:lnTo>
                    <a:pt x="0" y="693"/>
                  </a:lnTo>
                  <a:lnTo>
                    <a:pt x="0" y="688"/>
                  </a:lnTo>
                  <a:lnTo>
                    <a:pt x="0" y="683"/>
                  </a:lnTo>
                  <a:lnTo>
                    <a:pt x="0" y="672"/>
                  </a:lnTo>
                  <a:lnTo>
                    <a:pt x="0" y="663"/>
                  </a:lnTo>
                  <a:lnTo>
                    <a:pt x="1" y="654"/>
                  </a:lnTo>
                  <a:lnTo>
                    <a:pt x="1" y="643"/>
                  </a:lnTo>
                  <a:lnTo>
                    <a:pt x="2" y="632"/>
                  </a:lnTo>
                  <a:lnTo>
                    <a:pt x="4" y="621"/>
                  </a:lnTo>
                  <a:lnTo>
                    <a:pt x="5" y="612"/>
                  </a:lnTo>
                  <a:lnTo>
                    <a:pt x="8" y="591"/>
                  </a:lnTo>
                  <a:lnTo>
                    <a:pt x="11" y="571"/>
                  </a:lnTo>
                  <a:lnTo>
                    <a:pt x="15" y="551"/>
                  </a:lnTo>
                  <a:lnTo>
                    <a:pt x="20" y="532"/>
                  </a:lnTo>
                  <a:lnTo>
                    <a:pt x="25" y="513"/>
                  </a:lnTo>
                  <a:lnTo>
                    <a:pt x="32" y="494"/>
                  </a:lnTo>
                  <a:lnTo>
                    <a:pt x="38" y="475"/>
                  </a:lnTo>
                  <a:lnTo>
                    <a:pt x="45" y="456"/>
                  </a:lnTo>
                  <a:lnTo>
                    <a:pt x="54" y="438"/>
                  </a:lnTo>
                  <a:lnTo>
                    <a:pt x="61" y="421"/>
                  </a:lnTo>
                  <a:lnTo>
                    <a:pt x="70" y="403"/>
                  </a:lnTo>
                  <a:lnTo>
                    <a:pt x="79" y="385"/>
                  </a:lnTo>
                  <a:lnTo>
                    <a:pt x="99" y="352"/>
                  </a:lnTo>
                  <a:lnTo>
                    <a:pt x="120" y="319"/>
                  </a:lnTo>
                  <a:lnTo>
                    <a:pt x="143" y="289"/>
                  </a:lnTo>
                  <a:lnTo>
                    <a:pt x="167" y="260"/>
                  </a:lnTo>
                  <a:lnTo>
                    <a:pt x="192" y="232"/>
                  </a:lnTo>
                  <a:lnTo>
                    <a:pt x="218" y="206"/>
                  </a:lnTo>
                  <a:lnTo>
                    <a:pt x="245" y="181"/>
                  </a:lnTo>
                  <a:lnTo>
                    <a:pt x="273" y="156"/>
                  </a:lnTo>
                  <a:lnTo>
                    <a:pt x="302" y="135"/>
                  </a:lnTo>
                  <a:lnTo>
                    <a:pt x="332" y="114"/>
                  </a:lnTo>
                  <a:lnTo>
                    <a:pt x="362" y="95"/>
                  </a:lnTo>
                  <a:lnTo>
                    <a:pt x="394" y="77"/>
                  </a:lnTo>
                  <a:lnTo>
                    <a:pt x="425" y="61"/>
                  </a:lnTo>
                  <a:lnTo>
                    <a:pt x="457" y="47"/>
                  </a:lnTo>
                  <a:lnTo>
                    <a:pt x="491" y="35"/>
                  </a:lnTo>
                  <a:lnTo>
                    <a:pt x="523" y="24"/>
                  </a:lnTo>
                  <a:lnTo>
                    <a:pt x="557" y="15"/>
                  </a:lnTo>
                  <a:lnTo>
                    <a:pt x="591" y="8"/>
                  </a:lnTo>
                  <a:lnTo>
                    <a:pt x="600" y="7"/>
                  </a:lnTo>
                  <a:lnTo>
                    <a:pt x="608" y="6"/>
                  </a:lnTo>
                  <a:lnTo>
                    <a:pt x="616" y="5"/>
                  </a:lnTo>
                  <a:lnTo>
                    <a:pt x="625" y="4"/>
                  </a:lnTo>
                  <a:lnTo>
                    <a:pt x="633" y="3"/>
                  </a:lnTo>
                  <a:lnTo>
                    <a:pt x="641" y="2"/>
                  </a:lnTo>
                  <a:lnTo>
                    <a:pt x="651" y="1"/>
                  </a:lnTo>
                  <a:lnTo>
                    <a:pt x="659" y="1"/>
                  </a:lnTo>
                  <a:lnTo>
                    <a:pt x="668" y="1"/>
                  </a:lnTo>
                  <a:lnTo>
                    <a:pt x="670" y="0"/>
                  </a:lnTo>
                  <a:lnTo>
                    <a:pt x="673" y="0"/>
                  </a:lnTo>
                  <a:lnTo>
                    <a:pt x="676" y="0"/>
                  </a:lnTo>
                  <a:lnTo>
                    <a:pt x="692" y="0"/>
                  </a:lnTo>
                  <a:lnTo>
                    <a:pt x="699" y="0"/>
                  </a:lnTo>
                  <a:lnTo>
                    <a:pt x="706" y="0"/>
                  </a:lnTo>
                  <a:lnTo>
                    <a:pt x="715" y="0"/>
                  </a:lnTo>
                  <a:lnTo>
                    <a:pt x="723" y="0"/>
                  </a:lnTo>
                  <a:lnTo>
                    <a:pt x="754" y="1"/>
                  </a:lnTo>
                  <a:lnTo>
                    <a:pt x="786" y="3"/>
                  </a:lnTo>
                  <a:lnTo>
                    <a:pt x="817" y="6"/>
                  </a:lnTo>
                  <a:lnTo>
                    <a:pt x="847" y="10"/>
                  </a:lnTo>
                  <a:lnTo>
                    <a:pt x="877" y="15"/>
                  </a:lnTo>
                  <a:lnTo>
                    <a:pt x="906" y="22"/>
                  </a:lnTo>
                  <a:lnTo>
                    <a:pt x="935" y="29"/>
                  </a:lnTo>
                  <a:lnTo>
                    <a:pt x="962" y="36"/>
                  </a:lnTo>
                  <a:lnTo>
                    <a:pt x="991" y="46"/>
                  </a:lnTo>
                  <a:lnTo>
                    <a:pt x="1018" y="56"/>
                  </a:lnTo>
                  <a:lnTo>
                    <a:pt x="1044" y="67"/>
                  </a:lnTo>
                  <a:lnTo>
                    <a:pt x="1069" y="78"/>
                  </a:lnTo>
                  <a:lnTo>
                    <a:pt x="1093" y="92"/>
                  </a:lnTo>
                  <a:lnTo>
                    <a:pt x="1117" y="105"/>
                  </a:lnTo>
                  <a:lnTo>
                    <a:pt x="1140" y="120"/>
                  </a:lnTo>
                  <a:lnTo>
                    <a:pt x="1162" y="135"/>
                  </a:lnTo>
                  <a:lnTo>
                    <a:pt x="1183" y="150"/>
                  </a:lnTo>
                  <a:lnTo>
                    <a:pt x="1203" y="167"/>
                  </a:lnTo>
                  <a:lnTo>
                    <a:pt x="1222" y="184"/>
                  </a:lnTo>
                  <a:lnTo>
                    <a:pt x="1239" y="201"/>
                  </a:lnTo>
                  <a:lnTo>
                    <a:pt x="1256" y="220"/>
                  </a:lnTo>
                  <a:lnTo>
                    <a:pt x="1272" y="238"/>
                  </a:lnTo>
                  <a:lnTo>
                    <a:pt x="1287" y="257"/>
                  </a:lnTo>
                  <a:lnTo>
                    <a:pt x="1299" y="276"/>
                  </a:lnTo>
                  <a:lnTo>
                    <a:pt x="1312" y="293"/>
                  </a:lnTo>
                  <a:lnTo>
                    <a:pt x="1323" y="312"/>
                  </a:lnTo>
                  <a:lnTo>
                    <a:pt x="1334" y="331"/>
                  </a:lnTo>
                  <a:lnTo>
                    <a:pt x="1343" y="349"/>
                  </a:lnTo>
                  <a:lnTo>
                    <a:pt x="1351" y="366"/>
                  </a:lnTo>
                  <a:lnTo>
                    <a:pt x="1360" y="384"/>
                  </a:lnTo>
                  <a:lnTo>
                    <a:pt x="1366" y="401"/>
                  </a:lnTo>
                  <a:lnTo>
                    <a:pt x="1372" y="418"/>
                  </a:lnTo>
                  <a:lnTo>
                    <a:pt x="1383" y="450"/>
                  </a:lnTo>
                  <a:lnTo>
                    <a:pt x="1391" y="479"/>
                  </a:lnTo>
                  <a:lnTo>
                    <a:pt x="1397" y="506"/>
                  </a:lnTo>
                  <a:lnTo>
                    <a:pt x="1403" y="530"/>
                  </a:lnTo>
                  <a:lnTo>
                    <a:pt x="1406" y="552"/>
                  </a:lnTo>
                  <a:lnTo>
                    <a:pt x="1409" y="572"/>
                  </a:lnTo>
                  <a:lnTo>
                    <a:pt x="1411" y="588"/>
                  </a:lnTo>
                  <a:lnTo>
                    <a:pt x="1413" y="601"/>
                  </a:lnTo>
                  <a:lnTo>
                    <a:pt x="1414" y="620"/>
                  </a:lnTo>
                  <a:lnTo>
                    <a:pt x="1415" y="626"/>
                  </a:lnTo>
                  <a:lnTo>
                    <a:pt x="1416" y="638"/>
                  </a:lnTo>
                  <a:lnTo>
                    <a:pt x="1415" y="649"/>
                  </a:lnTo>
                  <a:lnTo>
                    <a:pt x="1413" y="662"/>
                  </a:lnTo>
                  <a:lnTo>
                    <a:pt x="1411" y="672"/>
                  </a:lnTo>
                  <a:lnTo>
                    <a:pt x="1407" y="684"/>
                  </a:lnTo>
                  <a:lnTo>
                    <a:pt x="1402" y="693"/>
                  </a:lnTo>
                  <a:lnTo>
                    <a:pt x="1396" y="704"/>
                  </a:lnTo>
                  <a:lnTo>
                    <a:pt x="1389" y="712"/>
                  </a:lnTo>
                  <a:lnTo>
                    <a:pt x="1382" y="722"/>
                  </a:lnTo>
                  <a:lnTo>
                    <a:pt x="1373" y="729"/>
                  </a:lnTo>
                  <a:lnTo>
                    <a:pt x="1364" y="736"/>
                  </a:lnTo>
                  <a:lnTo>
                    <a:pt x="1354" y="741"/>
                  </a:lnTo>
                  <a:lnTo>
                    <a:pt x="1344" y="747"/>
                  </a:lnTo>
                  <a:lnTo>
                    <a:pt x="1334" y="751"/>
                  </a:lnTo>
                  <a:lnTo>
                    <a:pt x="1322" y="754"/>
                  </a:lnTo>
                  <a:lnTo>
                    <a:pt x="1310" y="756"/>
                  </a:lnTo>
                  <a:lnTo>
                    <a:pt x="1298" y="756"/>
                  </a:lnTo>
                  <a:lnTo>
                    <a:pt x="1285" y="756"/>
                  </a:lnTo>
                  <a:lnTo>
                    <a:pt x="1274" y="754"/>
                  </a:lnTo>
                  <a:lnTo>
                    <a:pt x="1264" y="751"/>
                  </a:lnTo>
                  <a:lnTo>
                    <a:pt x="1252" y="748"/>
                  </a:lnTo>
                  <a:lnTo>
                    <a:pt x="1242" y="742"/>
                  </a:lnTo>
                  <a:lnTo>
                    <a:pt x="1232" y="736"/>
                  </a:lnTo>
                  <a:lnTo>
                    <a:pt x="1223" y="730"/>
                  </a:lnTo>
                  <a:lnTo>
                    <a:pt x="1214" y="723"/>
                  </a:lnTo>
                  <a:lnTo>
                    <a:pt x="1207" y="714"/>
                  </a:lnTo>
                  <a:lnTo>
                    <a:pt x="1200" y="705"/>
                  </a:lnTo>
                  <a:lnTo>
                    <a:pt x="1195" y="695"/>
                  </a:lnTo>
                  <a:lnTo>
                    <a:pt x="1189" y="685"/>
                  </a:lnTo>
                  <a:lnTo>
                    <a:pt x="1185" y="673"/>
                  </a:lnTo>
                  <a:lnTo>
                    <a:pt x="1182" y="662"/>
                  </a:lnTo>
                  <a:lnTo>
                    <a:pt x="1180" y="650"/>
                  </a:lnTo>
                  <a:lnTo>
                    <a:pt x="1180" y="640"/>
                  </a:lnTo>
                  <a:lnTo>
                    <a:pt x="1180" y="630"/>
                  </a:lnTo>
                  <a:lnTo>
                    <a:pt x="1180" y="626"/>
                  </a:lnTo>
                  <a:lnTo>
                    <a:pt x="1181" y="621"/>
                  </a:lnTo>
                  <a:lnTo>
                    <a:pt x="1182" y="609"/>
                  </a:lnTo>
                  <a:lnTo>
                    <a:pt x="1182" y="598"/>
                  </a:lnTo>
                  <a:lnTo>
                    <a:pt x="1183" y="587"/>
                  </a:lnTo>
                  <a:lnTo>
                    <a:pt x="1183" y="572"/>
                  </a:lnTo>
                  <a:lnTo>
                    <a:pt x="1183" y="556"/>
                  </a:lnTo>
                  <a:lnTo>
                    <a:pt x="1183" y="539"/>
                  </a:lnTo>
                  <a:lnTo>
                    <a:pt x="1181" y="519"/>
                  </a:lnTo>
                  <a:lnTo>
                    <a:pt x="1179" y="498"/>
                  </a:lnTo>
                  <a:lnTo>
                    <a:pt x="1175" y="475"/>
                  </a:lnTo>
                  <a:lnTo>
                    <a:pt x="1169" y="451"/>
                  </a:lnTo>
                  <a:lnTo>
                    <a:pt x="1162" y="425"/>
                  </a:lnTo>
                  <a:lnTo>
                    <a:pt x="1158" y="412"/>
                  </a:lnTo>
                  <a:lnTo>
                    <a:pt x="1153" y="399"/>
                  </a:lnTo>
                  <a:lnTo>
                    <a:pt x="1146" y="386"/>
                  </a:lnTo>
                  <a:lnTo>
                    <a:pt x="1140" y="373"/>
                  </a:lnTo>
                  <a:lnTo>
                    <a:pt x="1133" y="359"/>
                  </a:lnTo>
                  <a:lnTo>
                    <a:pt x="1124" y="346"/>
                  </a:lnTo>
                  <a:lnTo>
                    <a:pt x="1116" y="332"/>
                  </a:lnTo>
                  <a:lnTo>
                    <a:pt x="1106" y="317"/>
                  </a:lnTo>
                  <a:lnTo>
                    <a:pt x="1095" y="304"/>
                  </a:lnTo>
                  <a:lnTo>
                    <a:pt x="1084" y="291"/>
                  </a:lnTo>
                  <a:lnTo>
                    <a:pt x="1071" y="278"/>
                  </a:lnTo>
                  <a:lnTo>
                    <a:pt x="1058" y="264"/>
                  </a:lnTo>
                  <a:lnTo>
                    <a:pt x="1043" y="252"/>
                  </a:lnTo>
                  <a:lnTo>
                    <a:pt x="1027" y="239"/>
                  </a:lnTo>
                  <a:lnTo>
                    <a:pt x="1012" y="228"/>
                  </a:lnTo>
                  <a:lnTo>
                    <a:pt x="994" y="216"/>
                  </a:lnTo>
                  <a:lnTo>
                    <a:pt x="975" y="205"/>
                  </a:lnTo>
                  <a:lnTo>
                    <a:pt x="955" y="194"/>
                  </a:lnTo>
                  <a:lnTo>
                    <a:pt x="935" y="184"/>
                  </a:lnTo>
                  <a:lnTo>
                    <a:pt x="914" y="174"/>
                  </a:lnTo>
                  <a:lnTo>
                    <a:pt x="891" y="166"/>
                  </a:lnTo>
                  <a:lnTo>
                    <a:pt x="869" y="158"/>
                  </a:lnTo>
                  <a:lnTo>
                    <a:pt x="845" y="150"/>
                  </a:lnTo>
                  <a:lnTo>
                    <a:pt x="820" y="144"/>
                  </a:lnTo>
                  <a:lnTo>
                    <a:pt x="795" y="138"/>
                  </a:lnTo>
                  <a:lnTo>
                    <a:pt x="770" y="132"/>
                  </a:lnTo>
                  <a:lnTo>
                    <a:pt x="743" y="129"/>
                  </a:lnTo>
                  <a:lnTo>
                    <a:pt x="717" y="126"/>
                  </a:lnTo>
                  <a:lnTo>
                    <a:pt x="703" y="124"/>
                  </a:lnTo>
                  <a:lnTo>
                    <a:pt x="689" y="123"/>
                  </a:lnTo>
                  <a:lnTo>
                    <a:pt x="674" y="123"/>
                  </a:lnTo>
                  <a:lnTo>
                    <a:pt x="671" y="122"/>
                  </a:lnTo>
                  <a:lnTo>
                    <a:pt x="671" y="122"/>
                  </a:lnTo>
                  <a:lnTo>
                    <a:pt x="670" y="122"/>
                  </a:lnTo>
                  <a:lnTo>
                    <a:pt x="668" y="122"/>
                  </a:lnTo>
                  <a:lnTo>
                    <a:pt x="661" y="122"/>
                  </a:lnTo>
                  <a:lnTo>
                    <a:pt x="648" y="122"/>
                  </a:lnTo>
                  <a:lnTo>
                    <a:pt x="634" y="123"/>
                  </a:lnTo>
                  <a:lnTo>
                    <a:pt x="620" y="123"/>
                  </a:lnTo>
                  <a:lnTo>
                    <a:pt x="607" y="125"/>
                  </a:lnTo>
                  <a:lnTo>
                    <a:pt x="580" y="128"/>
                  </a:lnTo>
                  <a:lnTo>
                    <a:pt x="551" y="134"/>
                  </a:lnTo>
                  <a:lnTo>
                    <a:pt x="523" y="141"/>
                  </a:lnTo>
                  <a:lnTo>
                    <a:pt x="496" y="149"/>
                  </a:lnTo>
                  <a:lnTo>
                    <a:pt x="468" y="160"/>
                  </a:lnTo>
                  <a:lnTo>
                    <a:pt x="440" y="171"/>
                  </a:lnTo>
                  <a:lnTo>
                    <a:pt x="412" y="185"/>
                  </a:lnTo>
                  <a:lnTo>
                    <a:pt x="385" y="199"/>
                  </a:lnTo>
                  <a:lnTo>
                    <a:pt x="358" y="216"/>
                  </a:lnTo>
                  <a:lnTo>
                    <a:pt x="332" y="234"/>
                  </a:lnTo>
                  <a:lnTo>
                    <a:pt x="307" y="254"/>
                  </a:lnTo>
                  <a:lnTo>
                    <a:pt x="282" y="275"/>
                  </a:lnTo>
                  <a:lnTo>
                    <a:pt x="258" y="296"/>
                  </a:lnTo>
                  <a:lnTo>
                    <a:pt x="235" y="319"/>
                  </a:lnTo>
                  <a:lnTo>
                    <a:pt x="212" y="344"/>
                  </a:lnTo>
                  <a:lnTo>
                    <a:pt x="191" y="372"/>
                  </a:lnTo>
                  <a:lnTo>
                    <a:pt x="172" y="399"/>
                  </a:lnTo>
                  <a:lnTo>
                    <a:pt x="153" y="428"/>
                  </a:lnTo>
                  <a:lnTo>
                    <a:pt x="137" y="457"/>
                  </a:lnTo>
                  <a:lnTo>
                    <a:pt x="122" y="489"/>
                  </a:lnTo>
                  <a:lnTo>
                    <a:pt x="115" y="504"/>
                  </a:lnTo>
                  <a:lnTo>
                    <a:pt x="109" y="521"/>
                  </a:lnTo>
                  <a:lnTo>
                    <a:pt x="104" y="537"/>
                  </a:lnTo>
                  <a:lnTo>
                    <a:pt x="99" y="553"/>
                  </a:lnTo>
                  <a:lnTo>
                    <a:pt x="93" y="570"/>
                  </a:lnTo>
                  <a:lnTo>
                    <a:pt x="89" y="588"/>
                  </a:lnTo>
                  <a:lnTo>
                    <a:pt x="86" y="605"/>
                  </a:lnTo>
                  <a:lnTo>
                    <a:pt x="83" y="622"/>
                  </a:lnTo>
                  <a:lnTo>
                    <a:pt x="82" y="631"/>
                  </a:lnTo>
                  <a:lnTo>
                    <a:pt x="81" y="639"/>
                  </a:lnTo>
                  <a:lnTo>
                    <a:pt x="80" y="647"/>
                  </a:lnTo>
                  <a:lnTo>
                    <a:pt x="79" y="656"/>
                  </a:lnTo>
                  <a:lnTo>
                    <a:pt x="79" y="665"/>
                  </a:lnTo>
                  <a:lnTo>
                    <a:pt x="79" y="676"/>
                  </a:lnTo>
                  <a:lnTo>
                    <a:pt x="78" y="685"/>
                  </a:lnTo>
                  <a:lnTo>
                    <a:pt x="78" y="687"/>
                  </a:lnTo>
                  <a:lnTo>
                    <a:pt x="78" y="688"/>
                  </a:lnTo>
                  <a:lnTo>
                    <a:pt x="78" y="688"/>
                  </a:lnTo>
                  <a:lnTo>
                    <a:pt x="78" y="693"/>
                  </a:lnTo>
                  <a:lnTo>
                    <a:pt x="78" y="703"/>
                  </a:lnTo>
                  <a:lnTo>
                    <a:pt x="78" y="711"/>
                  </a:lnTo>
                  <a:lnTo>
                    <a:pt x="78" y="720"/>
                  </a:lnTo>
                  <a:lnTo>
                    <a:pt x="79" y="730"/>
                  </a:lnTo>
                  <a:lnTo>
                    <a:pt x="79" y="739"/>
                  </a:lnTo>
                  <a:lnTo>
                    <a:pt x="79" y="749"/>
                  </a:lnTo>
                  <a:lnTo>
                    <a:pt x="80" y="758"/>
                  </a:lnTo>
                  <a:lnTo>
                    <a:pt x="80" y="767"/>
                  </a:lnTo>
                  <a:lnTo>
                    <a:pt x="83" y="805"/>
                  </a:lnTo>
                  <a:lnTo>
                    <a:pt x="88" y="843"/>
                  </a:lnTo>
                  <a:lnTo>
                    <a:pt x="95" y="879"/>
                  </a:lnTo>
                  <a:lnTo>
                    <a:pt x="103" y="917"/>
                  </a:lnTo>
                  <a:lnTo>
                    <a:pt x="112" y="953"/>
                  </a:lnTo>
                  <a:lnTo>
                    <a:pt x="124" y="990"/>
                  </a:lnTo>
                  <a:lnTo>
                    <a:pt x="137" y="1025"/>
                  </a:lnTo>
                  <a:lnTo>
                    <a:pt x="153" y="1061"/>
                  </a:lnTo>
                  <a:lnTo>
                    <a:pt x="161" y="1078"/>
                  </a:lnTo>
                  <a:lnTo>
                    <a:pt x="171" y="1095"/>
                  </a:lnTo>
                  <a:lnTo>
                    <a:pt x="180" y="1112"/>
                  </a:lnTo>
                  <a:lnTo>
                    <a:pt x="190" y="1129"/>
                  </a:lnTo>
                  <a:lnTo>
                    <a:pt x="200" y="1144"/>
                  </a:lnTo>
                  <a:lnTo>
                    <a:pt x="212" y="1160"/>
                  </a:lnTo>
                  <a:lnTo>
                    <a:pt x="223" y="1176"/>
                  </a:lnTo>
                  <a:lnTo>
                    <a:pt x="235" y="1191"/>
                  </a:lnTo>
                  <a:lnTo>
                    <a:pt x="247" y="1206"/>
                  </a:lnTo>
                  <a:lnTo>
                    <a:pt x="261" y="1221"/>
                  </a:lnTo>
                  <a:lnTo>
                    <a:pt x="273" y="1235"/>
                  </a:lnTo>
                  <a:lnTo>
                    <a:pt x="288" y="1249"/>
                  </a:lnTo>
                  <a:lnTo>
                    <a:pt x="302" y="1263"/>
                  </a:lnTo>
                  <a:lnTo>
                    <a:pt x="316" y="1276"/>
                  </a:lnTo>
                  <a:lnTo>
                    <a:pt x="332" y="1289"/>
                  </a:lnTo>
                  <a:lnTo>
                    <a:pt x="348" y="1301"/>
                  </a:lnTo>
                  <a:lnTo>
                    <a:pt x="363" y="1313"/>
                  </a:lnTo>
                  <a:lnTo>
                    <a:pt x="380" y="1324"/>
                  </a:lnTo>
                  <a:lnTo>
                    <a:pt x="397" y="1335"/>
                  </a:lnTo>
                  <a:lnTo>
                    <a:pt x="413" y="1345"/>
                  </a:lnTo>
                  <a:lnTo>
                    <a:pt x="431" y="1355"/>
                  </a:lnTo>
                  <a:lnTo>
                    <a:pt x="449" y="1365"/>
                  </a:lnTo>
                  <a:lnTo>
                    <a:pt x="467" y="1374"/>
                  </a:lnTo>
                  <a:lnTo>
                    <a:pt x="485" y="1383"/>
                  </a:lnTo>
                  <a:lnTo>
                    <a:pt x="522" y="1398"/>
                  </a:lnTo>
                  <a:lnTo>
                    <a:pt x="560" y="1413"/>
                  </a:lnTo>
                  <a:lnTo>
                    <a:pt x="600" y="1425"/>
                  </a:lnTo>
                  <a:lnTo>
                    <a:pt x="639" y="1437"/>
                  </a:lnTo>
                  <a:lnTo>
                    <a:pt x="659" y="1441"/>
                  </a:lnTo>
                  <a:lnTo>
                    <a:pt x="679" y="1446"/>
                  </a:lnTo>
                  <a:lnTo>
                    <a:pt x="699" y="1450"/>
                  </a:lnTo>
                  <a:lnTo>
                    <a:pt x="720" y="1454"/>
                  </a:lnTo>
                  <a:lnTo>
                    <a:pt x="741" y="1458"/>
                  </a:lnTo>
                  <a:lnTo>
                    <a:pt x="761" y="1460"/>
                  </a:lnTo>
                  <a:lnTo>
                    <a:pt x="781" y="1463"/>
                  </a:lnTo>
                  <a:lnTo>
                    <a:pt x="802" y="1466"/>
                  </a:lnTo>
                  <a:lnTo>
                    <a:pt x="844" y="1469"/>
                  </a:lnTo>
                  <a:lnTo>
                    <a:pt x="886" y="1472"/>
                  </a:lnTo>
                  <a:lnTo>
                    <a:pt x="897" y="1472"/>
                  </a:lnTo>
                  <a:lnTo>
                    <a:pt x="907" y="1473"/>
                  </a:lnTo>
                  <a:lnTo>
                    <a:pt x="917" y="1473"/>
                  </a:lnTo>
                  <a:lnTo>
                    <a:pt x="928" y="1473"/>
                  </a:lnTo>
                  <a:lnTo>
                    <a:pt x="950" y="1475"/>
                  </a:lnTo>
                  <a:lnTo>
                    <a:pt x="960" y="1475"/>
                  </a:lnTo>
                  <a:lnTo>
                    <a:pt x="971" y="1475"/>
                  </a:lnTo>
                  <a:lnTo>
                    <a:pt x="1013" y="1473"/>
                  </a:lnTo>
                  <a:lnTo>
                    <a:pt x="1054" y="1470"/>
                  </a:lnTo>
                  <a:lnTo>
                    <a:pt x="1095" y="1465"/>
                  </a:lnTo>
                  <a:lnTo>
                    <a:pt x="1137" y="1459"/>
                  </a:lnTo>
                  <a:lnTo>
                    <a:pt x="1178" y="1450"/>
                  </a:lnTo>
                  <a:lnTo>
                    <a:pt x="1219" y="1441"/>
                  </a:lnTo>
                  <a:lnTo>
                    <a:pt x="1258" y="1429"/>
                  </a:lnTo>
                  <a:lnTo>
                    <a:pt x="1298" y="1415"/>
                  </a:lnTo>
                  <a:lnTo>
                    <a:pt x="1338" y="1400"/>
                  </a:lnTo>
                  <a:lnTo>
                    <a:pt x="1375" y="1383"/>
                  </a:lnTo>
                  <a:lnTo>
                    <a:pt x="1413" y="1364"/>
                  </a:lnTo>
                  <a:lnTo>
                    <a:pt x="1451" y="1344"/>
                  </a:lnTo>
                  <a:lnTo>
                    <a:pt x="1486" y="1323"/>
                  </a:lnTo>
                  <a:lnTo>
                    <a:pt x="1522" y="1300"/>
                  </a:lnTo>
                  <a:lnTo>
                    <a:pt x="1556" y="1276"/>
                  </a:lnTo>
                  <a:lnTo>
                    <a:pt x="1591" y="1251"/>
                  </a:lnTo>
                  <a:lnTo>
                    <a:pt x="1624" y="1225"/>
                  </a:lnTo>
                  <a:lnTo>
                    <a:pt x="1657" y="1199"/>
                  </a:lnTo>
                  <a:lnTo>
                    <a:pt x="1689" y="1171"/>
                  </a:lnTo>
                  <a:lnTo>
                    <a:pt x="1720" y="1142"/>
                  </a:lnTo>
                  <a:lnTo>
                    <a:pt x="1751" y="1114"/>
                  </a:lnTo>
                  <a:lnTo>
                    <a:pt x="1781" y="1084"/>
                  </a:lnTo>
                  <a:lnTo>
                    <a:pt x="1811" y="1055"/>
                  </a:lnTo>
                  <a:lnTo>
                    <a:pt x="1841" y="1024"/>
                  </a:lnTo>
                  <a:lnTo>
                    <a:pt x="1898" y="963"/>
                  </a:lnTo>
                  <a:lnTo>
                    <a:pt x="1955" y="901"/>
                  </a:lnTo>
                  <a:lnTo>
                    <a:pt x="2011" y="838"/>
                  </a:lnTo>
                  <a:lnTo>
                    <a:pt x="2067" y="776"/>
                  </a:lnTo>
                  <a:lnTo>
                    <a:pt x="2123" y="714"/>
                  </a:lnTo>
                  <a:lnTo>
                    <a:pt x="2179" y="654"/>
                  </a:lnTo>
                  <a:lnTo>
                    <a:pt x="2208" y="624"/>
                  </a:lnTo>
                  <a:lnTo>
                    <a:pt x="2237" y="594"/>
                  </a:lnTo>
                  <a:lnTo>
                    <a:pt x="2266" y="566"/>
                  </a:lnTo>
                  <a:lnTo>
                    <a:pt x="2296" y="538"/>
                  </a:lnTo>
                  <a:lnTo>
                    <a:pt x="2326" y="509"/>
                  </a:lnTo>
                  <a:lnTo>
                    <a:pt x="2356" y="482"/>
                  </a:lnTo>
                  <a:lnTo>
                    <a:pt x="2388" y="456"/>
                  </a:lnTo>
                  <a:lnTo>
                    <a:pt x="2419" y="431"/>
                  </a:lnTo>
                  <a:lnTo>
                    <a:pt x="2451" y="406"/>
                  </a:lnTo>
                  <a:lnTo>
                    <a:pt x="2484" y="383"/>
                  </a:lnTo>
                  <a:lnTo>
                    <a:pt x="2517" y="361"/>
                  </a:lnTo>
                  <a:lnTo>
                    <a:pt x="2552" y="340"/>
                  </a:lnTo>
                  <a:lnTo>
                    <a:pt x="2586" y="320"/>
                  </a:lnTo>
                  <a:lnTo>
                    <a:pt x="2622" y="302"/>
                  </a:lnTo>
                  <a:lnTo>
                    <a:pt x="2657" y="285"/>
                  </a:lnTo>
                  <a:lnTo>
                    <a:pt x="2694" y="270"/>
                  </a:lnTo>
                  <a:lnTo>
                    <a:pt x="2732" y="257"/>
                  </a:lnTo>
                  <a:lnTo>
                    <a:pt x="2768" y="245"/>
                  </a:lnTo>
                  <a:lnTo>
                    <a:pt x="2806" y="236"/>
                  </a:lnTo>
                  <a:lnTo>
                    <a:pt x="2843" y="228"/>
                  </a:lnTo>
                  <a:lnTo>
                    <a:pt x="2853" y="226"/>
                  </a:lnTo>
                  <a:lnTo>
                    <a:pt x="2863" y="224"/>
                  </a:lnTo>
                  <a:lnTo>
                    <a:pt x="2873" y="223"/>
                  </a:lnTo>
                  <a:lnTo>
                    <a:pt x="2882" y="221"/>
                  </a:lnTo>
                  <a:lnTo>
                    <a:pt x="2892" y="220"/>
                  </a:lnTo>
                  <a:lnTo>
                    <a:pt x="2901" y="219"/>
                  </a:lnTo>
                  <a:lnTo>
                    <a:pt x="2910" y="218"/>
                  </a:lnTo>
                  <a:lnTo>
                    <a:pt x="2920" y="217"/>
                  </a:lnTo>
                  <a:lnTo>
                    <a:pt x="2929" y="216"/>
                  </a:lnTo>
                  <a:lnTo>
                    <a:pt x="2939" y="216"/>
                  </a:lnTo>
                  <a:lnTo>
                    <a:pt x="2948" y="215"/>
                  </a:lnTo>
                  <a:lnTo>
                    <a:pt x="2957" y="214"/>
                  </a:lnTo>
                  <a:lnTo>
                    <a:pt x="2967" y="214"/>
                  </a:lnTo>
                  <a:lnTo>
                    <a:pt x="2976" y="214"/>
                  </a:lnTo>
                  <a:lnTo>
                    <a:pt x="2985" y="213"/>
                  </a:lnTo>
                  <a:lnTo>
                    <a:pt x="2994" y="213"/>
                  </a:lnTo>
                  <a:lnTo>
                    <a:pt x="3032" y="213"/>
                  </a:lnTo>
                  <a:lnTo>
                    <a:pt x="3067" y="214"/>
                  </a:lnTo>
                  <a:lnTo>
                    <a:pt x="3104" y="216"/>
                  </a:lnTo>
                  <a:lnTo>
                    <a:pt x="3139" y="218"/>
                  </a:lnTo>
                  <a:lnTo>
                    <a:pt x="3175" y="221"/>
                  </a:lnTo>
                  <a:lnTo>
                    <a:pt x="3209" y="225"/>
                  </a:lnTo>
                  <a:lnTo>
                    <a:pt x="3244" y="230"/>
                  </a:lnTo>
                  <a:lnTo>
                    <a:pt x="3278" y="235"/>
                  </a:lnTo>
                  <a:lnTo>
                    <a:pt x="3312" y="241"/>
                  </a:lnTo>
                  <a:lnTo>
                    <a:pt x="3345" y="247"/>
                  </a:lnTo>
                  <a:lnTo>
                    <a:pt x="3378" y="255"/>
                  </a:lnTo>
                  <a:lnTo>
                    <a:pt x="3410" y="262"/>
                  </a:lnTo>
                  <a:lnTo>
                    <a:pt x="3443" y="270"/>
                  </a:lnTo>
                  <a:lnTo>
                    <a:pt x="3474" y="279"/>
                  </a:lnTo>
                  <a:lnTo>
                    <a:pt x="3504" y="288"/>
                  </a:lnTo>
                  <a:lnTo>
                    <a:pt x="3535" y="297"/>
                  </a:lnTo>
                  <a:lnTo>
                    <a:pt x="3565" y="308"/>
                  </a:lnTo>
                  <a:lnTo>
                    <a:pt x="3593" y="318"/>
                  </a:lnTo>
                  <a:lnTo>
                    <a:pt x="3622" y="330"/>
                  </a:lnTo>
                  <a:lnTo>
                    <a:pt x="3651" y="340"/>
                  </a:lnTo>
                  <a:lnTo>
                    <a:pt x="3678" y="353"/>
                  </a:lnTo>
                  <a:lnTo>
                    <a:pt x="3705" y="364"/>
                  </a:lnTo>
                  <a:lnTo>
                    <a:pt x="3731" y="377"/>
                  </a:lnTo>
                  <a:lnTo>
                    <a:pt x="3757" y="389"/>
                  </a:lnTo>
                  <a:lnTo>
                    <a:pt x="3782" y="402"/>
                  </a:lnTo>
                  <a:lnTo>
                    <a:pt x="3808" y="414"/>
                  </a:lnTo>
                  <a:lnTo>
                    <a:pt x="3832" y="428"/>
                  </a:lnTo>
                  <a:lnTo>
                    <a:pt x="3856" y="441"/>
                  </a:lnTo>
                  <a:lnTo>
                    <a:pt x="3902" y="468"/>
                  </a:lnTo>
                  <a:lnTo>
                    <a:pt x="3944" y="495"/>
                  </a:lnTo>
                  <a:lnTo>
                    <a:pt x="3985" y="522"/>
                  </a:lnTo>
                  <a:lnTo>
                    <a:pt x="4025" y="549"/>
                  </a:lnTo>
                  <a:lnTo>
                    <a:pt x="4062" y="576"/>
                  </a:lnTo>
                  <a:lnTo>
                    <a:pt x="4096" y="602"/>
                  </a:lnTo>
                  <a:lnTo>
                    <a:pt x="4129" y="629"/>
                  </a:lnTo>
                  <a:lnTo>
                    <a:pt x="4159" y="654"/>
                  </a:lnTo>
                  <a:lnTo>
                    <a:pt x="4187" y="679"/>
                  </a:lnTo>
                  <a:lnTo>
                    <a:pt x="4213" y="702"/>
                  </a:lnTo>
                  <a:lnTo>
                    <a:pt x="4238" y="725"/>
                  </a:lnTo>
                  <a:lnTo>
                    <a:pt x="4260" y="747"/>
                  </a:lnTo>
                  <a:lnTo>
                    <a:pt x="4281" y="766"/>
                  </a:lnTo>
                  <a:lnTo>
                    <a:pt x="4300" y="786"/>
                  </a:lnTo>
                  <a:lnTo>
                    <a:pt x="4317" y="804"/>
                  </a:lnTo>
                  <a:lnTo>
                    <a:pt x="4331" y="820"/>
                  </a:lnTo>
                  <a:lnTo>
                    <a:pt x="4345" y="834"/>
                  </a:lnTo>
                  <a:lnTo>
                    <a:pt x="4356" y="848"/>
                  </a:lnTo>
                  <a:lnTo>
                    <a:pt x="4366" y="858"/>
                  </a:lnTo>
                  <a:lnTo>
                    <a:pt x="4373" y="868"/>
                  </a:lnTo>
                  <a:lnTo>
                    <a:pt x="4379" y="876"/>
                  </a:lnTo>
                  <a:lnTo>
                    <a:pt x="4384" y="881"/>
                  </a:lnTo>
                  <a:lnTo>
                    <a:pt x="4387" y="885"/>
                  </a:lnTo>
                  <a:lnTo>
                    <a:pt x="4388" y="887"/>
                  </a:lnTo>
                  <a:lnTo>
                    <a:pt x="4393" y="895"/>
                  </a:lnTo>
                  <a:lnTo>
                    <a:pt x="4396" y="904"/>
                  </a:lnTo>
                  <a:lnTo>
                    <a:pt x="4398" y="914"/>
                  </a:lnTo>
                  <a:lnTo>
                    <a:pt x="4397" y="923"/>
                  </a:lnTo>
                  <a:lnTo>
                    <a:pt x="4395" y="932"/>
                  </a:lnTo>
                  <a:lnTo>
                    <a:pt x="4392" y="941"/>
                  </a:lnTo>
                  <a:lnTo>
                    <a:pt x="4386" y="948"/>
                  </a:lnTo>
                  <a:lnTo>
                    <a:pt x="4378" y="955"/>
                  </a:lnTo>
                  <a:lnTo>
                    <a:pt x="4370" y="961"/>
                  </a:lnTo>
                  <a:lnTo>
                    <a:pt x="4361" y="964"/>
                  </a:lnTo>
                  <a:lnTo>
                    <a:pt x="4351" y="966"/>
                  </a:lnTo>
                  <a:lnTo>
                    <a:pt x="4342" y="965"/>
                  </a:lnTo>
                  <a:lnTo>
                    <a:pt x="4332" y="963"/>
                  </a:lnTo>
                  <a:lnTo>
                    <a:pt x="4324" y="960"/>
                  </a:lnTo>
                  <a:lnTo>
                    <a:pt x="4317" y="953"/>
                  </a:lnTo>
                  <a:lnTo>
                    <a:pt x="4309" y="946"/>
                  </a:lnTo>
                  <a:lnTo>
                    <a:pt x="4308" y="946"/>
                  </a:lnTo>
                  <a:lnTo>
                    <a:pt x="4308" y="945"/>
                  </a:lnTo>
                  <a:lnTo>
                    <a:pt x="4308" y="944"/>
                  </a:lnTo>
                  <a:close/>
                </a:path>
              </a:pathLst>
            </a:custGeom>
            <a:grpFill/>
            <a:ln>
              <a:noFill/>
            </a:ln>
          </p:spPr>
          <p:txBody>
            <a:bodyPr/>
            <a:lstStyle/>
            <a:p>
              <a:pPr>
                <a:defRPr/>
              </a:pPr>
              <a:endParaRPr lang="zh-CN" altLang="en-US" sz="1350">
                <a:solidFill>
                  <a:prstClr val="black"/>
                </a:solidFill>
              </a:endParaRPr>
            </a:p>
          </p:txBody>
        </p:sp>
        <p:sp>
          <p:nvSpPr>
            <p:cNvPr id="8" name="淘宝店chenying0907 6"/>
            <p:cNvSpPr>
              <a:spLocks/>
            </p:cNvSpPr>
            <p:nvPr/>
          </p:nvSpPr>
          <p:spPr bwMode="auto">
            <a:xfrm>
              <a:off x="3827463" y="2562226"/>
              <a:ext cx="193675" cy="168275"/>
            </a:xfrm>
            <a:custGeom>
              <a:avLst/>
              <a:gdLst>
                <a:gd name="T0" fmla="*/ 841 w 852"/>
                <a:gd name="T1" fmla="*/ 2 h 739"/>
                <a:gd name="T2" fmla="*/ 786 w 852"/>
                <a:gd name="T3" fmla="*/ 18 h 739"/>
                <a:gd name="T4" fmla="*/ 727 w 852"/>
                <a:gd name="T5" fmla="*/ 42 h 739"/>
                <a:gd name="T6" fmla="*/ 670 w 852"/>
                <a:gd name="T7" fmla="*/ 70 h 739"/>
                <a:gd name="T8" fmla="*/ 627 w 852"/>
                <a:gd name="T9" fmla="*/ 94 h 739"/>
                <a:gd name="T10" fmla="*/ 581 w 852"/>
                <a:gd name="T11" fmla="*/ 123 h 739"/>
                <a:gd name="T12" fmla="*/ 531 w 852"/>
                <a:gd name="T13" fmla="*/ 159 h 739"/>
                <a:gd name="T14" fmla="*/ 477 w 852"/>
                <a:gd name="T15" fmla="*/ 199 h 739"/>
                <a:gd name="T16" fmla="*/ 419 w 852"/>
                <a:gd name="T17" fmla="*/ 247 h 739"/>
                <a:gd name="T18" fmla="*/ 359 w 852"/>
                <a:gd name="T19" fmla="*/ 302 h 739"/>
                <a:gd name="T20" fmla="*/ 296 w 852"/>
                <a:gd name="T21" fmla="*/ 363 h 739"/>
                <a:gd name="T22" fmla="*/ 248 w 852"/>
                <a:gd name="T23" fmla="*/ 413 h 739"/>
                <a:gd name="T24" fmla="*/ 219 w 852"/>
                <a:gd name="T25" fmla="*/ 446 h 739"/>
                <a:gd name="T26" fmla="*/ 183 w 852"/>
                <a:gd name="T27" fmla="*/ 496 h 739"/>
                <a:gd name="T28" fmla="*/ 142 w 852"/>
                <a:gd name="T29" fmla="*/ 561 h 739"/>
                <a:gd name="T30" fmla="*/ 109 w 852"/>
                <a:gd name="T31" fmla="*/ 620 h 739"/>
                <a:gd name="T32" fmla="*/ 81 w 852"/>
                <a:gd name="T33" fmla="*/ 671 h 739"/>
                <a:gd name="T34" fmla="*/ 59 w 852"/>
                <a:gd name="T35" fmla="*/ 710 h 739"/>
                <a:gd name="T36" fmla="*/ 45 w 852"/>
                <a:gd name="T37" fmla="*/ 730 h 739"/>
                <a:gd name="T38" fmla="*/ 35 w 852"/>
                <a:gd name="T39" fmla="*/ 737 h 739"/>
                <a:gd name="T40" fmla="*/ 26 w 852"/>
                <a:gd name="T41" fmla="*/ 739 h 739"/>
                <a:gd name="T42" fmla="*/ 17 w 852"/>
                <a:gd name="T43" fmla="*/ 736 h 739"/>
                <a:gd name="T44" fmla="*/ 8 w 852"/>
                <a:gd name="T45" fmla="*/ 728 h 739"/>
                <a:gd name="T46" fmla="*/ 3 w 852"/>
                <a:gd name="T47" fmla="*/ 716 h 739"/>
                <a:gd name="T48" fmla="*/ 0 w 852"/>
                <a:gd name="T49" fmla="*/ 703 h 739"/>
                <a:gd name="T50" fmla="*/ 0 w 852"/>
                <a:gd name="T51" fmla="*/ 686 h 739"/>
                <a:gd name="T52" fmla="*/ 5 w 852"/>
                <a:gd name="T53" fmla="*/ 657 h 739"/>
                <a:gd name="T54" fmla="*/ 22 w 852"/>
                <a:gd name="T55" fmla="*/ 611 h 739"/>
                <a:gd name="T56" fmla="*/ 48 w 852"/>
                <a:gd name="T57" fmla="*/ 556 h 739"/>
                <a:gd name="T58" fmla="*/ 85 w 852"/>
                <a:gd name="T59" fmla="*/ 497 h 739"/>
                <a:gd name="T60" fmla="*/ 132 w 852"/>
                <a:gd name="T61" fmla="*/ 433 h 739"/>
                <a:gd name="T62" fmla="*/ 187 w 852"/>
                <a:gd name="T63" fmla="*/ 366 h 739"/>
                <a:gd name="T64" fmla="*/ 245 w 852"/>
                <a:gd name="T65" fmla="*/ 305 h 739"/>
                <a:gd name="T66" fmla="*/ 302 w 852"/>
                <a:gd name="T67" fmla="*/ 252 h 739"/>
                <a:gd name="T68" fmla="*/ 367 w 852"/>
                <a:gd name="T69" fmla="*/ 199 h 739"/>
                <a:gd name="T70" fmla="*/ 439 w 852"/>
                <a:gd name="T71" fmla="*/ 151 h 739"/>
                <a:gd name="T72" fmla="*/ 519 w 852"/>
                <a:gd name="T73" fmla="*/ 107 h 739"/>
                <a:gd name="T74" fmla="*/ 582 w 852"/>
                <a:gd name="T75" fmla="*/ 77 h 739"/>
                <a:gd name="T76" fmla="*/ 627 w 852"/>
                <a:gd name="T77" fmla="*/ 59 h 739"/>
                <a:gd name="T78" fmla="*/ 673 w 852"/>
                <a:gd name="T79" fmla="*/ 43 h 739"/>
                <a:gd name="T80" fmla="*/ 722 w 852"/>
                <a:gd name="T81" fmla="*/ 28 h 739"/>
                <a:gd name="T82" fmla="*/ 773 w 852"/>
                <a:gd name="T83" fmla="*/ 16 h 739"/>
                <a:gd name="T84" fmla="*/ 825 w 852"/>
                <a:gd name="T85" fmla="*/ 5 h 7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852" h="739">
                  <a:moveTo>
                    <a:pt x="852" y="0"/>
                  </a:moveTo>
                  <a:lnTo>
                    <a:pt x="841" y="2"/>
                  </a:lnTo>
                  <a:lnTo>
                    <a:pt x="809" y="10"/>
                  </a:lnTo>
                  <a:lnTo>
                    <a:pt x="786" y="18"/>
                  </a:lnTo>
                  <a:lnTo>
                    <a:pt x="759" y="28"/>
                  </a:lnTo>
                  <a:lnTo>
                    <a:pt x="727" y="42"/>
                  </a:lnTo>
                  <a:lnTo>
                    <a:pt x="690" y="59"/>
                  </a:lnTo>
                  <a:lnTo>
                    <a:pt x="670" y="70"/>
                  </a:lnTo>
                  <a:lnTo>
                    <a:pt x="649" y="81"/>
                  </a:lnTo>
                  <a:lnTo>
                    <a:pt x="627" y="94"/>
                  </a:lnTo>
                  <a:lnTo>
                    <a:pt x="605" y="108"/>
                  </a:lnTo>
                  <a:lnTo>
                    <a:pt x="581" y="123"/>
                  </a:lnTo>
                  <a:lnTo>
                    <a:pt x="556" y="140"/>
                  </a:lnTo>
                  <a:lnTo>
                    <a:pt x="531" y="159"/>
                  </a:lnTo>
                  <a:lnTo>
                    <a:pt x="504" y="178"/>
                  </a:lnTo>
                  <a:lnTo>
                    <a:pt x="477" y="199"/>
                  </a:lnTo>
                  <a:lnTo>
                    <a:pt x="448" y="222"/>
                  </a:lnTo>
                  <a:lnTo>
                    <a:pt x="419" y="247"/>
                  </a:lnTo>
                  <a:lnTo>
                    <a:pt x="390" y="273"/>
                  </a:lnTo>
                  <a:lnTo>
                    <a:pt x="359" y="302"/>
                  </a:lnTo>
                  <a:lnTo>
                    <a:pt x="327" y="331"/>
                  </a:lnTo>
                  <a:lnTo>
                    <a:pt x="296" y="363"/>
                  </a:lnTo>
                  <a:lnTo>
                    <a:pt x="262" y="397"/>
                  </a:lnTo>
                  <a:lnTo>
                    <a:pt x="248" y="413"/>
                  </a:lnTo>
                  <a:lnTo>
                    <a:pt x="233" y="429"/>
                  </a:lnTo>
                  <a:lnTo>
                    <a:pt x="219" y="446"/>
                  </a:lnTo>
                  <a:lnTo>
                    <a:pt x="207" y="463"/>
                  </a:lnTo>
                  <a:lnTo>
                    <a:pt x="183" y="496"/>
                  </a:lnTo>
                  <a:lnTo>
                    <a:pt x="161" y="528"/>
                  </a:lnTo>
                  <a:lnTo>
                    <a:pt x="142" y="561"/>
                  </a:lnTo>
                  <a:lnTo>
                    <a:pt x="124" y="591"/>
                  </a:lnTo>
                  <a:lnTo>
                    <a:pt x="109" y="620"/>
                  </a:lnTo>
                  <a:lnTo>
                    <a:pt x="95" y="646"/>
                  </a:lnTo>
                  <a:lnTo>
                    <a:pt x="81" y="671"/>
                  </a:lnTo>
                  <a:lnTo>
                    <a:pt x="70" y="692"/>
                  </a:lnTo>
                  <a:lnTo>
                    <a:pt x="59" y="710"/>
                  </a:lnTo>
                  <a:lnTo>
                    <a:pt x="49" y="724"/>
                  </a:lnTo>
                  <a:lnTo>
                    <a:pt x="45" y="730"/>
                  </a:lnTo>
                  <a:lnTo>
                    <a:pt x="40" y="734"/>
                  </a:lnTo>
                  <a:lnTo>
                    <a:pt x="35" y="737"/>
                  </a:lnTo>
                  <a:lnTo>
                    <a:pt x="30" y="738"/>
                  </a:lnTo>
                  <a:lnTo>
                    <a:pt x="26" y="739"/>
                  </a:lnTo>
                  <a:lnTo>
                    <a:pt x="22" y="738"/>
                  </a:lnTo>
                  <a:lnTo>
                    <a:pt x="17" y="736"/>
                  </a:lnTo>
                  <a:lnTo>
                    <a:pt x="12" y="732"/>
                  </a:lnTo>
                  <a:lnTo>
                    <a:pt x="8" y="728"/>
                  </a:lnTo>
                  <a:lnTo>
                    <a:pt x="5" y="723"/>
                  </a:lnTo>
                  <a:lnTo>
                    <a:pt x="3" y="716"/>
                  </a:lnTo>
                  <a:lnTo>
                    <a:pt x="1" y="710"/>
                  </a:lnTo>
                  <a:lnTo>
                    <a:pt x="0" y="703"/>
                  </a:lnTo>
                  <a:lnTo>
                    <a:pt x="0" y="694"/>
                  </a:lnTo>
                  <a:lnTo>
                    <a:pt x="0" y="686"/>
                  </a:lnTo>
                  <a:lnTo>
                    <a:pt x="1" y="677"/>
                  </a:lnTo>
                  <a:lnTo>
                    <a:pt x="5" y="657"/>
                  </a:lnTo>
                  <a:lnTo>
                    <a:pt x="11" y="635"/>
                  </a:lnTo>
                  <a:lnTo>
                    <a:pt x="22" y="611"/>
                  </a:lnTo>
                  <a:lnTo>
                    <a:pt x="33" y="585"/>
                  </a:lnTo>
                  <a:lnTo>
                    <a:pt x="48" y="556"/>
                  </a:lnTo>
                  <a:lnTo>
                    <a:pt x="65" y="527"/>
                  </a:lnTo>
                  <a:lnTo>
                    <a:pt x="85" y="497"/>
                  </a:lnTo>
                  <a:lnTo>
                    <a:pt x="107" y="466"/>
                  </a:lnTo>
                  <a:lnTo>
                    <a:pt x="132" y="433"/>
                  </a:lnTo>
                  <a:lnTo>
                    <a:pt x="158" y="400"/>
                  </a:lnTo>
                  <a:lnTo>
                    <a:pt x="187" y="366"/>
                  </a:lnTo>
                  <a:lnTo>
                    <a:pt x="217" y="333"/>
                  </a:lnTo>
                  <a:lnTo>
                    <a:pt x="245" y="305"/>
                  </a:lnTo>
                  <a:lnTo>
                    <a:pt x="273" y="278"/>
                  </a:lnTo>
                  <a:lnTo>
                    <a:pt x="302" y="252"/>
                  </a:lnTo>
                  <a:lnTo>
                    <a:pt x="334" y="225"/>
                  </a:lnTo>
                  <a:lnTo>
                    <a:pt x="367" y="199"/>
                  </a:lnTo>
                  <a:lnTo>
                    <a:pt x="402" y="175"/>
                  </a:lnTo>
                  <a:lnTo>
                    <a:pt x="439" y="151"/>
                  </a:lnTo>
                  <a:lnTo>
                    <a:pt x="478" y="128"/>
                  </a:lnTo>
                  <a:lnTo>
                    <a:pt x="519" y="107"/>
                  </a:lnTo>
                  <a:lnTo>
                    <a:pt x="560" y="87"/>
                  </a:lnTo>
                  <a:lnTo>
                    <a:pt x="582" y="77"/>
                  </a:lnTo>
                  <a:lnTo>
                    <a:pt x="604" y="68"/>
                  </a:lnTo>
                  <a:lnTo>
                    <a:pt x="627" y="59"/>
                  </a:lnTo>
                  <a:lnTo>
                    <a:pt x="650" y="51"/>
                  </a:lnTo>
                  <a:lnTo>
                    <a:pt x="673" y="43"/>
                  </a:lnTo>
                  <a:lnTo>
                    <a:pt x="697" y="35"/>
                  </a:lnTo>
                  <a:lnTo>
                    <a:pt x="722" y="28"/>
                  </a:lnTo>
                  <a:lnTo>
                    <a:pt x="747" y="22"/>
                  </a:lnTo>
                  <a:lnTo>
                    <a:pt x="773" y="16"/>
                  </a:lnTo>
                  <a:lnTo>
                    <a:pt x="799" y="10"/>
                  </a:lnTo>
                  <a:lnTo>
                    <a:pt x="825" y="5"/>
                  </a:lnTo>
                  <a:lnTo>
                    <a:pt x="852" y="0"/>
                  </a:lnTo>
                  <a:close/>
                </a:path>
              </a:pathLst>
            </a:custGeom>
            <a:grpFill/>
            <a:ln>
              <a:noFill/>
            </a:ln>
          </p:spPr>
          <p:txBody>
            <a:bodyPr/>
            <a:lstStyle/>
            <a:p>
              <a:pPr>
                <a:defRPr/>
              </a:pPr>
              <a:endParaRPr lang="zh-CN" altLang="en-US" sz="1350">
                <a:solidFill>
                  <a:prstClr val="black"/>
                </a:solidFill>
              </a:endParaRPr>
            </a:p>
          </p:txBody>
        </p:sp>
        <p:sp>
          <p:nvSpPr>
            <p:cNvPr id="9" name="淘宝店chenying0907 7"/>
            <p:cNvSpPr>
              <a:spLocks/>
            </p:cNvSpPr>
            <p:nvPr/>
          </p:nvSpPr>
          <p:spPr bwMode="auto">
            <a:xfrm>
              <a:off x="3378201" y="2324101"/>
              <a:ext cx="101600" cy="206375"/>
            </a:xfrm>
            <a:custGeom>
              <a:avLst/>
              <a:gdLst>
                <a:gd name="T0" fmla="*/ 6 w 452"/>
                <a:gd name="T1" fmla="*/ 908 h 912"/>
                <a:gd name="T2" fmla="*/ 43 w 452"/>
                <a:gd name="T3" fmla="*/ 875 h 912"/>
                <a:gd name="T4" fmla="*/ 109 w 452"/>
                <a:gd name="T5" fmla="*/ 814 h 912"/>
                <a:gd name="T6" fmla="*/ 169 w 452"/>
                <a:gd name="T7" fmla="*/ 752 h 912"/>
                <a:gd name="T8" fmla="*/ 210 w 452"/>
                <a:gd name="T9" fmla="*/ 705 h 912"/>
                <a:gd name="T10" fmla="*/ 253 w 452"/>
                <a:gd name="T11" fmla="*/ 652 h 912"/>
                <a:gd name="T12" fmla="*/ 296 w 452"/>
                <a:gd name="T13" fmla="*/ 595 h 912"/>
                <a:gd name="T14" fmla="*/ 336 w 452"/>
                <a:gd name="T15" fmla="*/ 536 h 912"/>
                <a:gd name="T16" fmla="*/ 371 w 452"/>
                <a:gd name="T17" fmla="*/ 473 h 912"/>
                <a:gd name="T18" fmla="*/ 403 w 452"/>
                <a:gd name="T19" fmla="*/ 407 h 912"/>
                <a:gd name="T20" fmla="*/ 428 w 452"/>
                <a:gd name="T21" fmla="*/ 340 h 912"/>
                <a:gd name="T22" fmla="*/ 445 w 452"/>
                <a:gd name="T23" fmla="*/ 271 h 912"/>
                <a:gd name="T24" fmla="*/ 452 w 452"/>
                <a:gd name="T25" fmla="*/ 203 h 912"/>
                <a:gd name="T26" fmla="*/ 450 w 452"/>
                <a:gd name="T27" fmla="*/ 148 h 912"/>
                <a:gd name="T28" fmla="*/ 445 w 452"/>
                <a:gd name="T29" fmla="*/ 114 h 912"/>
                <a:gd name="T30" fmla="*/ 434 w 452"/>
                <a:gd name="T31" fmla="*/ 82 h 912"/>
                <a:gd name="T32" fmla="*/ 422 w 452"/>
                <a:gd name="T33" fmla="*/ 56 h 912"/>
                <a:gd name="T34" fmla="*/ 406 w 452"/>
                <a:gd name="T35" fmla="*/ 34 h 912"/>
                <a:gd name="T36" fmla="*/ 389 w 452"/>
                <a:gd name="T37" fmla="*/ 17 h 912"/>
                <a:gd name="T38" fmla="*/ 369 w 452"/>
                <a:gd name="T39" fmla="*/ 5 h 912"/>
                <a:gd name="T40" fmla="*/ 350 w 452"/>
                <a:gd name="T41" fmla="*/ 0 h 912"/>
                <a:gd name="T42" fmla="*/ 330 w 452"/>
                <a:gd name="T43" fmla="*/ 1 h 912"/>
                <a:gd name="T44" fmla="*/ 312 w 452"/>
                <a:gd name="T45" fmla="*/ 5 h 912"/>
                <a:gd name="T46" fmla="*/ 298 w 452"/>
                <a:gd name="T47" fmla="*/ 14 h 912"/>
                <a:gd name="T48" fmla="*/ 287 w 452"/>
                <a:gd name="T49" fmla="*/ 25 h 912"/>
                <a:gd name="T50" fmla="*/ 277 w 452"/>
                <a:gd name="T51" fmla="*/ 39 h 912"/>
                <a:gd name="T52" fmla="*/ 271 w 452"/>
                <a:gd name="T53" fmla="*/ 53 h 912"/>
                <a:gd name="T54" fmla="*/ 266 w 452"/>
                <a:gd name="T55" fmla="*/ 78 h 912"/>
                <a:gd name="T56" fmla="*/ 266 w 452"/>
                <a:gd name="T57" fmla="*/ 106 h 912"/>
                <a:gd name="T58" fmla="*/ 267 w 452"/>
                <a:gd name="T59" fmla="*/ 151 h 912"/>
                <a:gd name="T60" fmla="*/ 266 w 452"/>
                <a:gd name="T61" fmla="*/ 221 h 912"/>
                <a:gd name="T62" fmla="*/ 260 w 452"/>
                <a:gd name="T63" fmla="*/ 288 h 912"/>
                <a:gd name="T64" fmla="*/ 253 w 452"/>
                <a:gd name="T65" fmla="*/ 338 h 912"/>
                <a:gd name="T66" fmla="*/ 243 w 452"/>
                <a:gd name="T67" fmla="*/ 394 h 912"/>
                <a:gd name="T68" fmla="*/ 228 w 452"/>
                <a:gd name="T69" fmla="*/ 453 h 912"/>
                <a:gd name="T70" fmla="*/ 209 w 452"/>
                <a:gd name="T71" fmla="*/ 516 h 912"/>
                <a:gd name="T72" fmla="*/ 186 w 452"/>
                <a:gd name="T73" fmla="*/ 583 h 912"/>
                <a:gd name="T74" fmla="*/ 157 w 452"/>
                <a:gd name="T75" fmla="*/ 652 h 912"/>
                <a:gd name="T76" fmla="*/ 121 w 452"/>
                <a:gd name="T77" fmla="*/ 724 h 912"/>
                <a:gd name="T78" fmla="*/ 79 w 452"/>
                <a:gd name="T79" fmla="*/ 798 h 912"/>
                <a:gd name="T80" fmla="*/ 29 w 452"/>
                <a:gd name="T81" fmla="*/ 873 h 9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52" h="912">
                  <a:moveTo>
                    <a:pt x="0" y="912"/>
                  </a:moveTo>
                  <a:lnTo>
                    <a:pt x="6" y="908"/>
                  </a:lnTo>
                  <a:lnTo>
                    <a:pt x="20" y="895"/>
                  </a:lnTo>
                  <a:lnTo>
                    <a:pt x="43" y="875"/>
                  </a:lnTo>
                  <a:lnTo>
                    <a:pt x="73" y="848"/>
                  </a:lnTo>
                  <a:lnTo>
                    <a:pt x="109" y="814"/>
                  </a:lnTo>
                  <a:lnTo>
                    <a:pt x="148" y="774"/>
                  </a:lnTo>
                  <a:lnTo>
                    <a:pt x="169" y="752"/>
                  </a:lnTo>
                  <a:lnTo>
                    <a:pt x="190" y="729"/>
                  </a:lnTo>
                  <a:lnTo>
                    <a:pt x="210" y="705"/>
                  </a:lnTo>
                  <a:lnTo>
                    <a:pt x="232" y="679"/>
                  </a:lnTo>
                  <a:lnTo>
                    <a:pt x="253" y="652"/>
                  </a:lnTo>
                  <a:lnTo>
                    <a:pt x="275" y="625"/>
                  </a:lnTo>
                  <a:lnTo>
                    <a:pt x="296" y="595"/>
                  </a:lnTo>
                  <a:lnTo>
                    <a:pt x="316" y="566"/>
                  </a:lnTo>
                  <a:lnTo>
                    <a:pt x="336" y="536"/>
                  </a:lnTo>
                  <a:lnTo>
                    <a:pt x="355" y="504"/>
                  </a:lnTo>
                  <a:lnTo>
                    <a:pt x="371" y="473"/>
                  </a:lnTo>
                  <a:lnTo>
                    <a:pt x="388" y="441"/>
                  </a:lnTo>
                  <a:lnTo>
                    <a:pt x="403" y="407"/>
                  </a:lnTo>
                  <a:lnTo>
                    <a:pt x="416" y="374"/>
                  </a:lnTo>
                  <a:lnTo>
                    <a:pt x="428" y="340"/>
                  </a:lnTo>
                  <a:lnTo>
                    <a:pt x="437" y="306"/>
                  </a:lnTo>
                  <a:lnTo>
                    <a:pt x="445" y="271"/>
                  </a:lnTo>
                  <a:lnTo>
                    <a:pt x="449" y="237"/>
                  </a:lnTo>
                  <a:lnTo>
                    <a:pt x="452" y="203"/>
                  </a:lnTo>
                  <a:lnTo>
                    <a:pt x="452" y="167"/>
                  </a:lnTo>
                  <a:lnTo>
                    <a:pt x="450" y="148"/>
                  </a:lnTo>
                  <a:lnTo>
                    <a:pt x="448" y="131"/>
                  </a:lnTo>
                  <a:lnTo>
                    <a:pt x="445" y="114"/>
                  </a:lnTo>
                  <a:lnTo>
                    <a:pt x="439" y="98"/>
                  </a:lnTo>
                  <a:lnTo>
                    <a:pt x="434" y="82"/>
                  </a:lnTo>
                  <a:lnTo>
                    <a:pt x="429" y="69"/>
                  </a:lnTo>
                  <a:lnTo>
                    <a:pt x="422" y="56"/>
                  </a:lnTo>
                  <a:lnTo>
                    <a:pt x="414" y="45"/>
                  </a:lnTo>
                  <a:lnTo>
                    <a:pt x="406" y="34"/>
                  </a:lnTo>
                  <a:lnTo>
                    <a:pt x="398" y="25"/>
                  </a:lnTo>
                  <a:lnTo>
                    <a:pt x="389" y="17"/>
                  </a:lnTo>
                  <a:lnTo>
                    <a:pt x="380" y="10"/>
                  </a:lnTo>
                  <a:lnTo>
                    <a:pt x="369" y="5"/>
                  </a:lnTo>
                  <a:lnTo>
                    <a:pt x="360" y="2"/>
                  </a:lnTo>
                  <a:lnTo>
                    <a:pt x="350" y="0"/>
                  </a:lnTo>
                  <a:lnTo>
                    <a:pt x="339" y="0"/>
                  </a:lnTo>
                  <a:lnTo>
                    <a:pt x="330" y="1"/>
                  </a:lnTo>
                  <a:lnTo>
                    <a:pt x="320" y="3"/>
                  </a:lnTo>
                  <a:lnTo>
                    <a:pt x="312" y="5"/>
                  </a:lnTo>
                  <a:lnTo>
                    <a:pt x="305" y="9"/>
                  </a:lnTo>
                  <a:lnTo>
                    <a:pt x="298" y="14"/>
                  </a:lnTo>
                  <a:lnTo>
                    <a:pt x="292" y="19"/>
                  </a:lnTo>
                  <a:lnTo>
                    <a:pt x="287" y="25"/>
                  </a:lnTo>
                  <a:lnTo>
                    <a:pt x="282" y="31"/>
                  </a:lnTo>
                  <a:lnTo>
                    <a:pt x="277" y="39"/>
                  </a:lnTo>
                  <a:lnTo>
                    <a:pt x="274" y="46"/>
                  </a:lnTo>
                  <a:lnTo>
                    <a:pt x="271" y="53"/>
                  </a:lnTo>
                  <a:lnTo>
                    <a:pt x="269" y="62"/>
                  </a:lnTo>
                  <a:lnTo>
                    <a:pt x="266" y="78"/>
                  </a:lnTo>
                  <a:lnTo>
                    <a:pt x="265" y="95"/>
                  </a:lnTo>
                  <a:lnTo>
                    <a:pt x="266" y="106"/>
                  </a:lnTo>
                  <a:lnTo>
                    <a:pt x="266" y="125"/>
                  </a:lnTo>
                  <a:lnTo>
                    <a:pt x="267" y="151"/>
                  </a:lnTo>
                  <a:lnTo>
                    <a:pt x="267" y="183"/>
                  </a:lnTo>
                  <a:lnTo>
                    <a:pt x="266" y="221"/>
                  </a:lnTo>
                  <a:lnTo>
                    <a:pt x="263" y="264"/>
                  </a:lnTo>
                  <a:lnTo>
                    <a:pt x="260" y="288"/>
                  </a:lnTo>
                  <a:lnTo>
                    <a:pt x="256" y="312"/>
                  </a:lnTo>
                  <a:lnTo>
                    <a:pt x="253" y="338"/>
                  </a:lnTo>
                  <a:lnTo>
                    <a:pt x="248" y="365"/>
                  </a:lnTo>
                  <a:lnTo>
                    <a:pt x="243" y="394"/>
                  </a:lnTo>
                  <a:lnTo>
                    <a:pt x="237" y="423"/>
                  </a:lnTo>
                  <a:lnTo>
                    <a:pt x="228" y="453"/>
                  </a:lnTo>
                  <a:lnTo>
                    <a:pt x="220" y="485"/>
                  </a:lnTo>
                  <a:lnTo>
                    <a:pt x="209" y="516"/>
                  </a:lnTo>
                  <a:lnTo>
                    <a:pt x="199" y="549"/>
                  </a:lnTo>
                  <a:lnTo>
                    <a:pt x="186" y="583"/>
                  </a:lnTo>
                  <a:lnTo>
                    <a:pt x="172" y="617"/>
                  </a:lnTo>
                  <a:lnTo>
                    <a:pt x="157" y="652"/>
                  </a:lnTo>
                  <a:lnTo>
                    <a:pt x="139" y="687"/>
                  </a:lnTo>
                  <a:lnTo>
                    <a:pt x="121" y="724"/>
                  </a:lnTo>
                  <a:lnTo>
                    <a:pt x="101" y="760"/>
                  </a:lnTo>
                  <a:lnTo>
                    <a:pt x="79" y="798"/>
                  </a:lnTo>
                  <a:lnTo>
                    <a:pt x="55" y="835"/>
                  </a:lnTo>
                  <a:lnTo>
                    <a:pt x="29" y="873"/>
                  </a:lnTo>
                  <a:lnTo>
                    <a:pt x="0" y="912"/>
                  </a:lnTo>
                  <a:close/>
                </a:path>
              </a:pathLst>
            </a:custGeom>
            <a:grpFill/>
            <a:ln>
              <a:noFill/>
            </a:ln>
          </p:spPr>
          <p:txBody>
            <a:bodyPr/>
            <a:lstStyle/>
            <a:p>
              <a:pPr>
                <a:defRPr/>
              </a:pPr>
              <a:endParaRPr lang="zh-CN" altLang="en-US" sz="1350">
                <a:solidFill>
                  <a:prstClr val="black"/>
                </a:solidFill>
              </a:endParaRPr>
            </a:p>
          </p:txBody>
        </p:sp>
        <p:sp>
          <p:nvSpPr>
            <p:cNvPr id="10" name="淘宝店chenying0907 8"/>
            <p:cNvSpPr>
              <a:spLocks/>
            </p:cNvSpPr>
            <p:nvPr/>
          </p:nvSpPr>
          <p:spPr bwMode="auto">
            <a:xfrm>
              <a:off x="3335338" y="2393951"/>
              <a:ext cx="46038" cy="185738"/>
            </a:xfrm>
            <a:custGeom>
              <a:avLst/>
              <a:gdLst>
                <a:gd name="T0" fmla="*/ 30 w 203"/>
                <a:gd name="T1" fmla="*/ 801 h 820"/>
                <a:gd name="T2" fmla="*/ 78 w 203"/>
                <a:gd name="T3" fmla="*/ 712 h 820"/>
                <a:gd name="T4" fmla="*/ 119 w 203"/>
                <a:gd name="T5" fmla="*/ 623 h 820"/>
                <a:gd name="T6" fmla="*/ 150 w 203"/>
                <a:gd name="T7" fmla="*/ 544 h 820"/>
                <a:gd name="T8" fmla="*/ 167 w 203"/>
                <a:gd name="T9" fmla="*/ 488 h 820"/>
                <a:gd name="T10" fmla="*/ 183 w 203"/>
                <a:gd name="T11" fmla="*/ 429 h 820"/>
                <a:gd name="T12" fmla="*/ 195 w 203"/>
                <a:gd name="T13" fmla="*/ 370 h 820"/>
                <a:gd name="T14" fmla="*/ 201 w 203"/>
                <a:gd name="T15" fmla="*/ 309 h 820"/>
                <a:gd name="T16" fmla="*/ 202 w 203"/>
                <a:gd name="T17" fmla="*/ 250 h 820"/>
                <a:gd name="T18" fmla="*/ 197 w 203"/>
                <a:gd name="T19" fmla="*/ 190 h 820"/>
                <a:gd name="T20" fmla="*/ 184 w 203"/>
                <a:gd name="T21" fmla="*/ 134 h 820"/>
                <a:gd name="T22" fmla="*/ 169 w 203"/>
                <a:gd name="T23" fmla="*/ 91 h 820"/>
                <a:gd name="T24" fmla="*/ 154 w 203"/>
                <a:gd name="T25" fmla="*/ 66 h 820"/>
                <a:gd name="T26" fmla="*/ 138 w 203"/>
                <a:gd name="T27" fmla="*/ 44 h 820"/>
                <a:gd name="T28" fmla="*/ 120 w 203"/>
                <a:gd name="T29" fmla="*/ 25 h 820"/>
                <a:gd name="T30" fmla="*/ 103 w 203"/>
                <a:gd name="T31" fmla="*/ 13 h 820"/>
                <a:gd name="T32" fmla="*/ 84 w 203"/>
                <a:gd name="T33" fmla="*/ 3 h 820"/>
                <a:gd name="T34" fmla="*/ 65 w 203"/>
                <a:gd name="T35" fmla="*/ 0 h 820"/>
                <a:gd name="T36" fmla="*/ 48 w 203"/>
                <a:gd name="T37" fmla="*/ 1 h 820"/>
                <a:gd name="T38" fmla="*/ 33 w 203"/>
                <a:gd name="T39" fmla="*/ 6 h 820"/>
                <a:gd name="T40" fmla="*/ 20 w 203"/>
                <a:gd name="T41" fmla="*/ 16 h 820"/>
                <a:gd name="T42" fmla="*/ 11 w 203"/>
                <a:gd name="T43" fmla="*/ 26 h 820"/>
                <a:gd name="T44" fmla="*/ 4 w 203"/>
                <a:gd name="T45" fmla="*/ 38 h 820"/>
                <a:gd name="T46" fmla="*/ 1 w 203"/>
                <a:gd name="T47" fmla="*/ 50 h 820"/>
                <a:gd name="T48" fmla="*/ 0 w 203"/>
                <a:gd name="T49" fmla="*/ 64 h 820"/>
                <a:gd name="T50" fmla="*/ 3 w 203"/>
                <a:gd name="T51" fmla="*/ 85 h 820"/>
                <a:gd name="T52" fmla="*/ 16 w 203"/>
                <a:gd name="T53" fmla="*/ 123 h 820"/>
                <a:gd name="T54" fmla="*/ 41 w 203"/>
                <a:gd name="T55" fmla="*/ 199 h 820"/>
                <a:gd name="T56" fmla="*/ 60 w 203"/>
                <a:gd name="T57" fmla="*/ 274 h 820"/>
                <a:gd name="T58" fmla="*/ 70 w 203"/>
                <a:gd name="T59" fmla="*/ 343 h 820"/>
                <a:gd name="T60" fmla="*/ 75 w 203"/>
                <a:gd name="T61" fmla="*/ 394 h 820"/>
                <a:gd name="T62" fmla="*/ 78 w 203"/>
                <a:gd name="T63" fmla="*/ 448 h 820"/>
                <a:gd name="T64" fmla="*/ 76 w 203"/>
                <a:gd name="T65" fmla="*/ 508 h 820"/>
                <a:gd name="T66" fmla="*/ 72 w 203"/>
                <a:gd name="T67" fmla="*/ 570 h 820"/>
                <a:gd name="T68" fmla="*/ 63 w 203"/>
                <a:gd name="T69" fmla="*/ 637 h 820"/>
                <a:gd name="T70" fmla="*/ 49 w 203"/>
                <a:gd name="T71" fmla="*/ 708 h 820"/>
                <a:gd name="T72" fmla="*/ 30 w 203"/>
                <a:gd name="T73" fmla="*/ 781 h 8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03" h="820">
                  <a:moveTo>
                    <a:pt x="19" y="820"/>
                  </a:moveTo>
                  <a:lnTo>
                    <a:pt x="30" y="801"/>
                  </a:lnTo>
                  <a:lnTo>
                    <a:pt x="59" y="749"/>
                  </a:lnTo>
                  <a:lnTo>
                    <a:pt x="78" y="712"/>
                  </a:lnTo>
                  <a:lnTo>
                    <a:pt x="98" y="671"/>
                  </a:lnTo>
                  <a:lnTo>
                    <a:pt x="119" y="623"/>
                  </a:lnTo>
                  <a:lnTo>
                    <a:pt x="139" y="571"/>
                  </a:lnTo>
                  <a:lnTo>
                    <a:pt x="150" y="544"/>
                  </a:lnTo>
                  <a:lnTo>
                    <a:pt x="159" y="517"/>
                  </a:lnTo>
                  <a:lnTo>
                    <a:pt x="167" y="488"/>
                  </a:lnTo>
                  <a:lnTo>
                    <a:pt x="176" y="460"/>
                  </a:lnTo>
                  <a:lnTo>
                    <a:pt x="183" y="429"/>
                  </a:lnTo>
                  <a:lnTo>
                    <a:pt x="189" y="400"/>
                  </a:lnTo>
                  <a:lnTo>
                    <a:pt x="195" y="370"/>
                  </a:lnTo>
                  <a:lnTo>
                    <a:pt x="199" y="340"/>
                  </a:lnTo>
                  <a:lnTo>
                    <a:pt x="201" y="309"/>
                  </a:lnTo>
                  <a:lnTo>
                    <a:pt x="203" y="280"/>
                  </a:lnTo>
                  <a:lnTo>
                    <a:pt x="202" y="250"/>
                  </a:lnTo>
                  <a:lnTo>
                    <a:pt x="201" y="219"/>
                  </a:lnTo>
                  <a:lnTo>
                    <a:pt x="197" y="190"/>
                  </a:lnTo>
                  <a:lnTo>
                    <a:pt x="192" y="162"/>
                  </a:lnTo>
                  <a:lnTo>
                    <a:pt x="184" y="134"/>
                  </a:lnTo>
                  <a:lnTo>
                    <a:pt x="175" y="106"/>
                  </a:lnTo>
                  <a:lnTo>
                    <a:pt x="169" y="91"/>
                  </a:lnTo>
                  <a:lnTo>
                    <a:pt x="161" y="78"/>
                  </a:lnTo>
                  <a:lnTo>
                    <a:pt x="154" y="66"/>
                  </a:lnTo>
                  <a:lnTo>
                    <a:pt x="147" y="54"/>
                  </a:lnTo>
                  <a:lnTo>
                    <a:pt x="138" y="44"/>
                  </a:lnTo>
                  <a:lnTo>
                    <a:pt x="130" y="34"/>
                  </a:lnTo>
                  <a:lnTo>
                    <a:pt x="120" y="25"/>
                  </a:lnTo>
                  <a:lnTo>
                    <a:pt x="111" y="19"/>
                  </a:lnTo>
                  <a:lnTo>
                    <a:pt x="103" y="13"/>
                  </a:lnTo>
                  <a:lnTo>
                    <a:pt x="93" y="7"/>
                  </a:lnTo>
                  <a:lnTo>
                    <a:pt x="84" y="3"/>
                  </a:lnTo>
                  <a:lnTo>
                    <a:pt x="74" y="1"/>
                  </a:lnTo>
                  <a:lnTo>
                    <a:pt x="65" y="0"/>
                  </a:lnTo>
                  <a:lnTo>
                    <a:pt x="57" y="0"/>
                  </a:lnTo>
                  <a:lnTo>
                    <a:pt x="48" y="1"/>
                  </a:lnTo>
                  <a:lnTo>
                    <a:pt x="40" y="3"/>
                  </a:lnTo>
                  <a:lnTo>
                    <a:pt x="33" y="6"/>
                  </a:lnTo>
                  <a:lnTo>
                    <a:pt x="25" y="11"/>
                  </a:lnTo>
                  <a:lnTo>
                    <a:pt x="20" y="16"/>
                  </a:lnTo>
                  <a:lnTo>
                    <a:pt x="15" y="20"/>
                  </a:lnTo>
                  <a:lnTo>
                    <a:pt x="11" y="26"/>
                  </a:lnTo>
                  <a:lnTo>
                    <a:pt x="7" y="31"/>
                  </a:lnTo>
                  <a:lnTo>
                    <a:pt x="4" y="38"/>
                  </a:lnTo>
                  <a:lnTo>
                    <a:pt x="2" y="44"/>
                  </a:lnTo>
                  <a:lnTo>
                    <a:pt x="1" y="50"/>
                  </a:lnTo>
                  <a:lnTo>
                    <a:pt x="0" y="58"/>
                  </a:lnTo>
                  <a:lnTo>
                    <a:pt x="0" y="64"/>
                  </a:lnTo>
                  <a:lnTo>
                    <a:pt x="1" y="71"/>
                  </a:lnTo>
                  <a:lnTo>
                    <a:pt x="3" y="85"/>
                  </a:lnTo>
                  <a:lnTo>
                    <a:pt x="6" y="98"/>
                  </a:lnTo>
                  <a:lnTo>
                    <a:pt x="16" y="123"/>
                  </a:lnTo>
                  <a:lnTo>
                    <a:pt x="33" y="168"/>
                  </a:lnTo>
                  <a:lnTo>
                    <a:pt x="41" y="199"/>
                  </a:lnTo>
                  <a:lnTo>
                    <a:pt x="50" y="234"/>
                  </a:lnTo>
                  <a:lnTo>
                    <a:pt x="60" y="274"/>
                  </a:lnTo>
                  <a:lnTo>
                    <a:pt x="67" y="319"/>
                  </a:lnTo>
                  <a:lnTo>
                    <a:pt x="70" y="343"/>
                  </a:lnTo>
                  <a:lnTo>
                    <a:pt x="73" y="368"/>
                  </a:lnTo>
                  <a:lnTo>
                    <a:pt x="75" y="394"/>
                  </a:lnTo>
                  <a:lnTo>
                    <a:pt x="76" y="420"/>
                  </a:lnTo>
                  <a:lnTo>
                    <a:pt x="78" y="448"/>
                  </a:lnTo>
                  <a:lnTo>
                    <a:pt x="78" y="477"/>
                  </a:lnTo>
                  <a:lnTo>
                    <a:pt x="76" y="508"/>
                  </a:lnTo>
                  <a:lnTo>
                    <a:pt x="74" y="539"/>
                  </a:lnTo>
                  <a:lnTo>
                    <a:pt x="72" y="570"/>
                  </a:lnTo>
                  <a:lnTo>
                    <a:pt x="68" y="604"/>
                  </a:lnTo>
                  <a:lnTo>
                    <a:pt x="63" y="637"/>
                  </a:lnTo>
                  <a:lnTo>
                    <a:pt x="57" y="672"/>
                  </a:lnTo>
                  <a:lnTo>
                    <a:pt x="49" y="708"/>
                  </a:lnTo>
                  <a:lnTo>
                    <a:pt x="41" y="744"/>
                  </a:lnTo>
                  <a:lnTo>
                    <a:pt x="30" y="781"/>
                  </a:lnTo>
                  <a:lnTo>
                    <a:pt x="19" y="820"/>
                  </a:lnTo>
                  <a:close/>
                </a:path>
              </a:pathLst>
            </a:custGeom>
            <a:grpFill/>
            <a:ln>
              <a:noFill/>
            </a:ln>
          </p:spPr>
          <p:txBody>
            <a:bodyPr/>
            <a:lstStyle/>
            <a:p>
              <a:pPr>
                <a:defRPr/>
              </a:pPr>
              <a:endParaRPr lang="zh-CN" altLang="en-US" sz="1350">
                <a:solidFill>
                  <a:prstClr val="black"/>
                </a:solidFill>
              </a:endParaRPr>
            </a:p>
          </p:txBody>
        </p:sp>
        <p:sp>
          <p:nvSpPr>
            <p:cNvPr id="11" name="淘宝店chenying0907 9"/>
            <p:cNvSpPr>
              <a:spLocks/>
            </p:cNvSpPr>
            <p:nvPr/>
          </p:nvSpPr>
          <p:spPr bwMode="auto">
            <a:xfrm>
              <a:off x="3422651" y="2414588"/>
              <a:ext cx="165100" cy="90488"/>
            </a:xfrm>
            <a:custGeom>
              <a:avLst/>
              <a:gdLst>
                <a:gd name="T0" fmla="*/ 12 w 725"/>
                <a:gd name="T1" fmla="*/ 384 h 401"/>
                <a:gd name="T2" fmla="*/ 74 w 725"/>
                <a:gd name="T3" fmla="*/ 309 h 401"/>
                <a:gd name="T4" fmla="*/ 139 w 725"/>
                <a:gd name="T5" fmla="*/ 239 h 401"/>
                <a:gd name="T6" fmla="*/ 199 w 725"/>
                <a:gd name="T7" fmla="*/ 184 h 401"/>
                <a:gd name="T8" fmla="*/ 242 w 725"/>
                <a:gd name="T9" fmla="*/ 147 h 401"/>
                <a:gd name="T10" fmla="*/ 290 w 725"/>
                <a:gd name="T11" fmla="*/ 112 h 401"/>
                <a:gd name="T12" fmla="*/ 339 w 725"/>
                <a:gd name="T13" fmla="*/ 79 h 401"/>
                <a:gd name="T14" fmla="*/ 391 w 725"/>
                <a:gd name="T15" fmla="*/ 51 h 401"/>
                <a:gd name="T16" fmla="*/ 444 w 725"/>
                <a:gd name="T17" fmla="*/ 28 h 401"/>
                <a:gd name="T18" fmla="*/ 499 w 725"/>
                <a:gd name="T19" fmla="*/ 11 h 401"/>
                <a:gd name="T20" fmla="*/ 555 w 725"/>
                <a:gd name="T21" fmla="*/ 2 h 401"/>
                <a:gd name="T22" fmla="*/ 598 w 725"/>
                <a:gd name="T23" fmla="*/ 1 h 401"/>
                <a:gd name="T24" fmla="*/ 627 w 725"/>
                <a:gd name="T25" fmla="*/ 4 h 401"/>
                <a:gd name="T26" fmla="*/ 652 w 725"/>
                <a:gd name="T27" fmla="*/ 10 h 401"/>
                <a:gd name="T28" fmla="*/ 675 w 725"/>
                <a:gd name="T29" fmla="*/ 19 h 401"/>
                <a:gd name="T30" fmla="*/ 694 w 725"/>
                <a:gd name="T31" fmla="*/ 30 h 401"/>
                <a:gd name="T32" fmla="*/ 709 w 725"/>
                <a:gd name="T33" fmla="*/ 44 h 401"/>
                <a:gd name="T34" fmla="*/ 718 w 725"/>
                <a:gd name="T35" fmla="*/ 59 h 401"/>
                <a:gd name="T36" fmla="*/ 723 w 725"/>
                <a:gd name="T37" fmla="*/ 75 h 401"/>
                <a:gd name="T38" fmla="*/ 725 w 725"/>
                <a:gd name="T39" fmla="*/ 92 h 401"/>
                <a:gd name="T40" fmla="*/ 721 w 725"/>
                <a:gd name="T41" fmla="*/ 105 h 401"/>
                <a:gd name="T42" fmla="*/ 715 w 725"/>
                <a:gd name="T43" fmla="*/ 118 h 401"/>
                <a:gd name="T44" fmla="*/ 707 w 725"/>
                <a:gd name="T45" fmla="*/ 127 h 401"/>
                <a:gd name="T46" fmla="*/ 696 w 725"/>
                <a:gd name="T47" fmla="*/ 135 h 401"/>
                <a:gd name="T48" fmla="*/ 685 w 725"/>
                <a:gd name="T49" fmla="*/ 141 h 401"/>
                <a:gd name="T50" fmla="*/ 665 w 725"/>
                <a:gd name="T51" fmla="*/ 146 h 401"/>
                <a:gd name="T52" fmla="*/ 626 w 725"/>
                <a:gd name="T53" fmla="*/ 148 h 401"/>
                <a:gd name="T54" fmla="*/ 549 w 725"/>
                <a:gd name="T55" fmla="*/ 153 h 401"/>
                <a:gd name="T56" fmla="*/ 475 w 725"/>
                <a:gd name="T57" fmla="*/ 165 h 401"/>
                <a:gd name="T58" fmla="*/ 409 w 725"/>
                <a:gd name="T59" fmla="*/ 181 h 401"/>
                <a:gd name="T60" fmla="*/ 362 w 725"/>
                <a:gd name="T61" fmla="*/ 194 h 401"/>
                <a:gd name="T62" fmla="*/ 311 w 725"/>
                <a:gd name="T63" fmla="*/ 213 h 401"/>
                <a:gd name="T64" fmla="*/ 258 w 725"/>
                <a:gd name="T65" fmla="*/ 235 h 401"/>
                <a:gd name="T66" fmla="*/ 204 w 725"/>
                <a:gd name="T67" fmla="*/ 262 h 401"/>
                <a:gd name="T68" fmla="*/ 147 w 725"/>
                <a:gd name="T69" fmla="*/ 294 h 401"/>
                <a:gd name="T70" fmla="*/ 89 w 725"/>
                <a:gd name="T71" fmla="*/ 332 h 401"/>
                <a:gd name="T72" fmla="*/ 29 w 725"/>
                <a:gd name="T73" fmla="*/ 377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25" h="401">
                  <a:moveTo>
                    <a:pt x="0" y="401"/>
                  </a:moveTo>
                  <a:lnTo>
                    <a:pt x="12" y="384"/>
                  </a:lnTo>
                  <a:lnTo>
                    <a:pt x="48" y="339"/>
                  </a:lnTo>
                  <a:lnTo>
                    <a:pt x="74" y="309"/>
                  </a:lnTo>
                  <a:lnTo>
                    <a:pt x="104" y="276"/>
                  </a:lnTo>
                  <a:lnTo>
                    <a:pt x="139" y="239"/>
                  </a:lnTo>
                  <a:lnTo>
                    <a:pt x="178" y="203"/>
                  </a:lnTo>
                  <a:lnTo>
                    <a:pt x="199" y="184"/>
                  </a:lnTo>
                  <a:lnTo>
                    <a:pt x="221" y="165"/>
                  </a:lnTo>
                  <a:lnTo>
                    <a:pt x="242" y="147"/>
                  </a:lnTo>
                  <a:lnTo>
                    <a:pt x="265" y="128"/>
                  </a:lnTo>
                  <a:lnTo>
                    <a:pt x="290" y="112"/>
                  </a:lnTo>
                  <a:lnTo>
                    <a:pt x="314" y="95"/>
                  </a:lnTo>
                  <a:lnTo>
                    <a:pt x="339" y="79"/>
                  </a:lnTo>
                  <a:lnTo>
                    <a:pt x="365" y="65"/>
                  </a:lnTo>
                  <a:lnTo>
                    <a:pt x="391" y="51"/>
                  </a:lnTo>
                  <a:lnTo>
                    <a:pt x="417" y="39"/>
                  </a:lnTo>
                  <a:lnTo>
                    <a:pt x="444" y="28"/>
                  </a:lnTo>
                  <a:lnTo>
                    <a:pt x="471" y="19"/>
                  </a:lnTo>
                  <a:lnTo>
                    <a:pt x="499" y="11"/>
                  </a:lnTo>
                  <a:lnTo>
                    <a:pt x="527" y="5"/>
                  </a:lnTo>
                  <a:lnTo>
                    <a:pt x="555" y="2"/>
                  </a:lnTo>
                  <a:lnTo>
                    <a:pt x="583" y="0"/>
                  </a:lnTo>
                  <a:lnTo>
                    <a:pt x="598" y="1"/>
                  </a:lnTo>
                  <a:lnTo>
                    <a:pt x="613" y="2"/>
                  </a:lnTo>
                  <a:lnTo>
                    <a:pt x="627" y="4"/>
                  </a:lnTo>
                  <a:lnTo>
                    <a:pt x="640" y="6"/>
                  </a:lnTo>
                  <a:lnTo>
                    <a:pt x="652" y="10"/>
                  </a:lnTo>
                  <a:lnTo>
                    <a:pt x="664" y="15"/>
                  </a:lnTo>
                  <a:lnTo>
                    <a:pt x="675" y="19"/>
                  </a:lnTo>
                  <a:lnTo>
                    <a:pt x="685" y="25"/>
                  </a:lnTo>
                  <a:lnTo>
                    <a:pt x="694" y="30"/>
                  </a:lnTo>
                  <a:lnTo>
                    <a:pt x="702" y="38"/>
                  </a:lnTo>
                  <a:lnTo>
                    <a:pt x="709" y="44"/>
                  </a:lnTo>
                  <a:lnTo>
                    <a:pt x="714" y="51"/>
                  </a:lnTo>
                  <a:lnTo>
                    <a:pt x="718" y="59"/>
                  </a:lnTo>
                  <a:lnTo>
                    <a:pt x="721" y="67"/>
                  </a:lnTo>
                  <a:lnTo>
                    <a:pt x="723" y="75"/>
                  </a:lnTo>
                  <a:lnTo>
                    <a:pt x="725" y="83"/>
                  </a:lnTo>
                  <a:lnTo>
                    <a:pt x="725" y="92"/>
                  </a:lnTo>
                  <a:lnTo>
                    <a:pt x="723" y="99"/>
                  </a:lnTo>
                  <a:lnTo>
                    <a:pt x="721" y="105"/>
                  </a:lnTo>
                  <a:lnTo>
                    <a:pt x="718" y="112"/>
                  </a:lnTo>
                  <a:lnTo>
                    <a:pt x="715" y="118"/>
                  </a:lnTo>
                  <a:lnTo>
                    <a:pt x="711" y="123"/>
                  </a:lnTo>
                  <a:lnTo>
                    <a:pt x="707" y="127"/>
                  </a:lnTo>
                  <a:lnTo>
                    <a:pt x="702" y="132"/>
                  </a:lnTo>
                  <a:lnTo>
                    <a:pt x="696" y="135"/>
                  </a:lnTo>
                  <a:lnTo>
                    <a:pt x="690" y="138"/>
                  </a:lnTo>
                  <a:lnTo>
                    <a:pt x="685" y="141"/>
                  </a:lnTo>
                  <a:lnTo>
                    <a:pt x="677" y="143"/>
                  </a:lnTo>
                  <a:lnTo>
                    <a:pt x="665" y="146"/>
                  </a:lnTo>
                  <a:lnTo>
                    <a:pt x="651" y="148"/>
                  </a:lnTo>
                  <a:lnTo>
                    <a:pt x="626" y="148"/>
                  </a:lnTo>
                  <a:lnTo>
                    <a:pt x="579" y="150"/>
                  </a:lnTo>
                  <a:lnTo>
                    <a:pt x="549" y="153"/>
                  </a:lnTo>
                  <a:lnTo>
                    <a:pt x="513" y="158"/>
                  </a:lnTo>
                  <a:lnTo>
                    <a:pt x="475" y="165"/>
                  </a:lnTo>
                  <a:lnTo>
                    <a:pt x="432" y="174"/>
                  </a:lnTo>
                  <a:lnTo>
                    <a:pt x="409" y="181"/>
                  </a:lnTo>
                  <a:lnTo>
                    <a:pt x="386" y="187"/>
                  </a:lnTo>
                  <a:lnTo>
                    <a:pt x="362" y="194"/>
                  </a:lnTo>
                  <a:lnTo>
                    <a:pt x="337" y="204"/>
                  </a:lnTo>
                  <a:lnTo>
                    <a:pt x="311" y="213"/>
                  </a:lnTo>
                  <a:lnTo>
                    <a:pt x="285" y="223"/>
                  </a:lnTo>
                  <a:lnTo>
                    <a:pt x="258" y="235"/>
                  </a:lnTo>
                  <a:lnTo>
                    <a:pt x="231" y="248"/>
                  </a:lnTo>
                  <a:lnTo>
                    <a:pt x="204" y="262"/>
                  </a:lnTo>
                  <a:lnTo>
                    <a:pt x="176" y="278"/>
                  </a:lnTo>
                  <a:lnTo>
                    <a:pt x="147" y="294"/>
                  </a:lnTo>
                  <a:lnTo>
                    <a:pt x="118" y="313"/>
                  </a:lnTo>
                  <a:lnTo>
                    <a:pt x="89" y="332"/>
                  </a:lnTo>
                  <a:lnTo>
                    <a:pt x="60" y="354"/>
                  </a:lnTo>
                  <a:lnTo>
                    <a:pt x="29" y="377"/>
                  </a:lnTo>
                  <a:lnTo>
                    <a:pt x="0" y="401"/>
                  </a:lnTo>
                  <a:close/>
                </a:path>
              </a:pathLst>
            </a:custGeom>
            <a:grpFill/>
            <a:ln>
              <a:noFill/>
            </a:ln>
          </p:spPr>
          <p:txBody>
            <a:bodyPr/>
            <a:lstStyle/>
            <a:p>
              <a:pPr>
                <a:defRPr/>
              </a:pPr>
              <a:endParaRPr lang="zh-CN" altLang="en-US" sz="1350">
                <a:solidFill>
                  <a:prstClr val="black"/>
                </a:solidFill>
              </a:endParaRPr>
            </a:p>
          </p:txBody>
        </p:sp>
        <p:sp>
          <p:nvSpPr>
            <p:cNvPr id="12" name="淘宝店chenying0907 10"/>
            <p:cNvSpPr>
              <a:spLocks/>
            </p:cNvSpPr>
            <p:nvPr/>
          </p:nvSpPr>
          <p:spPr bwMode="auto">
            <a:xfrm>
              <a:off x="3757613" y="2690813"/>
              <a:ext cx="139700" cy="123825"/>
            </a:xfrm>
            <a:custGeom>
              <a:avLst/>
              <a:gdLst>
                <a:gd name="T0" fmla="*/ 609 w 616"/>
                <a:gd name="T1" fmla="*/ 20 h 551"/>
                <a:gd name="T2" fmla="*/ 569 w 616"/>
                <a:gd name="T3" fmla="*/ 108 h 551"/>
                <a:gd name="T4" fmla="*/ 525 w 616"/>
                <a:gd name="T5" fmla="*/ 193 h 551"/>
                <a:gd name="T6" fmla="*/ 483 w 616"/>
                <a:gd name="T7" fmla="*/ 263 h 551"/>
                <a:gd name="T8" fmla="*/ 451 w 616"/>
                <a:gd name="T9" fmla="*/ 310 h 551"/>
                <a:gd name="T10" fmla="*/ 416 w 616"/>
                <a:gd name="T11" fmla="*/ 356 h 551"/>
                <a:gd name="T12" fmla="*/ 376 w 616"/>
                <a:gd name="T13" fmla="*/ 401 h 551"/>
                <a:gd name="T14" fmla="*/ 334 w 616"/>
                <a:gd name="T15" fmla="*/ 441 h 551"/>
                <a:gd name="T16" fmla="*/ 289 w 616"/>
                <a:gd name="T17" fmla="*/ 478 h 551"/>
                <a:gd name="T18" fmla="*/ 240 w 616"/>
                <a:gd name="T19" fmla="*/ 509 h 551"/>
                <a:gd name="T20" fmla="*/ 189 w 616"/>
                <a:gd name="T21" fmla="*/ 533 h 551"/>
                <a:gd name="T22" fmla="*/ 147 w 616"/>
                <a:gd name="T23" fmla="*/ 546 h 551"/>
                <a:gd name="T24" fmla="*/ 119 w 616"/>
                <a:gd name="T25" fmla="*/ 551 h 551"/>
                <a:gd name="T26" fmla="*/ 92 w 616"/>
                <a:gd name="T27" fmla="*/ 551 h 551"/>
                <a:gd name="T28" fmla="*/ 68 w 616"/>
                <a:gd name="T29" fmla="*/ 549 h 551"/>
                <a:gd name="T30" fmla="*/ 47 w 616"/>
                <a:gd name="T31" fmla="*/ 543 h 551"/>
                <a:gd name="T32" fmla="*/ 30 w 616"/>
                <a:gd name="T33" fmla="*/ 533 h 551"/>
                <a:gd name="T34" fmla="*/ 16 w 616"/>
                <a:gd name="T35" fmla="*/ 522 h 551"/>
                <a:gd name="T36" fmla="*/ 7 w 616"/>
                <a:gd name="T37" fmla="*/ 508 h 551"/>
                <a:gd name="T38" fmla="*/ 1 w 616"/>
                <a:gd name="T39" fmla="*/ 493 h 551"/>
                <a:gd name="T40" fmla="*/ 0 w 616"/>
                <a:gd name="T41" fmla="*/ 478 h 551"/>
                <a:gd name="T42" fmla="*/ 4 w 616"/>
                <a:gd name="T43" fmla="*/ 464 h 551"/>
                <a:gd name="T44" fmla="*/ 9 w 616"/>
                <a:gd name="T45" fmla="*/ 453 h 551"/>
                <a:gd name="T46" fmla="*/ 17 w 616"/>
                <a:gd name="T47" fmla="*/ 443 h 551"/>
                <a:gd name="T48" fmla="*/ 27 w 616"/>
                <a:gd name="T49" fmla="*/ 434 h 551"/>
                <a:gd name="T50" fmla="*/ 44 w 616"/>
                <a:gd name="T51" fmla="*/ 424 h 551"/>
                <a:gd name="T52" fmla="*/ 81 w 616"/>
                <a:gd name="T53" fmla="*/ 411 h 551"/>
                <a:gd name="T54" fmla="*/ 154 w 616"/>
                <a:gd name="T55" fmla="*/ 385 h 551"/>
                <a:gd name="T56" fmla="*/ 222 w 616"/>
                <a:gd name="T57" fmla="*/ 355 h 551"/>
                <a:gd name="T58" fmla="*/ 282 w 616"/>
                <a:gd name="T59" fmla="*/ 322 h 551"/>
                <a:gd name="T60" fmla="*/ 324 w 616"/>
                <a:gd name="T61" fmla="*/ 295 h 551"/>
                <a:gd name="T62" fmla="*/ 366 w 616"/>
                <a:gd name="T63" fmla="*/ 265 h 551"/>
                <a:gd name="T64" fmla="*/ 411 w 616"/>
                <a:gd name="T65" fmla="*/ 228 h 551"/>
                <a:gd name="T66" fmla="*/ 457 w 616"/>
                <a:gd name="T67" fmla="*/ 188 h 551"/>
                <a:gd name="T68" fmla="*/ 503 w 616"/>
                <a:gd name="T69" fmla="*/ 142 h 551"/>
                <a:gd name="T70" fmla="*/ 549 w 616"/>
                <a:gd name="T71" fmla="*/ 90 h 551"/>
                <a:gd name="T72" fmla="*/ 594 w 616"/>
                <a:gd name="T73" fmla="*/ 31 h 5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616" h="551">
                  <a:moveTo>
                    <a:pt x="616" y="0"/>
                  </a:moveTo>
                  <a:lnTo>
                    <a:pt x="609" y="20"/>
                  </a:lnTo>
                  <a:lnTo>
                    <a:pt x="586" y="73"/>
                  </a:lnTo>
                  <a:lnTo>
                    <a:pt x="569" y="108"/>
                  </a:lnTo>
                  <a:lnTo>
                    <a:pt x="549" y="149"/>
                  </a:lnTo>
                  <a:lnTo>
                    <a:pt x="525" y="193"/>
                  </a:lnTo>
                  <a:lnTo>
                    <a:pt x="498" y="239"/>
                  </a:lnTo>
                  <a:lnTo>
                    <a:pt x="483" y="263"/>
                  </a:lnTo>
                  <a:lnTo>
                    <a:pt x="467" y="286"/>
                  </a:lnTo>
                  <a:lnTo>
                    <a:pt x="451" y="310"/>
                  </a:lnTo>
                  <a:lnTo>
                    <a:pt x="433" y="333"/>
                  </a:lnTo>
                  <a:lnTo>
                    <a:pt x="416" y="356"/>
                  </a:lnTo>
                  <a:lnTo>
                    <a:pt x="396" y="379"/>
                  </a:lnTo>
                  <a:lnTo>
                    <a:pt x="376" y="401"/>
                  </a:lnTo>
                  <a:lnTo>
                    <a:pt x="355" y="422"/>
                  </a:lnTo>
                  <a:lnTo>
                    <a:pt x="334" y="441"/>
                  </a:lnTo>
                  <a:lnTo>
                    <a:pt x="312" y="460"/>
                  </a:lnTo>
                  <a:lnTo>
                    <a:pt x="289" y="478"/>
                  </a:lnTo>
                  <a:lnTo>
                    <a:pt x="265" y="495"/>
                  </a:lnTo>
                  <a:lnTo>
                    <a:pt x="240" y="509"/>
                  </a:lnTo>
                  <a:lnTo>
                    <a:pt x="215" y="522"/>
                  </a:lnTo>
                  <a:lnTo>
                    <a:pt x="189" y="533"/>
                  </a:lnTo>
                  <a:lnTo>
                    <a:pt x="162" y="542"/>
                  </a:lnTo>
                  <a:lnTo>
                    <a:pt x="147" y="546"/>
                  </a:lnTo>
                  <a:lnTo>
                    <a:pt x="133" y="549"/>
                  </a:lnTo>
                  <a:lnTo>
                    <a:pt x="119" y="551"/>
                  </a:lnTo>
                  <a:lnTo>
                    <a:pt x="105" y="551"/>
                  </a:lnTo>
                  <a:lnTo>
                    <a:pt x="92" y="551"/>
                  </a:lnTo>
                  <a:lnTo>
                    <a:pt x="80" y="550"/>
                  </a:lnTo>
                  <a:lnTo>
                    <a:pt x="68" y="549"/>
                  </a:lnTo>
                  <a:lnTo>
                    <a:pt x="58" y="546"/>
                  </a:lnTo>
                  <a:lnTo>
                    <a:pt x="47" y="543"/>
                  </a:lnTo>
                  <a:lnTo>
                    <a:pt x="38" y="539"/>
                  </a:lnTo>
                  <a:lnTo>
                    <a:pt x="30" y="533"/>
                  </a:lnTo>
                  <a:lnTo>
                    <a:pt x="22" y="528"/>
                  </a:lnTo>
                  <a:lnTo>
                    <a:pt x="16" y="522"/>
                  </a:lnTo>
                  <a:lnTo>
                    <a:pt x="11" y="516"/>
                  </a:lnTo>
                  <a:lnTo>
                    <a:pt x="7" y="508"/>
                  </a:lnTo>
                  <a:lnTo>
                    <a:pt x="4" y="500"/>
                  </a:lnTo>
                  <a:lnTo>
                    <a:pt x="1" y="493"/>
                  </a:lnTo>
                  <a:lnTo>
                    <a:pt x="0" y="485"/>
                  </a:lnTo>
                  <a:lnTo>
                    <a:pt x="0" y="478"/>
                  </a:lnTo>
                  <a:lnTo>
                    <a:pt x="1" y="471"/>
                  </a:lnTo>
                  <a:lnTo>
                    <a:pt x="4" y="464"/>
                  </a:lnTo>
                  <a:lnTo>
                    <a:pt x="6" y="459"/>
                  </a:lnTo>
                  <a:lnTo>
                    <a:pt x="9" y="453"/>
                  </a:lnTo>
                  <a:lnTo>
                    <a:pt x="13" y="448"/>
                  </a:lnTo>
                  <a:lnTo>
                    <a:pt x="17" y="443"/>
                  </a:lnTo>
                  <a:lnTo>
                    <a:pt x="21" y="438"/>
                  </a:lnTo>
                  <a:lnTo>
                    <a:pt x="27" y="434"/>
                  </a:lnTo>
                  <a:lnTo>
                    <a:pt x="32" y="430"/>
                  </a:lnTo>
                  <a:lnTo>
                    <a:pt x="44" y="424"/>
                  </a:lnTo>
                  <a:lnTo>
                    <a:pt x="57" y="419"/>
                  </a:lnTo>
                  <a:lnTo>
                    <a:pt x="81" y="411"/>
                  </a:lnTo>
                  <a:lnTo>
                    <a:pt x="126" y="397"/>
                  </a:lnTo>
                  <a:lnTo>
                    <a:pt x="154" y="385"/>
                  </a:lnTo>
                  <a:lnTo>
                    <a:pt x="187" y="372"/>
                  </a:lnTo>
                  <a:lnTo>
                    <a:pt x="222" y="355"/>
                  </a:lnTo>
                  <a:lnTo>
                    <a:pt x="261" y="334"/>
                  </a:lnTo>
                  <a:lnTo>
                    <a:pt x="282" y="322"/>
                  </a:lnTo>
                  <a:lnTo>
                    <a:pt x="302" y="310"/>
                  </a:lnTo>
                  <a:lnTo>
                    <a:pt x="324" y="295"/>
                  </a:lnTo>
                  <a:lnTo>
                    <a:pt x="344" y="281"/>
                  </a:lnTo>
                  <a:lnTo>
                    <a:pt x="366" y="265"/>
                  </a:lnTo>
                  <a:lnTo>
                    <a:pt x="389" y="247"/>
                  </a:lnTo>
                  <a:lnTo>
                    <a:pt x="411" y="228"/>
                  </a:lnTo>
                  <a:lnTo>
                    <a:pt x="434" y="210"/>
                  </a:lnTo>
                  <a:lnTo>
                    <a:pt x="457" y="188"/>
                  </a:lnTo>
                  <a:lnTo>
                    <a:pt x="480" y="166"/>
                  </a:lnTo>
                  <a:lnTo>
                    <a:pt x="503" y="142"/>
                  </a:lnTo>
                  <a:lnTo>
                    <a:pt x="526" y="117"/>
                  </a:lnTo>
                  <a:lnTo>
                    <a:pt x="549" y="90"/>
                  </a:lnTo>
                  <a:lnTo>
                    <a:pt x="571" y="61"/>
                  </a:lnTo>
                  <a:lnTo>
                    <a:pt x="594" y="31"/>
                  </a:lnTo>
                  <a:lnTo>
                    <a:pt x="616" y="0"/>
                  </a:lnTo>
                  <a:close/>
                </a:path>
              </a:pathLst>
            </a:custGeom>
            <a:grpFill/>
            <a:ln>
              <a:noFill/>
            </a:ln>
          </p:spPr>
          <p:txBody>
            <a:bodyPr/>
            <a:lstStyle/>
            <a:p>
              <a:pPr>
                <a:defRPr/>
              </a:pPr>
              <a:endParaRPr lang="zh-CN" altLang="en-US" sz="1350">
                <a:solidFill>
                  <a:prstClr val="black"/>
                </a:solidFill>
              </a:endParaRPr>
            </a:p>
          </p:txBody>
        </p:sp>
        <p:sp>
          <p:nvSpPr>
            <p:cNvPr id="13" name="淘宝店chenying0907 11"/>
            <p:cNvSpPr>
              <a:spLocks/>
            </p:cNvSpPr>
            <p:nvPr/>
          </p:nvSpPr>
          <p:spPr bwMode="auto">
            <a:xfrm>
              <a:off x="3497263" y="2374901"/>
              <a:ext cx="36513" cy="36513"/>
            </a:xfrm>
            <a:custGeom>
              <a:avLst/>
              <a:gdLst>
                <a:gd name="T0" fmla="*/ 0 w 164"/>
                <a:gd name="T1" fmla="*/ 89 h 164"/>
                <a:gd name="T2" fmla="*/ 3 w 164"/>
                <a:gd name="T3" fmla="*/ 106 h 164"/>
                <a:gd name="T4" fmla="*/ 10 w 164"/>
                <a:gd name="T5" fmla="*/ 121 h 164"/>
                <a:gd name="T6" fmla="*/ 19 w 164"/>
                <a:gd name="T7" fmla="*/ 134 h 164"/>
                <a:gd name="T8" fmla="*/ 29 w 164"/>
                <a:gd name="T9" fmla="*/ 145 h 164"/>
                <a:gd name="T10" fmla="*/ 43 w 164"/>
                <a:gd name="T11" fmla="*/ 154 h 164"/>
                <a:gd name="T12" fmla="*/ 58 w 164"/>
                <a:gd name="T13" fmla="*/ 160 h 164"/>
                <a:gd name="T14" fmla="*/ 73 w 164"/>
                <a:gd name="T15" fmla="*/ 164 h 164"/>
                <a:gd name="T16" fmla="*/ 90 w 164"/>
                <a:gd name="T17" fmla="*/ 164 h 164"/>
                <a:gd name="T18" fmla="*/ 107 w 164"/>
                <a:gd name="T19" fmla="*/ 160 h 164"/>
                <a:gd name="T20" fmla="*/ 121 w 164"/>
                <a:gd name="T21" fmla="*/ 154 h 164"/>
                <a:gd name="T22" fmla="*/ 134 w 164"/>
                <a:gd name="T23" fmla="*/ 145 h 164"/>
                <a:gd name="T24" fmla="*/ 145 w 164"/>
                <a:gd name="T25" fmla="*/ 134 h 164"/>
                <a:gd name="T26" fmla="*/ 155 w 164"/>
                <a:gd name="T27" fmla="*/ 121 h 164"/>
                <a:gd name="T28" fmla="*/ 161 w 164"/>
                <a:gd name="T29" fmla="*/ 106 h 164"/>
                <a:gd name="T30" fmla="*/ 164 w 164"/>
                <a:gd name="T31" fmla="*/ 89 h 164"/>
                <a:gd name="T32" fmla="*/ 164 w 164"/>
                <a:gd name="T33" fmla="*/ 73 h 164"/>
                <a:gd name="T34" fmla="*/ 161 w 164"/>
                <a:gd name="T35" fmla="*/ 57 h 164"/>
                <a:gd name="T36" fmla="*/ 155 w 164"/>
                <a:gd name="T37" fmla="*/ 42 h 164"/>
                <a:gd name="T38" fmla="*/ 145 w 164"/>
                <a:gd name="T39" fmla="*/ 29 h 164"/>
                <a:gd name="T40" fmla="*/ 134 w 164"/>
                <a:gd name="T41" fmla="*/ 18 h 164"/>
                <a:gd name="T42" fmla="*/ 121 w 164"/>
                <a:gd name="T43" fmla="*/ 9 h 164"/>
                <a:gd name="T44" fmla="*/ 107 w 164"/>
                <a:gd name="T45" fmla="*/ 3 h 164"/>
                <a:gd name="T46" fmla="*/ 90 w 164"/>
                <a:gd name="T47" fmla="*/ 0 h 164"/>
                <a:gd name="T48" fmla="*/ 73 w 164"/>
                <a:gd name="T49" fmla="*/ 0 h 164"/>
                <a:gd name="T50" fmla="*/ 58 w 164"/>
                <a:gd name="T51" fmla="*/ 3 h 164"/>
                <a:gd name="T52" fmla="*/ 43 w 164"/>
                <a:gd name="T53" fmla="*/ 9 h 164"/>
                <a:gd name="T54" fmla="*/ 29 w 164"/>
                <a:gd name="T55" fmla="*/ 18 h 164"/>
                <a:gd name="T56" fmla="*/ 19 w 164"/>
                <a:gd name="T57" fmla="*/ 29 h 164"/>
                <a:gd name="T58" fmla="*/ 10 w 164"/>
                <a:gd name="T59" fmla="*/ 42 h 164"/>
                <a:gd name="T60" fmla="*/ 3 w 164"/>
                <a:gd name="T61" fmla="*/ 57 h 164"/>
                <a:gd name="T62" fmla="*/ 0 w 164"/>
                <a:gd name="T63" fmla="*/ 73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64" h="164">
                  <a:moveTo>
                    <a:pt x="0" y="81"/>
                  </a:moveTo>
                  <a:lnTo>
                    <a:pt x="0" y="89"/>
                  </a:lnTo>
                  <a:lnTo>
                    <a:pt x="1" y="98"/>
                  </a:lnTo>
                  <a:lnTo>
                    <a:pt x="3" y="106"/>
                  </a:lnTo>
                  <a:lnTo>
                    <a:pt x="6" y="113"/>
                  </a:lnTo>
                  <a:lnTo>
                    <a:pt x="10" y="121"/>
                  </a:lnTo>
                  <a:lnTo>
                    <a:pt x="14" y="127"/>
                  </a:lnTo>
                  <a:lnTo>
                    <a:pt x="19" y="134"/>
                  </a:lnTo>
                  <a:lnTo>
                    <a:pt x="24" y="140"/>
                  </a:lnTo>
                  <a:lnTo>
                    <a:pt x="29" y="145"/>
                  </a:lnTo>
                  <a:lnTo>
                    <a:pt x="36" y="150"/>
                  </a:lnTo>
                  <a:lnTo>
                    <a:pt x="43" y="154"/>
                  </a:lnTo>
                  <a:lnTo>
                    <a:pt x="50" y="157"/>
                  </a:lnTo>
                  <a:lnTo>
                    <a:pt x="58" y="160"/>
                  </a:lnTo>
                  <a:lnTo>
                    <a:pt x="65" y="163"/>
                  </a:lnTo>
                  <a:lnTo>
                    <a:pt x="73" y="164"/>
                  </a:lnTo>
                  <a:lnTo>
                    <a:pt x="82" y="164"/>
                  </a:lnTo>
                  <a:lnTo>
                    <a:pt x="90" y="164"/>
                  </a:lnTo>
                  <a:lnTo>
                    <a:pt x="98" y="163"/>
                  </a:lnTo>
                  <a:lnTo>
                    <a:pt x="107" y="160"/>
                  </a:lnTo>
                  <a:lnTo>
                    <a:pt x="114" y="157"/>
                  </a:lnTo>
                  <a:lnTo>
                    <a:pt x="121" y="154"/>
                  </a:lnTo>
                  <a:lnTo>
                    <a:pt x="128" y="150"/>
                  </a:lnTo>
                  <a:lnTo>
                    <a:pt x="134" y="145"/>
                  </a:lnTo>
                  <a:lnTo>
                    <a:pt x="140" y="140"/>
                  </a:lnTo>
                  <a:lnTo>
                    <a:pt x="145" y="134"/>
                  </a:lnTo>
                  <a:lnTo>
                    <a:pt x="151" y="127"/>
                  </a:lnTo>
                  <a:lnTo>
                    <a:pt x="155" y="121"/>
                  </a:lnTo>
                  <a:lnTo>
                    <a:pt x="158" y="113"/>
                  </a:lnTo>
                  <a:lnTo>
                    <a:pt x="161" y="106"/>
                  </a:lnTo>
                  <a:lnTo>
                    <a:pt x="162" y="98"/>
                  </a:lnTo>
                  <a:lnTo>
                    <a:pt x="164" y="89"/>
                  </a:lnTo>
                  <a:lnTo>
                    <a:pt x="164" y="81"/>
                  </a:lnTo>
                  <a:lnTo>
                    <a:pt x="164" y="73"/>
                  </a:lnTo>
                  <a:lnTo>
                    <a:pt x="162" y="65"/>
                  </a:lnTo>
                  <a:lnTo>
                    <a:pt x="161" y="57"/>
                  </a:lnTo>
                  <a:lnTo>
                    <a:pt x="158" y="50"/>
                  </a:lnTo>
                  <a:lnTo>
                    <a:pt x="155" y="42"/>
                  </a:lnTo>
                  <a:lnTo>
                    <a:pt x="151" y="35"/>
                  </a:lnTo>
                  <a:lnTo>
                    <a:pt x="145" y="29"/>
                  </a:lnTo>
                  <a:lnTo>
                    <a:pt x="140" y="24"/>
                  </a:lnTo>
                  <a:lnTo>
                    <a:pt x="134" y="18"/>
                  </a:lnTo>
                  <a:lnTo>
                    <a:pt x="128" y="13"/>
                  </a:lnTo>
                  <a:lnTo>
                    <a:pt x="121" y="9"/>
                  </a:lnTo>
                  <a:lnTo>
                    <a:pt x="114" y="6"/>
                  </a:lnTo>
                  <a:lnTo>
                    <a:pt x="107" y="3"/>
                  </a:lnTo>
                  <a:lnTo>
                    <a:pt x="98" y="1"/>
                  </a:lnTo>
                  <a:lnTo>
                    <a:pt x="90" y="0"/>
                  </a:lnTo>
                  <a:lnTo>
                    <a:pt x="82" y="0"/>
                  </a:lnTo>
                  <a:lnTo>
                    <a:pt x="73" y="0"/>
                  </a:lnTo>
                  <a:lnTo>
                    <a:pt x="65" y="1"/>
                  </a:lnTo>
                  <a:lnTo>
                    <a:pt x="58" y="3"/>
                  </a:lnTo>
                  <a:lnTo>
                    <a:pt x="50" y="6"/>
                  </a:lnTo>
                  <a:lnTo>
                    <a:pt x="43" y="9"/>
                  </a:lnTo>
                  <a:lnTo>
                    <a:pt x="36" y="13"/>
                  </a:lnTo>
                  <a:lnTo>
                    <a:pt x="29" y="18"/>
                  </a:lnTo>
                  <a:lnTo>
                    <a:pt x="24" y="24"/>
                  </a:lnTo>
                  <a:lnTo>
                    <a:pt x="19" y="29"/>
                  </a:lnTo>
                  <a:lnTo>
                    <a:pt x="14" y="35"/>
                  </a:lnTo>
                  <a:lnTo>
                    <a:pt x="10" y="42"/>
                  </a:lnTo>
                  <a:lnTo>
                    <a:pt x="6" y="50"/>
                  </a:lnTo>
                  <a:lnTo>
                    <a:pt x="3" y="57"/>
                  </a:lnTo>
                  <a:lnTo>
                    <a:pt x="1" y="65"/>
                  </a:lnTo>
                  <a:lnTo>
                    <a:pt x="0" y="73"/>
                  </a:lnTo>
                  <a:lnTo>
                    <a:pt x="0" y="81"/>
                  </a:lnTo>
                  <a:close/>
                </a:path>
              </a:pathLst>
            </a:custGeom>
            <a:grpFill/>
            <a:ln>
              <a:noFill/>
            </a:ln>
          </p:spPr>
          <p:txBody>
            <a:bodyPr/>
            <a:lstStyle/>
            <a:p>
              <a:pPr>
                <a:defRPr/>
              </a:pPr>
              <a:endParaRPr lang="zh-CN" altLang="en-US" sz="1350">
                <a:solidFill>
                  <a:prstClr val="black"/>
                </a:solidFill>
              </a:endParaRPr>
            </a:p>
          </p:txBody>
        </p:sp>
        <p:sp>
          <p:nvSpPr>
            <p:cNvPr id="14" name="淘宝店chenying0907 12"/>
            <p:cNvSpPr>
              <a:spLocks/>
            </p:cNvSpPr>
            <p:nvPr/>
          </p:nvSpPr>
          <p:spPr bwMode="auto">
            <a:xfrm>
              <a:off x="3816351" y="2312988"/>
              <a:ext cx="161925" cy="96838"/>
            </a:xfrm>
            <a:custGeom>
              <a:avLst/>
              <a:gdLst>
                <a:gd name="T0" fmla="*/ 699 w 712"/>
                <a:gd name="T1" fmla="*/ 407 h 424"/>
                <a:gd name="T2" fmla="*/ 641 w 712"/>
                <a:gd name="T3" fmla="*/ 329 h 424"/>
                <a:gd name="T4" fmla="*/ 579 w 712"/>
                <a:gd name="T5" fmla="*/ 257 h 424"/>
                <a:gd name="T6" fmla="*/ 521 w 712"/>
                <a:gd name="T7" fmla="*/ 199 h 424"/>
                <a:gd name="T8" fmla="*/ 479 w 712"/>
                <a:gd name="T9" fmla="*/ 161 h 424"/>
                <a:gd name="T10" fmla="*/ 433 w 712"/>
                <a:gd name="T11" fmla="*/ 123 h 424"/>
                <a:gd name="T12" fmla="*/ 385 w 712"/>
                <a:gd name="T13" fmla="*/ 89 h 424"/>
                <a:gd name="T14" fmla="*/ 335 w 712"/>
                <a:gd name="T15" fmla="*/ 58 h 424"/>
                <a:gd name="T16" fmla="*/ 283 w 712"/>
                <a:gd name="T17" fmla="*/ 33 h 424"/>
                <a:gd name="T18" fmla="*/ 229 w 712"/>
                <a:gd name="T19" fmla="*/ 15 h 424"/>
                <a:gd name="T20" fmla="*/ 173 w 712"/>
                <a:gd name="T21" fmla="*/ 3 h 424"/>
                <a:gd name="T22" fmla="*/ 129 w 712"/>
                <a:gd name="T23" fmla="*/ 0 h 424"/>
                <a:gd name="T24" fmla="*/ 101 w 712"/>
                <a:gd name="T25" fmla="*/ 2 h 424"/>
                <a:gd name="T26" fmla="*/ 75 w 712"/>
                <a:gd name="T27" fmla="*/ 7 h 424"/>
                <a:gd name="T28" fmla="*/ 52 w 712"/>
                <a:gd name="T29" fmla="*/ 16 h 424"/>
                <a:gd name="T30" fmla="*/ 33 w 712"/>
                <a:gd name="T31" fmla="*/ 26 h 424"/>
                <a:gd name="T32" fmla="*/ 18 w 712"/>
                <a:gd name="T33" fmla="*/ 39 h 424"/>
                <a:gd name="T34" fmla="*/ 7 w 712"/>
                <a:gd name="T35" fmla="*/ 53 h 424"/>
                <a:gd name="T36" fmla="*/ 2 w 712"/>
                <a:gd name="T37" fmla="*/ 69 h 424"/>
                <a:gd name="T38" fmla="*/ 0 w 712"/>
                <a:gd name="T39" fmla="*/ 86 h 424"/>
                <a:gd name="T40" fmla="*/ 3 w 712"/>
                <a:gd name="T41" fmla="*/ 100 h 424"/>
                <a:gd name="T42" fmla="*/ 8 w 712"/>
                <a:gd name="T43" fmla="*/ 112 h 424"/>
                <a:gd name="T44" fmla="*/ 16 w 712"/>
                <a:gd name="T45" fmla="*/ 122 h 424"/>
                <a:gd name="T46" fmla="*/ 27 w 712"/>
                <a:gd name="T47" fmla="*/ 131 h 424"/>
                <a:gd name="T48" fmla="*/ 38 w 712"/>
                <a:gd name="T49" fmla="*/ 137 h 424"/>
                <a:gd name="T50" fmla="*/ 57 w 712"/>
                <a:gd name="T51" fmla="*/ 143 h 424"/>
                <a:gd name="T52" fmla="*/ 96 w 712"/>
                <a:gd name="T53" fmla="*/ 147 h 424"/>
                <a:gd name="T54" fmla="*/ 173 w 712"/>
                <a:gd name="T55" fmla="*/ 155 h 424"/>
                <a:gd name="T56" fmla="*/ 246 w 712"/>
                <a:gd name="T57" fmla="*/ 169 h 424"/>
                <a:gd name="T58" fmla="*/ 311 w 712"/>
                <a:gd name="T59" fmla="*/ 187 h 424"/>
                <a:gd name="T60" fmla="*/ 358 w 712"/>
                <a:gd name="T61" fmla="*/ 204 h 424"/>
                <a:gd name="T62" fmla="*/ 408 w 712"/>
                <a:gd name="T63" fmla="*/ 224 h 424"/>
                <a:gd name="T64" fmla="*/ 460 w 712"/>
                <a:gd name="T65" fmla="*/ 249 h 424"/>
                <a:gd name="T66" fmla="*/ 514 w 712"/>
                <a:gd name="T67" fmla="*/ 278 h 424"/>
                <a:gd name="T68" fmla="*/ 568 w 712"/>
                <a:gd name="T69" fmla="*/ 312 h 424"/>
                <a:gd name="T70" fmla="*/ 625 w 712"/>
                <a:gd name="T71" fmla="*/ 352 h 424"/>
                <a:gd name="T72" fmla="*/ 682 w 712"/>
                <a:gd name="T73" fmla="*/ 399 h 4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12" h="424">
                  <a:moveTo>
                    <a:pt x="712" y="424"/>
                  </a:moveTo>
                  <a:lnTo>
                    <a:pt x="699" y="407"/>
                  </a:lnTo>
                  <a:lnTo>
                    <a:pt x="666" y="360"/>
                  </a:lnTo>
                  <a:lnTo>
                    <a:pt x="641" y="329"/>
                  </a:lnTo>
                  <a:lnTo>
                    <a:pt x="612" y="295"/>
                  </a:lnTo>
                  <a:lnTo>
                    <a:pt x="579" y="257"/>
                  </a:lnTo>
                  <a:lnTo>
                    <a:pt x="541" y="218"/>
                  </a:lnTo>
                  <a:lnTo>
                    <a:pt x="521" y="199"/>
                  </a:lnTo>
                  <a:lnTo>
                    <a:pt x="500" y="180"/>
                  </a:lnTo>
                  <a:lnTo>
                    <a:pt x="479" y="161"/>
                  </a:lnTo>
                  <a:lnTo>
                    <a:pt x="456" y="142"/>
                  </a:lnTo>
                  <a:lnTo>
                    <a:pt x="433" y="123"/>
                  </a:lnTo>
                  <a:lnTo>
                    <a:pt x="410" y="105"/>
                  </a:lnTo>
                  <a:lnTo>
                    <a:pt x="385" y="89"/>
                  </a:lnTo>
                  <a:lnTo>
                    <a:pt x="360" y="73"/>
                  </a:lnTo>
                  <a:lnTo>
                    <a:pt x="335" y="58"/>
                  </a:lnTo>
                  <a:lnTo>
                    <a:pt x="309" y="46"/>
                  </a:lnTo>
                  <a:lnTo>
                    <a:pt x="283" y="33"/>
                  </a:lnTo>
                  <a:lnTo>
                    <a:pt x="256" y="23"/>
                  </a:lnTo>
                  <a:lnTo>
                    <a:pt x="229" y="15"/>
                  </a:lnTo>
                  <a:lnTo>
                    <a:pt x="201" y="7"/>
                  </a:lnTo>
                  <a:lnTo>
                    <a:pt x="173" y="3"/>
                  </a:lnTo>
                  <a:lnTo>
                    <a:pt x="145" y="0"/>
                  </a:lnTo>
                  <a:lnTo>
                    <a:pt x="129" y="0"/>
                  </a:lnTo>
                  <a:lnTo>
                    <a:pt x="115" y="1"/>
                  </a:lnTo>
                  <a:lnTo>
                    <a:pt x="101" y="2"/>
                  </a:lnTo>
                  <a:lnTo>
                    <a:pt x="87" y="4"/>
                  </a:lnTo>
                  <a:lnTo>
                    <a:pt x="75" y="7"/>
                  </a:lnTo>
                  <a:lnTo>
                    <a:pt x="63" y="11"/>
                  </a:lnTo>
                  <a:lnTo>
                    <a:pt x="52" y="16"/>
                  </a:lnTo>
                  <a:lnTo>
                    <a:pt x="42" y="21"/>
                  </a:lnTo>
                  <a:lnTo>
                    <a:pt x="33" y="26"/>
                  </a:lnTo>
                  <a:lnTo>
                    <a:pt x="25" y="32"/>
                  </a:lnTo>
                  <a:lnTo>
                    <a:pt x="18" y="39"/>
                  </a:lnTo>
                  <a:lnTo>
                    <a:pt x="12" y="46"/>
                  </a:lnTo>
                  <a:lnTo>
                    <a:pt x="7" y="53"/>
                  </a:lnTo>
                  <a:lnTo>
                    <a:pt x="4" y="62"/>
                  </a:lnTo>
                  <a:lnTo>
                    <a:pt x="2" y="69"/>
                  </a:lnTo>
                  <a:lnTo>
                    <a:pt x="0" y="77"/>
                  </a:lnTo>
                  <a:lnTo>
                    <a:pt x="0" y="86"/>
                  </a:lnTo>
                  <a:lnTo>
                    <a:pt x="1" y="93"/>
                  </a:lnTo>
                  <a:lnTo>
                    <a:pt x="3" y="100"/>
                  </a:lnTo>
                  <a:lnTo>
                    <a:pt x="5" y="107"/>
                  </a:lnTo>
                  <a:lnTo>
                    <a:pt x="8" y="112"/>
                  </a:lnTo>
                  <a:lnTo>
                    <a:pt x="12" y="117"/>
                  </a:lnTo>
                  <a:lnTo>
                    <a:pt x="16" y="122"/>
                  </a:lnTo>
                  <a:lnTo>
                    <a:pt x="22" y="126"/>
                  </a:lnTo>
                  <a:lnTo>
                    <a:pt x="27" y="131"/>
                  </a:lnTo>
                  <a:lnTo>
                    <a:pt x="32" y="134"/>
                  </a:lnTo>
                  <a:lnTo>
                    <a:pt x="38" y="137"/>
                  </a:lnTo>
                  <a:lnTo>
                    <a:pt x="45" y="139"/>
                  </a:lnTo>
                  <a:lnTo>
                    <a:pt x="57" y="143"/>
                  </a:lnTo>
                  <a:lnTo>
                    <a:pt x="71" y="145"/>
                  </a:lnTo>
                  <a:lnTo>
                    <a:pt x="96" y="147"/>
                  </a:lnTo>
                  <a:lnTo>
                    <a:pt x="143" y="150"/>
                  </a:lnTo>
                  <a:lnTo>
                    <a:pt x="173" y="155"/>
                  </a:lnTo>
                  <a:lnTo>
                    <a:pt x="208" y="161"/>
                  </a:lnTo>
                  <a:lnTo>
                    <a:pt x="246" y="169"/>
                  </a:lnTo>
                  <a:lnTo>
                    <a:pt x="289" y="181"/>
                  </a:lnTo>
                  <a:lnTo>
                    <a:pt x="311" y="187"/>
                  </a:lnTo>
                  <a:lnTo>
                    <a:pt x="334" y="195"/>
                  </a:lnTo>
                  <a:lnTo>
                    <a:pt x="358" y="204"/>
                  </a:lnTo>
                  <a:lnTo>
                    <a:pt x="383" y="213"/>
                  </a:lnTo>
                  <a:lnTo>
                    <a:pt x="408" y="224"/>
                  </a:lnTo>
                  <a:lnTo>
                    <a:pt x="433" y="235"/>
                  </a:lnTo>
                  <a:lnTo>
                    <a:pt x="460" y="249"/>
                  </a:lnTo>
                  <a:lnTo>
                    <a:pt x="487" y="262"/>
                  </a:lnTo>
                  <a:lnTo>
                    <a:pt x="514" y="278"/>
                  </a:lnTo>
                  <a:lnTo>
                    <a:pt x="541" y="295"/>
                  </a:lnTo>
                  <a:lnTo>
                    <a:pt x="568" y="312"/>
                  </a:lnTo>
                  <a:lnTo>
                    <a:pt x="597" y="331"/>
                  </a:lnTo>
                  <a:lnTo>
                    <a:pt x="625" y="352"/>
                  </a:lnTo>
                  <a:lnTo>
                    <a:pt x="654" y="375"/>
                  </a:lnTo>
                  <a:lnTo>
                    <a:pt x="682" y="399"/>
                  </a:lnTo>
                  <a:lnTo>
                    <a:pt x="712" y="424"/>
                  </a:lnTo>
                  <a:close/>
                </a:path>
              </a:pathLst>
            </a:custGeom>
            <a:grpFill/>
            <a:ln>
              <a:noFill/>
            </a:ln>
          </p:spPr>
          <p:txBody>
            <a:bodyPr/>
            <a:lstStyle/>
            <a:p>
              <a:pPr>
                <a:defRPr/>
              </a:pPr>
              <a:endParaRPr lang="zh-CN" altLang="en-US" sz="1350">
                <a:solidFill>
                  <a:prstClr val="black"/>
                </a:solidFill>
              </a:endParaRPr>
            </a:p>
          </p:txBody>
        </p:sp>
        <p:sp>
          <p:nvSpPr>
            <p:cNvPr id="15" name="淘宝店chenying0907 13"/>
            <p:cNvSpPr>
              <a:spLocks/>
            </p:cNvSpPr>
            <p:nvPr/>
          </p:nvSpPr>
          <p:spPr bwMode="auto">
            <a:xfrm>
              <a:off x="3975101" y="2319338"/>
              <a:ext cx="61913" cy="147638"/>
            </a:xfrm>
            <a:custGeom>
              <a:avLst/>
              <a:gdLst>
                <a:gd name="T0" fmla="*/ 260 w 272"/>
                <a:gd name="T1" fmla="*/ 637 h 651"/>
                <a:gd name="T2" fmla="*/ 203 w 272"/>
                <a:gd name="T3" fmla="*/ 577 h 651"/>
                <a:gd name="T4" fmla="*/ 152 w 272"/>
                <a:gd name="T5" fmla="*/ 513 h 651"/>
                <a:gd name="T6" fmla="*/ 112 w 272"/>
                <a:gd name="T7" fmla="*/ 457 h 651"/>
                <a:gd name="T8" fmla="*/ 86 w 272"/>
                <a:gd name="T9" fmla="*/ 415 h 651"/>
                <a:gd name="T10" fmla="*/ 62 w 272"/>
                <a:gd name="T11" fmla="*/ 371 h 651"/>
                <a:gd name="T12" fmla="*/ 41 w 272"/>
                <a:gd name="T13" fmla="*/ 326 h 651"/>
                <a:gd name="T14" fmla="*/ 23 w 272"/>
                <a:gd name="T15" fmla="*/ 279 h 651"/>
                <a:gd name="T16" fmla="*/ 10 w 272"/>
                <a:gd name="T17" fmla="*/ 231 h 651"/>
                <a:gd name="T18" fmla="*/ 2 w 272"/>
                <a:gd name="T19" fmla="*/ 183 h 651"/>
                <a:gd name="T20" fmla="*/ 1 w 272"/>
                <a:gd name="T21" fmla="*/ 134 h 651"/>
                <a:gd name="T22" fmla="*/ 6 w 272"/>
                <a:gd name="T23" fmla="*/ 97 h 651"/>
                <a:gd name="T24" fmla="*/ 12 w 272"/>
                <a:gd name="T25" fmla="*/ 73 h 651"/>
                <a:gd name="T26" fmla="*/ 20 w 272"/>
                <a:gd name="T27" fmla="*/ 52 h 651"/>
                <a:gd name="T28" fmla="*/ 31 w 272"/>
                <a:gd name="T29" fmla="*/ 35 h 651"/>
                <a:gd name="T30" fmla="*/ 42 w 272"/>
                <a:gd name="T31" fmla="*/ 21 h 651"/>
                <a:gd name="T32" fmla="*/ 56 w 272"/>
                <a:gd name="T33" fmla="*/ 10 h 651"/>
                <a:gd name="T34" fmla="*/ 69 w 272"/>
                <a:gd name="T35" fmla="*/ 3 h 651"/>
                <a:gd name="T36" fmla="*/ 83 w 272"/>
                <a:gd name="T37" fmla="*/ 0 h 651"/>
                <a:gd name="T38" fmla="*/ 98 w 272"/>
                <a:gd name="T39" fmla="*/ 2 h 651"/>
                <a:gd name="T40" fmla="*/ 109 w 272"/>
                <a:gd name="T41" fmla="*/ 6 h 651"/>
                <a:gd name="T42" fmla="*/ 118 w 272"/>
                <a:gd name="T43" fmla="*/ 13 h 651"/>
                <a:gd name="T44" fmla="*/ 126 w 272"/>
                <a:gd name="T45" fmla="*/ 21 h 651"/>
                <a:gd name="T46" fmla="*/ 133 w 272"/>
                <a:gd name="T47" fmla="*/ 36 h 651"/>
                <a:gd name="T48" fmla="*/ 136 w 272"/>
                <a:gd name="T49" fmla="*/ 59 h 651"/>
                <a:gd name="T50" fmla="*/ 134 w 272"/>
                <a:gd name="T51" fmla="*/ 92 h 651"/>
                <a:gd name="T52" fmla="*/ 129 w 272"/>
                <a:gd name="T53" fmla="*/ 158 h 651"/>
                <a:gd name="T54" fmla="*/ 129 w 272"/>
                <a:gd name="T55" fmla="*/ 222 h 651"/>
                <a:gd name="T56" fmla="*/ 134 w 272"/>
                <a:gd name="T57" fmla="*/ 279 h 651"/>
                <a:gd name="T58" fmla="*/ 140 w 272"/>
                <a:gd name="T59" fmla="*/ 321 h 651"/>
                <a:gd name="T60" fmla="*/ 150 w 272"/>
                <a:gd name="T61" fmla="*/ 365 h 651"/>
                <a:gd name="T62" fmla="*/ 162 w 272"/>
                <a:gd name="T63" fmla="*/ 413 h 651"/>
                <a:gd name="T64" fmla="*/ 179 w 272"/>
                <a:gd name="T65" fmla="*/ 462 h 651"/>
                <a:gd name="T66" fmla="*/ 200 w 272"/>
                <a:gd name="T67" fmla="*/ 514 h 651"/>
                <a:gd name="T68" fmla="*/ 225 w 272"/>
                <a:gd name="T69" fmla="*/ 567 h 651"/>
                <a:gd name="T70" fmla="*/ 255 w 272"/>
                <a:gd name="T71" fmla="*/ 623 h 6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72" h="651">
                  <a:moveTo>
                    <a:pt x="272" y="651"/>
                  </a:moveTo>
                  <a:lnTo>
                    <a:pt x="260" y="637"/>
                  </a:lnTo>
                  <a:lnTo>
                    <a:pt x="225" y="602"/>
                  </a:lnTo>
                  <a:lnTo>
                    <a:pt x="203" y="577"/>
                  </a:lnTo>
                  <a:lnTo>
                    <a:pt x="178" y="547"/>
                  </a:lnTo>
                  <a:lnTo>
                    <a:pt x="152" y="513"/>
                  </a:lnTo>
                  <a:lnTo>
                    <a:pt x="126" y="476"/>
                  </a:lnTo>
                  <a:lnTo>
                    <a:pt x="112" y="457"/>
                  </a:lnTo>
                  <a:lnTo>
                    <a:pt x="99" y="436"/>
                  </a:lnTo>
                  <a:lnTo>
                    <a:pt x="86" y="415"/>
                  </a:lnTo>
                  <a:lnTo>
                    <a:pt x="73" y="394"/>
                  </a:lnTo>
                  <a:lnTo>
                    <a:pt x="62" y="371"/>
                  </a:lnTo>
                  <a:lnTo>
                    <a:pt x="52" y="349"/>
                  </a:lnTo>
                  <a:lnTo>
                    <a:pt x="41" y="326"/>
                  </a:lnTo>
                  <a:lnTo>
                    <a:pt x="32" y="302"/>
                  </a:lnTo>
                  <a:lnTo>
                    <a:pt x="23" y="279"/>
                  </a:lnTo>
                  <a:lnTo>
                    <a:pt x="16" y="255"/>
                  </a:lnTo>
                  <a:lnTo>
                    <a:pt x="10" y="231"/>
                  </a:lnTo>
                  <a:lnTo>
                    <a:pt x="6" y="207"/>
                  </a:lnTo>
                  <a:lnTo>
                    <a:pt x="2" y="183"/>
                  </a:lnTo>
                  <a:lnTo>
                    <a:pt x="0" y="158"/>
                  </a:lnTo>
                  <a:lnTo>
                    <a:pt x="1" y="134"/>
                  </a:lnTo>
                  <a:lnTo>
                    <a:pt x="3" y="110"/>
                  </a:lnTo>
                  <a:lnTo>
                    <a:pt x="6" y="97"/>
                  </a:lnTo>
                  <a:lnTo>
                    <a:pt x="8" y="85"/>
                  </a:lnTo>
                  <a:lnTo>
                    <a:pt x="12" y="73"/>
                  </a:lnTo>
                  <a:lnTo>
                    <a:pt x="15" y="63"/>
                  </a:lnTo>
                  <a:lnTo>
                    <a:pt x="20" y="52"/>
                  </a:lnTo>
                  <a:lnTo>
                    <a:pt x="24" y="43"/>
                  </a:lnTo>
                  <a:lnTo>
                    <a:pt x="31" y="35"/>
                  </a:lnTo>
                  <a:lnTo>
                    <a:pt x="36" y="27"/>
                  </a:lnTo>
                  <a:lnTo>
                    <a:pt x="42" y="21"/>
                  </a:lnTo>
                  <a:lnTo>
                    <a:pt x="48" y="15"/>
                  </a:lnTo>
                  <a:lnTo>
                    <a:pt x="56" y="10"/>
                  </a:lnTo>
                  <a:lnTo>
                    <a:pt x="62" y="5"/>
                  </a:lnTo>
                  <a:lnTo>
                    <a:pt x="69" y="3"/>
                  </a:lnTo>
                  <a:lnTo>
                    <a:pt x="77" y="1"/>
                  </a:lnTo>
                  <a:lnTo>
                    <a:pt x="83" y="0"/>
                  </a:lnTo>
                  <a:lnTo>
                    <a:pt x="90" y="1"/>
                  </a:lnTo>
                  <a:lnTo>
                    <a:pt x="98" y="2"/>
                  </a:lnTo>
                  <a:lnTo>
                    <a:pt x="104" y="4"/>
                  </a:lnTo>
                  <a:lnTo>
                    <a:pt x="109" y="6"/>
                  </a:lnTo>
                  <a:lnTo>
                    <a:pt x="114" y="10"/>
                  </a:lnTo>
                  <a:lnTo>
                    <a:pt x="118" y="13"/>
                  </a:lnTo>
                  <a:lnTo>
                    <a:pt x="122" y="17"/>
                  </a:lnTo>
                  <a:lnTo>
                    <a:pt x="126" y="21"/>
                  </a:lnTo>
                  <a:lnTo>
                    <a:pt x="128" y="26"/>
                  </a:lnTo>
                  <a:lnTo>
                    <a:pt x="133" y="36"/>
                  </a:lnTo>
                  <a:lnTo>
                    <a:pt x="135" y="47"/>
                  </a:lnTo>
                  <a:lnTo>
                    <a:pt x="136" y="59"/>
                  </a:lnTo>
                  <a:lnTo>
                    <a:pt x="136" y="70"/>
                  </a:lnTo>
                  <a:lnTo>
                    <a:pt x="134" y="92"/>
                  </a:lnTo>
                  <a:lnTo>
                    <a:pt x="130" y="132"/>
                  </a:lnTo>
                  <a:lnTo>
                    <a:pt x="129" y="158"/>
                  </a:lnTo>
                  <a:lnTo>
                    <a:pt x="128" y="188"/>
                  </a:lnTo>
                  <a:lnTo>
                    <a:pt x="129" y="222"/>
                  </a:lnTo>
                  <a:lnTo>
                    <a:pt x="132" y="259"/>
                  </a:lnTo>
                  <a:lnTo>
                    <a:pt x="134" y="279"/>
                  </a:lnTo>
                  <a:lnTo>
                    <a:pt x="137" y="299"/>
                  </a:lnTo>
                  <a:lnTo>
                    <a:pt x="140" y="321"/>
                  </a:lnTo>
                  <a:lnTo>
                    <a:pt x="146" y="343"/>
                  </a:lnTo>
                  <a:lnTo>
                    <a:pt x="150" y="365"/>
                  </a:lnTo>
                  <a:lnTo>
                    <a:pt x="156" y="389"/>
                  </a:lnTo>
                  <a:lnTo>
                    <a:pt x="162" y="413"/>
                  </a:lnTo>
                  <a:lnTo>
                    <a:pt x="171" y="437"/>
                  </a:lnTo>
                  <a:lnTo>
                    <a:pt x="179" y="462"/>
                  </a:lnTo>
                  <a:lnTo>
                    <a:pt x="189" y="488"/>
                  </a:lnTo>
                  <a:lnTo>
                    <a:pt x="200" y="514"/>
                  </a:lnTo>
                  <a:lnTo>
                    <a:pt x="212" y="540"/>
                  </a:lnTo>
                  <a:lnTo>
                    <a:pt x="225" y="567"/>
                  </a:lnTo>
                  <a:lnTo>
                    <a:pt x="240" y="594"/>
                  </a:lnTo>
                  <a:lnTo>
                    <a:pt x="255" y="623"/>
                  </a:lnTo>
                  <a:lnTo>
                    <a:pt x="272" y="651"/>
                  </a:lnTo>
                  <a:close/>
                </a:path>
              </a:pathLst>
            </a:custGeom>
            <a:grpFill/>
            <a:ln>
              <a:noFill/>
            </a:ln>
          </p:spPr>
          <p:txBody>
            <a:bodyPr/>
            <a:lstStyle/>
            <a:p>
              <a:pPr>
                <a:defRPr/>
              </a:pPr>
              <a:endParaRPr lang="zh-CN" altLang="en-US" sz="1350">
                <a:solidFill>
                  <a:prstClr val="black"/>
                </a:solidFill>
              </a:endParaRPr>
            </a:p>
          </p:txBody>
        </p:sp>
        <p:sp>
          <p:nvSpPr>
            <p:cNvPr id="16" name="淘宝店chenying0907 14"/>
            <p:cNvSpPr>
              <a:spLocks/>
            </p:cNvSpPr>
            <p:nvPr/>
          </p:nvSpPr>
          <p:spPr bwMode="auto">
            <a:xfrm>
              <a:off x="3702051" y="2359026"/>
              <a:ext cx="735013" cy="349250"/>
            </a:xfrm>
            <a:custGeom>
              <a:avLst/>
              <a:gdLst>
                <a:gd name="T0" fmla="*/ 3098 w 3242"/>
                <a:gd name="T1" fmla="*/ 1530 h 1541"/>
                <a:gd name="T2" fmla="*/ 2876 w 3242"/>
                <a:gd name="T3" fmla="*/ 1540 h 1541"/>
                <a:gd name="T4" fmla="*/ 2640 w 3242"/>
                <a:gd name="T5" fmla="*/ 1508 h 1541"/>
                <a:gd name="T6" fmla="*/ 2371 w 3242"/>
                <a:gd name="T7" fmla="*/ 1412 h 1541"/>
                <a:gd name="T8" fmla="*/ 2097 w 3242"/>
                <a:gd name="T9" fmla="*/ 1242 h 1541"/>
                <a:gd name="T10" fmla="*/ 1831 w 3242"/>
                <a:gd name="T11" fmla="*/ 1017 h 1541"/>
                <a:gd name="T12" fmla="*/ 1572 w 3242"/>
                <a:gd name="T13" fmla="*/ 757 h 1541"/>
                <a:gd name="T14" fmla="*/ 1308 w 3242"/>
                <a:gd name="T15" fmla="*/ 493 h 1541"/>
                <a:gd name="T16" fmla="*/ 1020 w 3242"/>
                <a:gd name="T17" fmla="*/ 263 h 1541"/>
                <a:gd name="T18" fmla="*/ 864 w 3242"/>
                <a:gd name="T19" fmla="*/ 180 h 1541"/>
                <a:gd name="T20" fmla="*/ 701 w 3242"/>
                <a:gd name="T21" fmla="*/ 134 h 1541"/>
                <a:gd name="T22" fmla="*/ 551 w 3242"/>
                <a:gd name="T23" fmla="*/ 130 h 1541"/>
                <a:gd name="T24" fmla="*/ 471 w 3242"/>
                <a:gd name="T25" fmla="*/ 143 h 1541"/>
                <a:gd name="T26" fmla="*/ 430 w 3242"/>
                <a:gd name="T27" fmla="*/ 153 h 1541"/>
                <a:gd name="T28" fmla="*/ 369 w 3242"/>
                <a:gd name="T29" fmla="*/ 176 h 1541"/>
                <a:gd name="T30" fmla="*/ 303 w 3242"/>
                <a:gd name="T31" fmla="*/ 217 h 1541"/>
                <a:gd name="T32" fmla="*/ 220 w 3242"/>
                <a:gd name="T33" fmla="*/ 316 h 1541"/>
                <a:gd name="T34" fmla="*/ 180 w 3242"/>
                <a:gd name="T35" fmla="*/ 435 h 1541"/>
                <a:gd name="T36" fmla="*/ 180 w 3242"/>
                <a:gd name="T37" fmla="*/ 550 h 1541"/>
                <a:gd name="T38" fmla="*/ 186 w 3242"/>
                <a:gd name="T39" fmla="*/ 571 h 1541"/>
                <a:gd name="T40" fmla="*/ 210 w 3242"/>
                <a:gd name="T41" fmla="*/ 637 h 1541"/>
                <a:gd name="T42" fmla="*/ 324 w 3242"/>
                <a:gd name="T43" fmla="*/ 772 h 1541"/>
                <a:gd name="T44" fmla="*/ 396 w 3242"/>
                <a:gd name="T45" fmla="*/ 807 h 1541"/>
                <a:gd name="T46" fmla="*/ 483 w 3242"/>
                <a:gd name="T47" fmla="*/ 818 h 1541"/>
                <a:gd name="T48" fmla="*/ 529 w 3242"/>
                <a:gd name="T49" fmla="*/ 812 h 1541"/>
                <a:gd name="T50" fmla="*/ 581 w 3242"/>
                <a:gd name="T51" fmla="*/ 803 h 1541"/>
                <a:gd name="T52" fmla="*/ 657 w 3242"/>
                <a:gd name="T53" fmla="*/ 828 h 1541"/>
                <a:gd name="T54" fmla="*/ 701 w 3242"/>
                <a:gd name="T55" fmla="*/ 896 h 1541"/>
                <a:gd name="T56" fmla="*/ 692 w 3242"/>
                <a:gd name="T57" fmla="*/ 975 h 1541"/>
                <a:gd name="T58" fmla="*/ 634 w 3242"/>
                <a:gd name="T59" fmla="*/ 1030 h 1541"/>
                <a:gd name="T60" fmla="*/ 575 w 3242"/>
                <a:gd name="T61" fmla="*/ 1044 h 1541"/>
                <a:gd name="T62" fmla="*/ 516 w 3242"/>
                <a:gd name="T63" fmla="*/ 1049 h 1541"/>
                <a:gd name="T64" fmla="*/ 441 w 3242"/>
                <a:gd name="T65" fmla="*/ 1044 h 1541"/>
                <a:gd name="T66" fmla="*/ 347 w 3242"/>
                <a:gd name="T67" fmla="*/ 1021 h 1541"/>
                <a:gd name="T68" fmla="*/ 243 w 3242"/>
                <a:gd name="T69" fmla="*/ 971 h 1541"/>
                <a:gd name="T70" fmla="*/ 143 w 3242"/>
                <a:gd name="T71" fmla="*/ 886 h 1541"/>
                <a:gd name="T72" fmla="*/ 60 w 3242"/>
                <a:gd name="T73" fmla="*/ 767 h 1541"/>
                <a:gd name="T74" fmla="*/ 18 w 3242"/>
                <a:gd name="T75" fmla="*/ 662 h 1541"/>
                <a:gd name="T76" fmla="*/ 7 w 3242"/>
                <a:gd name="T77" fmla="*/ 611 h 1541"/>
                <a:gd name="T78" fmla="*/ 0 w 3242"/>
                <a:gd name="T79" fmla="*/ 524 h 1541"/>
                <a:gd name="T80" fmla="*/ 28 w 3242"/>
                <a:gd name="T81" fmla="*/ 354 h 1541"/>
                <a:gd name="T82" fmla="*/ 114 w 3242"/>
                <a:gd name="T83" fmla="*/ 192 h 1541"/>
                <a:gd name="T84" fmla="*/ 203 w 3242"/>
                <a:gd name="T85" fmla="*/ 105 h 1541"/>
                <a:gd name="T86" fmla="*/ 287 w 3242"/>
                <a:gd name="T87" fmla="*/ 55 h 1541"/>
                <a:gd name="T88" fmla="*/ 356 w 3242"/>
                <a:gd name="T89" fmla="*/ 29 h 1541"/>
                <a:gd name="T90" fmla="*/ 474 w 3242"/>
                <a:gd name="T91" fmla="*/ 6 h 1541"/>
                <a:gd name="T92" fmla="*/ 584 w 3242"/>
                <a:gd name="T93" fmla="*/ 1 h 1541"/>
                <a:gd name="T94" fmla="*/ 778 w 3242"/>
                <a:gd name="T95" fmla="*/ 30 h 1541"/>
                <a:gd name="T96" fmla="*/ 959 w 3242"/>
                <a:gd name="T97" fmla="*/ 104 h 1541"/>
                <a:gd name="T98" fmla="*/ 1165 w 3242"/>
                <a:gd name="T99" fmla="*/ 246 h 1541"/>
                <a:gd name="T100" fmla="*/ 1441 w 3242"/>
                <a:gd name="T101" fmla="*/ 511 h 1541"/>
                <a:gd name="T102" fmla="*/ 1693 w 3242"/>
                <a:gd name="T103" fmla="*/ 788 h 1541"/>
                <a:gd name="T104" fmla="*/ 1943 w 3242"/>
                <a:gd name="T105" fmla="*/ 1046 h 1541"/>
                <a:gd name="T106" fmla="*/ 2203 w 3242"/>
                <a:gd name="T107" fmla="*/ 1257 h 1541"/>
                <a:gd name="T108" fmla="*/ 2467 w 3242"/>
                <a:gd name="T109" fmla="*/ 1402 h 1541"/>
                <a:gd name="T110" fmla="*/ 2720 w 3242"/>
                <a:gd name="T111" fmla="*/ 1472 h 1541"/>
                <a:gd name="T112" fmla="*/ 2933 w 3242"/>
                <a:gd name="T113" fmla="*/ 1484 h 1541"/>
                <a:gd name="T114" fmla="*/ 3051 w 3242"/>
                <a:gd name="T115" fmla="*/ 1472 h 1541"/>
                <a:gd name="T116" fmla="*/ 3134 w 3242"/>
                <a:gd name="T117" fmla="*/ 1458 h 1541"/>
                <a:gd name="T118" fmla="*/ 3213 w 3242"/>
                <a:gd name="T119" fmla="*/ 1442 h 1541"/>
                <a:gd name="T120" fmla="*/ 3242 w 3242"/>
                <a:gd name="T121" fmla="*/ 1476 h 1541"/>
                <a:gd name="T122" fmla="*/ 3215 w 3242"/>
                <a:gd name="T123" fmla="*/ 1512 h 15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242" h="1541">
                  <a:moveTo>
                    <a:pt x="3213" y="1512"/>
                  </a:moveTo>
                  <a:lnTo>
                    <a:pt x="3210" y="1513"/>
                  </a:lnTo>
                  <a:lnTo>
                    <a:pt x="3199" y="1514"/>
                  </a:lnTo>
                  <a:lnTo>
                    <a:pt x="3183" y="1517"/>
                  </a:lnTo>
                  <a:lnTo>
                    <a:pt x="3162" y="1521"/>
                  </a:lnTo>
                  <a:lnTo>
                    <a:pt x="3133" y="1525"/>
                  </a:lnTo>
                  <a:lnTo>
                    <a:pt x="3098" y="1530"/>
                  </a:lnTo>
                  <a:lnTo>
                    <a:pt x="3058" y="1534"/>
                  </a:lnTo>
                  <a:lnTo>
                    <a:pt x="3012" y="1538"/>
                  </a:lnTo>
                  <a:lnTo>
                    <a:pt x="2988" y="1539"/>
                  </a:lnTo>
                  <a:lnTo>
                    <a:pt x="2962" y="1540"/>
                  </a:lnTo>
                  <a:lnTo>
                    <a:pt x="2935" y="1541"/>
                  </a:lnTo>
                  <a:lnTo>
                    <a:pt x="2905" y="1541"/>
                  </a:lnTo>
                  <a:lnTo>
                    <a:pt x="2876" y="1540"/>
                  </a:lnTo>
                  <a:lnTo>
                    <a:pt x="2845" y="1538"/>
                  </a:lnTo>
                  <a:lnTo>
                    <a:pt x="2813" y="1536"/>
                  </a:lnTo>
                  <a:lnTo>
                    <a:pt x="2780" y="1533"/>
                  </a:lnTo>
                  <a:lnTo>
                    <a:pt x="2746" y="1529"/>
                  </a:lnTo>
                  <a:lnTo>
                    <a:pt x="2712" y="1522"/>
                  </a:lnTo>
                  <a:lnTo>
                    <a:pt x="2675" y="1516"/>
                  </a:lnTo>
                  <a:lnTo>
                    <a:pt x="2640" y="1508"/>
                  </a:lnTo>
                  <a:lnTo>
                    <a:pt x="2602" y="1498"/>
                  </a:lnTo>
                  <a:lnTo>
                    <a:pt x="2564" y="1488"/>
                  </a:lnTo>
                  <a:lnTo>
                    <a:pt x="2527" y="1475"/>
                  </a:lnTo>
                  <a:lnTo>
                    <a:pt x="2488" y="1462"/>
                  </a:lnTo>
                  <a:lnTo>
                    <a:pt x="2449" y="1447"/>
                  </a:lnTo>
                  <a:lnTo>
                    <a:pt x="2410" y="1430"/>
                  </a:lnTo>
                  <a:lnTo>
                    <a:pt x="2371" y="1412"/>
                  </a:lnTo>
                  <a:lnTo>
                    <a:pt x="2331" y="1392"/>
                  </a:lnTo>
                  <a:lnTo>
                    <a:pt x="2293" y="1370"/>
                  </a:lnTo>
                  <a:lnTo>
                    <a:pt x="2253" y="1348"/>
                  </a:lnTo>
                  <a:lnTo>
                    <a:pt x="2214" y="1323"/>
                  </a:lnTo>
                  <a:lnTo>
                    <a:pt x="2174" y="1298"/>
                  </a:lnTo>
                  <a:lnTo>
                    <a:pt x="2136" y="1271"/>
                  </a:lnTo>
                  <a:lnTo>
                    <a:pt x="2097" y="1242"/>
                  </a:lnTo>
                  <a:lnTo>
                    <a:pt x="2058" y="1213"/>
                  </a:lnTo>
                  <a:lnTo>
                    <a:pt x="2020" y="1183"/>
                  </a:lnTo>
                  <a:lnTo>
                    <a:pt x="1982" y="1152"/>
                  </a:lnTo>
                  <a:lnTo>
                    <a:pt x="1944" y="1119"/>
                  </a:lnTo>
                  <a:lnTo>
                    <a:pt x="1907" y="1086"/>
                  </a:lnTo>
                  <a:lnTo>
                    <a:pt x="1869" y="1051"/>
                  </a:lnTo>
                  <a:lnTo>
                    <a:pt x="1831" y="1017"/>
                  </a:lnTo>
                  <a:lnTo>
                    <a:pt x="1794" y="981"/>
                  </a:lnTo>
                  <a:lnTo>
                    <a:pt x="1757" y="945"/>
                  </a:lnTo>
                  <a:lnTo>
                    <a:pt x="1720" y="908"/>
                  </a:lnTo>
                  <a:lnTo>
                    <a:pt x="1683" y="871"/>
                  </a:lnTo>
                  <a:lnTo>
                    <a:pt x="1646" y="833"/>
                  </a:lnTo>
                  <a:lnTo>
                    <a:pt x="1609" y="795"/>
                  </a:lnTo>
                  <a:lnTo>
                    <a:pt x="1572" y="757"/>
                  </a:lnTo>
                  <a:lnTo>
                    <a:pt x="1535" y="719"/>
                  </a:lnTo>
                  <a:lnTo>
                    <a:pt x="1498" y="681"/>
                  </a:lnTo>
                  <a:lnTo>
                    <a:pt x="1460" y="643"/>
                  </a:lnTo>
                  <a:lnTo>
                    <a:pt x="1423" y="604"/>
                  </a:lnTo>
                  <a:lnTo>
                    <a:pt x="1384" y="567"/>
                  </a:lnTo>
                  <a:lnTo>
                    <a:pt x="1346" y="530"/>
                  </a:lnTo>
                  <a:lnTo>
                    <a:pt x="1308" y="493"/>
                  </a:lnTo>
                  <a:lnTo>
                    <a:pt x="1268" y="457"/>
                  </a:lnTo>
                  <a:lnTo>
                    <a:pt x="1229" y="422"/>
                  </a:lnTo>
                  <a:lnTo>
                    <a:pt x="1188" y="387"/>
                  </a:lnTo>
                  <a:lnTo>
                    <a:pt x="1148" y="354"/>
                  </a:lnTo>
                  <a:lnTo>
                    <a:pt x="1106" y="321"/>
                  </a:lnTo>
                  <a:lnTo>
                    <a:pt x="1064" y="291"/>
                  </a:lnTo>
                  <a:lnTo>
                    <a:pt x="1020" y="263"/>
                  </a:lnTo>
                  <a:lnTo>
                    <a:pt x="999" y="249"/>
                  </a:lnTo>
                  <a:lnTo>
                    <a:pt x="977" y="236"/>
                  </a:lnTo>
                  <a:lnTo>
                    <a:pt x="954" y="224"/>
                  </a:lnTo>
                  <a:lnTo>
                    <a:pt x="932" y="212"/>
                  </a:lnTo>
                  <a:lnTo>
                    <a:pt x="909" y="201"/>
                  </a:lnTo>
                  <a:lnTo>
                    <a:pt x="887" y="191"/>
                  </a:lnTo>
                  <a:lnTo>
                    <a:pt x="864" y="180"/>
                  </a:lnTo>
                  <a:lnTo>
                    <a:pt x="841" y="172"/>
                  </a:lnTo>
                  <a:lnTo>
                    <a:pt x="818" y="164"/>
                  </a:lnTo>
                  <a:lnTo>
                    <a:pt x="795" y="156"/>
                  </a:lnTo>
                  <a:lnTo>
                    <a:pt x="771" y="149"/>
                  </a:lnTo>
                  <a:lnTo>
                    <a:pt x="748" y="144"/>
                  </a:lnTo>
                  <a:lnTo>
                    <a:pt x="725" y="139"/>
                  </a:lnTo>
                  <a:lnTo>
                    <a:pt x="701" y="134"/>
                  </a:lnTo>
                  <a:lnTo>
                    <a:pt x="678" y="131"/>
                  </a:lnTo>
                  <a:lnTo>
                    <a:pt x="654" y="129"/>
                  </a:lnTo>
                  <a:lnTo>
                    <a:pt x="631" y="128"/>
                  </a:lnTo>
                  <a:lnTo>
                    <a:pt x="608" y="128"/>
                  </a:lnTo>
                  <a:lnTo>
                    <a:pt x="585" y="128"/>
                  </a:lnTo>
                  <a:lnTo>
                    <a:pt x="562" y="129"/>
                  </a:lnTo>
                  <a:lnTo>
                    <a:pt x="551" y="130"/>
                  </a:lnTo>
                  <a:lnTo>
                    <a:pt x="539" y="132"/>
                  </a:lnTo>
                  <a:lnTo>
                    <a:pt x="528" y="133"/>
                  </a:lnTo>
                  <a:lnTo>
                    <a:pt x="516" y="134"/>
                  </a:lnTo>
                  <a:lnTo>
                    <a:pt x="505" y="136"/>
                  </a:lnTo>
                  <a:lnTo>
                    <a:pt x="494" y="139"/>
                  </a:lnTo>
                  <a:lnTo>
                    <a:pt x="483" y="141"/>
                  </a:lnTo>
                  <a:lnTo>
                    <a:pt x="471" y="143"/>
                  </a:lnTo>
                  <a:lnTo>
                    <a:pt x="449" y="148"/>
                  </a:lnTo>
                  <a:lnTo>
                    <a:pt x="439" y="150"/>
                  </a:lnTo>
                  <a:lnTo>
                    <a:pt x="439" y="150"/>
                  </a:lnTo>
                  <a:lnTo>
                    <a:pt x="441" y="150"/>
                  </a:lnTo>
                  <a:lnTo>
                    <a:pt x="439" y="150"/>
                  </a:lnTo>
                  <a:lnTo>
                    <a:pt x="437" y="151"/>
                  </a:lnTo>
                  <a:lnTo>
                    <a:pt x="430" y="153"/>
                  </a:lnTo>
                  <a:lnTo>
                    <a:pt x="407" y="160"/>
                  </a:lnTo>
                  <a:lnTo>
                    <a:pt x="395" y="164"/>
                  </a:lnTo>
                  <a:lnTo>
                    <a:pt x="390" y="166"/>
                  </a:lnTo>
                  <a:lnTo>
                    <a:pt x="387" y="167"/>
                  </a:lnTo>
                  <a:lnTo>
                    <a:pt x="385" y="168"/>
                  </a:lnTo>
                  <a:lnTo>
                    <a:pt x="377" y="172"/>
                  </a:lnTo>
                  <a:lnTo>
                    <a:pt x="369" y="176"/>
                  </a:lnTo>
                  <a:lnTo>
                    <a:pt x="360" y="180"/>
                  </a:lnTo>
                  <a:lnTo>
                    <a:pt x="352" y="183"/>
                  </a:lnTo>
                  <a:lnTo>
                    <a:pt x="344" y="189"/>
                  </a:lnTo>
                  <a:lnTo>
                    <a:pt x="335" y="194"/>
                  </a:lnTo>
                  <a:lnTo>
                    <a:pt x="327" y="199"/>
                  </a:lnTo>
                  <a:lnTo>
                    <a:pt x="318" y="204"/>
                  </a:lnTo>
                  <a:lnTo>
                    <a:pt x="303" y="217"/>
                  </a:lnTo>
                  <a:lnTo>
                    <a:pt x="288" y="228"/>
                  </a:lnTo>
                  <a:lnTo>
                    <a:pt x="275" y="242"/>
                  </a:lnTo>
                  <a:lnTo>
                    <a:pt x="262" y="255"/>
                  </a:lnTo>
                  <a:lnTo>
                    <a:pt x="249" y="270"/>
                  </a:lnTo>
                  <a:lnTo>
                    <a:pt x="239" y="285"/>
                  </a:lnTo>
                  <a:lnTo>
                    <a:pt x="229" y="300"/>
                  </a:lnTo>
                  <a:lnTo>
                    <a:pt x="220" y="316"/>
                  </a:lnTo>
                  <a:lnTo>
                    <a:pt x="212" y="333"/>
                  </a:lnTo>
                  <a:lnTo>
                    <a:pt x="204" y="349"/>
                  </a:lnTo>
                  <a:lnTo>
                    <a:pt x="198" y="366"/>
                  </a:lnTo>
                  <a:lnTo>
                    <a:pt x="193" y="384"/>
                  </a:lnTo>
                  <a:lnTo>
                    <a:pt x="188" y="401"/>
                  </a:lnTo>
                  <a:lnTo>
                    <a:pt x="184" y="418"/>
                  </a:lnTo>
                  <a:lnTo>
                    <a:pt x="180" y="435"/>
                  </a:lnTo>
                  <a:lnTo>
                    <a:pt x="178" y="453"/>
                  </a:lnTo>
                  <a:lnTo>
                    <a:pt x="177" y="470"/>
                  </a:lnTo>
                  <a:lnTo>
                    <a:pt x="176" y="486"/>
                  </a:lnTo>
                  <a:lnTo>
                    <a:pt x="176" y="503"/>
                  </a:lnTo>
                  <a:lnTo>
                    <a:pt x="177" y="520"/>
                  </a:lnTo>
                  <a:lnTo>
                    <a:pt x="178" y="535"/>
                  </a:lnTo>
                  <a:lnTo>
                    <a:pt x="180" y="550"/>
                  </a:lnTo>
                  <a:lnTo>
                    <a:pt x="183" y="557"/>
                  </a:lnTo>
                  <a:lnTo>
                    <a:pt x="184" y="564"/>
                  </a:lnTo>
                  <a:lnTo>
                    <a:pt x="186" y="571"/>
                  </a:lnTo>
                  <a:lnTo>
                    <a:pt x="186" y="573"/>
                  </a:lnTo>
                  <a:lnTo>
                    <a:pt x="185" y="569"/>
                  </a:lnTo>
                  <a:lnTo>
                    <a:pt x="186" y="570"/>
                  </a:lnTo>
                  <a:lnTo>
                    <a:pt x="186" y="571"/>
                  </a:lnTo>
                  <a:lnTo>
                    <a:pt x="187" y="576"/>
                  </a:lnTo>
                  <a:lnTo>
                    <a:pt x="190" y="584"/>
                  </a:lnTo>
                  <a:lnTo>
                    <a:pt x="193" y="594"/>
                  </a:lnTo>
                  <a:lnTo>
                    <a:pt x="196" y="603"/>
                  </a:lnTo>
                  <a:lnTo>
                    <a:pt x="198" y="613"/>
                  </a:lnTo>
                  <a:lnTo>
                    <a:pt x="204" y="624"/>
                  </a:lnTo>
                  <a:lnTo>
                    <a:pt x="210" y="637"/>
                  </a:lnTo>
                  <a:lnTo>
                    <a:pt x="223" y="662"/>
                  </a:lnTo>
                  <a:lnTo>
                    <a:pt x="238" y="686"/>
                  </a:lnTo>
                  <a:lnTo>
                    <a:pt x="254" y="708"/>
                  </a:lnTo>
                  <a:lnTo>
                    <a:pt x="270" y="727"/>
                  </a:lnTo>
                  <a:lnTo>
                    <a:pt x="288" y="744"/>
                  </a:lnTo>
                  <a:lnTo>
                    <a:pt x="306" y="759"/>
                  </a:lnTo>
                  <a:lnTo>
                    <a:pt x="324" y="772"/>
                  </a:lnTo>
                  <a:lnTo>
                    <a:pt x="343" y="784"/>
                  </a:lnTo>
                  <a:lnTo>
                    <a:pt x="351" y="788"/>
                  </a:lnTo>
                  <a:lnTo>
                    <a:pt x="360" y="793"/>
                  </a:lnTo>
                  <a:lnTo>
                    <a:pt x="370" y="798"/>
                  </a:lnTo>
                  <a:lnTo>
                    <a:pt x="378" y="801"/>
                  </a:lnTo>
                  <a:lnTo>
                    <a:pt x="386" y="804"/>
                  </a:lnTo>
                  <a:lnTo>
                    <a:pt x="396" y="807"/>
                  </a:lnTo>
                  <a:lnTo>
                    <a:pt x="404" y="809"/>
                  </a:lnTo>
                  <a:lnTo>
                    <a:pt x="412" y="812"/>
                  </a:lnTo>
                  <a:lnTo>
                    <a:pt x="428" y="815"/>
                  </a:lnTo>
                  <a:lnTo>
                    <a:pt x="443" y="817"/>
                  </a:lnTo>
                  <a:lnTo>
                    <a:pt x="458" y="818"/>
                  </a:lnTo>
                  <a:lnTo>
                    <a:pt x="470" y="819"/>
                  </a:lnTo>
                  <a:lnTo>
                    <a:pt x="483" y="818"/>
                  </a:lnTo>
                  <a:lnTo>
                    <a:pt x="494" y="818"/>
                  </a:lnTo>
                  <a:lnTo>
                    <a:pt x="505" y="816"/>
                  </a:lnTo>
                  <a:lnTo>
                    <a:pt x="513" y="815"/>
                  </a:lnTo>
                  <a:lnTo>
                    <a:pt x="517" y="815"/>
                  </a:lnTo>
                  <a:lnTo>
                    <a:pt x="521" y="814"/>
                  </a:lnTo>
                  <a:lnTo>
                    <a:pt x="526" y="813"/>
                  </a:lnTo>
                  <a:lnTo>
                    <a:pt x="529" y="812"/>
                  </a:lnTo>
                  <a:lnTo>
                    <a:pt x="535" y="811"/>
                  </a:lnTo>
                  <a:lnTo>
                    <a:pt x="539" y="810"/>
                  </a:lnTo>
                  <a:lnTo>
                    <a:pt x="546" y="808"/>
                  </a:lnTo>
                  <a:lnTo>
                    <a:pt x="549" y="808"/>
                  </a:lnTo>
                  <a:lnTo>
                    <a:pt x="557" y="806"/>
                  </a:lnTo>
                  <a:lnTo>
                    <a:pt x="569" y="804"/>
                  </a:lnTo>
                  <a:lnTo>
                    <a:pt x="581" y="803"/>
                  </a:lnTo>
                  <a:lnTo>
                    <a:pt x="593" y="803"/>
                  </a:lnTo>
                  <a:lnTo>
                    <a:pt x="605" y="805"/>
                  </a:lnTo>
                  <a:lnTo>
                    <a:pt x="616" y="807"/>
                  </a:lnTo>
                  <a:lnTo>
                    <a:pt x="627" y="811"/>
                  </a:lnTo>
                  <a:lnTo>
                    <a:pt x="637" y="815"/>
                  </a:lnTo>
                  <a:lnTo>
                    <a:pt x="648" y="821"/>
                  </a:lnTo>
                  <a:lnTo>
                    <a:pt x="657" y="828"/>
                  </a:lnTo>
                  <a:lnTo>
                    <a:pt x="666" y="835"/>
                  </a:lnTo>
                  <a:lnTo>
                    <a:pt x="674" y="843"/>
                  </a:lnTo>
                  <a:lnTo>
                    <a:pt x="681" y="852"/>
                  </a:lnTo>
                  <a:lnTo>
                    <a:pt x="688" y="862"/>
                  </a:lnTo>
                  <a:lnTo>
                    <a:pt x="693" y="873"/>
                  </a:lnTo>
                  <a:lnTo>
                    <a:pt x="698" y="883"/>
                  </a:lnTo>
                  <a:lnTo>
                    <a:pt x="701" y="896"/>
                  </a:lnTo>
                  <a:lnTo>
                    <a:pt x="703" y="907"/>
                  </a:lnTo>
                  <a:lnTo>
                    <a:pt x="704" y="920"/>
                  </a:lnTo>
                  <a:lnTo>
                    <a:pt x="703" y="931"/>
                  </a:lnTo>
                  <a:lnTo>
                    <a:pt x="702" y="943"/>
                  </a:lnTo>
                  <a:lnTo>
                    <a:pt x="700" y="954"/>
                  </a:lnTo>
                  <a:lnTo>
                    <a:pt x="696" y="965"/>
                  </a:lnTo>
                  <a:lnTo>
                    <a:pt x="692" y="975"/>
                  </a:lnTo>
                  <a:lnTo>
                    <a:pt x="685" y="986"/>
                  </a:lnTo>
                  <a:lnTo>
                    <a:pt x="679" y="995"/>
                  </a:lnTo>
                  <a:lnTo>
                    <a:pt x="672" y="1003"/>
                  </a:lnTo>
                  <a:lnTo>
                    <a:pt x="664" y="1012"/>
                  </a:lnTo>
                  <a:lnTo>
                    <a:pt x="654" y="1019"/>
                  </a:lnTo>
                  <a:lnTo>
                    <a:pt x="645" y="1025"/>
                  </a:lnTo>
                  <a:lnTo>
                    <a:pt x="634" y="1030"/>
                  </a:lnTo>
                  <a:lnTo>
                    <a:pt x="623" y="1036"/>
                  </a:lnTo>
                  <a:lnTo>
                    <a:pt x="611" y="1039"/>
                  </a:lnTo>
                  <a:lnTo>
                    <a:pt x="606" y="1040"/>
                  </a:lnTo>
                  <a:lnTo>
                    <a:pt x="602" y="1041"/>
                  </a:lnTo>
                  <a:lnTo>
                    <a:pt x="597" y="1041"/>
                  </a:lnTo>
                  <a:lnTo>
                    <a:pt x="584" y="1043"/>
                  </a:lnTo>
                  <a:lnTo>
                    <a:pt x="575" y="1044"/>
                  </a:lnTo>
                  <a:lnTo>
                    <a:pt x="563" y="1046"/>
                  </a:lnTo>
                  <a:lnTo>
                    <a:pt x="557" y="1047"/>
                  </a:lnTo>
                  <a:lnTo>
                    <a:pt x="550" y="1047"/>
                  </a:lnTo>
                  <a:lnTo>
                    <a:pt x="542" y="1048"/>
                  </a:lnTo>
                  <a:lnTo>
                    <a:pt x="534" y="1048"/>
                  </a:lnTo>
                  <a:lnTo>
                    <a:pt x="526" y="1048"/>
                  </a:lnTo>
                  <a:lnTo>
                    <a:pt x="516" y="1049"/>
                  </a:lnTo>
                  <a:lnTo>
                    <a:pt x="507" y="1049"/>
                  </a:lnTo>
                  <a:lnTo>
                    <a:pt x="497" y="1049"/>
                  </a:lnTo>
                  <a:lnTo>
                    <a:pt x="487" y="1048"/>
                  </a:lnTo>
                  <a:lnTo>
                    <a:pt x="475" y="1047"/>
                  </a:lnTo>
                  <a:lnTo>
                    <a:pt x="465" y="1047"/>
                  </a:lnTo>
                  <a:lnTo>
                    <a:pt x="452" y="1046"/>
                  </a:lnTo>
                  <a:lnTo>
                    <a:pt x="441" y="1044"/>
                  </a:lnTo>
                  <a:lnTo>
                    <a:pt x="428" y="1042"/>
                  </a:lnTo>
                  <a:lnTo>
                    <a:pt x="416" y="1040"/>
                  </a:lnTo>
                  <a:lnTo>
                    <a:pt x="402" y="1038"/>
                  </a:lnTo>
                  <a:lnTo>
                    <a:pt x="389" y="1034"/>
                  </a:lnTo>
                  <a:lnTo>
                    <a:pt x="375" y="1030"/>
                  </a:lnTo>
                  <a:lnTo>
                    <a:pt x="360" y="1026"/>
                  </a:lnTo>
                  <a:lnTo>
                    <a:pt x="347" y="1021"/>
                  </a:lnTo>
                  <a:lnTo>
                    <a:pt x="332" y="1016"/>
                  </a:lnTo>
                  <a:lnTo>
                    <a:pt x="317" y="1010"/>
                  </a:lnTo>
                  <a:lnTo>
                    <a:pt x="303" y="1003"/>
                  </a:lnTo>
                  <a:lnTo>
                    <a:pt x="288" y="996"/>
                  </a:lnTo>
                  <a:lnTo>
                    <a:pt x="272" y="989"/>
                  </a:lnTo>
                  <a:lnTo>
                    <a:pt x="258" y="980"/>
                  </a:lnTo>
                  <a:lnTo>
                    <a:pt x="243" y="971"/>
                  </a:lnTo>
                  <a:lnTo>
                    <a:pt x="228" y="960"/>
                  </a:lnTo>
                  <a:lnTo>
                    <a:pt x="213" y="950"/>
                  </a:lnTo>
                  <a:lnTo>
                    <a:pt x="198" y="939"/>
                  </a:lnTo>
                  <a:lnTo>
                    <a:pt x="185" y="927"/>
                  </a:lnTo>
                  <a:lnTo>
                    <a:pt x="170" y="913"/>
                  </a:lnTo>
                  <a:lnTo>
                    <a:pt x="156" y="901"/>
                  </a:lnTo>
                  <a:lnTo>
                    <a:pt x="143" y="886"/>
                  </a:lnTo>
                  <a:lnTo>
                    <a:pt x="129" y="872"/>
                  </a:lnTo>
                  <a:lnTo>
                    <a:pt x="117" y="856"/>
                  </a:lnTo>
                  <a:lnTo>
                    <a:pt x="104" y="839"/>
                  </a:lnTo>
                  <a:lnTo>
                    <a:pt x="93" y="823"/>
                  </a:lnTo>
                  <a:lnTo>
                    <a:pt x="81" y="805"/>
                  </a:lnTo>
                  <a:lnTo>
                    <a:pt x="71" y="786"/>
                  </a:lnTo>
                  <a:lnTo>
                    <a:pt x="60" y="767"/>
                  </a:lnTo>
                  <a:lnTo>
                    <a:pt x="51" y="748"/>
                  </a:lnTo>
                  <a:lnTo>
                    <a:pt x="42" y="728"/>
                  </a:lnTo>
                  <a:lnTo>
                    <a:pt x="34" y="707"/>
                  </a:lnTo>
                  <a:lnTo>
                    <a:pt x="30" y="696"/>
                  </a:lnTo>
                  <a:lnTo>
                    <a:pt x="26" y="685"/>
                  </a:lnTo>
                  <a:lnTo>
                    <a:pt x="23" y="673"/>
                  </a:lnTo>
                  <a:lnTo>
                    <a:pt x="18" y="662"/>
                  </a:lnTo>
                  <a:lnTo>
                    <a:pt x="16" y="652"/>
                  </a:lnTo>
                  <a:lnTo>
                    <a:pt x="14" y="643"/>
                  </a:lnTo>
                  <a:lnTo>
                    <a:pt x="12" y="634"/>
                  </a:lnTo>
                  <a:lnTo>
                    <a:pt x="10" y="624"/>
                  </a:lnTo>
                  <a:lnTo>
                    <a:pt x="9" y="620"/>
                  </a:lnTo>
                  <a:lnTo>
                    <a:pt x="8" y="614"/>
                  </a:lnTo>
                  <a:lnTo>
                    <a:pt x="7" y="611"/>
                  </a:lnTo>
                  <a:lnTo>
                    <a:pt x="5" y="598"/>
                  </a:lnTo>
                  <a:lnTo>
                    <a:pt x="4" y="586"/>
                  </a:lnTo>
                  <a:lnTo>
                    <a:pt x="2" y="573"/>
                  </a:lnTo>
                  <a:lnTo>
                    <a:pt x="1" y="561"/>
                  </a:lnTo>
                  <a:lnTo>
                    <a:pt x="1" y="549"/>
                  </a:lnTo>
                  <a:lnTo>
                    <a:pt x="0" y="536"/>
                  </a:lnTo>
                  <a:lnTo>
                    <a:pt x="0" y="524"/>
                  </a:lnTo>
                  <a:lnTo>
                    <a:pt x="1" y="500"/>
                  </a:lnTo>
                  <a:lnTo>
                    <a:pt x="2" y="476"/>
                  </a:lnTo>
                  <a:lnTo>
                    <a:pt x="5" y="451"/>
                  </a:lnTo>
                  <a:lnTo>
                    <a:pt x="9" y="427"/>
                  </a:lnTo>
                  <a:lnTo>
                    <a:pt x="14" y="402"/>
                  </a:lnTo>
                  <a:lnTo>
                    <a:pt x="20" y="378"/>
                  </a:lnTo>
                  <a:lnTo>
                    <a:pt x="28" y="354"/>
                  </a:lnTo>
                  <a:lnTo>
                    <a:pt x="36" y="330"/>
                  </a:lnTo>
                  <a:lnTo>
                    <a:pt x="46" y="306"/>
                  </a:lnTo>
                  <a:lnTo>
                    <a:pt x="56" y="282"/>
                  </a:lnTo>
                  <a:lnTo>
                    <a:pt x="69" y="259"/>
                  </a:lnTo>
                  <a:lnTo>
                    <a:pt x="82" y="236"/>
                  </a:lnTo>
                  <a:lnTo>
                    <a:pt x="97" y="213"/>
                  </a:lnTo>
                  <a:lnTo>
                    <a:pt x="114" y="192"/>
                  </a:lnTo>
                  <a:lnTo>
                    <a:pt x="131" y="171"/>
                  </a:lnTo>
                  <a:lnTo>
                    <a:pt x="150" y="150"/>
                  </a:lnTo>
                  <a:lnTo>
                    <a:pt x="161" y="141"/>
                  </a:lnTo>
                  <a:lnTo>
                    <a:pt x="171" y="131"/>
                  </a:lnTo>
                  <a:lnTo>
                    <a:pt x="181" y="123"/>
                  </a:lnTo>
                  <a:lnTo>
                    <a:pt x="192" y="113"/>
                  </a:lnTo>
                  <a:lnTo>
                    <a:pt x="203" y="105"/>
                  </a:lnTo>
                  <a:lnTo>
                    <a:pt x="215" y="97"/>
                  </a:lnTo>
                  <a:lnTo>
                    <a:pt x="226" y="89"/>
                  </a:lnTo>
                  <a:lnTo>
                    <a:pt x="238" y="81"/>
                  </a:lnTo>
                  <a:lnTo>
                    <a:pt x="251" y="75"/>
                  </a:lnTo>
                  <a:lnTo>
                    <a:pt x="263" y="67"/>
                  </a:lnTo>
                  <a:lnTo>
                    <a:pt x="276" y="61"/>
                  </a:lnTo>
                  <a:lnTo>
                    <a:pt x="287" y="55"/>
                  </a:lnTo>
                  <a:lnTo>
                    <a:pt x="302" y="49"/>
                  </a:lnTo>
                  <a:lnTo>
                    <a:pt x="315" y="43"/>
                  </a:lnTo>
                  <a:lnTo>
                    <a:pt x="329" y="38"/>
                  </a:lnTo>
                  <a:lnTo>
                    <a:pt x="344" y="33"/>
                  </a:lnTo>
                  <a:lnTo>
                    <a:pt x="347" y="32"/>
                  </a:lnTo>
                  <a:lnTo>
                    <a:pt x="350" y="31"/>
                  </a:lnTo>
                  <a:lnTo>
                    <a:pt x="356" y="29"/>
                  </a:lnTo>
                  <a:lnTo>
                    <a:pt x="368" y="26"/>
                  </a:lnTo>
                  <a:lnTo>
                    <a:pt x="392" y="19"/>
                  </a:lnTo>
                  <a:lnTo>
                    <a:pt x="407" y="16"/>
                  </a:lnTo>
                  <a:lnTo>
                    <a:pt x="421" y="13"/>
                  </a:lnTo>
                  <a:lnTo>
                    <a:pt x="447" y="9"/>
                  </a:lnTo>
                  <a:lnTo>
                    <a:pt x="461" y="7"/>
                  </a:lnTo>
                  <a:lnTo>
                    <a:pt x="474" y="6"/>
                  </a:lnTo>
                  <a:lnTo>
                    <a:pt x="488" y="5"/>
                  </a:lnTo>
                  <a:lnTo>
                    <a:pt x="501" y="3"/>
                  </a:lnTo>
                  <a:lnTo>
                    <a:pt x="515" y="2"/>
                  </a:lnTo>
                  <a:lnTo>
                    <a:pt x="529" y="2"/>
                  </a:lnTo>
                  <a:lnTo>
                    <a:pt x="542" y="1"/>
                  </a:lnTo>
                  <a:lnTo>
                    <a:pt x="557" y="0"/>
                  </a:lnTo>
                  <a:lnTo>
                    <a:pt x="584" y="1"/>
                  </a:lnTo>
                  <a:lnTo>
                    <a:pt x="612" y="2"/>
                  </a:lnTo>
                  <a:lnTo>
                    <a:pt x="639" y="4"/>
                  </a:lnTo>
                  <a:lnTo>
                    <a:pt x="668" y="7"/>
                  </a:lnTo>
                  <a:lnTo>
                    <a:pt x="695" y="11"/>
                  </a:lnTo>
                  <a:lnTo>
                    <a:pt x="723" y="16"/>
                  </a:lnTo>
                  <a:lnTo>
                    <a:pt x="750" y="23"/>
                  </a:lnTo>
                  <a:lnTo>
                    <a:pt x="778" y="30"/>
                  </a:lnTo>
                  <a:lnTo>
                    <a:pt x="805" y="37"/>
                  </a:lnTo>
                  <a:lnTo>
                    <a:pt x="831" y="47"/>
                  </a:lnTo>
                  <a:lnTo>
                    <a:pt x="858" y="57"/>
                  </a:lnTo>
                  <a:lnTo>
                    <a:pt x="883" y="67"/>
                  </a:lnTo>
                  <a:lnTo>
                    <a:pt x="909" y="79"/>
                  </a:lnTo>
                  <a:lnTo>
                    <a:pt x="934" y="92"/>
                  </a:lnTo>
                  <a:lnTo>
                    <a:pt x="959" y="104"/>
                  </a:lnTo>
                  <a:lnTo>
                    <a:pt x="983" y="118"/>
                  </a:lnTo>
                  <a:lnTo>
                    <a:pt x="1008" y="132"/>
                  </a:lnTo>
                  <a:lnTo>
                    <a:pt x="1032" y="147"/>
                  </a:lnTo>
                  <a:lnTo>
                    <a:pt x="1055" y="163"/>
                  </a:lnTo>
                  <a:lnTo>
                    <a:pt x="1078" y="178"/>
                  </a:lnTo>
                  <a:lnTo>
                    <a:pt x="1122" y="212"/>
                  </a:lnTo>
                  <a:lnTo>
                    <a:pt x="1165" y="246"/>
                  </a:lnTo>
                  <a:lnTo>
                    <a:pt x="1207" y="282"/>
                  </a:lnTo>
                  <a:lnTo>
                    <a:pt x="1248" y="318"/>
                  </a:lnTo>
                  <a:lnTo>
                    <a:pt x="1289" y="356"/>
                  </a:lnTo>
                  <a:lnTo>
                    <a:pt x="1328" y="394"/>
                  </a:lnTo>
                  <a:lnTo>
                    <a:pt x="1366" y="433"/>
                  </a:lnTo>
                  <a:lnTo>
                    <a:pt x="1405" y="472"/>
                  </a:lnTo>
                  <a:lnTo>
                    <a:pt x="1441" y="511"/>
                  </a:lnTo>
                  <a:lnTo>
                    <a:pt x="1478" y="551"/>
                  </a:lnTo>
                  <a:lnTo>
                    <a:pt x="1515" y="591"/>
                  </a:lnTo>
                  <a:lnTo>
                    <a:pt x="1551" y="630"/>
                  </a:lnTo>
                  <a:lnTo>
                    <a:pt x="1587" y="670"/>
                  </a:lnTo>
                  <a:lnTo>
                    <a:pt x="1622" y="710"/>
                  </a:lnTo>
                  <a:lnTo>
                    <a:pt x="1658" y="749"/>
                  </a:lnTo>
                  <a:lnTo>
                    <a:pt x="1693" y="788"/>
                  </a:lnTo>
                  <a:lnTo>
                    <a:pt x="1729" y="827"/>
                  </a:lnTo>
                  <a:lnTo>
                    <a:pt x="1765" y="865"/>
                  </a:lnTo>
                  <a:lnTo>
                    <a:pt x="1800" y="903"/>
                  </a:lnTo>
                  <a:lnTo>
                    <a:pt x="1836" y="940"/>
                  </a:lnTo>
                  <a:lnTo>
                    <a:pt x="1871" y="975"/>
                  </a:lnTo>
                  <a:lnTo>
                    <a:pt x="1907" y="1011"/>
                  </a:lnTo>
                  <a:lnTo>
                    <a:pt x="1943" y="1046"/>
                  </a:lnTo>
                  <a:lnTo>
                    <a:pt x="1980" y="1080"/>
                  </a:lnTo>
                  <a:lnTo>
                    <a:pt x="2017" y="1112"/>
                  </a:lnTo>
                  <a:lnTo>
                    <a:pt x="2053" y="1143"/>
                  </a:lnTo>
                  <a:lnTo>
                    <a:pt x="2090" y="1174"/>
                  </a:lnTo>
                  <a:lnTo>
                    <a:pt x="2127" y="1203"/>
                  </a:lnTo>
                  <a:lnTo>
                    <a:pt x="2165" y="1231"/>
                  </a:lnTo>
                  <a:lnTo>
                    <a:pt x="2203" y="1257"/>
                  </a:lnTo>
                  <a:lnTo>
                    <a:pt x="2240" y="1283"/>
                  </a:lnTo>
                  <a:lnTo>
                    <a:pt x="2278" y="1306"/>
                  </a:lnTo>
                  <a:lnTo>
                    <a:pt x="2316" y="1328"/>
                  </a:lnTo>
                  <a:lnTo>
                    <a:pt x="2354" y="1349"/>
                  </a:lnTo>
                  <a:lnTo>
                    <a:pt x="2392" y="1368"/>
                  </a:lnTo>
                  <a:lnTo>
                    <a:pt x="2430" y="1386"/>
                  </a:lnTo>
                  <a:lnTo>
                    <a:pt x="2467" y="1402"/>
                  </a:lnTo>
                  <a:lnTo>
                    <a:pt x="2505" y="1417"/>
                  </a:lnTo>
                  <a:lnTo>
                    <a:pt x="2543" y="1429"/>
                  </a:lnTo>
                  <a:lnTo>
                    <a:pt x="2579" y="1441"/>
                  </a:lnTo>
                  <a:lnTo>
                    <a:pt x="2615" y="1450"/>
                  </a:lnTo>
                  <a:lnTo>
                    <a:pt x="2650" y="1459"/>
                  </a:lnTo>
                  <a:lnTo>
                    <a:pt x="2686" y="1466"/>
                  </a:lnTo>
                  <a:lnTo>
                    <a:pt x="2720" y="1472"/>
                  </a:lnTo>
                  <a:lnTo>
                    <a:pt x="2753" y="1476"/>
                  </a:lnTo>
                  <a:lnTo>
                    <a:pt x="2785" y="1480"/>
                  </a:lnTo>
                  <a:lnTo>
                    <a:pt x="2818" y="1483"/>
                  </a:lnTo>
                  <a:lnTo>
                    <a:pt x="2848" y="1484"/>
                  </a:lnTo>
                  <a:lnTo>
                    <a:pt x="2877" y="1485"/>
                  </a:lnTo>
                  <a:lnTo>
                    <a:pt x="2905" y="1485"/>
                  </a:lnTo>
                  <a:lnTo>
                    <a:pt x="2933" y="1484"/>
                  </a:lnTo>
                  <a:lnTo>
                    <a:pt x="2959" y="1483"/>
                  </a:lnTo>
                  <a:lnTo>
                    <a:pt x="2984" y="1481"/>
                  </a:lnTo>
                  <a:lnTo>
                    <a:pt x="3008" y="1478"/>
                  </a:lnTo>
                  <a:lnTo>
                    <a:pt x="3018" y="1476"/>
                  </a:lnTo>
                  <a:lnTo>
                    <a:pt x="3030" y="1475"/>
                  </a:lnTo>
                  <a:lnTo>
                    <a:pt x="3040" y="1474"/>
                  </a:lnTo>
                  <a:lnTo>
                    <a:pt x="3051" y="1472"/>
                  </a:lnTo>
                  <a:lnTo>
                    <a:pt x="3061" y="1471"/>
                  </a:lnTo>
                  <a:lnTo>
                    <a:pt x="3071" y="1470"/>
                  </a:lnTo>
                  <a:lnTo>
                    <a:pt x="3080" y="1468"/>
                  </a:lnTo>
                  <a:lnTo>
                    <a:pt x="3088" y="1467"/>
                  </a:lnTo>
                  <a:lnTo>
                    <a:pt x="3105" y="1464"/>
                  </a:lnTo>
                  <a:lnTo>
                    <a:pt x="3121" y="1461"/>
                  </a:lnTo>
                  <a:lnTo>
                    <a:pt x="3134" y="1458"/>
                  </a:lnTo>
                  <a:lnTo>
                    <a:pt x="3148" y="1454"/>
                  </a:lnTo>
                  <a:lnTo>
                    <a:pt x="3170" y="1449"/>
                  </a:lnTo>
                  <a:lnTo>
                    <a:pt x="3186" y="1446"/>
                  </a:lnTo>
                  <a:lnTo>
                    <a:pt x="3195" y="1444"/>
                  </a:lnTo>
                  <a:lnTo>
                    <a:pt x="3198" y="1443"/>
                  </a:lnTo>
                  <a:lnTo>
                    <a:pt x="3205" y="1442"/>
                  </a:lnTo>
                  <a:lnTo>
                    <a:pt x="3213" y="1442"/>
                  </a:lnTo>
                  <a:lnTo>
                    <a:pt x="3219" y="1444"/>
                  </a:lnTo>
                  <a:lnTo>
                    <a:pt x="3225" y="1447"/>
                  </a:lnTo>
                  <a:lnTo>
                    <a:pt x="3231" y="1451"/>
                  </a:lnTo>
                  <a:lnTo>
                    <a:pt x="3235" y="1457"/>
                  </a:lnTo>
                  <a:lnTo>
                    <a:pt x="3239" y="1463"/>
                  </a:lnTo>
                  <a:lnTo>
                    <a:pt x="3241" y="1469"/>
                  </a:lnTo>
                  <a:lnTo>
                    <a:pt x="3242" y="1476"/>
                  </a:lnTo>
                  <a:lnTo>
                    <a:pt x="3241" y="1483"/>
                  </a:lnTo>
                  <a:lnTo>
                    <a:pt x="3240" y="1490"/>
                  </a:lnTo>
                  <a:lnTo>
                    <a:pt x="3237" y="1496"/>
                  </a:lnTo>
                  <a:lnTo>
                    <a:pt x="3233" y="1501"/>
                  </a:lnTo>
                  <a:lnTo>
                    <a:pt x="3227" y="1506"/>
                  </a:lnTo>
                  <a:lnTo>
                    <a:pt x="3221" y="1510"/>
                  </a:lnTo>
                  <a:lnTo>
                    <a:pt x="3215" y="1512"/>
                  </a:lnTo>
                  <a:lnTo>
                    <a:pt x="3214" y="1512"/>
                  </a:lnTo>
                  <a:lnTo>
                    <a:pt x="3213" y="1512"/>
                  </a:lnTo>
                  <a:close/>
                </a:path>
              </a:pathLst>
            </a:custGeom>
            <a:grpFill/>
            <a:ln>
              <a:noFill/>
            </a:ln>
          </p:spPr>
          <p:txBody>
            <a:bodyPr/>
            <a:lstStyle/>
            <a:p>
              <a:pPr>
                <a:defRPr/>
              </a:pPr>
              <a:endParaRPr lang="zh-CN" altLang="en-US" sz="1350">
                <a:solidFill>
                  <a:prstClr val="black"/>
                </a:solidFill>
              </a:endParaRPr>
            </a:p>
          </p:txBody>
        </p:sp>
        <p:sp>
          <p:nvSpPr>
            <p:cNvPr id="17" name="淘宝店chenying0907 15"/>
            <p:cNvSpPr>
              <a:spLocks/>
            </p:cNvSpPr>
            <p:nvPr/>
          </p:nvSpPr>
          <p:spPr bwMode="auto">
            <a:xfrm>
              <a:off x="4783138" y="2482851"/>
              <a:ext cx="998538" cy="347663"/>
            </a:xfrm>
            <a:custGeom>
              <a:avLst/>
              <a:gdLst>
                <a:gd name="T0" fmla="*/ 151 w 4398"/>
                <a:gd name="T1" fmla="*/ 868 h 1533"/>
                <a:gd name="T2" fmla="*/ 388 w 4398"/>
                <a:gd name="T3" fmla="*/ 642 h 1533"/>
                <a:gd name="T4" fmla="*/ 802 w 4398"/>
                <a:gd name="T5" fmla="*/ 397 h 1533"/>
                <a:gd name="T6" fmla="*/ 1098 w 4398"/>
                <a:gd name="T7" fmla="*/ 306 h 1533"/>
                <a:gd name="T8" fmla="*/ 1411 w 4398"/>
                <a:gd name="T9" fmla="*/ 276 h 1533"/>
                <a:gd name="T10" fmla="*/ 1499 w 4398"/>
                <a:gd name="T11" fmla="*/ 281 h 1533"/>
                <a:gd name="T12" fmla="*/ 1717 w 4398"/>
                <a:gd name="T13" fmla="*/ 339 h 1533"/>
                <a:gd name="T14" fmla="*/ 2034 w 4398"/>
                <a:gd name="T15" fmla="*/ 550 h 1533"/>
                <a:gd name="T16" fmla="*/ 2460 w 4398"/>
                <a:gd name="T17" fmla="*/ 999 h 1533"/>
                <a:gd name="T18" fmla="*/ 2808 w 4398"/>
                <a:gd name="T19" fmla="*/ 1321 h 1533"/>
                <a:gd name="T20" fmla="*/ 3207 w 4398"/>
                <a:gd name="T21" fmla="*/ 1507 h 1533"/>
                <a:gd name="T22" fmla="*/ 3492 w 4398"/>
                <a:gd name="T23" fmla="*/ 1532 h 1533"/>
                <a:gd name="T24" fmla="*/ 3730 w 4398"/>
                <a:gd name="T25" fmla="*/ 1506 h 1533"/>
                <a:gd name="T26" fmla="*/ 4017 w 4398"/>
                <a:gd name="T27" fmla="*/ 1402 h 1533"/>
                <a:gd name="T28" fmla="*/ 4187 w 4398"/>
                <a:gd name="T29" fmla="*/ 1268 h 1533"/>
                <a:gd name="T30" fmla="*/ 4309 w 4398"/>
                <a:gd name="T31" fmla="*/ 1091 h 1533"/>
                <a:gd name="T32" fmla="*/ 4393 w 4398"/>
                <a:gd name="T33" fmla="*/ 774 h 1533"/>
                <a:gd name="T34" fmla="*/ 4398 w 4398"/>
                <a:gd name="T35" fmla="*/ 683 h 1533"/>
                <a:gd name="T36" fmla="*/ 4382 w 4398"/>
                <a:gd name="T37" fmla="*/ 551 h 1533"/>
                <a:gd name="T38" fmla="*/ 4299 w 4398"/>
                <a:gd name="T39" fmla="*/ 352 h 1533"/>
                <a:gd name="T40" fmla="*/ 4036 w 4398"/>
                <a:gd name="T41" fmla="*/ 95 h 1533"/>
                <a:gd name="T42" fmla="*/ 3781 w 4398"/>
                <a:gd name="T43" fmla="*/ 5 h 1533"/>
                <a:gd name="T44" fmla="*/ 3706 w 4398"/>
                <a:gd name="T45" fmla="*/ 0 h 1533"/>
                <a:gd name="T46" fmla="*/ 3491 w 4398"/>
                <a:gd name="T47" fmla="*/ 22 h 1533"/>
                <a:gd name="T48" fmla="*/ 3236 w 4398"/>
                <a:gd name="T49" fmla="*/ 135 h 1533"/>
                <a:gd name="T50" fmla="*/ 3075 w 4398"/>
                <a:gd name="T51" fmla="*/ 312 h 1533"/>
                <a:gd name="T52" fmla="*/ 2995 w 4398"/>
                <a:gd name="T53" fmla="*/ 530 h 1533"/>
                <a:gd name="T54" fmla="*/ 2987 w 4398"/>
                <a:gd name="T55" fmla="*/ 672 h 1533"/>
                <a:gd name="T56" fmla="*/ 3064 w 4398"/>
                <a:gd name="T57" fmla="*/ 751 h 1533"/>
                <a:gd name="T58" fmla="*/ 3174 w 4398"/>
                <a:gd name="T59" fmla="*/ 730 h 1533"/>
                <a:gd name="T60" fmla="*/ 3218 w 4398"/>
                <a:gd name="T61" fmla="*/ 630 h 1533"/>
                <a:gd name="T62" fmla="*/ 3219 w 4398"/>
                <a:gd name="T63" fmla="*/ 498 h 1533"/>
                <a:gd name="T64" fmla="*/ 3282 w 4398"/>
                <a:gd name="T65" fmla="*/ 332 h 1533"/>
                <a:gd name="T66" fmla="*/ 3422 w 4398"/>
                <a:gd name="T67" fmla="*/ 205 h 1533"/>
                <a:gd name="T68" fmla="*/ 3654 w 4398"/>
                <a:gd name="T69" fmla="*/ 129 h 1533"/>
                <a:gd name="T70" fmla="*/ 3749 w 4398"/>
                <a:gd name="T71" fmla="*/ 122 h 1533"/>
                <a:gd name="T72" fmla="*/ 3986 w 4398"/>
                <a:gd name="T73" fmla="*/ 185 h 1533"/>
                <a:gd name="T74" fmla="*/ 4226 w 4398"/>
                <a:gd name="T75" fmla="*/ 399 h 1533"/>
                <a:gd name="T76" fmla="*/ 4311 w 4398"/>
                <a:gd name="T77" fmla="*/ 605 h 1533"/>
                <a:gd name="T78" fmla="*/ 4320 w 4398"/>
                <a:gd name="T79" fmla="*/ 688 h 1533"/>
                <a:gd name="T80" fmla="*/ 4317 w 4398"/>
                <a:gd name="T81" fmla="*/ 767 h 1533"/>
                <a:gd name="T82" fmla="*/ 4227 w 4398"/>
                <a:gd name="T83" fmla="*/ 1095 h 1533"/>
                <a:gd name="T84" fmla="*/ 4110 w 4398"/>
                <a:gd name="T85" fmla="*/ 1249 h 1533"/>
                <a:gd name="T86" fmla="*/ 3949 w 4398"/>
                <a:gd name="T87" fmla="*/ 1365 h 1533"/>
                <a:gd name="T88" fmla="*/ 3677 w 4398"/>
                <a:gd name="T89" fmla="*/ 1454 h 1533"/>
                <a:gd name="T90" fmla="*/ 3469 w 4398"/>
                <a:gd name="T91" fmla="*/ 1473 h 1533"/>
                <a:gd name="T92" fmla="*/ 3139 w 4398"/>
                <a:gd name="T93" fmla="*/ 1429 h 1533"/>
                <a:gd name="T94" fmla="*/ 2774 w 4398"/>
                <a:gd name="T95" fmla="*/ 1225 h 1533"/>
                <a:gd name="T96" fmla="*/ 2387 w 4398"/>
                <a:gd name="T97" fmla="*/ 838 h 1533"/>
                <a:gd name="T98" fmla="*/ 2010 w 4398"/>
                <a:gd name="T99" fmla="*/ 456 h 1533"/>
                <a:gd name="T100" fmla="*/ 1666 w 4398"/>
                <a:gd name="T101" fmla="*/ 257 h 1533"/>
                <a:gd name="T102" fmla="*/ 1488 w 4398"/>
                <a:gd name="T103" fmla="*/ 218 h 1533"/>
                <a:gd name="T104" fmla="*/ 1366 w 4398"/>
                <a:gd name="T105" fmla="*/ 213 h 1533"/>
                <a:gd name="T106" fmla="*/ 1019 w 4398"/>
                <a:gd name="T107" fmla="*/ 255 h 1533"/>
                <a:gd name="T108" fmla="*/ 719 w 4398"/>
                <a:gd name="T109" fmla="*/ 353 h 1533"/>
                <a:gd name="T110" fmla="*/ 412 w 4398"/>
                <a:gd name="T111" fmla="*/ 522 h 1533"/>
                <a:gd name="T112" fmla="*/ 116 w 4398"/>
                <a:gd name="T113" fmla="*/ 766 h 1533"/>
                <a:gd name="T114" fmla="*/ 10 w 4398"/>
                <a:gd name="T115" fmla="*/ 885 h 1533"/>
                <a:gd name="T116" fmla="*/ 27 w 4398"/>
                <a:gd name="T117" fmla="*/ 961 h 1533"/>
                <a:gd name="T118" fmla="*/ 90 w 4398"/>
                <a:gd name="T119" fmla="*/ 944 h 15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398" h="1533">
                  <a:moveTo>
                    <a:pt x="90" y="944"/>
                  </a:moveTo>
                  <a:lnTo>
                    <a:pt x="91" y="944"/>
                  </a:lnTo>
                  <a:lnTo>
                    <a:pt x="92" y="941"/>
                  </a:lnTo>
                  <a:lnTo>
                    <a:pt x="96" y="936"/>
                  </a:lnTo>
                  <a:lnTo>
                    <a:pt x="101" y="929"/>
                  </a:lnTo>
                  <a:lnTo>
                    <a:pt x="107" y="920"/>
                  </a:lnTo>
                  <a:lnTo>
                    <a:pt x="116" y="909"/>
                  </a:lnTo>
                  <a:lnTo>
                    <a:pt x="126" y="897"/>
                  </a:lnTo>
                  <a:lnTo>
                    <a:pt x="138" y="883"/>
                  </a:lnTo>
                  <a:lnTo>
                    <a:pt x="151" y="868"/>
                  </a:lnTo>
                  <a:lnTo>
                    <a:pt x="167" y="850"/>
                  </a:lnTo>
                  <a:lnTo>
                    <a:pt x="184" y="831"/>
                  </a:lnTo>
                  <a:lnTo>
                    <a:pt x="203" y="811"/>
                  </a:lnTo>
                  <a:lnTo>
                    <a:pt x="223" y="790"/>
                  </a:lnTo>
                  <a:lnTo>
                    <a:pt x="245" y="767"/>
                  </a:lnTo>
                  <a:lnTo>
                    <a:pt x="271" y="744"/>
                  </a:lnTo>
                  <a:lnTo>
                    <a:pt x="297" y="719"/>
                  </a:lnTo>
                  <a:lnTo>
                    <a:pt x="325" y="694"/>
                  </a:lnTo>
                  <a:lnTo>
                    <a:pt x="355" y="668"/>
                  </a:lnTo>
                  <a:lnTo>
                    <a:pt x="388" y="642"/>
                  </a:lnTo>
                  <a:lnTo>
                    <a:pt x="422" y="616"/>
                  </a:lnTo>
                  <a:lnTo>
                    <a:pt x="459" y="589"/>
                  </a:lnTo>
                  <a:lnTo>
                    <a:pt x="497" y="562"/>
                  </a:lnTo>
                  <a:lnTo>
                    <a:pt x="538" y="535"/>
                  </a:lnTo>
                  <a:lnTo>
                    <a:pt x="581" y="508"/>
                  </a:lnTo>
                  <a:lnTo>
                    <a:pt x="626" y="481"/>
                  </a:lnTo>
                  <a:lnTo>
                    <a:pt x="674" y="456"/>
                  </a:lnTo>
                  <a:lnTo>
                    <a:pt x="723" y="431"/>
                  </a:lnTo>
                  <a:lnTo>
                    <a:pt x="776" y="408"/>
                  </a:lnTo>
                  <a:lnTo>
                    <a:pt x="802" y="397"/>
                  </a:lnTo>
                  <a:lnTo>
                    <a:pt x="830" y="385"/>
                  </a:lnTo>
                  <a:lnTo>
                    <a:pt x="857" y="375"/>
                  </a:lnTo>
                  <a:lnTo>
                    <a:pt x="885" y="364"/>
                  </a:lnTo>
                  <a:lnTo>
                    <a:pt x="915" y="355"/>
                  </a:lnTo>
                  <a:lnTo>
                    <a:pt x="944" y="346"/>
                  </a:lnTo>
                  <a:lnTo>
                    <a:pt x="974" y="336"/>
                  </a:lnTo>
                  <a:lnTo>
                    <a:pt x="1005" y="328"/>
                  </a:lnTo>
                  <a:lnTo>
                    <a:pt x="1035" y="320"/>
                  </a:lnTo>
                  <a:lnTo>
                    <a:pt x="1066" y="312"/>
                  </a:lnTo>
                  <a:lnTo>
                    <a:pt x="1098" y="306"/>
                  </a:lnTo>
                  <a:lnTo>
                    <a:pt x="1130" y="300"/>
                  </a:lnTo>
                  <a:lnTo>
                    <a:pt x="1163" y="294"/>
                  </a:lnTo>
                  <a:lnTo>
                    <a:pt x="1196" y="289"/>
                  </a:lnTo>
                  <a:lnTo>
                    <a:pt x="1229" y="285"/>
                  </a:lnTo>
                  <a:lnTo>
                    <a:pt x="1264" y="282"/>
                  </a:lnTo>
                  <a:lnTo>
                    <a:pt x="1297" y="279"/>
                  </a:lnTo>
                  <a:lnTo>
                    <a:pt x="1333" y="277"/>
                  </a:lnTo>
                  <a:lnTo>
                    <a:pt x="1367" y="276"/>
                  </a:lnTo>
                  <a:lnTo>
                    <a:pt x="1402" y="276"/>
                  </a:lnTo>
                  <a:lnTo>
                    <a:pt x="1411" y="276"/>
                  </a:lnTo>
                  <a:lnTo>
                    <a:pt x="1420" y="276"/>
                  </a:lnTo>
                  <a:lnTo>
                    <a:pt x="1429" y="276"/>
                  </a:lnTo>
                  <a:lnTo>
                    <a:pt x="1438" y="276"/>
                  </a:lnTo>
                  <a:lnTo>
                    <a:pt x="1447" y="277"/>
                  </a:lnTo>
                  <a:lnTo>
                    <a:pt x="1455" y="277"/>
                  </a:lnTo>
                  <a:lnTo>
                    <a:pt x="1464" y="278"/>
                  </a:lnTo>
                  <a:lnTo>
                    <a:pt x="1473" y="278"/>
                  </a:lnTo>
                  <a:lnTo>
                    <a:pt x="1481" y="279"/>
                  </a:lnTo>
                  <a:lnTo>
                    <a:pt x="1490" y="280"/>
                  </a:lnTo>
                  <a:lnTo>
                    <a:pt x="1499" y="281"/>
                  </a:lnTo>
                  <a:lnTo>
                    <a:pt x="1507" y="282"/>
                  </a:lnTo>
                  <a:lnTo>
                    <a:pt x="1517" y="283"/>
                  </a:lnTo>
                  <a:lnTo>
                    <a:pt x="1525" y="284"/>
                  </a:lnTo>
                  <a:lnTo>
                    <a:pt x="1534" y="286"/>
                  </a:lnTo>
                  <a:lnTo>
                    <a:pt x="1543" y="287"/>
                  </a:lnTo>
                  <a:lnTo>
                    <a:pt x="1578" y="294"/>
                  </a:lnTo>
                  <a:lnTo>
                    <a:pt x="1613" y="303"/>
                  </a:lnTo>
                  <a:lnTo>
                    <a:pt x="1648" y="313"/>
                  </a:lnTo>
                  <a:lnTo>
                    <a:pt x="1682" y="325"/>
                  </a:lnTo>
                  <a:lnTo>
                    <a:pt x="1717" y="339"/>
                  </a:lnTo>
                  <a:lnTo>
                    <a:pt x="1750" y="354"/>
                  </a:lnTo>
                  <a:lnTo>
                    <a:pt x="1784" y="371"/>
                  </a:lnTo>
                  <a:lnTo>
                    <a:pt x="1817" y="389"/>
                  </a:lnTo>
                  <a:lnTo>
                    <a:pt x="1849" y="409"/>
                  </a:lnTo>
                  <a:lnTo>
                    <a:pt x="1882" y="430"/>
                  </a:lnTo>
                  <a:lnTo>
                    <a:pt x="1913" y="452"/>
                  </a:lnTo>
                  <a:lnTo>
                    <a:pt x="1945" y="475"/>
                  </a:lnTo>
                  <a:lnTo>
                    <a:pt x="1975" y="499"/>
                  </a:lnTo>
                  <a:lnTo>
                    <a:pt x="2005" y="524"/>
                  </a:lnTo>
                  <a:lnTo>
                    <a:pt x="2034" y="550"/>
                  </a:lnTo>
                  <a:lnTo>
                    <a:pt x="2064" y="577"/>
                  </a:lnTo>
                  <a:lnTo>
                    <a:pt x="2093" y="606"/>
                  </a:lnTo>
                  <a:lnTo>
                    <a:pt x="2122" y="634"/>
                  </a:lnTo>
                  <a:lnTo>
                    <a:pt x="2151" y="662"/>
                  </a:lnTo>
                  <a:lnTo>
                    <a:pt x="2179" y="691"/>
                  </a:lnTo>
                  <a:lnTo>
                    <a:pt x="2234" y="752"/>
                  </a:lnTo>
                  <a:lnTo>
                    <a:pt x="2291" y="812"/>
                  </a:lnTo>
                  <a:lnTo>
                    <a:pt x="2346" y="874"/>
                  </a:lnTo>
                  <a:lnTo>
                    <a:pt x="2403" y="937"/>
                  </a:lnTo>
                  <a:lnTo>
                    <a:pt x="2460" y="999"/>
                  </a:lnTo>
                  <a:lnTo>
                    <a:pt x="2519" y="1061"/>
                  </a:lnTo>
                  <a:lnTo>
                    <a:pt x="2548" y="1092"/>
                  </a:lnTo>
                  <a:lnTo>
                    <a:pt x="2578" y="1123"/>
                  </a:lnTo>
                  <a:lnTo>
                    <a:pt x="2610" y="1153"/>
                  </a:lnTo>
                  <a:lnTo>
                    <a:pt x="2641" y="1182"/>
                  </a:lnTo>
                  <a:lnTo>
                    <a:pt x="2673" y="1211"/>
                  </a:lnTo>
                  <a:lnTo>
                    <a:pt x="2706" y="1240"/>
                  </a:lnTo>
                  <a:lnTo>
                    <a:pt x="2739" y="1268"/>
                  </a:lnTo>
                  <a:lnTo>
                    <a:pt x="2774" y="1295"/>
                  </a:lnTo>
                  <a:lnTo>
                    <a:pt x="2808" y="1321"/>
                  </a:lnTo>
                  <a:lnTo>
                    <a:pt x="2845" y="1346"/>
                  </a:lnTo>
                  <a:lnTo>
                    <a:pt x="2881" y="1370"/>
                  </a:lnTo>
                  <a:lnTo>
                    <a:pt x="2919" y="1392"/>
                  </a:lnTo>
                  <a:lnTo>
                    <a:pt x="2958" y="1414"/>
                  </a:lnTo>
                  <a:lnTo>
                    <a:pt x="2998" y="1434"/>
                  </a:lnTo>
                  <a:lnTo>
                    <a:pt x="3038" y="1452"/>
                  </a:lnTo>
                  <a:lnTo>
                    <a:pt x="3079" y="1468"/>
                  </a:lnTo>
                  <a:lnTo>
                    <a:pt x="3121" y="1483"/>
                  </a:lnTo>
                  <a:lnTo>
                    <a:pt x="3164" y="1495"/>
                  </a:lnTo>
                  <a:lnTo>
                    <a:pt x="3207" y="1507"/>
                  </a:lnTo>
                  <a:lnTo>
                    <a:pt x="3251" y="1516"/>
                  </a:lnTo>
                  <a:lnTo>
                    <a:pt x="3294" y="1523"/>
                  </a:lnTo>
                  <a:lnTo>
                    <a:pt x="3338" y="1528"/>
                  </a:lnTo>
                  <a:lnTo>
                    <a:pt x="3382" y="1531"/>
                  </a:lnTo>
                  <a:lnTo>
                    <a:pt x="3426" y="1533"/>
                  </a:lnTo>
                  <a:lnTo>
                    <a:pt x="3438" y="1533"/>
                  </a:lnTo>
                  <a:lnTo>
                    <a:pt x="3449" y="1533"/>
                  </a:lnTo>
                  <a:lnTo>
                    <a:pt x="3470" y="1533"/>
                  </a:lnTo>
                  <a:lnTo>
                    <a:pt x="3481" y="1532"/>
                  </a:lnTo>
                  <a:lnTo>
                    <a:pt x="3492" y="1532"/>
                  </a:lnTo>
                  <a:lnTo>
                    <a:pt x="3503" y="1532"/>
                  </a:lnTo>
                  <a:lnTo>
                    <a:pt x="3514" y="1531"/>
                  </a:lnTo>
                  <a:lnTo>
                    <a:pt x="3558" y="1529"/>
                  </a:lnTo>
                  <a:lnTo>
                    <a:pt x="3601" y="1525"/>
                  </a:lnTo>
                  <a:lnTo>
                    <a:pt x="3623" y="1523"/>
                  </a:lnTo>
                  <a:lnTo>
                    <a:pt x="3645" y="1520"/>
                  </a:lnTo>
                  <a:lnTo>
                    <a:pt x="3667" y="1517"/>
                  </a:lnTo>
                  <a:lnTo>
                    <a:pt x="3688" y="1514"/>
                  </a:lnTo>
                  <a:lnTo>
                    <a:pt x="3710" y="1510"/>
                  </a:lnTo>
                  <a:lnTo>
                    <a:pt x="3730" y="1506"/>
                  </a:lnTo>
                  <a:lnTo>
                    <a:pt x="3752" y="1502"/>
                  </a:lnTo>
                  <a:lnTo>
                    <a:pt x="3773" y="1496"/>
                  </a:lnTo>
                  <a:lnTo>
                    <a:pt x="3816" y="1486"/>
                  </a:lnTo>
                  <a:lnTo>
                    <a:pt x="3858" y="1472"/>
                  </a:lnTo>
                  <a:lnTo>
                    <a:pt x="3899" y="1458"/>
                  </a:lnTo>
                  <a:lnTo>
                    <a:pt x="3940" y="1441"/>
                  </a:lnTo>
                  <a:lnTo>
                    <a:pt x="3959" y="1433"/>
                  </a:lnTo>
                  <a:lnTo>
                    <a:pt x="3979" y="1422"/>
                  </a:lnTo>
                  <a:lnTo>
                    <a:pt x="3998" y="1413"/>
                  </a:lnTo>
                  <a:lnTo>
                    <a:pt x="4017" y="1402"/>
                  </a:lnTo>
                  <a:lnTo>
                    <a:pt x="4036" y="1391"/>
                  </a:lnTo>
                  <a:lnTo>
                    <a:pt x="4055" y="1379"/>
                  </a:lnTo>
                  <a:lnTo>
                    <a:pt x="4072" y="1367"/>
                  </a:lnTo>
                  <a:lnTo>
                    <a:pt x="4090" y="1354"/>
                  </a:lnTo>
                  <a:lnTo>
                    <a:pt x="4108" y="1341"/>
                  </a:lnTo>
                  <a:lnTo>
                    <a:pt x="4125" y="1327"/>
                  </a:lnTo>
                  <a:lnTo>
                    <a:pt x="4141" y="1314"/>
                  </a:lnTo>
                  <a:lnTo>
                    <a:pt x="4157" y="1299"/>
                  </a:lnTo>
                  <a:lnTo>
                    <a:pt x="4173" y="1283"/>
                  </a:lnTo>
                  <a:lnTo>
                    <a:pt x="4187" y="1268"/>
                  </a:lnTo>
                  <a:lnTo>
                    <a:pt x="4202" y="1252"/>
                  </a:lnTo>
                  <a:lnTo>
                    <a:pt x="4217" y="1235"/>
                  </a:lnTo>
                  <a:lnTo>
                    <a:pt x="4230" y="1219"/>
                  </a:lnTo>
                  <a:lnTo>
                    <a:pt x="4243" y="1201"/>
                  </a:lnTo>
                  <a:lnTo>
                    <a:pt x="4255" y="1184"/>
                  </a:lnTo>
                  <a:lnTo>
                    <a:pt x="4267" y="1166"/>
                  </a:lnTo>
                  <a:lnTo>
                    <a:pt x="4278" y="1148"/>
                  </a:lnTo>
                  <a:lnTo>
                    <a:pt x="4289" y="1130"/>
                  </a:lnTo>
                  <a:lnTo>
                    <a:pt x="4299" y="1111"/>
                  </a:lnTo>
                  <a:lnTo>
                    <a:pt x="4309" y="1091"/>
                  </a:lnTo>
                  <a:lnTo>
                    <a:pt x="4318" y="1072"/>
                  </a:lnTo>
                  <a:lnTo>
                    <a:pt x="4326" y="1054"/>
                  </a:lnTo>
                  <a:lnTo>
                    <a:pt x="4335" y="1034"/>
                  </a:lnTo>
                  <a:lnTo>
                    <a:pt x="4342" y="1014"/>
                  </a:lnTo>
                  <a:lnTo>
                    <a:pt x="4356" y="974"/>
                  </a:lnTo>
                  <a:lnTo>
                    <a:pt x="4366" y="935"/>
                  </a:lnTo>
                  <a:lnTo>
                    <a:pt x="4376" y="894"/>
                  </a:lnTo>
                  <a:lnTo>
                    <a:pt x="4383" y="854"/>
                  </a:lnTo>
                  <a:lnTo>
                    <a:pt x="4389" y="813"/>
                  </a:lnTo>
                  <a:lnTo>
                    <a:pt x="4393" y="774"/>
                  </a:lnTo>
                  <a:lnTo>
                    <a:pt x="4394" y="763"/>
                  </a:lnTo>
                  <a:lnTo>
                    <a:pt x="4394" y="753"/>
                  </a:lnTo>
                  <a:lnTo>
                    <a:pt x="4396" y="743"/>
                  </a:lnTo>
                  <a:lnTo>
                    <a:pt x="4396" y="733"/>
                  </a:lnTo>
                  <a:lnTo>
                    <a:pt x="4397" y="724"/>
                  </a:lnTo>
                  <a:lnTo>
                    <a:pt x="4397" y="713"/>
                  </a:lnTo>
                  <a:lnTo>
                    <a:pt x="4397" y="704"/>
                  </a:lnTo>
                  <a:lnTo>
                    <a:pt x="4398" y="693"/>
                  </a:lnTo>
                  <a:lnTo>
                    <a:pt x="4398" y="688"/>
                  </a:lnTo>
                  <a:lnTo>
                    <a:pt x="4398" y="683"/>
                  </a:lnTo>
                  <a:lnTo>
                    <a:pt x="4397" y="672"/>
                  </a:lnTo>
                  <a:lnTo>
                    <a:pt x="4397" y="663"/>
                  </a:lnTo>
                  <a:lnTo>
                    <a:pt x="4397" y="654"/>
                  </a:lnTo>
                  <a:lnTo>
                    <a:pt x="4396" y="643"/>
                  </a:lnTo>
                  <a:lnTo>
                    <a:pt x="4394" y="632"/>
                  </a:lnTo>
                  <a:lnTo>
                    <a:pt x="4394" y="621"/>
                  </a:lnTo>
                  <a:lnTo>
                    <a:pt x="4392" y="612"/>
                  </a:lnTo>
                  <a:lnTo>
                    <a:pt x="4390" y="591"/>
                  </a:lnTo>
                  <a:lnTo>
                    <a:pt x="4386" y="571"/>
                  </a:lnTo>
                  <a:lnTo>
                    <a:pt x="4382" y="551"/>
                  </a:lnTo>
                  <a:lnTo>
                    <a:pt x="4378" y="532"/>
                  </a:lnTo>
                  <a:lnTo>
                    <a:pt x="4371" y="513"/>
                  </a:lnTo>
                  <a:lnTo>
                    <a:pt x="4366" y="494"/>
                  </a:lnTo>
                  <a:lnTo>
                    <a:pt x="4359" y="475"/>
                  </a:lnTo>
                  <a:lnTo>
                    <a:pt x="4352" y="456"/>
                  </a:lnTo>
                  <a:lnTo>
                    <a:pt x="4344" y="438"/>
                  </a:lnTo>
                  <a:lnTo>
                    <a:pt x="4336" y="421"/>
                  </a:lnTo>
                  <a:lnTo>
                    <a:pt x="4328" y="403"/>
                  </a:lnTo>
                  <a:lnTo>
                    <a:pt x="4318" y="385"/>
                  </a:lnTo>
                  <a:lnTo>
                    <a:pt x="4299" y="352"/>
                  </a:lnTo>
                  <a:lnTo>
                    <a:pt x="4277" y="319"/>
                  </a:lnTo>
                  <a:lnTo>
                    <a:pt x="4255" y="289"/>
                  </a:lnTo>
                  <a:lnTo>
                    <a:pt x="4231" y="260"/>
                  </a:lnTo>
                  <a:lnTo>
                    <a:pt x="4206" y="232"/>
                  </a:lnTo>
                  <a:lnTo>
                    <a:pt x="4180" y="206"/>
                  </a:lnTo>
                  <a:lnTo>
                    <a:pt x="4153" y="181"/>
                  </a:lnTo>
                  <a:lnTo>
                    <a:pt x="4125" y="156"/>
                  </a:lnTo>
                  <a:lnTo>
                    <a:pt x="4095" y="135"/>
                  </a:lnTo>
                  <a:lnTo>
                    <a:pt x="4066" y="114"/>
                  </a:lnTo>
                  <a:lnTo>
                    <a:pt x="4036" y="95"/>
                  </a:lnTo>
                  <a:lnTo>
                    <a:pt x="4004" y="77"/>
                  </a:lnTo>
                  <a:lnTo>
                    <a:pt x="3972" y="61"/>
                  </a:lnTo>
                  <a:lnTo>
                    <a:pt x="3940" y="47"/>
                  </a:lnTo>
                  <a:lnTo>
                    <a:pt x="3907" y="35"/>
                  </a:lnTo>
                  <a:lnTo>
                    <a:pt x="3874" y="24"/>
                  </a:lnTo>
                  <a:lnTo>
                    <a:pt x="3840" y="15"/>
                  </a:lnTo>
                  <a:lnTo>
                    <a:pt x="3807" y="8"/>
                  </a:lnTo>
                  <a:lnTo>
                    <a:pt x="3798" y="7"/>
                  </a:lnTo>
                  <a:lnTo>
                    <a:pt x="3790" y="6"/>
                  </a:lnTo>
                  <a:lnTo>
                    <a:pt x="3781" y="5"/>
                  </a:lnTo>
                  <a:lnTo>
                    <a:pt x="3772" y="4"/>
                  </a:lnTo>
                  <a:lnTo>
                    <a:pt x="3764" y="3"/>
                  </a:lnTo>
                  <a:lnTo>
                    <a:pt x="3756" y="2"/>
                  </a:lnTo>
                  <a:lnTo>
                    <a:pt x="3747" y="1"/>
                  </a:lnTo>
                  <a:lnTo>
                    <a:pt x="3739" y="1"/>
                  </a:lnTo>
                  <a:lnTo>
                    <a:pt x="3730" y="1"/>
                  </a:lnTo>
                  <a:lnTo>
                    <a:pt x="3728" y="0"/>
                  </a:lnTo>
                  <a:lnTo>
                    <a:pt x="3725" y="0"/>
                  </a:lnTo>
                  <a:lnTo>
                    <a:pt x="3721" y="0"/>
                  </a:lnTo>
                  <a:lnTo>
                    <a:pt x="3706" y="0"/>
                  </a:lnTo>
                  <a:lnTo>
                    <a:pt x="3699" y="0"/>
                  </a:lnTo>
                  <a:lnTo>
                    <a:pt x="3691" y="0"/>
                  </a:lnTo>
                  <a:lnTo>
                    <a:pt x="3682" y="0"/>
                  </a:lnTo>
                  <a:lnTo>
                    <a:pt x="3674" y="0"/>
                  </a:lnTo>
                  <a:lnTo>
                    <a:pt x="3643" y="1"/>
                  </a:lnTo>
                  <a:lnTo>
                    <a:pt x="3611" y="3"/>
                  </a:lnTo>
                  <a:lnTo>
                    <a:pt x="3581" y="6"/>
                  </a:lnTo>
                  <a:lnTo>
                    <a:pt x="3551" y="10"/>
                  </a:lnTo>
                  <a:lnTo>
                    <a:pt x="3520" y="15"/>
                  </a:lnTo>
                  <a:lnTo>
                    <a:pt x="3491" y="22"/>
                  </a:lnTo>
                  <a:lnTo>
                    <a:pt x="3463" y="29"/>
                  </a:lnTo>
                  <a:lnTo>
                    <a:pt x="3435" y="36"/>
                  </a:lnTo>
                  <a:lnTo>
                    <a:pt x="3407" y="46"/>
                  </a:lnTo>
                  <a:lnTo>
                    <a:pt x="3380" y="56"/>
                  </a:lnTo>
                  <a:lnTo>
                    <a:pt x="3354" y="67"/>
                  </a:lnTo>
                  <a:lnTo>
                    <a:pt x="3329" y="78"/>
                  </a:lnTo>
                  <a:lnTo>
                    <a:pt x="3304" y="92"/>
                  </a:lnTo>
                  <a:lnTo>
                    <a:pt x="3280" y="105"/>
                  </a:lnTo>
                  <a:lnTo>
                    <a:pt x="3257" y="120"/>
                  </a:lnTo>
                  <a:lnTo>
                    <a:pt x="3236" y="135"/>
                  </a:lnTo>
                  <a:lnTo>
                    <a:pt x="3215" y="150"/>
                  </a:lnTo>
                  <a:lnTo>
                    <a:pt x="3194" y="167"/>
                  </a:lnTo>
                  <a:lnTo>
                    <a:pt x="3175" y="184"/>
                  </a:lnTo>
                  <a:lnTo>
                    <a:pt x="3157" y="201"/>
                  </a:lnTo>
                  <a:lnTo>
                    <a:pt x="3142" y="220"/>
                  </a:lnTo>
                  <a:lnTo>
                    <a:pt x="3126" y="238"/>
                  </a:lnTo>
                  <a:lnTo>
                    <a:pt x="3111" y="257"/>
                  </a:lnTo>
                  <a:lnTo>
                    <a:pt x="3098" y="276"/>
                  </a:lnTo>
                  <a:lnTo>
                    <a:pt x="3085" y="293"/>
                  </a:lnTo>
                  <a:lnTo>
                    <a:pt x="3075" y="312"/>
                  </a:lnTo>
                  <a:lnTo>
                    <a:pt x="3064" y="331"/>
                  </a:lnTo>
                  <a:lnTo>
                    <a:pt x="3055" y="349"/>
                  </a:lnTo>
                  <a:lnTo>
                    <a:pt x="3046" y="366"/>
                  </a:lnTo>
                  <a:lnTo>
                    <a:pt x="3038" y="384"/>
                  </a:lnTo>
                  <a:lnTo>
                    <a:pt x="3031" y="401"/>
                  </a:lnTo>
                  <a:lnTo>
                    <a:pt x="3025" y="418"/>
                  </a:lnTo>
                  <a:lnTo>
                    <a:pt x="3015" y="450"/>
                  </a:lnTo>
                  <a:lnTo>
                    <a:pt x="3007" y="479"/>
                  </a:lnTo>
                  <a:lnTo>
                    <a:pt x="3001" y="506"/>
                  </a:lnTo>
                  <a:lnTo>
                    <a:pt x="2995" y="530"/>
                  </a:lnTo>
                  <a:lnTo>
                    <a:pt x="2991" y="552"/>
                  </a:lnTo>
                  <a:lnTo>
                    <a:pt x="2988" y="572"/>
                  </a:lnTo>
                  <a:lnTo>
                    <a:pt x="2986" y="588"/>
                  </a:lnTo>
                  <a:lnTo>
                    <a:pt x="2985" y="601"/>
                  </a:lnTo>
                  <a:lnTo>
                    <a:pt x="2983" y="620"/>
                  </a:lnTo>
                  <a:lnTo>
                    <a:pt x="2983" y="626"/>
                  </a:lnTo>
                  <a:lnTo>
                    <a:pt x="2982" y="638"/>
                  </a:lnTo>
                  <a:lnTo>
                    <a:pt x="2982" y="649"/>
                  </a:lnTo>
                  <a:lnTo>
                    <a:pt x="2984" y="662"/>
                  </a:lnTo>
                  <a:lnTo>
                    <a:pt x="2987" y="672"/>
                  </a:lnTo>
                  <a:lnTo>
                    <a:pt x="2991" y="684"/>
                  </a:lnTo>
                  <a:lnTo>
                    <a:pt x="2995" y="693"/>
                  </a:lnTo>
                  <a:lnTo>
                    <a:pt x="3002" y="704"/>
                  </a:lnTo>
                  <a:lnTo>
                    <a:pt x="3008" y="712"/>
                  </a:lnTo>
                  <a:lnTo>
                    <a:pt x="3015" y="722"/>
                  </a:lnTo>
                  <a:lnTo>
                    <a:pt x="3024" y="729"/>
                  </a:lnTo>
                  <a:lnTo>
                    <a:pt x="3033" y="736"/>
                  </a:lnTo>
                  <a:lnTo>
                    <a:pt x="3042" y="741"/>
                  </a:lnTo>
                  <a:lnTo>
                    <a:pt x="3053" y="747"/>
                  </a:lnTo>
                  <a:lnTo>
                    <a:pt x="3064" y="751"/>
                  </a:lnTo>
                  <a:lnTo>
                    <a:pt x="3076" y="754"/>
                  </a:lnTo>
                  <a:lnTo>
                    <a:pt x="3087" y="756"/>
                  </a:lnTo>
                  <a:lnTo>
                    <a:pt x="3100" y="756"/>
                  </a:lnTo>
                  <a:lnTo>
                    <a:pt x="3111" y="756"/>
                  </a:lnTo>
                  <a:lnTo>
                    <a:pt x="3123" y="754"/>
                  </a:lnTo>
                  <a:lnTo>
                    <a:pt x="3134" y="751"/>
                  </a:lnTo>
                  <a:lnTo>
                    <a:pt x="3145" y="748"/>
                  </a:lnTo>
                  <a:lnTo>
                    <a:pt x="3155" y="742"/>
                  </a:lnTo>
                  <a:lnTo>
                    <a:pt x="3165" y="736"/>
                  </a:lnTo>
                  <a:lnTo>
                    <a:pt x="3174" y="730"/>
                  </a:lnTo>
                  <a:lnTo>
                    <a:pt x="3183" y="723"/>
                  </a:lnTo>
                  <a:lnTo>
                    <a:pt x="3191" y="714"/>
                  </a:lnTo>
                  <a:lnTo>
                    <a:pt x="3197" y="705"/>
                  </a:lnTo>
                  <a:lnTo>
                    <a:pt x="3203" y="695"/>
                  </a:lnTo>
                  <a:lnTo>
                    <a:pt x="3209" y="685"/>
                  </a:lnTo>
                  <a:lnTo>
                    <a:pt x="3213" y="673"/>
                  </a:lnTo>
                  <a:lnTo>
                    <a:pt x="3215" y="662"/>
                  </a:lnTo>
                  <a:lnTo>
                    <a:pt x="3217" y="650"/>
                  </a:lnTo>
                  <a:lnTo>
                    <a:pt x="3218" y="640"/>
                  </a:lnTo>
                  <a:lnTo>
                    <a:pt x="3218" y="630"/>
                  </a:lnTo>
                  <a:lnTo>
                    <a:pt x="3217" y="626"/>
                  </a:lnTo>
                  <a:lnTo>
                    <a:pt x="3217" y="621"/>
                  </a:lnTo>
                  <a:lnTo>
                    <a:pt x="3216" y="609"/>
                  </a:lnTo>
                  <a:lnTo>
                    <a:pt x="3215" y="598"/>
                  </a:lnTo>
                  <a:lnTo>
                    <a:pt x="3215" y="587"/>
                  </a:lnTo>
                  <a:lnTo>
                    <a:pt x="3214" y="572"/>
                  </a:lnTo>
                  <a:lnTo>
                    <a:pt x="3214" y="556"/>
                  </a:lnTo>
                  <a:lnTo>
                    <a:pt x="3215" y="539"/>
                  </a:lnTo>
                  <a:lnTo>
                    <a:pt x="3216" y="519"/>
                  </a:lnTo>
                  <a:lnTo>
                    <a:pt x="3219" y="498"/>
                  </a:lnTo>
                  <a:lnTo>
                    <a:pt x="3222" y="475"/>
                  </a:lnTo>
                  <a:lnTo>
                    <a:pt x="3228" y="451"/>
                  </a:lnTo>
                  <a:lnTo>
                    <a:pt x="3235" y="425"/>
                  </a:lnTo>
                  <a:lnTo>
                    <a:pt x="3240" y="412"/>
                  </a:lnTo>
                  <a:lnTo>
                    <a:pt x="3245" y="399"/>
                  </a:lnTo>
                  <a:lnTo>
                    <a:pt x="3251" y="386"/>
                  </a:lnTo>
                  <a:lnTo>
                    <a:pt x="3258" y="373"/>
                  </a:lnTo>
                  <a:lnTo>
                    <a:pt x="3264" y="359"/>
                  </a:lnTo>
                  <a:lnTo>
                    <a:pt x="3273" y="346"/>
                  </a:lnTo>
                  <a:lnTo>
                    <a:pt x="3282" y="332"/>
                  </a:lnTo>
                  <a:lnTo>
                    <a:pt x="3291" y="317"/>
                  </a:lnTo>
                  <a:lnTo>
                    <a:pt x="3302" y="304"/>
                  </a:lnTo>
                  <a:lnTo>
                    <a:pt x="3313" y="291"/>
                  </a:lnTo>
                  <a:lnTo>
                    <a:pt x="3326" y="278"/>
                  </a:lnTo>
                  <a:lnTo>
                    <a:pt x="3339" y="264"/>
                  </a:lnTo>
                  <a:lnTo>
                    <a:pt x="3354" y="252"/>
                  </a:lnTo>
                  <a:lnTo>
                    <a:pt x="3370" y="239"/>
                  </a:lnTo>
                  <a:lnTo>
                    <a:pt x="3386" y="228"/>
                  </a:lnTo>
                  <a:lnTo>
                    <a:pt x="3404" y="216"/>
                  </a:lnTo>
                  <a:lnTo>
                    <a:pt x="3422" y="205"/>
                  </a:lnTo>
                  <a:lnTo>
                    <a:pt x="3442" y="194"/>
                  </a:lnTo>
                  <a:lnTo>
                    <a:pt x="3463" y="184"/>
                  </a:lnTo>
                  <a:lnTo>
                    <a:pt x="3484" y="174"/>
                  </a:lnTo>
                  <a:lnTo>
                    <a:pt x="3506" y="166"/>
                  </a:lnTo>
                  <a:lnTo>
                    <a:pt x="3529" y="158"/>
                  </a:lnTo>
                  <a:lnTo>
                    <a:pt x="3553" y="150"/>
                  </a:lnTo>
                  <a:lnTo>
                    <a:pt x="3577" y="144"/>
                  </a:lnTo>
                  <a:lnTo>
                    <a:pt x="3602" y="138"/>
                  </a:lnTo>
                  <a:lnTo>
                    <a:pt x="3628" y="132"/>
                  </a:lnTo>
                  <a:lnTo>
                    <a:pt x="3654" y="129"/>
                  </a:lnTo>
                  <a:lnTo>
                    <a:pt x="3681" y="126"/>
                  </a:lnTo>
                  <a:lnTo>
                    <a:pt x="3694" y="124"/>
                  </a:lnTo>
                  <a:lnTo>
                    <a:pt x="3709" y="123"/>
                  </a:lnTo>
                  <a:lnTo>
                    <a:pt x="3723" y="123"/>
                  </a:lnTo>
                  <a:lnTo>
                    <a:pt x="3727" y="122"/>
                  </a:lnTo>
                  <a:lnTo>
                    <a:pt x="3727" y="122"/>
                  </a:lnTo>
                  <a:lnTo>
                    <a:pt x="3727" y="122"/>
                  </a:lnTo>
                  <a:lnTo>
                    <a:pt x="3729" y="122"/>
                  </a:lnTo>
                  <a:lnTo>
                    <a:pt x="3736" y="122"/>
                  </a:lnTo>
                  <a:lnTo>
                    <a:pt x="3749" y="122"/>
                  </a:lnTo>
                  <a:lnTo>
                    <a:pt x="3763" y="123"/>
                  </a:lnTo>
                  <a:lnTo>
                    <a:pt x="3776" y="123"/>
                  </a:lnTo>
                  <a:lnTo>
                    <a:pt x="3790" y="125"/>
                  </a:lnTo>
                  <a:lnTo>
                    <a:pt x="3818" y="128"/>
                  </a:lnTo>
                  <a:lnTo>
                    <a:pt x="3846" y="134"/>
                  </a:lnTo>
                  <a:lnTo>
                    <a:pt x="3874" y="141"/>
                  </a:lnTo>
                  <a:lnTo>
                    <a:pt x="3902" y="149"/>
                  </a:lnTo>
                  <a:lnTo>
                    <a:pt x="3930" y="160"/>
                  </a:lnTo>
                  <a:lnTo>
                    <a:pt x="3957" y="171"/>
                  </a:lnTo>
                  <a:lnTo>
                    <a:pt x="3986" y="185"/>
                  </a:lnTo>
                  <a:lnTo>
                    <a:pt x="4013" y="199"/>
                  </a:lnTo>
                  <a:lnTo>
                    <a:pt x="4039" y="216"/>
                  </a:lnTo>
                  <a:lnTo>
                    <a:pt x="4065" y="234"/>
                  </a:lnTo>
                  <a:lnTo>
                    <a:pt x="4091" y="254"/>
                  </a:lnTo>
                  <a:lnTo>
                    <a:pt x="4116" y="275"/>
                  </a:lnTo>
                  <a:lnTo>
                    <a:pt x="4140" y="296"/>
                  </a:lnTo>
                  <a:lnTo>
                    <a:pt x="4163" y="319"/>
                  </a:lnTo>
                  <a:lnTo>
                    <a:pt x="4185" y="344"/>
                  </a:lnTo>
                  <a:lnTo>
                    <a:pt x="4206" y="372"/>
                  </a:lnTo>
                  <a:lnTo>
                    <a:pt x="4226" y="399"/>
                  </a:lnTo>
                  <a:lnTo>
                    <a:pt x="4244" y="428"/>
                  </a:lnTo>
                  <a:lnTo>
                    <a:pt x="4261" y="457"/>
                  </a:lnTo>
                  <a:lnTo>
                    <a:pt x="4275" y="489"/>
                  </a:lnTo>
                  <a:lnTo>
                    <a:pt x="4283" y="504"/>
                  </a:lnTo>
                  <a:lnTo>
                    <a:pt x="4289" y="521"/>
                  </a:lnTo>
                  <a:lnTo>
                    <a:pt x="4294" y="537"/>
                  </a:lnTo>
                  <a:lnTo>
                    <a:pt x="4299" y="553"/>
                  </a:lnTo>
                  <a:lnTo>
                    <a:pt x="4303" y="570"/>
                  </a:lnTo>
                  <a:lnTo>
                    <a:pt x="4308" y="588"/>
                  </a:lnTo>
                  <a:lnTo>
                    <a:pt x="4311" y="605"/>
                  </a:lnTo>
                  <a:lnTo>
                    <a:pt x="4314" y="622"/>
                  </a:lnTo>
                  <a:lnTo>
                    <a:pt x="4316" y="631"/>
                  </a:lnTo>
                  <a:lnTo>
                    <a:pt x="4316" y="639"/>
                  </a:lnTo>
                  <a:lnTo>
                    <a:pt x="4317" y="647"/>
                  </a:lnTo>
                  <a:lnTo>
                    <a:pt x="4318" y="656"/>
                  </a:lnTo>
                  <a:lnTo>
                    <a:pt x="4319" y="665"/>
                  </a:lnTo>
                  <a:lnTo>
                    <a:pt x="4319" y="676"/>
                  </a:lnTo>
                  <a:lnTo>
                    <a:pt x="4319" y="685"/>
                  </a:lnTo>
                  <a:lnTo>
                    <a:pt x="4319" y="687"/>
                  </a:lnTo>
                  <a:lnTo>
                    <a:pt x="4320" y="688"/>
                  </a:lnTo>
                  <a:lnTo>
                    <a:pt x="4320" y="688"/>
                  </a:lnTo>
                  <a:lnTo>
                    <a:pt x="4319" y="693"/>
                  </a:lnTo>
                  <a:lnTo>
                    <a:pt x="4319" y="703"/>
                  </a:lnTo>
                  <a:lnTo>
                    <a:pt x="4319" y="711"/>
                  </a:lnTo>
                  <a:lnTo>
                    <a:pt x="4319" y="720"/>
                  </a:lnTo>
                  <a:lnTo>
                    <a:pt x="4319" y="730"/>
                  </a:lnTo>
                  <a:lnTo>
                    <a:pt x="4319" y="739"/>
                  </a:lnTo>
                  <a:lnTo>
                    <a:pt x="4318" y="749"/>
                  </a:lnTo>
                  <a:lnTo>
                    <a:pt x="4318" y="758"/>
                  </a:lnTo>
                  <a:lnTo>
                    <a:pt x="4317" y="767"/>
                  </a:lnTo>
                  <a:lnTo>
                    <a:pt x="4314" y="805"/>
                  </a:lnTo>
                  <a:lnTo>
                    <a:pt x="4309" y="843"/>
                  </a:lnTo>
                  <a:lnTo>
                    <a:pt x="4302" y="879"/>
                  </a:lnTo>
                  <a:lnTo>
                    <a:pt x="4295" y="917"/>
                  </a:lnTo>
                  <a:lnTo>
                    <a:pt x="4285" y="953"/>
                  </a:lnTo>
                  <a:lnTo>
                    <a:pt x="4273" y="990"/>
                  </a:lnTo>
                  <a:lnTo>
                    <a:pt x="4260" y="1025"/>
                  </a:lnTo>
                  <a:lnTo>
                    <a:pt x="4244" y="1061"/>
                  </a:lnTo>
                  <a:lnTo>
                    <a:pt x="4236" y="1078"/>
                  </a:lnTo>
                  <a:lnTo>
                    <a:pt x="4227" y="1095"/>
                  </a:lnTo>
                  <a:lnTo>
                    <a:pt x="4218" y="1112"/>
                  </a:lnTo>
                  <a:lnTo>
                    <a:pt x="4207" y="1129"/>
                  </a:lnTo>
                  <a:lnTo>
                    <a:pt x="4197" y="1144"/>
                  </a:lnTo>
                  <a:lnTo>
                    <a:pt x="4186" y="1160"/>
                  </a:lnTo>
                  <a:lnTo>
                    <a:pt x="4175" y="1176"/>
                  </a:lnTo>
                  <a:lnTo>
                    <a:pt x="4162" y="1191"/>
                  </a:lnTo>
                  <a:lnTo>
                    <a:pt x="4150" y="1206"/>
                  </a:lnTo>
                  <a:lnTo>
                    <a:pt x="4137" y="1221"/>
                  </a:lnTo>
                  <a:lnTo>
                    <a:pt x="4124" y="1235"/>
                  </a:lnTo>
                  <a:lnTo>
                    <a:pt x="4110" y="1249"/>
                  </a:lnTo>
                  <a:lnTo>
                    <a:pt x="4095" y="1263"/>
                  </a:lnTo>
                  <a:lnTo>
                    <a:pt x="4081" y="1276"/>
                  </a:lnTo>
                  <a:lnTo>
                    <a:pt x="4066" y="1289"/>
                  </a:lnTo>
                  <a:lnTo>
                    <a:pt x="4050" y="1301"/>
                  </a:lnTo>
                  <a:lnTo>
                    <a:pt x="4034" y="1313"/>
                  </a:lnTo>
                  <a:lnTo>
                    <a:pt x="4018" y="1324"/>
                  </a:lnTo>
                  <a:lnTo>
                    <a:pt x="4001" y="1335"/>
                  </a:lnTo>
                  <a:lnTo>
                    <a:pt x="3985" y="1345"/>
                  </a:lnTo>
                  <a:lnTo>
                    <a:pt x="3967" y="1355"/>
                  </a:lnTo>
                  <a:lnTo>
                    <a:pt x="3949" y="1365"/>
                  </a:lnTo>
                  <a:lnTo>
                    <a:pt x="3931" y="1374"/>
                  </a:lnTo>
                  <a:lnTo>
                    <a:pt x="3912" y="1383"/>
                  </a:lnTo>
                  <a:lnTo>
                    <a:pt x="3876" y="1398"/>
                  </a:lnTo>
                  <a:lnTo>
                    <a:pt x="3837" y="1413"/>
                  </a:lnTo>
                  <a:lnTo>
                    <a:pt x="3798" y="1425"/>
                  </a:lnTo>
                  <a:lnTo>
                    <a:pt x="3759" y="1437"/>
                  </a:lnTo>
                  <a:lnTo>
                    <a:pt x="3739" y="1441"/>
                  </a:lnTo>
                  <a:lnTo>
                    <a:pt x="3718" y="1446"/>
                  </a:lnTo>
                  <a:lnTo>
                    <a:pt x="3698" y="1450"/>
                  </a:lnTo>
                  <a:lnTo>
                    <a:pt x="3677" y="1454"/>
                  </a:lnTo>
                  <a:lnTo>
                    <a:pt x="3657" y="1458"/>
                  </a:lnTo>
                  <a:lnTo>
                    <a:pt x="3636" y="1460"/>
                  </a:lnTo>
                  <a:lnTo>
                    <a:pt x="3615" y="1463"/>
                  </a:lnTo>
                  <a:lnTo>
                    <a:pt x="3595" y="1466"/>
                  </a:lnTo>
                  <a:lnTo>
                    <a:pt x="3554" y="1469"/>
                  </a:lnTo>
                  <a:lnTo>
                    <a:pt x="3512" y="1472"/>
                  </a:lnTo>
                  <a:lnTo>
                    <a:pt x="3501" y="1472"/>
                  </a:lnTo>
                  <a:lnTo>
                    <a:pt x="3491" y="1473"/>
                  </a:lnTo>
                  <a:lnTo>
                    <a:pt x="3480" y="1473"/>
                  </a:lnTo>
                  <a:lnTo>
                    <a:pt x="3469" y="1473"/>
                  </a:lnTo>
                  <a:lnTo>
                    <a:pt x="3448" y="1475"/>
                  </a:lnTo>
                  <a:lnTo>
                    <a:pt x="3437" y="1475"/>
                  </a:lnTo>
                  <a:lnTo>
                    <a:pt x="3427" y="1475"/>
                  </a:lnTo>
                  <a:lnTo>
                    <a:pt x="3385" y="1473"/>
                  </a:lnTo>
                  <a:lnTo>
                    <a:pt x="3344" y="1470"/>
                  </a:lnTo>
                  <a:lnTo>
                    <a:pt x="3302" y="1465"/>
                  </a:lnTo>
                  <a:lnTo>
                    <a:pt x="3261" y="1459"/>
                  </a:lnTo>
                  <a:lnTo>
                    <a:pt x="3219" y="1450"/>
                  </a:lnTo>
                  <a:lnTo>
                    <a:pt x="3179" y="1441"/>
                  </a:lnTo>
                  <a:lnTo>
                    <a:pt x="3139" y="1429"/>
                  </a:lnTo>
                  <a:lnTo>
                    <a:pt x="3099" y="1415"/>
                  </a:lnTo>
                  <a:lnTo>
                    <a:pt x="3060" y="1400"/>
                  </a:lnTo>
                  <a:lnTo>
                    <a:pt x="3022" y="1383"/>
                  </a:lnTo>
                  <a:lnTo>
                    <a:pt x="2984" y="1364"/>
                  </a:lnTo>
                  <a:lnTo>
                    <a:pt x="2947" y="1344"/>
                  </a:lnTo>
                  <a:lnTo>
                    <a:pt x="2911" y="1323"/>
                  </a:lnTo>
                  <a:lnTo>
                    <a:pt x="2875" y="1300"/>
                  </a:lnTo>
                  <a:lnTo>
                    <a:pt x="2841" y="1276"/>
                  </a:lnTo>
                  <a:lnTo>
                    <a:pt x="2807" y="1251"/>
                  </a:lnTo>
                  <a:lnTo>
                    <a:pt x="2774" y="1225"/>
                  </a:lnTo>
                  <a:lnTo>
                    <a:pt x="2740" y="1199"/>
                  </a:lnTo>
                  <a:lnTo>
                    <a:pt x="2709" y="1171"/>
                  </a:lnTo>
                  <a:lnTo>
                    <a:pt x="2678" y="1142"/>
                  </a:lnTo>
                  <a:lnTo>
                    <a:pt x="2646" y="1114"/>
                  </a:lnTo>
                  <a:lnTo>
                    <a:pt x="2616" y="1084"/>
                  </a:lnTo>
                  <a:lnTo>
                    <a:pt x="2587" y="1055"/>
                  </a:lnTo>
                  <a:lnTo>
                    <a:pt x="2557" y="1024"/>
                  </a:lnTo>
                  <a:lnTo>
                    <a:pt x="2499" y="963"/>
                  </a:lnTo>
                  <a:lnTo>
                    <a:pt x="2442" y="901"/>
                  </a:lnTo>
                  <a:lnTo>
                    <a:pt x="2387" y="838"/>
                  </a:lnTo>
                  <a:lnTo>
                    <a:pt x="2330" y="776"/>
                  </a:lnTo>
                  <a:lnTo>
                    <a:pt x="2275" y="714"/>
                  </a:lnTo>
                  <a:lnTo>
                    <a:pt x="2219" y="654"/>
                  </a:lnTo>
                  <a:lnTo>
                    <a:pt x="2189" y="624"/>
                  </a:lnTo>
                  <a:lnTo>
                    <a:pt x="2161" y="594"/>
                  </a:lnTo>
                  <a:lnTo>
                    <a:pt x="2132" y="566"/>
                  </a:lnTo>
                  <a:lnTo>
                    <a:pt x="2102" y="538"/>
                  </a:lnTo>
                  <a:lnTo>
                    <a:pt x="2072" y="509"/>
                  </a:lnTo>
                  <a:lnTo>
                    <a:pt x="2041" y="482"/>
                  </a:lnTo>
                  <a:lnTo>
                    <a:pt x="2010" y="456"/>
                  </a:lnTo>
                  <a:lnTo>
                    <a:pt x="1978" y="431"/>
                  </a:lnTo>
                  <a:lnTo>
                    <a:pt x="1947" y="406"/>
                  </a:lnTo>
                  <a:lnTo>
                    <a:pt x="1913" y="383"/>
                  </a:lnTo>
                  <a:lnTo>
                    <a:pt x="1880" y="361"/>
                  </a:lnTo>
                  <a:lnTo>
                    <a:pt x="1846" y="340"/>
                  </a:lnTo>
                  <a:lnTo>
                    <a:pt x="1811" y="320"/>
                  </a:lnTo>
                  <a:lnTo>
                    <a:pt x="1776" y="302"/>
                  </a:lnTo>
                  <a:lnTo>
                    <a:pt x="1740" y="285"/>
                  </a:lnTo>
                  <a:lnTo>
                    <a:pt x="1703" y="270"/>
                  </a:lnTo>
                  <a:lnTo>
                    <a:pt x="1666" y="257"/>
                  </a:lnTo>
                  <a:lnTo>
                    <a:pt x="1629" y="245"/>
                  </a:lnTo>
                  <a:lnTo>
                    <a:pt x="1591" y="236"/>
                  </a:lnTo>
                  <a:lnTo>
                    <a:pt x="1553" y="228"/>
                  </a:lnTo>
                  <a:lnTo>
                    <a:pt x="1544" y="226"/>
                  </a:lnTo>
                  <a:lnTo>
                    <a:pt x="1535" y="224"/>
                  </a:lnTo>
                  <a:lnTo>
                    <a:pt x="1525" y="223"/>
                  </a:lnTo>
                  <a:lnTo>
                    <a:pt x="1516" y="221"/>
                  </a:lnTo>
                  <a:lnTo>
                    <a:pt x="1506" y="220"/>
                  </a:lnTo>
                  <a:lnTo>
                    <a:pt x="1497" y="219"/>
                  </a:lnTo>
                  <a:lnTo>
                    <a:pt x="1488" y="218"/>
                  </a:lnTo>
                  <a:lnTo>
                    <a:pt x="1478" y="217"/>
                  </a:lnTo>
                  <a:lnTo>
                    <a:pt x="1468" y="216"/>
                  </a:lnTo>
                  <a:lnTo>
                    <a:pt x="1458" y="216"/>
                  </a:lnTo>
                  <a:lnTo>
                    <a:pt x="1449" y="215"/>
                  </a:lnTo>
                  <a:lnTo>
                    <a:pt x="1440" y="214"/>
                  </a:lnTo>
                  <a:lnTo>
                    <a:pt x="1430" y="214"/>
                  </a:lnTo>
                  <a:lnTo>
                    <a:pt x="1422" y="214"/>
                  </a:lnTo>
                  <a:lnTo>
                    <a:pt x="1412" y="213"/>
                  </a:lnTo>
                  <a:lnTo>
                    <a:pt x="1403" y="213"/>
                  </a:lnTo>
                  <a:lnTo>
                    <a:pt x="1366" y="213"/>
                  </a:lnTo>
                  <a:lnTo>
                    <a:pt x="1330" y="214"/>
                  </a:lnTo>
                  <a:lnTo>
                    <a:pt x="1294" y="216"/>
                  </a:lnTo>
                  <a:lnTo>
                    <a:pt x="1259" y="218"/>
                  </a:lnTo>
                  <a:lnTo>
                    <a:pt x="1223" y="221"/>
                  </a:lnTo>
                  <a:lnTo>
                    <a:pt x="1188" y="225"/>
                  </a:lnTo>
                  <a:lnTo>
                    <a:pt x="1153" y="230"/>
                  </a:lnTo>
                  <a:lnTo>
                    <a:pt x="1120" y="235"/>
                  </a:lnTo>
                  <a:lnTo>
                    <a:pt x="1085" y="241"/>
                  </a:lnTo>
                  <a:lnTo>
                    <a:pt x="1053" y="247"/>
                  </a:lnTo>
                  <a:lnTo>
                    <a:pt x="1019" y="255"/>
                  </a:lnTo>
                  <a:lnTo>
                    <a:pt x="987" y="262"/>
                  </a:lnTo>
                  <a:lnTo>
                    <a:pt x="955" y="270"/>
                  </a:lnTo>
                  <a:lnTo>
                    <a:pt x="924" y="279"/>
                  </a:lnTo>
                  <a:lnTo>
                    <a:pt x="893" y="288"/>
                  </a:lnTo>
                  <a:lnTo>
                    <a:pt x="862" y="297"/>
                  </a:lnTo>
                  <a:lnTo>
                    <a:pt x="833" y="308"/>
                  </a:lnTo>
                  <a:lnTo>
                    <a:pt x="804" y="318"/>
                  </a:lnTo>
                  <a:lnTo>
                    <a:pt x="776" y="330"/>
                  </a:lnTo>
                  <a:lnTo>
                    <a:pt x="747" y="340"/>
                  </a:lnTo>
                  <a:lnTo>
                    <a:pt x="719" y="353"/>
                  </a:lnTo>
                  <a:lnTo>
                    <a:pt x="692" y="364"/>
                  </a:lnTo>
                  <a:lnTo>
                    <a:pt x="666" y="377"/>
                  </a:lnTo>
                  <a:lnTo>
                    <a:pt x="640" y="389"/>
                  </a:lnTo>
                  <a:lnTo>
                    <a:pt x="615" y="402"/>
                  </a:lnTo>
                  <a:lnTo>
                    <a:pt x="589" y="414"/>
                  </a:lnTo>
                  <a:lnTo>
                    <a:pt x="565" y="428"/>
                  </a:lnTo>
                  <a:lnTo>
                    <a:pt x="542" y="441"/>
                  </a:lnTo>
                  <a:lnTo>
                    <a:pt x="496" y="468"/>
                  </a:lnTo>
                  <a:lnTo>
                    <a:pt x="453" y="495"/>
                  </a:lnTo>
                  <a:lnTo>
                    <a:pt x="412" y="522"/>
                  </a:lnTo>
                  <a:lnTo>
                    <a:pt x="373" y="549"/>
                  </a:lnTo>
                  <a:lnTo>
                    <a:pt x="336" y="576"/>
                  </a:lnTo>
                  <a:lnTo>
                    <a:pt x="302" y="602"/>
                  </a:lnTo>
                  <a:lnTo>
                    <a:pt x="269" y="629"/>
                  </a:lnTo>
                  <a:lnTo>
                    <a:pt x="238" y="654"/>
                  </a:lnTo>
                  <a:lnTo>
                    <a:pt x="210" y="679"/>
                  </a:lnTo>
                  <a:lnTo>
                    <a:pt x="184" y="702"/>
                  </a:lnTo>
                  <a:lnTo>
                    <a:pt x="160" y="725"/>
                  </a:lnTo>
                  <a:lnTo>
                    <a:pt x="137" y="747"/>
                  </a:lnTo>
                  <a:lnTo>
                    <a:pt x="116" y="766"/>
                  </a:lnTo>
                  <a:lnTo>
                    <a:pt x="98" y="786"/>
                  </a:lnTo>
                  <a:lnTo>
                    <a:pt x="81" y="804"/>
                  </a:lnTo>
                  <a:lnTo>
                    <a:pt x="66" y="820"/>
                  </a:lnTo>
                  <a:lnTo>
                    <a:pt x="53" y="834"/>
                  </a:lnTo>
                  <a:lnTo>
                    <a:pt x="42" y="848"/>
                  </a:lnTo>
                  <a:lnTo>
                    <a:pt x="32" y="858"/>
                  </a:lnTo>
                  <a:lnTo>
                    <a:pt x="24" y="868"/>
                  </a:lnTo>
                  <a:lnTo>
                    <a:pt x="17" y="876"/>
                  </a:lnTo>
                  <a:lnTo>
                    <a:pt x="13" y="881"/>
                  </a:lnTo>
                  <a:lnTo>
                    <a:pt x="10" y="885"/>
                  </a:lnTo>
                  <a:lnTo>
                    <a:pt x="9" y="887"/>
                  </a:lnTo>
                  <a:lnTo>
                    <a:pt x="4" y="895"/>
                  </a:lnTo>
                  <a:lnTo>
                    <a:pt x="1" y="904"/>
                  </a:lnTo>
                  <a:lnTo>
                    <a:pt x="0" y="914"/>
                  </a:lnTo>
                  <a:lnTo>
                    <a:pt x="0" y="923"/>
                  </a:lnTo>
                  <a:lnTo>
                    <a:pt x="2" y="932"/>
                  </a:lnTo>
                  <a:lnTo>
                    <a:pt x="6" y="941"/>
                  </a:lnTo>
                  <a:lnTo>
                    <a:pt x="11" y="948"/>
                  </a:lnTo>
                  <a:lnTo>
                    <a:pt x="19" y="955"/>
                  </a:lnTo>
                  <a:lnTo>
                    <a:pt x="27" y="961"/>
                  </a:lnTo>
                  <a:lnTo>
                    <a:pt x="36" y="964"/>
                  </a:lnTo>
                  <a:lnTo>
                    <a:pt x="46" y="966"/>
                  </a:lnTo>
                  <a:lnTo>
                    <a:pt x="55" y="965"/>
                  </a:lnTo>
                  <a:lnTo>
                    <a:pt x="65" y="963"/>
                  </a:lnTo>
                  <a:lnTo>
                    <a:pt x="73" y="960"/>
                  </a:lnTo>
                  <a:lnTo>
                    <a:pt x="81" y="953"/>
                  </a:lnTo>
                  <a:lnTo>
                    <a:pt x="89" y="946"/>
                  </a:lnTo>
                  <a:lnTo>
                    <a:pt x="89" y="946"/>
                  </a:lnTo>
                  <a:lnTo>
                    <a:pt x="89" y="945"/>
                  </a:lnTo>
                  <a:lnTo>
                    <a:pt x="90" y="944"/>
                  </a:lnTo>
                  <a:close/>
                </a:path>
              </a:pathLst>
            </a:custGeom>
            <a:grpFill/>
            <a:ln>
              <a:noFill/>
            </a:ln>
          </p:spPr>
          <p:txBody>
            <a:bodyPr/>
            <a:lstStyle/>
            <a:p>
              <a:pPr>
                <a:defRPr/>
              </a:pPr>
              <a:endParaRPr lang="zh-CN" altLang="en-US" sz="1350">
                <a:solidFill>
                  <a:prstClr val="black"/>
                </a:solidFill>
              </a:endParaRPr>
            </a:p>
          </p:txBody>
        </p:sp>
        <p:sp>
          <p:nvSpPr>
            <p:cNvPr id="18" name="淘宝店chenying0907 16"/>
            <p:cNvSpPr>
              <a:spLocks/>
            </p:cNvSpPr>
            <p:nvPr/>
          </p:nvSpPr>
          <p:spPr bwMode="auto">
            <a:xfrm>
              <a:off x="5118101" y="2562226"/>
              <a:ext cx="192088" cy="168275"/>
            </a:xfrm>
            <a:custGeom>
              <a:avLst/>
              <a:gdLst>
                <a:gd name="T0" fmla="*/ 10 w 852"/>
                <a:gd name="T1" fmla="*/ 2 h 739"/>
                <a:gd name="T2" fmla="*/ 65 w 852"/>
                <a:gd name="T3" fmla="*/ 18 h 739"/>
                <a:gd name="T4" fmla="*/ 124 w 852"/>
                <a:gd name="T5" fmla="*/ 42 h 739"/>
                <a:gd name="T6" fmla="*/ 181 w 852"/>
                <a:gd name="T7" fmla="*/ 70 h 739"/>
                <a:gd name="T8" fmla="*/ 224 w 852"/>
                <a:gd name="T9" fmla="*/ 94 h 739"/>
                <a:gd name="T10" fmla="*/ 271 w 852"/>
                <a:gd name="T11" fmla="*/ 123 h 739"/>
                <a:gd name="T12" fmla="*/ 321 w 852"/>
                <a:gd name="T13" fmla="*/ 159 h 739"/>
                <a:gd name="T14" fmla="*/ 374 w 852"/>
                <a:gd name="T15" fmla="*/ 199 h 739"/>
                <a:gd name="T16" fmla="*/ 432 w 852"/>
                <a:gd name="T17" fmla="*/ 247 h 739"/>
                <a:gd name="T18" fmla="*/ 492 w 852"/>
                <a:gd name="T19" fmla="*/ 302 h 739"/>
                <a:gd name="T20" fmla="*/ 556 w 852"/>
                <a:gd name="T21" fmla="*/ 363 h 739"/>
                <a:gd name="T22" fmla="*/ 604 w 852"/>
                <a:gd name="T23" fmla="*/ 413 h 739"/>
                <a:gd name="T24" fmla="*/ 631 w 852"/>
                <a:gd name="T25" fmla="*/ 446 h 739"/>
                <a:gd name="T26" fmla="*/ 669 w 852"/>
                <a:gd name="T27" fmla="*/ 496 h 739"/>
                <a:gd name="T28" fmla="*/ 710 w 852"/>
                <a:gd name="T29" fmla="*/ 561 h 739"/>
                <a:gd name="T30" fmla="*/ 742 w 852"/>
                <a:gd name="T31" fmla="*/ 620 h 739"/>
                <a:gd name="T32" fmla="*/ 770 w 852"/>
                <a:gd name="T33" fmla="*/ 671 h 739"/>
                <a:gd name="T34" fmla="*/ 793 w 852"/>
                <a:gd name="T35" fmla="*/ 710 h 739"/>
                <a:gd name="T36" fmla="*/ 807 w 852"/>
                <a:gd name="T37" fmla="*/ 730 h 739"/>
                <a:gd name="T38" fmla="*/ 817 w 852"/>
                <a:gd name="T39" fmla="*/ 737 h 739"/>
                <a:gd name="T40" fmla="*/ 825 w 852"/>
                <a:gd name="T41" fmla="*/ 739 h 739"/>
                <a:gd name="T42" fmla="*/ 834 w 852"/>
                <a:gd name="T43" fmla="*/ 736 h 739"/>
                <a:gd name="T44" fmla="*/ 843 w 852"/>
                <a:gd name="T45" fmla="*/ 728 h 739"/>
                <a:gd name="T46" fmla="*/ 849 w 852"/>
                <a:gd name="T47" fmla="*/ 716 h 739"/>
                <a:gd name="T48" fmla="*/ 852 w 852"/>
                <a:gd name="T49" fmla="*/ 703 h 739"/>
                <a:gd name="T50" fmla="*/ 852 w 852"/>
                <a:gd name="T51" fmla="*/ 686 h 739"/>
                <a:gd name="T52" fmla="*/ 847 w 852"/>
                <a:gd name="T53" fmla="*/ 657 h 739"/>
                <a:gd name="T54" fmla="*/ 830 w 852"/>
                <a:gd name="T55" fmla="*/ 611 h 739"/>
                <a:gd name="T56" fmla="*/ 803 w 852"/>
                <a:gd name="T57" fmla="*/ 556 h 739"/>
                <a:gd name="T58" fmla="*/ 766 w 852"/>
                <a:gd name="T59" fmla="*/ 497 h 739"/>
                <a:gd name="T60" fmla="*/ 720 w 852"/>
                <a:gd name="T61" fmla="*/ 433 h 739"/>
                <a:gd name="T62" fmla="*/ 665 w 852"/>
                <a:gd name="T63" fmla="*/ 366 h 739"/>
                <a:gd name="T64" fmla="*/ 607 w 852"/>
                <a:gd name="T65" fmla="*/ 305 h 739"/>
                <a:gd name="T66" fmla="*/ 549 w 852"/>
                <a:gd name="T67" fmla="*/ 252 h 739"/>
                <a:gd name="T68" fmla="*/ 484 w 852"/>
                <a:gd name="T69" fmla="*/ 199 h 739"/>
                <a:gd name="T70" fmla="*/ 412 w 852"/>
                <a:gd name="T71" fmla="*/ 151 h 739"/>
                <a:gd name="T72" fmla="*/ 333 w 852"/>
                <a:gd name="T73" fmla="*/ 107 h 739"/>
                <a:gd name="T74" fmla="*/ 270 w 852"/>
                <a:gd name="T75" fmla="*/ 77 h 739"/>
                <a:gd name="T76" fmla="*/ 225 w 852"/>
                <a:gd name="T77" fmla="*/ 59 h 739"/>
                <a:gd name="T78" fmla="*/ 178 w 852"/>
                <a:gd name="T79" fmla="*/ 43 h 739"/>
                <a:gd name="T80" fmla="*/ 130 w 852"/>
                <a:gd name="T81" fmla="*/ 28 h 739"/>
                <a:gd name="T82" fmla="*/ 79 w 852"/>
                <a:gd name="T83" fmla="*/ 16 h 739"/>
                <a:gd name="T84" fmla="*/ 27 w 852"/>
                <a:gd name="T85" fmla="*/ 5 h 7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852" h="739">
                  <a:moveTo>
                    <a:pt x="0" y="0"/>
                  </a:moveTo>
                  <a:lnTo>
                    <a:pt x="10" y="2"/>
                  </a:lnTo>
                  <a:lnTo>
                    <a:pt x="42" y="10"/>
                  </a:lnTo>
                  <a:lnTo>
                    <a:pt x="65" y="18"/>
                  </a:lnTo>
                  <a:lnTo>
                    <a:pt x="93" y="28"/>
                  </a:lnTo>
                  <a:lnTo>
                    <a:pt x="124" y="42"/>
                  </a:lnTo>
                  <a:lnTo>
                    <a:pt x="161" y="59"/>
                  </a:lnTo>
                  <a:lnTo>
                    <a:pt x="181" y="70"/>
                  </a:lnTo>
                  <a:lnTo>
                    <a:pt x="202" y="81"/>
                  </a:lnTo>
                  <a:lnTo>
                    <a:pt x="224" y="94"/>
                  </a:lnTo>
                  <a:lnTo>
                    <a:pt x="247" y="108"/>
                  </a:lnTo>
                  <a:lnTo>
                    <a:pt x="271" y="123"/>
                  </a:lnTo>
                  <a:lnTo>
                    <a:pt x="295" y="140"/>
                  </a:lnTo>
                  <a:lnTo>
                    <a:pt x="321" y="159"/>
                  </a:lnTo>
                  <a:lnTo>
                    <a:pt x="347" y="178"/>
                  </a:lnTo>
                  <a:lnTo>
                    <a:pt x="374" y="199"/>
                  </a:lnTo>
                  <a:lnTo>
                    <a:pt x="403" y="222"/>
                  </a:lnTo>
                  <a:lnTo>
                    <a:pt x="432" y="247"/>
                  </a:lnTo>
                  <a:lnTo>
                    <a:pt x="462" y="273"/>
                  </a:lnTo>
                  <a:lnTo>
                    <a:pt x="492" y="302"/>
                  </a:lnTo>
                  <a:lnTo>
                    <a:pt x="524" y="331"/>
                  </a:lnTo>
                  <a:lnTo>
                    <a:pt x="556" y="363"/>
                  </a:lnTo>
                  <a:lnTo>
                    <a:pt x="589" y="397"/>
                  </a:lnTo>
                  <a:lnTo>
                    <a:pt x="604" y="413"/>
                  </a:lnTo>
                  <a:lnTo>
                    <a:pt x="618" y="429"/>
                  </a:lnTo>
                  <a:lnTo>
                    <a:pt x="631" y="446"/>
                  </a:lnTo>
                  <a:lnTo>
                    <a:pt x="645" y="463"/>
                  </a:lnTo>
                  <a:lnTo>
                    <a:pt x="669" y="496"/>
                  </a:lnTo>
                  <a:lnTo>
                    <a:pt x="690" y="528"/>
                  </a:lnTo>
                  <a:lnTo>
                    <a:pt x="710" y="561"/>
                  </a:lnTo>
                  <a:lnTo>
                    <a:pt x="727" y="591"/>
                  </a:lnTo>
                  <a:lnTo>
                    <a:pt x="742" y="620"/>
                  </a:lnTo>
                  <a:lnTo>
                    <a:pt x="757" y="646"/>
                  </a:lnTo>
                  <a:lnTo>
                    <a:pt x="770" y="671"/>
                  </a:lnTo>
                  <a:lnTo>
                    <a:pt x="781" y="692"/>
                  </a:lnTo>
                  <a:lnTo>
                    <a:pt x="793" y="710"/>
                  </a:lnTo>
                  <a:lnTo>
                    <a:pt x="802" y="724"/>
                  </a:lnTo>
                  <a:lnTo>
                    <a:pt x="807" y="730"/>
                  </a:lnTo>
                  <a:lnTo>
                    <a:pt x="811" y="734"/>
                  </a:lnTo>
                  <a:lnTo>
                    <a:pt x="817" y="737"/>
                  </a:lnTo>
                  <a:lnTo>
                    <a:pt x="821" y="738"/>
                  </a:lnTo>
                  <a:lnTo>
                    <a:pt x="825" y="739"/>
                  </a:lnTo>
                  <a:lnTo>
                    <a:pt x="830" y="738"/>
                  </a:lnTo>
                  <a:lnTo>
                    <a:pt x="834" y="736"/>
                  </a:lnTo>
                  <a:lnTo>
                    <a:pt x="840" y="732"/>
                  </a:lnTo>
                  <a:lnTo>
                    <a:pt x="843" y="728"/>
                  </a:lnTo>
                  <a:lnTo>
                    <a:pt x="846" y="723"/>
                  </a:lnTo>
                  <a:lnTo>
                    <a:pt x="849" y="716"/>
                  </a:lnTo>
                  <a:lnTo>
                    <a:pt x="851" y="710"/>
                  </a:lnTo>
                  <a:lnTo>
                    <a:pt x="852" y="703"/>
                  </a:lnTo>
                  <a:lnTo>
                    <a:pt x="852" y="694"/>
                  </a:lnTo>
                  <a:lnTo>
                    <a:pt x="852" y="686"/>
                  </a:lnTo>
                  <a:lnTo>
                    <a:pt x="851" y="677"/>
                  </a:lnTo>
                  <a:lnTo>
                    <a:pt x="847" y="657"/>
                  </a:lnTo>
                  <a:lnTo>
                    <a:pt x="840" y="635"/>
                  </a:lnTo>
                  <a:lnTo>
                    <a:pt x="830" y="611"/>
                  </a:lnTo>
                  <a:lnTo>
                    <a:pt x="818" y="585"/>
                  </a:lnTo>
                  <a:lnTo>
                    <a:pt x="803" y="556"/>
                  </a:lnTo>
                  <a:lnTo>
                    <a:pt x="786" y="527"/>
                  </a:lnTo>
                  <a:lnTo>
                    <a:pt x="766" y="497"/>
                  </a:lnTo>
                  <a:lnTo>
                    <a:pt x="744" y="466"/>
                  </a:lnTo>
                  <a:lnTo>
                    <a:pt x="720" y="433"/>
                  </a:lnTo>
                  <a:lnTo>
                    <a:pt x="694" y="400"/>
                  </a:lnTo>
                  <a:lnTo>
                    <a:pt x="665" y="366"/>
                  </a:lnTo>
                  <a:lnTo>
                    <a:pt x="634" y="333"/>
                  </a:lnTo>
                  <a:lnTo>
                    <a:pt x="607" y="305"/>
                  </a:lnTo>
                  <a:lnTo>
                    <a:pt x="579" y="278"/>
                  </a:lnTo>
                  <a:lnTo>
                    <a:pt x="549" y="252"/>
                  </a:lnTo>
                  <a:lnTo>
                    <a:pt x="518" y="225"/>
                  </a:lnTo>
                  <a:lnTo>
                    <a:pt x="484" y="199"/>
                  </a:lnTo>
                  <a:lnTo>
                    <a:pt x="449" y="175"/>
                  </a:lnTo>
                  <a:lnTo>
                    <a:pt x="412" y="151"/>
                  </a:lnTo>
                  <a:lnTo>
                    <a:pt x="373" y="128"/>
                  </a:lnTo>
                  <a:lnTo>
                    <a:pt x="333" y="107"/>
                  </a:lnTo>
                  <a:lnTo>
                    <a:pt x="291" y="87"/>
                  </a:lnTo>
                  <a:lnTo>
                    <a:pt x="270" y="77"/>
                  </a:lnTo>
                  <a:lnTo>
                    <a:pt x="247" y="68"/>
                  </a:lnTo>
                  <a:lnTo>
                    <a:pt x="225" y="59"/>
                  </a:lnTo>
                  <a:lnTo>
                    <a:pt x="202" y="51"/>
                  </a:lnTo>
                  <a:lnTo>
                    <a:pt x="178" y="43"/>
                  </a:lnTo>
                  <a:lnTo>
                    <a:pt x="154" y="35"/>
                  </a:lnTo>
                  <a:lnTo>
                    <a:pt x="130" y="28"/>
                  </a:lnTo>
                  <a:lnTo>
                    <a:pt x="105" y="22"/>
                  </a:lnTo>
                  <a:lnTo>
                    <a:pt x="79" y="16"/>
                  </a:lnTo>
                  <a:lnTo>
                    <a:pt x="53" y="10"/>
                  </a:lnTo>
                  <a:lnTo>
                    <a:pt x="27" y="5"/>
                  </a:lnTo>
                  <a:lnTo>
                    <a:pt x="0" y="0"/>
                  </a:lnTo>
                  <a:close/>
                </a:path>
              </a:pathLst>
            </a:custGeom>
            <a:grpFill/>
            <a:ln>
              <a:noFill/>
            </a:ln>
          </p:spPr>
          <p:txBody>
            <a:bodyPr/>
            <a:lstStyle/>
            <a:p>
              <a:pPr>
                <a:defRPr/>
              </a:pPr>
              <a:endParaRPr lang="zh-CN" altLang="en-US" sz="1350">
                <a:solidFill>
                  <a:prstClr val="black"/>
                </a:solidFill>
              </a:endParaRPr>
            </a:p>
          </p:txBody>
        </p:sp>
        <p:sp>
          <p:nvSpPr>
            <p:cNvPr id="19" name="淘宝店chenying0907 17"/>
            <p:cNvSpPr>
              <a:spLocks/>
            </p:cNvSpPr>
            <p:nvPr/>
          </p:nvSpPr>
          <p:spPr bwMode="auto">
            <a:xfrm>
              <a:off x="5657851" y="2324101"/>
              <a:ext cx="103188" cy="206375"/>
            </a:xfrm>
            <a:custGeom>
              <a:avLst/>
              <a:gdLst>
                <a:gd name="T0" fmla="*/ 445 w 451"/>
                <a:gd name="T1" fmla="*/ 908 h 912"/>
                <a:gd name="T2" fmla="*/ 408 w 451"/>
                <a:gd name="T3" fmla="*/ 875 h 912"/>
                <a:gd name="T4" fmla="*/ 343 w 451"/>
                <a:gd name="T5" fmla="*/ 814 h 912"/>
                <a:gd name="T6" fmla="*/ 283 w 451"/>
                <a:gd name="T7" fmla="*/ 752 h 912"/>
                <a:gd name="T8" fmla="*/ 241 w 451"/>
                <a:gd name="T9" fmla="*/ 705 h 912"/>
                <a:gd name="T10" fmla="*/ 198 w 451"/>
                <a:gd name="T11" fmla="*/ 652 h 912"/>
                <a:gd name="T12" fmla="*/ 156 w 451"/>
                <a:gd name="T13" fmla="*/ 595 h 912"/>
                <a:gd name="T14" fmla="*/ 116 w 451"/>
                <a:gd name="T15" fmla="*/ 536 h 912"/>
                <a:gd name="T16" fmla="*/ 79 w 451"/>
                <a:gd name="T17" fmla="*/ 473 h 912"/>
                <a:gd name="T18" fmla="*/ 48 w 451"/>
                <a:gd name="T19" fmla="*/ 407 h 912"/>
                <a:gd name="T20" fmla="*/ 24 w 451"/>
                <a:gd name="T21" fmla="*/ 340 h 912"/>
                <a:gd name="T22" fmla="*/ 7 w 451"/>
                <a:gd name="T23" fmla="*/ 271 h 912"/>
                <a:gd name="T24" fmla="*/ 0 w 451"/>
                <a:gd name="T25" fmla="*/ 203 h 912"/>
                <a:gd name="T26" fmla="*/ 1 w 451"/>
                <a:gd name="T27" fmla="*/ 148 h 912"/>
                <a:gd name="T28" fmla="*/ 7 w 451"/>
                <a:gd name="T29" fmla="*/ 114 h 912"/>
                <a:gd name="T30" fmla="*/ 17 w 451"/>
                <a:gd name="T31" fmla="*/ 82 h 912"/>
                <a:gd name="T32" fmla="*/ 29 w 451"/>
                <a:gd name="T33" fmla="*/ 56 h 912"/>
                <a:gd name="T34" fmla="*/ 45 w 451"/>
                <a:gd name="T35" fmla="*/ 34 h 912"/>
                <a:gd name="T36" fmla="*/ 63 w 451"/>
                <a:gd name="T37" fmla="*/ 17 h 912"/>
                <a:gd name="T38" fmla="*/ 82 w 451"/>
                <a:gd name="T39" fmla="*/ 5 h 912"/>
                <a:gd name="T40" fmla="*/ 101 w 451"/>
                <a:gd name="T41" fmla="*/ 0 h 912"/>
                <a:gd name="T42" fmla="*/ 122 w 451"/>
                <a:gd name="T43" fmla="*/ 1 h 912"/>
                <a:gd name="T44" fmla="*/ 139 w 451"/>
                <a:gd name="T45" fmla="*/ 5 h 912"/>
                <a:gd name="T46" fmla="*/ 154 w 451"/>
                <a:gd name="T47" fmla="*/ 14 h 912"/>
                <a:gd name="T48" fmla="*/ 165 w 451"/>
                <a:gd name="T49" fmla="*/ 25 h 912"/>
                <a:gd name="T50" fmla="*/ 174 w 451"/>
                <a:gd name="T51" fmla="*/ 39 h 912"/>
                <a:gd name="T52" fmla="*/ 180 w 451"/>
                <a:gd name="T53" fmla="*/ 53 h 912"/>
                <a:gd name="T54" fmla="*/ 185 w 451"/>
                <a:gd name="T55" fmla="*/ 78 h 912"/>
                <a:gd name="T56" fmla="*/ 186 w 451"/>
                <a:gd name="T57" fmla="*/ 106 h 912"/>
                <a:gd name="T58" fmla="*/ 185 w 451"/>
                <a:gd name="T59" fmla="*/ 151 h 912"/>
                <a:gd name="T60" fmla="*/ 186 w 451"/>
                <a:gd name="T61" fmla="*/ 221 h 912"/>
                <a:gd name="T62" fmla="*/ 191 w 451"/>
                <a:gd name="T63" fmla="*/ 288 h 912"/>
                <a:gd name="T64" fmla="*/ 199 w 451"/>
                <a:gd name="T65" fmla="*/ 338 h 912"/>
                <a:gd name="T66" fmla="*/ 209 w 451"/>
                <a:gd name="T67" fmla="*/ 394 h 912"/>
                <a:gd name="T68" fmla="*/ 223 w 451"/>
                <a:gd name="T69" fmla="*/ 453 h 912"/>
                <a:gd name="T70" fmla="*/ 242 w 451"/>
                <a:gd name="T71" fmla="*/ 516 h 912"/>
                <a:gd name="T72" fmla="*/ 266 w 451"/>
                <a:gd name="T73" fmla="*/ 583 h 912"/>
                <a:gd name="T74" fmla="*/ 295 w 451"/>
                <a:gd name="T75" fmla="*/ 652 h 912"/>
                <a:gd name="T76" fmla="*/ 330 w 451"/>
                <a:gd name="T77" fmla="*/ 724 h 912"/>
                <a:gd name="T78" fmla="*/ 373 w 451"/>
                <a:gd name="T79" fmla="*/ 798 h 912"/>
                <a:gd name="T80" fmla="*/ 423 w 451"/>
                <a:gd name="T81" fmla="*/ 873 h 9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51" h="912">
                  <a:moveTo>
                    <a:pt x="451" y="912"/>
                  </a:moveTo>
                  <a:lnTo>
                    <a:pt x="445" y="908"/>
                  </a:lnTo>
                  <a:lnTo>
                    <a:pt x="431" y="895"/>
                  </a:lnTo>
                  <a:lnTo>
                    <a:pt x="408" y="875"/>
                  </a:lnTo>
                  <a:lnTo>
                    <a:pt x="379" y="848"/>
                  </a:lnTo>
                  <a:lnTo>
                    <a:pt x="343" y="814"/>
                  </a:lnTo>
                  <a:lnTo>
                    <a:pt x="304" y="774"/>
                  </a:lnTo>
                  <a:lnTo>
                    <a:pt x="283" y="752"/>
                  </a:lnTo>
                  <a:lnTo>
                    <a:pt x="262" y="729"/>
                  </a:lnTo>
                  <a:lnTo>
                    <a:pt x="241" y="705"/>
                  </a:lnTo>
                  <a:lnTo>
                    <a:pt x="220" y="679"/>
                  </a:lnTo>
                  <a:lnTo>
                    <a:pt x="198" y="652"/>
                  </a:lnTo>
                  <a:lnTo>
                    <a:pt x="177" y="625"/>
                  </a:lnTo>
                  <a:lnTo>
                    <a:pt x="156" y="595"/>
                  </a:lnTo>
                  <a:lnTo>
                    <a:pt x="135" y="566"/>
                  </a:lnTo>
                  <a:lnTo>
                    <a:pt x="116" y="536"/>
                  </a:lnTo>
                  <a:lnTo>
                    <a:pt x="97" y="504"/>
                  </a:lnTo>
                  <a:lnTo>
                    <a:pt x="79" y="473"/>
                  </a:lnTo>
                  <a:lnTo>
                    <a:pt x="64" y="441"/>
                  </a:lnTo>
                  <a:lnTo>
                    <a:pt x="48" y="407"/>
                  </a:lnTo>
                  <a:lnTo>
                    <a:pt x="36" y="374"/>
                  </a:lnTo>
                  <a:lnTo>
                    <a:pt x="24" y="340"/>
                  </a:lnTo>
                  <a:lnTo>
                    <a:pt x="15" y="306"/>
                  </a:lnTo>
                  <a:lnTo>
                    <a:pt x="7" y="271"/>
                  </a:lnTo>
                  <a:lnTo>
                    <a:pt x="2" y="237"/>
                  </a:lnTo>
                  <a:lnTo>
                    <a:pt x="0" y="203"/>
                  </a:lnTo>
                  <a:lnTo>
                    <a:pt x="0" y="167"/>
                  </a:lnTo>
                  <a:lnTo>
                    <a:pt x="1" y="148"/>
                  </a:lnTo>
                  <a:lnTo>
                    <a:pt x="4" y="131"/>
                  </a:lnTo>
                  <a:lnTo>
                    <a:pt x="7" y="114"/>
                  </a:lnTo>
                  <a:lnTo>
                    <a:pt x="12" y="98"/>
                  </a:lnTo>
                  <a:lnTo>
                    <a:pt x="17" y="82"/>
                  </a:lnTo>
                  <a:lnTo>
                    <a:pt x="23" y="69"/>
                  </a:lnTo>
                  <a:lnTo>
                    <a:pt x="29" y="56"/>
                  </a:lnTo>
                  <a:lnTo>
                    <a:pt x="38" y="45"/>
                  </a:lnTo>
                  <a:lnTo>
                    <a:pt x="45" y="34"/>
                  </a:lnTo>
                  <a:lnTo>
                    <a:pt x="53" y="25"/>
                  </a:lnTo>
                  <a:lnTo>
                    <a:pt x="63" y="17"/>
                  </a:lnTo>
                  <a:lnTo>
                    <a:pt x="72" y="10"/>
                  </a:lnTo>
                  <a:lnTo>
                    <a:pt x="82" y="5"/>
                  </a:lnTo>
                  <a:lnTo>
                    <a:pt x="92" y="2"/>
                  </a:lnTo>
                  <a:lnTo>
                    <a:pt x="101" y="0"/>
                  </a:lnTo>
                  <a:lnTo>
                    <a:pt x="112" y="0"/>
                  </a:lnTo>
                  <a:lnTo>
                    <a:pt x="122" y="1"/>
                  </a:lnTo>
                  <a:lnTo>
                    <a:pt x="131" y="3"/>
                  </a:lnTo>
                  <a:lnTo>
                    <a:pt x="139" y="5"/>
                  </a:lnTo>
                  <a:lnTo>
                    <a:pt x="146" y="9"/>
                  </a:lnTo>
                  <a:lnTo>
                    <a:pt x="154" y="14"/>
                  </a:lnTo>
                  <a:lnTo>
                    <a:pt x="160" y="19"/>
                  </a:lnTo>
                  <a:lnTo>
                    <a:pt x="165" y="25"/>
                  </a:lnTo>
                  <a:lnTo>
                    <a:pt x="169" y="31"/>
                  </a:lnTo>
                  <a:lnTo>
                    <a:pt x="174" y="39"/>
                  </a:lnTo>
                  <a:lnTo>
                    <a:pt x="177" y="46"/>
                  </a:lnTo>
                  <a:lnTo>
                    <a:pt x="180" y="53"/>
                  </a:lnTo>
                  <a:lnTo>
                    <a:pt x="182" y="62"/>
                  </a:lnTo>
                  <a:lnTo>
                    <a:pt x="185" y="78"/>
                  </a:lnTo>
                  <a:lnTo>
                    <a:pt x="186" y="95"/>
                  </a:lnTo>
                  <a:lnTo>
                    <a:pt x="186" y="106"/>
                  </a:lnTo>
                  <a:lnTo>
                    <a:pt x="185" y="125"/>
                  </a:lnTo>
                  <a:lnTo>
                    <a:pt x="185" y="151"/>
                  </a:lnTo>
                  <a:lnTo>
                    <a:pt x="185" y="183"/>
                  </a:lnTo>
                  <a:lnTo>
                    <a:pt x="186" y="221"/>
                  </a:lnTo>
                  <a:lnTo>
                    <a:pt x="189" y="264"/>
                  </a:lnTo>
                  <a:lnTo>
                    <a:pt x="191" y="288"/>
                  </a:lnTo>
                  <a:lnTo>
                    <a:pt x="194" y="312"/>
                  </a:lnTo>
                  <a:lnTo>
                    <a:pt x="199" y="338"/>
                  </a:lnTo>
                  <a:lnTo>
                    <a:pt x="203" y="365"/>
                  </a:lnTo>
                  <a:lnTo>
                    <a:pt x="209" y="394"/>
                  </a:lnTo>
                  <a:lnTo>
                    <a:pt x="215" y="423"/>
                  </a:lnTo>
                  <a:lnTo>
                    <a:pt x="223" y="453"/>
                  </a:lnTo>
                  <a:lnTo>
                    <a:pt x="232" y="485"/>
                  </a:lnTo>
                  <a:lnTo>
                    <a:pt x="242" y="516"/>
                  </a:lnTo>
                  <a:lnTo>
                    <a:pt x="253" y="549"/>
                  </a:lnTo>
                  <a:lnTo>
                    <a:pt x="266" y="583"/>
                  </a:lnTo>
                  <a:lnTo>
                    <a:pt x="279" y="617"/>
                  </a:lnTo>
                  <a:lnTo>
                    <a:pt x="295" y="652"/>
                  </a:lnTo>
                  <a:lnTo>
                    <a:pt x="312" y="687"/>
                  </a:lnTo>
                  <a:lnTo>
                    <a:pt x="330" y="724"/>
                  </a:lnTo>
                  <a:lnTo>
                    <a:pt x="351" y="760"/>
                  </a:lnTo>
                  <a:lnTo>
                    <a:pt x="373" y="798"/>
                  </a:lnTo>
                  <a:lnTo>
                    <a:pt x="397" y="835"/>
                  </a:lnTo>
                  <a:lnTo>
                    <a:pt x="423" y="873"/>
                  </a:lnTo>
                  <a:lnTo>
                    <a:pt x="451" y="912"/>
                  </a:lnTo>
                  <a:close/>
                </a:path>
              </a:pathLst>
            </a:custGeom>
            <a:grpFill/>
            <a:ln>
              <a:noFill/>
            </a:ln>
          </p:spPr>
          <p:txBody>
            <a:bodyPr/>
            <a:lstStyle/>
            <a:p>
              <a:pPr>
                <a:defRPr/>
              </a:pPr>
              <a:endParaRPr lang="zh-CN" altLang="en-US" sz="1350">
                <a:solidFill>
                  <a:prstClr val="black"/>
                </a:solidFill>
              </a:endParaRPr>
            </a:p>
          </p:txBody>
        </p:sp>
        <p:sp>
          <p:nvSpPr>
            <p:cNvPr id="20" name="淘宝店chenying0907 18"/>
            <p:cNvSpPr>
              <a:spLocks/>
            </p:cNvSpPr>
            <p:nvPr/>
          </p:nvSpPr>
          <p:spPr bwMode="auto">
            <a:xfrm>
              <a:off x="5756276" y="2393951"/>
              <a:ext cx="46038" cy="185738"/>
            </a:xfrm>
            <a:custGeom>
              <a:avLst/>
              <a:gdLst>
                <a:gd name="T0" fmla="*/ 173 w 202"/>
                <a:gd name="T1" fmla="*/ 801 h 820"/>
                <a:gd name="T2" fmla="*/ 124 w 202"/>
                <a:gd name="T3" fmla="*/ 712 h 820"/>
                <a:gd name="T4" fmla="*/ 84 w 202"/>
                <a:gd name="T5" fmla="*/ 623 h 820"/>
                <a:gd name="T6" fmla="*/ 53 w 202"/>
                <a:gd name="T7" fmla="*/ 544 h 820"/>
                <a:gd name="T8" fmla="*/ 36 w 202"/>
                <a:gd name="T9" fmla="*/ 488 h 820"/>
                <a:gd name="T10" fmla="*/ 20 w 202"/>
                <a:gd name="T11" fmla="*/ 429 h 820"/>
                <a:gd name="T12" fmla="*/ 8 w 202"/>
                <a:gd name="T13" fmla="*/ 370 h 820"/>
                <a:gd name="T14" fmla="*/ 1 w 202"/>
                <a:gd name="T15" fmla="*/ 309 h 820"/>
                <a:gd name="T16" fmla="*/ 0 w 202"/>
                <a:gd name="T17" fmla="*/ 250 h 820"/>
                <a:gd name="T18" fmla="*/ 5 w 202"/>
                <a:gd name="T19" fmla="*/ 190 h 820"/>
                <a:gd name="T20" fmla="*/ 19 w 202"/>
                <a:gd name="T21" fmla="*/ 134 h 820"/>
                <a:gd name="T22" fmla="*/ 34 w 202"/>
                <a:gd name="T23" fmla="*/ 91 h 820"/>
                <a:gd name="T24" fmla="*/ 48 w 202"/>
                <a:gd name="T25" fmla="*/ 66 h 820"/>
                <a:gd name="T26" fmla="*/ 65 w 202"/>
                <a:gd name="T27" fmla="*/ 44 h 820"/>
                <a:gd name="T28" fmla="*/ 82 w 202"/>
                <a:gd name="T29" fmla="*/ 25 h 820"/>
                <a:gd name="T30" fmla="*/ 100 w 202"/>
                <a:gd name="T31" fmla="*/ 13 h 820"/>
                <a:gd name="T32" fmla="*/ 119 w 202"/>
                <a:gd name="T33" fmla="*/ 3 h 820"/>
                <a:gd name="T34" fmla="*/ 137 w 202"/>
                <a:gd name="T35" fmla="*/ 0 h 820"/>
                <a:gd name="T36" fmla="*/ 155 w 202"/>
                <a:gd name="T37" fmla="*/ 1 h 820"/>
                <a:gd name="T38" fmla="*/ 170 w 202"/>
                <a:gd name="T39" fmla="*/ 6 h 820"/>
                <a:gd name="T40" fmla="*/ 183 w 202"/>
                <a:gd name="T41" fmla="*/ 16 h 820"/>
                <a:gd name="T42" fmla="*/ 191 w 202"/>
                <a:gd name="T43" fmla="*/ 26 h 820"/>
                <a:gd name="T44" fmla="*/ 198 w 202"/>
                <a:gd name="T45" fmla="*/ 38 h 820"/>
                <a:gd name="T46" fmla="*/ 201 w 202"/>
                <a:gd name="T47" fmla="*/ 50 h 820"/>
                <a:gd name="T48" fmla="*/ 202 w 202"/>
                <a:gd name="T49" fmla="*/ 64 h 820"/>
                <a:gd name="T50" fmla="*/ 200 w 202"/>
                <a:gd name="T51" fmla="*/ 85 h 820"/>
                <a:gd name="T52" fmla="*/ 186 w 202"/>
                <a:gd name="T53" fmla="*/ 123 h 820"/>
                <a:gd name="T54" fmla="*/ 161 w 202"/>
                <a:gd name="T55" fmla="*/ 199 h 820"/>
                <a:gd name="T56" fmla="*/ 143 w 202"/>
                <a:gd name="T57" fmla="*/ 274 h 820"/>
                <a:gd name="T58" fmla="*/ 132 w 202"/>
                <a:gd name="T59" fmla="*/ 343 h 820"/>
                <a:gd name="T60" fmla="*/ 128 w 202"/>
                <a:gd name="T61" fmla="*/ 394 h 820"/>
                <a:gd name="T62" fmla="*/ 125 w 202"/>
                <a:gd name="T63" fmla="*/ 448 h 820"/>
                <a:gd name="T64" fmla="*/ 125 w 202"/>
                <a:gd name="T65" fmla="*/ 508 h 820"/>
                <a:gd name="T66" fmla="*/ 131 w 202"/>
                <a:gd name="T67" fmla="*/ 570 h 820"/>
                <a:gd name="T68" fmla="*/ 139 w 202"/>
                <a:gd name="T69" fmla="*/ 637 h 820"/>
                <a:gd name="T70" fmla="*/ 153 w 202"/>
                <a:gd name="T71" fmla="*/ 708 h 820"/>
                <a:gd name="T72" fmla="*/ 171 w 202"/>
                <a:gd name="T73" fmla="*/ 781 h 8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02" h="820">
                  <a:moveTo>
                    <a:pt x="184" y="820"/>
                  </a:moveTo>
                  <a:lnTo>
                    <a:pt x="173" y="801"/>
                  </a:lnTo>
                  <a:lnTo>
                    <a:pt x="143" y="749"/>
                  </a:lnTo>
                  <a:lnTo>
                    <a:pt x="124" y="712"/>
                  </a:lnTo>
                  <a:lnTo>
                    <a:pt x="105" y="671"/>
                  </a:lnTo>
                  <a:lnTo>
                    <a:pt x="84" y="623"/>
                  </a:lnTo>
                  <a:lnTo>
                    <a:pt x="63" y="571"/>
                  </a:lnTo>
                  <a:lnTo>
                    <a:pt x="53" y="544"/>
                  </a:lnTo>
                  <a:lnTo>
                    <a:pt x="44" y="517"/>
                  </a:lnTo>
                  <a:lnTo>
                    <a:pt x="36" y="488"/>
                  </a:lnTo>
                  <a:lnTo>
                    <a:pt x="27" y="460"/>
                  </a:lnTo>
                  <a:lnTo>
                    <a:pt x="20" y="429"/>
                  </a:lnTo>
                  <a:lnTo>
                    <a:pt x="14" y="400"/>
                  </a:lnTo>
                  <a:lnTo>
                    <a:pt x="8" y="370"/>
                  </a:lnTo>
                  <a:lnTo>
                    <a:pt x="4" y="340"/>
                  </a:lnTo>
                  <a:lnTo>
                    <a:pt x="1" y="309"/>
                  </a:lnTo>
                  <a:lnTo>
                    <a:pt x="0" y="280"/>
                  </a:lnTo>
                  <a:lnTo>
                    <a:pt x="0" y="250"/>
                  </a:lnTo>
                  <a:lnTo>
                    <a:pt x="2" y="219"/>
                  </a:lnTo>
                  <a:lnTo>
                    <a:pt x="5" y="190"/>
                  </a:lnTo>
                  <a:lnTo>
                    <a:pt x="10" y="162"/>
                  </a:lnTo>
                  <a:lnTo>
                    <a:pt x="19" y="134"/>
                  </a:lnTo>
                  <a:lnTo>
                    <a:pt x="28" y="106"/>
                  </a:lnTo>
                  <a:lnTo>
                    <a:pt x="34" y="91"/>
                  </a:lnTo>
                  <a:lnTo>
                    <a:pt x="41" y="78"/>
                  </a:lnTo>
                  <a:lnTo>
                    <a:pt x="48" y="66"/>
                  </a:lnTo>
                  <a:lnTo>
                    <a:pt x="56" y="54"/>
                  </a:lnTo>
                  <a:lnTo>
                    <a:pt x="65" y="44"/>
                  </a:lnTo>
                  <a:lnTo>
                    <a:pt x="73" y="34"/>
                  </a:lnTo>
                  <a:lnTo>
                    <a:pt x="82" y="25"/>
                  </a:lnTo>
                  <a:lnTo>
                    <a:pt x="91" y="19"/>
                  </a:lnTo>
                  <a:lnTo>
                    <a:pt x="100" y="13"/>
                  </a:lnTo>
                  <a:lnTo>
                    <a:pt x="110" y="7"/>
                  </a:lnTo>
                  <a:lnTo>
                    <a:pt x="119" y="3"/>
                  </a:lnTo>
                  <a:lnTo>
                    <a:pt x="128" y="1"/>
                  </a:lnTo>
                  <a:lnTo>
                    <a:pt x="137" y="0"/>
                  </a:lnTo>
                  <a:lnTo>
                    <a:pt x="146" y="0"/>
                  </a:lnTo>
                  <a:lnTo>
                    <a:pt x="155" y="1"/>
                  </a:lnTo>
                  <a:lnTo>
                    <a:pt x="163" y="3"/>
                  </a:lnTo>
                  <a:lnTo>
                    <a:pt x="170" y="6"/>
                  </a:lnTo>
                  <a:lnTo>
                    <a:pt x="177" y="11"/>
                  </a:lnTo>
                  <a:lnTo>
                    <a:pt x="183" y="16"/>
                  </a:lnTo>
                  <a:lnTo>
                    <a:pt x="187" y="20"/>
                  </a:lnTo>
                  <a:lnTo>
                    <a:pt x="191" y="26"/>
                  </a:lnTo>
                  <a:lnTo>
                    <a:pt x="196" y="31"/>
                  </a:lnTo>
                  <a:lnTo>
                    <a:pt x="198" y="38"/>
                  </a:lnTo>
                  <a:lnTo>
                    <a:pt x="200" y="44"/>
                  </a:lnTo>
                  <a:lnTo>
                    <a:pt x="201" y="50"/>
                  </a:lnTo>
                  <a:lnTo>
                    <a:pt x="202" y="58"/>
                  </a:lnTo>
                  <a:lnTo>
                    <a:pt x="202" y="64"/>
                  </a:lnTo>
                  <a:lnTo>
                    <a:pt x="202" y="71"/>
                  </a:lnTo>
                  <a:lnTo>
                    <a:pt x="200" y="85"/>
                  </a:lnTo>
                  <a:lnTo>
                    <a:pt x="196" y="98"/>
                  </a:lnTo>
                  <a:lnTo>
                    <a:pt x="186" y="123"/>
                  </a:lnTo>
                  <a:lnTo>
                    <a:pt x="170" y="168"/>
                  </a:lnTo>
                  <a:lnTo>
                    <a:pt x="161" y="199"/>
                  </a:lnTo>
                  <a:lnTo>
                    <a:pt x="152" y="234"/>
                  </a:lnTo>
                  <a:lnTo>
                    <a:pt x="143" y="274"/>
                  </a:lnTo>
                  <a:lnTo>
                    <a:pt x="135" y="319"/>
                  </a:lnTo>
                  <a:lnTo>
                    <a:pt x="132" y="343"/>
                  </a:lnTo>
                  <a:lnTo>
                    <a:pt x="130" y="368"/>
                  </a:lnTo>
                  <a:lnTo>
                    <a:pt x="128" y="394"/>
                  </a:lnTo>
                  <a:lnTo>
                    <a:pt x="125" y="420"/>
                  </a:lnTo>
                  <a:lnTo>
                    <a:pt x="125" y="448"/>
                  </a:lnTo>
                  <a:lnTo>
                    <a:pt x="125" y="477"/>
                  </a:lnTo>
                  <a:lnTo>
                    <a:pt x="125" y="508"/>
                  </a:lnTo>
                  <a:lnTo>
                    <a:pt x="128" y="539"/>
                  </a:lnTo>
                  <a:lnTo>
                    <a:pt x="131" y="570"/>
                  </a:lnTo>
                  <a:lnTo>
                    <a:pt x="134" y="604"/>
                  </a:lnTo>
                  <a:lnTo>
                    <a:pt x="139" y="637"/>
                  </a:lnTo>
                  <a:lnTo>
                    <a:pt x="145" y="672"/>
                  </a:lnTo>
                  <a:lnTo>
                    <a:pt x="153" y="708"/>
                  </a:lnTo>
                  <a:lnTo>
                    <a:pt x="162" y="744"/>
                  </a:lnTo>
                  <a:lnTo>
                    <a:pt x="171" y="781"/>
                  </a:lnTo>
                  <a:lnTo>
                    <a:pt x="184" y="820"/>
                  </a:lnTo>
                  <a:close/>
                </a:path>
              </a:pathLst>
            </a:custGeom>
            <a:grpFill/>
            <a:ln>
              <a:noFill/>
            </a:ln>
          </p:spPr>
          <p:txBody>
            <a:bodyPr/>
            <a:lstStyle/>
            <a:p>
              <a:pPr>
                <a:defRPr/>
              </a:pPr>
              <a:endParaRPr lang="zh-CN" altLang="en-US" sz="1350">
                <a:solidFill>
                  <a:prstClr val="black"/>
                </a:solidFill>
              </a:endParaRPr>
            </a:p>
          </p:txBody>
        </p:sp>
        <p:sp>
          <p:nvSpPr>
            <p:cNvPr id="21" name="淘宝店chenying0907 19"/>
            <p:cNvSpPr>
              <a:spLocks/>
            </p:cNvSpPr>
            <p:nvPr/>
          </p:nvSpPr>
          <p:spPr bwMode="auto">
            <a:xfrm>
              <a:off x="5551488" y="2414588"/>
              <a:ext cx="165100" cy="90488"/>
            </a:xfrm>
            <a:custGeom>
              <a:avLst/>
              <a:gdLst>
                <a:gd name="T0" fmla="*/ 714 w 726"/>
                <a:gd name="T1" fmla="*/ 384 h 401"/>
                <a:gd name="T2" fmla="*/ 652 w 726"/>
                <a:gd name="T3" fmla="*/ 309 h 401"/>
                <a:gd name="T4" fmla="*/ 586 w 726"/>
                <a:gd name="T5" fmla="*/ 239 h 401"/>
                <a:gd name="T6" fmla="*/ 526 w 726"/>
                <a:gd name="T7" fmla="*/ 184 h 401"/>
                <a:gd name="T8" fmla="*/ 482 w 726"/>
                <a:gd name="T9" fmla="*/ 147 h 401"/>
                <a:gd name="T10" fmla="*/ 436 w 726"/>
                <a:gd name="T11" fmla="*/ 112 h 401"/>
                <a:gd name="T12" fmla="*/ 386 w 726"/>
                <a:gd name="T13" fmla="*/ 79 h 401"/>
                <a:gd name="T14" fmla="*/ 335 w 726"/>
                <a:gd name="T15" fmla="*/ 51 h 401"/>
                <a:gd name="T16" fmla="*/ 282 w 726"/>
                <a:gd name="T17" fmla="*/ 28 h 401"/>
                <a:gd name="T18" fmla="*/ 226 w 726"/>
                <a:gd name="T19" fmla="*/ 11 h 401"/>
                <a:gd name="T20" fmla="*/ 171 w 726"/>
                <a:gd name="T21" fmla="*/ 2 h 401"/>
                <a:gd name="T22" fmla="*/ 127 w 726"/>
                <a:gd name="T23" fmla="*/ 1 h 401"/>
                <a:gd name="T24" fmla="*/ 99 w 726"/>
                <a:gd name="T25" fmla="*/ 4 h 401"/>
                <a:gd name="T26" fmla="*/ 73 w 726"/>
                <a:gd name="T27" fmla="*/ 10 h 401"/>
                <a:gd name="T28" fmla="*/ 51 w 726"/>
                <a:gd name="T29" fmla="*/ 19 h 401"/>
                <a:gd name="T30" fmla="*/ 32 w 726"/>
                <a:gd name="T31" fmla="*/ 30 h 401"/>
                <a:gd name="T32" fmla="*/ 17 w 726"/>
                <a:gd name="T33" fmla="*/ 44 h 401"/>
                <a:gd name="T34" fmla="*/ 7 w 726"/>
                <a:gd name="T35" fmla="*/ 59 h 401"/>
                <a:gd name="T36" fmla="*/ 1 w 726"/>
                <a:gd name="T37" fmla="*/ 75 h 401"/>
                <a:gd name="T38" fmla="*/ 1 w 726"/>
                <a:gd name="T39" fmla="*/ 92 h 401"/>
                <a:gd name="T40" fmla="*/ 5 w 726"/>
                <a:gd name="T41" fmla="*/ 105 h 401"/>
                <a:gd name="T42" fmla="*/ 10 w 726"/>
                <a:gd name="T43" fmla="*/ 118 h 401"/>
                <a:gd name="T44" fmla="*/ 19 w 726"/>
                <a:gd name="T45" fmla="*/ 127 h 401"/>
                <a:gd name="T46" fmla="*/ 30 w 726"/>
                <a:gd name="T47" fmla="*/ 135 h 401"/>
                <a:gd name="T48" fmla="*/ 41 w 726"/>
                <a:gd name="T49" fmla="*/ 141 h 401"/>
                <a:gd name="T50" fmla="*/ 61 w 726"/>
                <a:gd name="T51" fmla="*/ 146 h 401"/>
                <a:gd name="T52" fmla="*/ 100 w 726"/>
                <a:gd name="T53" fmla="*/ 148 h 401"/>
                <a:gd name="T54" fmla="*/ 177 w 726"/>
                <a:gd name="T55" fmla="*/ 153 h 401"/>
                <a:gd name="T56" fmla="*/ 251 w 726"/>
                <a:gd name="T57" fmla="*/ 165 h 401"/>
                <a:gd name="T58" fmla="*/ 316 w 726"/>
                <a:gd name="T59" fmla="*/ 181 h 401"/>
                <a:gd name="T60" fmla="*/ 364 w 726"/>
                <a:gd name="T61" fmla="*/ 194 h 401"/>
                <a:gd name="T62" fmla="*/ 414 w 726"/>
                <a:gd name="T63" fmla="*/ 213 h 401"/>
                <a:gd name="T64" fmla="*/ 467 w 726"/>
                <a:gd name="T65" fmla="*/ 235 h 401"/>
                <a:gd name="T66" fmla="*/ 522 w 726"/>
                <a:gd name="T67" fmla="*/ 262 h 401"/>
                <a:gd name="T68" fmla="*/ 579 w 726"/>
                <a:gd name="T69" fmla="*/ 294 h 401"/>
                <a:gd name="T70" fmla="*/ 637 w 726"/>
                <a:gd name="T71" fmla="*/ 332 h 401"/>
                <a:gd name="T72" fmla="*/ 696 w 726"/>
                <a:gd name="T73" fmla="*/ 377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26" h="401">
                  <a:moveTo>
                    <a:pt x="726" y="401"/>
                  </a:moveTo>
                  <a:lnTo>
                    <a:pt x="714" y="384"/>
                  </a:lnTo>
                  <a:lnTo>
                    <a:pt x="677" y="339"/>
                  </a:lnTo>
                  <a:lnTo>
                    <a:pt x="652" y="309"/>
                  </a:lnTo>
                  <a:lnTo>
                    <a:pt x="620" y="276"/>
                  </a:lnTo>
                  <a:lnTo>
                    <a:pt x="586" y="239"/>
                  </a:lnTo>
                  <a:lnTo>
                    <a:pt x="547" y="203"/>
                  </a:lnTo>
                  <a:lnTo>
                    <a:pt x="526" y="184"/>
                  </a:lnTo>
                  <a:lnTo>
                    <a:pt x="505" y="165"/>
                  </a:lnTo>
                  <a:lnTo>
                    <a:pt x="482" y="147"/>
                  </a:lnTo>
                  <a:lnTo>
                    <a:pt x="459" y="128"/>
                  </a:lnTo>
                  <a:lnTo>
                    <a:pt x="436" y="112"/>
                  </a:lnTo>
                  <a:lnTo>
                    <a:pt x="411" y="95"/>
                  </a:lnTo>
                  <a:lnTo>
                    <a:pt x="386" y="79"/>
                  </a:lnTo>
                  <a:lnTo>
                    <a:pt x="361" y="65"/>
                  </a:lnTo>
                  <a:lnTo>
                    <a:pt x="335" y="51"/>
                  </a:lnTo>
                  <a:lnTo>
                    <a:pt x="309" y="39"/>
                  </a:lnTo>
                  <a:lnTo>
                    <a:pt x="282" y="28"/>
                  </a:lnTo>
                  <a:lnTo>
                    <a:pt x="255" y="19"/>
                  </a:lnTo>
                  <a:lnTo>
                    <a:pt x="226" y="11"/>
                  </a:lnTo>
                  <a:lnTo>
                    <a:pt x="199" y="5"/>
                  </a:lnTo>
                  <a:lnTo>
                    <a:pt x="171" y="2"/>
                  </a:lnTo>
                  <a:lnTo>
                    <a:pt x="143" y="0"/>
                  </a:lnTo>
                  <a:lnTo>
                    <a:pt x="127" y="1"/>
                  </a:lnTo>
                  <a:lnTo>
                    <a:pt x="112" y="2"/>
                  </a:lnTo>
                  <a:lnTo>
                    <a:pt x="99" y="4"/>
                  </a:lnTo>
                  <a:lnTo>
                    <a:pt x="85" y="6"/>
                  </a:lnTo>
                  <a:lnTo>
                    <a:pt x="73" y="10"/>
                  </a:lnTo>
                  <a:lnTo>
                    <a:pt x="61" y="15"/>
                  </a:lnTo>
                  <a:lnTo>
                    <a:pt x="51" y="19"/>
                  </a:lnTo>
                  <a:lnTo>
                    <a:pt x="40" y="25"/>
                  </a:lnTo>
                  <a:lnTo>
                    <a:pt x="32" y="30"/>
                  </a:lnTo>
                  <a:lnTo>
                    <a:pt x="23" y="38"/>
                  </a:lnTo>
                  <a:lnTo>
                    <a:pt x="17" y="44"/>
                  </a:lnTo>
                  <a:lnTo>
                    <a:pt x="12" y="51"/>
                  </a:lnTo>
                  <a:lnTo>
                    <a:pt x="7" y="59"/>
                  </a:lnTo>
                  <a:lnTo>
                    <a:pt x="4" y="67"/>
                  </a:lnTo>
                  <a:lnTo>
                    <a:pt x="1" y="75"/>
                  </a:lnTo>
                  <a:lnTo>
                    <a:pt x="0" y="83"/>
                  </a:lnTo>
                  <a:lnTo>
                    <a:pt x="1" y="92"/>
                  </a:lnTo>
                  <a:lnTo>
                    <a:pt x="3" y="99"/>
                  </a:lnTo>
                  <a:lnTo>
                    <a:pt x="5" y="105"/>
                  </a:lnTo>
                  <a:lnTo>
                    <a:pt x="7" y="112"/>
                  </a:lnTo>
                  <a:lnTo>
                    <a:pt x="10" y="118"/>
                  </a:lnTo>
                  <a:lnTo>
                    <a:pt x="14" y="123"/>
                  </a:lnTo>
                  <a:lnTo>
                    <a:pt x="19" y="127"/>
                  </a:lnTo>
                  <a:lnTo>
                    <a:pt x="23" y="132"/>
                  </a:lnTo>
                  <a:lnTo>
                    <a:pt x="30" y="135"/>
                  </a:lnTo>
                  <a:lnTo>
                    <a:pt x="35" y="138"/>
                  </a:lnTo>
                  <a:lnTo>
                    <a:pt x="41" y="141"/>
                  </a:lnTo>
                  <a:lnTo>
                    <a:pt x="47" y="143"/>
                  </a:lnTo>
                  <a:lnTo>
                    <a:pt x="61" y="146"/>
                  </a:lnTo>
                  <a:lnTo>
                    <a:pt x="75" y="148"/>
                  </a:lnTo>
                  <a:lnTo>
                    <a:pt x="100" y="148"/>
                  </a:lnTo>
                  <a:lnTo>
                    <a:pt x="147" y="150"/>
                  </a:lnTo>
                  <a:lnTo>
                    <a:pt x="177" y="153"/>
                  </a:lnTo>
                  <a:lnTo>
                    <a:pt x="212" y="158"/>
                  </a:lnTo>
                  <a:lnTo>
                    <a:pt x="251" y="165"/>
                  </a:lnTo>
                  <a:lnTo>
                    <a:pt x="294" y="174"/>
                  </a:lnTo>
                  <a:lnTo>
                    <a:pt x="316" y="181"/>
                  </a:lnTo>
                  <a:lnTo>
                    <a:pt x="340" y="187"/>
                  </a:lnTo>
                  <a:lnTo>
                    <a:pt x="364" y="194"/>
                  </a:lnTo>
                  <a:lnTo>
                    <a:pt x="388" y="204"/>
                  </a:lnTo>
                  <a:lnTo>
                    <a:pt x="414" y="213"/>
                  </a:lnTo>
                  <a:lnTo>
                    <a:pt x="441" y="223"/>
                  </a:lnTo>
                  <a:lnTo>
                    <a:pt x="467" y="235"/>
                  </a:lnTo>
                  <a:lnTo>
                    <a:pt x="494" y="248"/>
                  </a:lnTo>
                  <a:lnTo>
                    <a:pt x="522" y="262"/>
                  </a:lnTo>
                  <a:lnTo>
                    <a:pt x="550" y="278"/>
                  </a:lnTo>
                  <a:lnTo>
                    <a:pt x="579" y="294"/>
                  </a:lnTo>
                  <a:lnTo>
                    <a:pt x="608" y="313"/>
                  </a:lnTo>
                  <a:lnTo>
                    <a:pt x="637" y="332"/>
                  </a:lnTo>
                  <a:lnTo>
                    <a:pt x="666" y="354"/>
                  </a:lnTo>
                  <a:lnTo>
                    <a:pt x="696" y="377"/>
                  </a:lnTo>
                  <a:lnTo>
                    <a:pt x="726" y="401"/>
                  </a:lnTo>
                  <a:close/>
                </a:path>
              </a:pathLst>
            </a:custGeom>
            <a:grpFill/>
            <a:ln>
              <a:noFill/>
            </a:ln>
          </p:spPr>
          <p:txBody>
            <a:bodyPr/>
            <a:lstStyle/>
            <a:p>
              <a:pPr>
                <a:defRPr/>
              </a:pPr>
              <a:endParaRPr lang="zh-CN" altLang="en-US" sz="1350">
                <a:solidFill>
                  <a:prstClr val="black"/>
                </a:solidFill>
              </a:endParaRPr>
            </a:p>
          </p:txBody>
        </p:sp>
        <p:sp>
          <p:nvSpPr>
            <p:cNvPr id="22" name="淘宝店chenying0907 20"/>
            <p:cNvSpPr>
              <a:spLocks/>
            </p:cNvSpPr>
            <p:nvPr/>
          </p:nvSpPr>
          <p:spPr bwMode="auto">
            <a:xfrm>
              <a:off x="5240338" y="2690813"/>
              <a:ext cx="139700" cy="123825"/>
            </a:xfrm>
            <a:custGeom>
              <a:avLst/>
              <a:gdLst>
                <a:gd name="T0" fmla="*/ 7 w 615"/>
                <a:gd name="T1" fmla="*/ 20 h 551"/>
                <a:gd name="T2" fmla="*/ 46 w 615"/>
                <a:gd name="T3" fmla="*/ 108 h 551"/>
                <a:gd name="T4" fmla="*/ 91 w 615"/>
                <a:gd name="T5" fmla="*/ 193 h 551"/>
                <a:gd name="T6" fmla="*/ 133 w 615"/>
                <a:gd name="T7" fmla="*/ 263 h 551"/>
                <a:gd name="T8" fmla="*/ 165 w 615"/>
                <a:gd name="T9" fmla="*/ 310 h 551"/>
                <a:gd name="T10" fmla="*/ 200 w 615"/>
                <a:gd name="T11" fmla="*/ 356 h 551"/>
                <a:gd name="T12" fmla="*/ 239 w 615"/>
                <a:gd name="T13" fmla="*/ 401 h 551"/>
                <a:gd name="T14" fmla="*/ 282 w 615"/>
                <a:gd name="T15" fmla="*/ 441 h 551"/>
                <a:gd name="T16" fmla="*/ 327 w 615"/>
                <a:gd name="T17" fmla="*/ 478 h 551"/>
                <a:gd name="T18" fmla="*/ 375 w 615"/>
                <a:gd name="T19" fmla="*/ 509 h 551"/>
                <a:gd name="T20" fmla="*/ 426 w 615"/>
                <a:gd name="T21" fmla="*/ 533 h 551"/>
                <a:gd name="T22" fmla="*/ 468 w 615"/>
                <a:gd name="T23" fmla="*/ 546 h 551"/>
                <a:gd name="T24" fmla="*/ 496 w 615"/>
                <a:gd name="T25" fmla="*/ 551 h 551"/>
                <a:gd name="T26" fmla="*/ 523 w 615"/>
                <a:gd name="T27" fmla="*/ 551 h 551"/>
                <a:gd name="T28" fmla="*/ 547 w 615"/>
                <a:gd name="T29" fmla="*/ 549 h 551"/>
                <a:gd name="T30" fmla="*/ 569 w 615"/>
                <a:gd name="T31" fmla="*/ 543 h 551"/>
                <a:gd name="T32" fmla="*/ 585 w 615"/>
                <a:gd name="T33" fmla="*/ 533 h 551"/>
                <a:gd name="T34" fmla="*/ 600 w 615"/>
                <a:gd name="T35" fmla="*/ 522 h 551"/>
                <a:gd name="T36" fmla="*/ 609 w 615"/>
                <a:gd name="T37" fmla="*/ 508 h 551"/>
                <a:gd name="T38" fmla="*/ 613 w 615"/>
                <a:gd name="T39" fmla="*/ 493 h 551"/>
                <a:gd name="T40" fmla="*/ 615 w 615"/>
                <a:gd name="T41" fmla="*/ 478 h 551"/>
                <a:gd name="T42" fmla="*/ 612 w 615"/>
                <a:gd name="T43" fmla="*/ 464 h 551"/>
                <a:gd name="T44" fmla="*/ 606 w 615"/>
                <a:gd name="T45" fmla="*/ 453 h 551"/>
                <a:gd name="T46" fmla="*/ 599 w 615"/>
                <a:gd name="T47" fmla="*/ 443 h 551"/>
                <a:gd name="T48" fmla="*/ 588 w 615"/>
                <a:gd name="T49" fmla="*/ 434 h 551"/>
                <a:gd name="T50" fmla="*/ 572 w 615"/>
                <a:gd name="T51" fmla="*/ 424 h 551"/>
                <a:gd name="T52" fmla="*/ 534 w 615"/>
                <a:gd name="T53" fmla="*/ 411 h 551"/>
                <a:gd name="T54" fmla="*/ 461 w 615"/>
                <a:gd name="T55" fmla="*/ 385 h 551"/>
                <a:gd name="T56" fmla="*/ 393 w 615"/>
                <a:gd name="T57" fmla="*/ 355 h 551"/>
                <a:gd name="T58" fmla="*/ 334 w 615"/>
                <a:gd name="T59" fmla="*/ 322 h 551"/>
                <a:gd name="T60" fmla="*/ 292 w 615"/>
                <a:gd name="T61" fmla="*/ 295 h 551"/>
                <a:gd name="T62" fmla="*/ 249 w 615"/>
                <a:gd name="T63" fmla="*/ 265 h 551"/>
                <a:gd name="T64" fmla="*/ 204 w 615"/>
                <a:gd name="T65" fmla="*/ 228 h 551"/>
                <a:gd name="T66" fmla="*/ 159 w 615"/>
                <a:gd name="T67" fmla="*/ 188 h 551"/>
                <a:gd name="T68" fmla="*/ 113 w 615"/>
                <a:gd name="T69" fmla="*/ 142 h 551"/>
                <a:gd name="T70" fmla="*/ 67 w 615"/>
                <a:gd name="T71" fmla="*/ 90 h 551"/>
                <a:gd name="T72" fmla="*/ 22 w 615"/>
                <a:gd name="T73" fmla="*/ 31 h 5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615" h="551">
                  <a:moveTo>
                    <a:pt x="0" y="0"/>
                  </a:moveTo>
                  <a:lnTo>
                    <a:pt x="7" y="20"/>
                  </a:lnTo>
                  <a:lnTo>
                    <a:pt x="29" y="73"/>
                  </a:lnTo>
                  <a:lnTo>
                    <a:pt x="46" y="108"/>
                  </a:lnTo>
                  <a:lnTo>
                    <a:pt x="67" y="149"/>
                  </a:lnTo>
                  <a:lnTo>
                    <a:pt x="91" y="193"/>
                  </a:lnTo>
                  <a:lnTo>
                    <a:pt x="118" y="239"/>
                  </a:lnTo>
                  <a:lnTo>
                    <a:pt x="133" y="263"/>
                  </a:lnTo>
                  <a:lnTo>
                    <a:pt x="148" y="286"/>
                  </a:lnTo>
                  <a:lnTo>
                    <a:pt x="165" y="310"/>
                  </a:lnTo>
                  <a:lnTo>
                    <a:pt x="183" y="333"/>
                  </a:lnTo>
                  <a:lnTo>
                    <a:pt x="200" y="356"/>
                  </a:lnTo>
                  <a:lnTo>
                    <a:pt x="219" y="379"/>
                  </a:lnTo>
                  <a:lnTo>
                    <a:pt x="239" y="401"/>
                  </a:lnTo>
                  <a:lnTo>
                    <a:pt x="260" y="422"/>
                  </a:lnTo>
                  <a:lnTo>
                    <a:pt x="282" y="441"/>
                  </a:lnTo>
                  <a:lnTo>
                    <a:pt x="304" y="460"/>
                  </a:lnTo>
                  <a:lnTo>
                    <a:pt x="327" y="478"/>
                  </a:lnTo>
                  <a:lnTo>
                    <a:pt x="351" y="495"/>
                  </a:lnTo>
                  <a:lnTo>
                    <a:pt x="375" y="509"/>
                  </a:lnTo>
                  <a:lnTo>
                    <a:pt x="400" y="522"/>
                  </a:lnTo>
                  <a:lnTo>
                    <a:pt x="426" y="533"/>
                  </a:lnTo>
                  <a:lnTo>
                    <a:pt x="454" y="542"/>
                  </a:lnTo>
                  <a:lnTo>
                    <a:pt x="468" y="546"/>
                  </a:lnTo>
                  <a:lnTo>
                    <a:pt x="483" y="549"/>
                  </a:lnTo>
                  <a:lnTo>
                    <a:pt x="496" y="551"/>
                  </a:lnTo>
                  <a:lnTo>
                    <a:pt x="510" y="551"/>
                  </a:lnTo>
                  <a:lnTo>
                    <a:pt x="523" y="551"/>
                  </a:lnTo>
                  <a:lnTo>
                    <a:pt x="535" y="550"/>
                  </a:lnTo>
                  <a:lnTo>
                    <a:pt x="547" y="549"/>
                  </a:lnTo>
                  <a:lnTo>
                    <a:pt x="558" y="546"/>
                  </a:lnTo>
                  <a:lnTo>
                    <a:pt x="569" y="543"/>
                  </a:lnTo>
                  <a:lnTo>
                    <a:pt x="577" y="539"/>
                  </a:lnTo>
                  <a:lnTo>
                    <a:pt x="585" y="533"/>
                  </a:lnTo>
                  <a:lnTo>
                    <a:pt x="594" y="528"/>
                  </a:lnTo>
                  <a:lnTo>
                    <a:pt x="600" y="522"/>
                  </a:lnTo>
                  <a:lnTo>
                    <a:pt x="605" y="516"/>
                  </a:lnTo>
                  <a:lnTo>
                    <a:pt x="609" y="508"/>
                  </a:lnTo>
                  <a:lnTo>
                    <a:pt x="612" y="500"/>
                  </a:lnTo>
                  <a:lnTo>
                    <a:pt x="613" y="493"/>
                  </a:lnTo>
                  <a:lnTo>
                    <a:pt x="615" y="485"/>
                  </a:lnTo>
                  <a:lnTo>
                    <a:pt x="615" y="478"/>
                  </a:lnTo>
                  <a:lnTo>
                    <a:pt x="613" y="471"/>
                  </a:lnTo>
                  <a:lnTo>
                    <a:pt x="612" y="464"/>
                  </a:lnTo>
                  <a:lnTo>
                    <a:pt x="609" y="459"/>
                  </a:lnTo>
                  <a:lnTo>
                    <a:pt x="606" y="453"/>
                  </a:lnTo>
                  <a:lnTo>
                    <a:pt x="603" y="448"/>
                  </a:lnTo>
                  <a:lnTo>
                    <a:pt x="599" y="443"/>
                  </a:lnTo>
                  <a:lnTo>
                    <a:pt x="594" y="438"/>
                  </a:lnTo>
                  <a:lnTo>
                    <a:pt x="588" y="434"/>
                  </a:lnTo>
                  <a:lnTo>
                    <a:pt x="583" y="430"/>
                  </a:lnTo>
                  <a:lnTo>
                    <a:pt x="572" y="424"/>
                  </a:lnTo>
                  <a:lnTo>
                    <a:pt x="559" y="419"/>
                  </a:lnTo>
                  <a:lnTo>
                    <a:pt x="534" y="411"/>
                  </a:lnTo>
                  <a:lnTo>
                    <a:pt x="490" y="397"/>
                  </a:lnTo>
                  <a:lnTo>
                    <a:pt x="461" y="385"/>
                  </a:lnTo>
                  <a:lnTo>
                    <a:pt x="428" y="372"/>
                  </a:lnTo>
                  <a:lnTo>
                    <a:pt x="393" y="355"/>
                  </a:lnTo>
                  <a:lnTo>
                    <a:pt x="354" y="334"/>
                  </a:lnTo>
                  <a:lnTo>
                    <a:pt x="334" y="322"/>
                  </a:lnTo>
                  <a:lnTo>
                    <a:pt x="313" y="310"/>
                  </a:lnTo>
                  <a:lnTo>
                    <a:pt x="292" y="295"/>
                  </a:lnTo>
                  <a:lnTo>
                    <a:pt x="271" y="281"/>
                  </a:lnTo>
                  <a:lnTo>
                    <a:pt x="249" y="265"/>
                  </a:lnTo>
                  <a:lnTo>
                    <a:pt x="227" y="247"/>
                  </a:lnTo>
                  <a:lnTo>
                    <a:pt x="204" y="228"/>
                  </a:lnTo>
                  <a:lnTo>
                    <a:pt x="181" y="210"/>
                  </a:lnTo>
                  <a:lnTo>
                    <a:pt x="159" y="188"/>
                  </a:lnTo>
                  <a:lnTo>
                    <a:pt x="136" y="166"/>
                  </a:lnTo>
                  <a:lnTo>
                    <a:pt x="113" y="142"/>
                  </a:lnTo>
                  <a:lnTo>
                    <a:pt x="90" y="117"/>
                  </a:lnTo>
                  <a:lnTo>
                    <a:pt x="67" y="90"/>
                  </a:lnTo>
                  <a:lnTo>
                    <a:pt x="44" y="61"/>
                  </a:lnTo>
                  <a:lnTo>
                    <a:pt x="22" y="31"/>
                  </a:lnTo>
                  <a:lnTo>
                    <a:pt x="0" y="0"/>
                  </a:lnTo>
                  <a:close/>
                </a:path>
              </a:pathLst>
            </a:custGeom>
            <a:grpFill/>
            <a:ln>
              <a:noFill/>
            </a:ln>
          </p:spPr>
          <p:txBody>
            <a:bodyPr/>
            <a:lstStyle/>
            <a:p>
              <a:pPr>
                <a:defRPr/>
              </a:pPr>
              <a:endParaRPr lang="zh-CN" altLang="en-US" sz="1350">
                <a:solidFill>
                  <a:prstClr val="black"/>
                </a:solidFill>
              </a:endParaRPr>
            </a:p>
          </p:txBody>
        </p:sp>
        <p:sp>
          <p:nvSpPr>
            <p:cNvPr id="23" name="淘宝店chenying0907 21"/>
            <p:cNvSpPr>
              <a:spLocks/>
            </p:cNvSpPr>
            <p:nvPr/>
          </p:nvSpPr>
          <p:spPr bwMode="auto">
            <a:xfrm>
              <a:off x="5605463" y="2374901"/>
              <a:ext cx="36513" cy="36513"/>
            </a:xfrm>
            <a:custGeom>
              <a:avLst/>
              <a:gdLst>
                <a:gd name="T0" fmla="*/ 165 w 165"/>
                <a:gd name="T1" fmla="*/ 89 h 164"/>
                <a:gd name="T2" fmla="*/ 161 w 165"/>
                <a:gd name="T3" fmla="*/ 106 h 164"/>
                <a:gd name="T4" fmla="*/ 154 w 165"/>
                <a:gd name="T5" fmla="*/ 121 h 164"/>
                <a:gd name="T6" fmla="*/ 146 w 165"/>
                <a:gd name="T7" fmla="*/ 134 h 164"/>
                <a:gd name="T8" fmla="*/ 135 w 165"/>
                <a:gd name="T9" fmla="*/ 145 h 164"/>
                <a:gd name="T10" fmla="*/ 122 w 165"/>
                <a:gd name="T11" fmla="*/ 154 h 164"/>
                <a:gd name="T12" fmla="*/ 107 w 165"/>
                <a:gd name="T13" fmla="*/ 160 h 164"/>
                <a:gd name="T14" fmla="*/ 91 w 165"/>
                <a:gd name="T15" fmla="*/ 164 h 164"/>
                <a:gd name="T16" fmla="*/ 74 w 165"/>
                <a:gd name="T17" fmla="*/ 164 h 164"/>
                <a:gd name="T18" fmla="*/ 58 w 165"/>
                <a:gd name="T19" fmla="*/ 160 h 164"/>
                <a:gd name="T20" fmla="*/ 44 w 165"/>
                <a:gd name="T21" fmla="*/ 154 h 164"/>
                <a:gd name="T22" fmla="*/ 30 w 165"/>
                <a:gd name="T23" fmla="*/ 145 h 164"/>
                <a:gd name="T24" fmla="*/ 19 w 165"/>
                <a:gd name="T25" fmla="*/ 134 h 164"/>
                <a:gd name="T26" fmla="*/ 10 w 165"/>
                <a:gd name="T27" fmla="*/ 121 h 164"/>
                <a:gd name="T28" fmla="*/ 4 w 165"/>
                <a:gd name="T29" fmla="*/ 106 h 164"/>
                <a:gd name="T30" fmla="*/ 1 w 165"/>
                <a:gd name="T31" fmla="*/ 89 h 164"/>
                <a:gd name="T32" fmla="*/ 1 w 165"/>
                <a:gd name="T33" fmla="*/ 73 h 164"/>
                <a:gd name="T34" fmla="*/ 4 w 165"/>
                <a:gd name="T35" fmla="*/ 57 h 164"/>
                <a:gd name="T36" fmla="*/ 10 w 165"/>
                <a:gd name="T37" fmla="*/ 42 h 164"/>
                <a:gd name="T38" fmla="*/ 19 w 165"/>
                <a:gd name="T39" fmla="*/ 29 h 164"/>
                <a:gd name="T40" fmla="*/ 30 w 165"/>
                <a:gd name="T41" fmla="*/ 18 h 164"/>
                <a:gd name="T42" fmla="*/ 44 w 165"/>
                <a:gd name="T43" fmla="*/ 9 h 164"/>
                <a:gd name="T44" fmla="*/ 58 w 165"/>
                <a:gd name="T45" fmla="*/ 3 h 164"/>
                <a:gd name="T46" fmla="*/ 74 w 165"/>
                <a:gd name="T47" fmla="*/ 0 h 164"/>
                <a:gd name="T48" fmla="*/ 91 w 165"/>
                <a:gd name="T49" fmla="*/ 0 h 164"/>
                <a:gd name="T50" fmla="*/ 107 w 165"/>
                <a:gd name="T51" fmla="*/ 3 h 164"/>
                <a:gd name="T52" fmla="*/ 122 w 165"/>
                <a:gd name="T53" fmla="*/ 9 h 164"/>
                <a:gd name="T54" fmla="*/ 135 w 165"/>
                <a:gd name="T55" fmla="*/ 18 h 164"/>
                <a:gd name="T56" fmla="*/ 146 w 165"/>
                <a:gd name="T57" fmla="*/ 29 h 164"/>
                <a:gd name="T58" fmla="*/ 154 w 165"/>
                <a:gd name="T59" fmla="*/ 42 h 164"/>
                <a:gd name="T60" fmla="*/ 161 w 165"/>
                <a:gd name="T61" fmla="*/ 57 h 164"/>
                <a:gd name="T62" fmla="*/ 165 w 165"/>
                <a:gd name="T63" fmla="*/ 73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65" h="164">
                  <a:moveTo>
                    <a:pt x="165" y="81"/>
                  </a:moveTo>
                  <a:lnTo>
                    <a:pt x="165" y="89"/>
                  </a:lnTo>
                  <a:lnTo>
                    <a:pt x="163" y="98"/>
                  </a:lnTo>
                  <a:lnTo>
                    <a:pt x="161" y="106"/>
                  </a:lnTo>
                  <a:lnTo>
                    <a:pt x="159" y="113"/>
                  </a:lnTo>
                  <a:lnTo>
                    <a:pt x="154" y="121"/>
                  </a:lnTo>
                  <a:lnTo>
                    <a:pt x="151" y="127"/>
                  </a:lnTo>
                  <a:lnTo>
                    <a:pt x="146" y="134"/>
                  </a:lnTo>
                  <a:lnTo>
                    <a:pt x="141" y="140"/>
                  </a:lnTo>
                  <a:lnTo>
                    <a:pt x="135" y="145"/>
                  </a:lnTo>
                  <a:lnTo>
                    <a:pt x="128" y="150"/>
                  </a:lnTo>
                  <a:lnTo>
                    <a:pt x="122" y="154"/>
                  </a:lnTo>
                  <a:lnTo>
                    <a:pt x="115" y="157"/>
                  </a:lnTo>
                  <a:lnTo>
                    <a:pt x="107" y="160"/>
                  </a:lnTo>
                  <a:lnTo>
                    <a:pt x="99" y="163"/>
                  </a:lnTo>
                  <a:lnTo>
                    <a:pt x="91" y="164"/>
                  </a:lnTo>
                  <a:lnTo>
                    <a:pt x="82" y="164"/>
                  </a:lnTo>
                  <a:lnTo>
                    <a:pt x="74" y="164"/>
                  </a:lnTo>
                  <a:lnTo>
                    <a:pt x="66" y="163"/>
                  </a:lnTo>
                  <a:lnTo>
                    <a:pt x="58" y="160"/>
                  </a:lnTo>
                  <a:lnTo>
                    <a:pt x="51" y="157"/>
                  </a:lnTo>
                  <a:lnTo>
                    <a:pt x="44" y="154"/>
                  </a:lnTo>
                  <a:lnTo>
                    <a:pt x="36" y="150"/>
                  </a:lnTo>
                  <a:lnTo>
                    <a:pt x="30" y="145"/>
                  </a:lnTo>
                  <a:lnTo>
                    <a:pt x="24" y="140"/>
                  </a:lnTo>
                  <a:lnTo>
                    <a:pt x="19" y="134"/>
                  </a:lnTo>
                  <a:lnTo>
                    <a:pt x="14" y="127"/>
                  </a:lnTo>
                  <a:lnTo>
                    <a:pt x="10" y="121"/>
                  </a:lnTo>
                  <a:lnTo>
                    <a:pt x="7" y="113"/>
                  </a:lnTo>
                  <a:lnTo>
                    <a:pt x="4" y="106"/>
                  </a:lnTo>
                  <a:lnTo>
                    <a:pt x="2" y="98"/>
                  </a:lnTo>
                  <a:lnTo>
                    <a:pt x="1" y="89"/>
                  </a:lnTo>
                  <a:lnTo>
                    <a:pt x="0" y="81"/>
                  </a:lnTo>
                  <a:lnTo>
                    <a:pt x="1" y="73"/>
                  </a:lnTo>
                  <a:lnTo>
                    <a:pt x="2" y="65"/>
                  </a:lnTo>
                  <a:lnTo>
                    <a:pt x="4" y="57"/>
                  </a:lnTo>
                  <a:lnTo>
                    <a:pt x="7" y="50"/>
                  </a:lnTo>
                  <a:lnTo>
                    <a:pt x="10" y="42"/>
                  </a:lnTo>
                  <a:lnTo>
                    <a:pt x="14" y="35"/>
                  </a:lnTo>
                  <a:lnTo>
                    <a:pt x="19" y="29"/>
                  </a:lnTo>
                  <a:lnTo>
                    <a:pt x="24" y="24"/>
                  </a:lnTo>
                  <a:lnTo>
                    <a:pt x="30" y="18"/>
                  </a:lnTo>
                  <a:lnTo>
                    <a:pt x="36" y="13"/>
                  </a:lnTo>
                  <a:lnTo>
                    <a:pt x="44" y="9"/>
                  </a:lnTo>
                  <a:lnTo>
                    <a:pt x="51" y="6"/>
                  </a:lnTo>
                  <a:lnTo>
                    <a:pt x="58" y="3"/>
                  </a:lnTo>
                  <a:lnTo>
                    <a:pt x="66" y="1"/>
                  </a:lnTo>
                  <a:lnTo>
                    <a:pt x="74" y="0"/>
                  </a:lnTo>
                  <a:lnTo>
                    <a:pt x="82" y="0"/>
                  </a:lnTo>
                  <a:lnTo>
                    <a:pt x="91" y="0"/>
                  </a:lnTo>
                  <a:lnTo>
                    <a:pt x="99" y="1"/>
                  </a:lnTo>
                  <a:lnTo>
                    <a:pt x="107" y="3"/>
                  </a:lnTo>
                  <a:lnTo>
                    <a:pt x="115" y="6"/>
                  </a:lnTo>
                  <a:lnTo>
                    <a:pt x="122" y="9"/>
                  </a:lnTo>
                  <a:lnTo>
                    <a:pt x="128" y="13"/>
                  </a:lnTo>
                  <a:lnTo>
                    <a:pt x="135" y="18"/>
                  </a:lnTo>
                  <a:lnTo>
                    <a:pt x="141" y="24"/>
                  </a:lnTo>
                  <a:lnTo>
                    <a:pt x="146" y="29"/>
                  </a:lnTo>
                  <a:lnTo>
                    <a:pt x="151" y="35"/>
                  </a:lnTo>
                  <a:lnTo>
                    <a:pt x="154" y="42"/>
                  </a:lnTo>
                  <a:lnTo>
                    <a:pt x="159" y="50"/>
                  </a:lnTo>
                  <a:lnTo>
                    <a:pt x="161" y="57"/>
                  </a:lnTo>
                  <a:lnTo>
                    <a:pt x="163" y="65"/>
                  </a:lnTo>
                  <a:lnTo>
                    <a:pt x="165" y="73"/>
                  </a:lnTo>
                  <a:lnTo>
                    <a:pt x="165" y="81"/>
                  </a:lnTo>
                  <a:close/>
                </a:path>
              </a:pathLst>
            </a:custGeom>
            <a:grpFill/>
            <a:ln>
              <a:noFill/>
            </a:ln>
          </p:spPr>
          <p:txBody>
            <a:bodyPr/>
            <a:lstStyle/>
            <a:p>
              <a:pPr>
                <a:defRPr/>
              </a:pPr>
              <a:endParaRPr lang="zh-CN" altLang="en-US" sz="1350">
                <a:solidFill>
                  <a:prstClr val="black"/>
                </a:solidFill>
              </a:endParaRPr>
            </a:p>
          </p:txBody>
        </p:sp>
        <p:sp>
          <p:nvSpPr>
            <p:cNvPr id="24" name="淘宝店chenying0907 22"/>
            <p:cNvSpPr>
              <a:spLocks/>
            </p:cNvSpPr>
            <p:nvPr/>
          </p:nvSpPr>
          <p:spPr bwMode="auto">
            <a:xfrm>
              <a:off x="5160963" y="2312988"/>
              <a:ext cx="161925" cy="96838"/>
            </a:xfrm>
            <a:custGeom>
              <a:avLst/>
              <a:gdLst>
                <a:gd name="T0" fmla="*/ 12 w 711"/>
                <a:gd name="T1" fmla="*/ 407 h 424"/>
                <a:gd name="T2" fmla="*/ 70 w 711"/>
                <a:gd name="T3" fmla="*/ 329 h 424"/>
                <a:gd name="T4" fmla="*/ 133 w 711"/>
                <a:gd name="T5" fmla="*/ 257 h 424"/>
                <a:gd name="T6" fmla="*/ 190 w 711"/>
                <a:gd name="T7" fmla="*/ 199 h 424"/>
                <a:gd name="T8" fmla="*/ 233 w 711"/>
                <a:gd name="T9" fmla="*/ 161 h 424"/>
                <a:gd name="T10" fmla="*/ 277 w 711"/>
                <a:gd name="T11" fmla="*/ 123 h 424"/>
                <a:gd name="T12" fmla="*/ 326 w 711"/>
                <a:gd name="T13" fmla="*/ 89 h 424"/>
                <a:gd name="T14" fmla="*/ 376 w 711"/>
                <a:gd name="T15" fmla="*/ 58 h 424"/>
                <a:gd name="T16" fmla="*/ 429 w 711"/>
                <a:gd name="T17" fmla="*/ 33 h 424"/>
                <a:gd name="T18" fmla="*/ 483 w 711"/>
                <a:gd name="T19" fmla="*/ 15 h 424"/>
                <a:gd name="T20" fmla="*/ 539 w 711"/>
                <a:gd name="T21" fmla="*/ 3 h 424"/>
                <a:gd name="T22" fmla="*/ 582 w 711"/>
                <a:gd name="T23" fmla="*/ 0 h 424"/>
                <a:gd name="T24" fmla="*/ 611 w 711"/>
                <a:gd name="T25" fmla="*/ 2 h 424"/>
                <a:gd name="T26" fmla="*/ 636 w 711"/>
                <a:gd name="T27" fmla="*/ 7 h 424"/>
                <a:gd name="T28" fmla="*/ 659 w 711"/>
                <a:gd name="T29" fmla="*/ 16 h 424"/>
                <a:gd name="T30" fmla="*/ 678 w 711"/>
                <a:gd name="T31" fmla="*/ 26 h 424"/>
                <a:gd name="T32" fmla="*/ 694 w 711"/>
                <a:gd name="T33" fmla="*/ 39 h 424"/>
                <a:gd name="T34" fmla="*/ 704 w 711"/>
                <a:gd name="T35" fmla="*/ 53 h 424"/>
                <a:gd name="T36" fmla="*/ 710 w 711"/>
                <a:gd name="T37" fmla="*/ 69 h 424"/>
                <a:gd name="T38" fmla="*/ 711 w 711"/>
                <a:gd name="T39" fmla="*/ 86 h 424"/>
                <a:gd name="T40" fmla="*/ 709 w 711"/>
                <a:gd name="T41" fmla="*/ 100 h 424"/>
                <a:gd name="T42" fmla="*/ 703 w 711"/>
                <a:gd name="T43" fmla="*/ 112 h 424"/>
                <a:gd name="T44" fmla="*/ 696 w 711"/>
                <a:gd name="T45" fmla="*/ 122 h 424"/>
                <a:gd name="T46" fmla="*/ 685 w 711"/>
                <a:gd name="T47" fmla="*/ 131 h 424"/>
                <a:gd name="T48" fmla="*/ 674 w 711"/>
                <a:gd name="T49" fmla="*/ 137 h 424"/>
                <a:gd name="T50" fmla="*/ 654 w 711"/>
                <a:gd name="T51" fmla="*/ 143 h 424"/>
                <a:gd name="T52" fmla="*/ 615 w 711"/>
                <a:gd name="T53" fmla="*/ 147 h 424"/>
                <a:gd name="T54" fmla="*/ 538 w 711"/>
                <a:gd name="T55" fmla="*/ 155 h 424"/>
                <a:gd name="T56" fmla="*/ 465 w 711"/>
                <a:gd name="T57" fmla="*/ 169 h 424"/>
                <a:gd name="T58" fmla="*/ 400 w 711"/>
                <a:gd name="T59" fmla="*/ 187 h 424"/>
                <a:gd name="T60" fmla="*/ 353 w 711"/>
                <a:gd name="T61" fmla="*/ 204 h 424"/>
                <a:gd name="T62" fmla="*/ 304 w 711"/>
                <a:gd name="T63" fmla="*/ 224 h 424"/>
                <a:gd name="T64" fmla="*/ 251 w 711"/>
                <a:gd name="T65" fmla="*/ 249 h 424"/>
                <a:gd name="T66" fmla="*/ 198 w 711"/>
                <a:gd name="T67" fmla="*/ 278 h 424"/>
                <a:gd name="T68" fmla="*/ 143 w 711"/>
                <a:gd name="T69" fmla="*/ 312 h 424"/>
                <a:gd name="T70" fmla="*/ 86 w 711"/>
                <a:gd name="T71" fmla="*/ 352 h 424"/>
                <a:gd name="T72" fmla="*/ 29 w 711"/>
                <a:gd name="T73" fmla="*/ 399 h 4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11" h="424">
                  <a:moveTo>
                    <a:pt x="0" y="424"/>
                  </a:moveTo>
                  <a:lnTo>
                    <a:pt x="12" y="407"/>
                  </a:lnTo>
                  <a:lnTo>
                    <a:pt x="46" y="360"/>
                  </a:lnTo>
                  <a:lnTo>
                    <a:pt x="70" y="329"/>
                  </a:lnTo>
                  <a:lnTo>
                    <a:pt x="100" y="295"/>
                  </a:lnTo>
                  <a:lnTo>
                    <a:pt x="133" y="257"/>
                  </a:lnTo>
                  <a:lnTo>
                    <a:pt x="170" y="218"/>
                  </a:lnTo>
                  <a:lnTo>
                    <a:pt x="190" y="199"/>
                  </a:lnTo>
                  <a:lnTo>
                    <a:pt x="211" y="180"/>
                  </a:lnTo>
                  <a:lnTo>
                    <a:pt x="233" y="161"/>
                  </a:lnTo>
                  <a:lnTo>
                    <a:pt x="254" y="142"/>
                  </a:lnTo>
                  <a:lnTo>
                    <a:pt x="277" y="123"/>
                  </a:lnTo>
                  <a:lnTo>
                    <a:pt x="302" y="105"/>
                  </a:lnTo>
                  <a:lnTo>
                    <a:pt x="326" y="89"/>
                  </a:lnTo>
                  <a:lnTo>
                    <a:pt x="351" y="73"/>
                  </a:lnTo>
                  <a:lnTo>
                    <a:pt x="376" y="58"/>
                  </a:lnTo>
                  <a:lnTo>
                    <a:pt x="402" y="46"/>
                  </a:lnTo>
                  <a:lnTo>
                    <a:pt x="429" y="33"/>
                  </a:lnTo>
                  <a:lnTo>
                    <a:pt x="455" y="23"/>
                  </a:lnTo>
                  <a:lnTo>
                    <a:pt x="483" y="15"/>
                  </a:lnTo>
                  <a:lnTo>
                    <a:pt x="511" y="7"/>
                  </a:lnTo>
                  <a:lnTo>
                    <a:pt x="539" y="3"/>
                  </a:lnTo>
                  <a:lnTo>
                    <a:pt x="567" y="0"/>
                  </a:lnTo>
                  <a:lnTo>
                    <a:pt x="582" y="0"/>
                  </a:lnTo>
                  <a:lnTo>
                    <a:pt x="596" y="1"/>
                  </a:lnTo>
                  <a:lnTo>
                    <a:pt x="611" y="2"/>
                  </a:lnTo>
                  <a:lnTo>
                    <a:pt x="624" y="4"/>
                  </a:lnTo>
                  <a:lnTo>
                    <a:pt x="636" y="7"/>
                  </a:lnTo>
                  <a:lnTo>
                    <a:pt x="649" y="11"/>
                  </a:lnTo>
                  <a:lnTo>
                    <a:pt x="659" y="16"/>
                  </a:lnTo>
                  <a:lnTo>
                    <a:pt x="670" y="21"/>
                  </a:lnTo>
                  <a:lnTo>
                    <a:pt x="678" y="26"/>
                  </a:lnTo>
                  <a:lnTo>
                    <a:pt x="686" y="32"/>
                  </a:lnTo>
                  <a:lnTo>
                    <a:pt x="694" y="39"/>
                  </a:lnTo>
                  <a:lnTo>
                    <a:pt x="700" y="46"/>
                  </a:lnTo>
                  <a:lnTo>
                    <a:pt x="704" y="53"/>
                  </a:lnTo>
                  <a:lnTo>
                    <a:pt x="708" y="62"/>
                  </a:lnTo>
                  <a:lnTo>
                    <a:pt x="710" y="69"/>
                  </a:lnTo>
                  <a:lnTo>
                    <a:pt x="711" y="77"/>
                  </a:lnTo>
                  <a:lnTo>
                    <a:pt x="711" y="86"/>
                  </a:lnTo>
                  <a:lnTo>
                    <a:pt x="710" y="93"/>
                  </a:lnTo>
                  <a:lnTo>
                    <a:pt x="709" y="100"/>
                  </a:lnTo>
                  <a:lnTo>
                    <a:pt x="706" y="107"/>
                  </a:lnTo>
                  <a:lnTo>
                    <a:pt x="703" y="112"/>
                  </a:lnTo>
                  <a:lnTo>
                    <a:pt x="700" y="117"/>
                  </a:lnTo>
                  <a:lnTo>
                    <a:pt x="696" y="122"/>
                  </a:lnTo>
                  <a:lnTo>
                    <a:pt x="690" y="126"/>
                  </a:lnTo>
                  <a:lnTo>
                    <a:pt x="685" y="131"/>
                  </a:lnTo>
                  <a:lnTo>
                    <a:pt x="679" y="134"/>
                  </a:lnTo>
                  <a:lnTo>
                    <a:pt x="674" y="137"/>
                  </a:lnTo>
                  <a:lnTo>
                    <a:pt x="667" y="139"/>
                  </a:lnTo>
                  <a:lnTo>
                    <a:pt x="654" y="143"/>
                  </a:lnTo>
                  <a:lnTo>
                    <a:pt x="640" y="145"/>
                  </a:lnTo>
                  <a:lnTo>
                    <a:pt x="615" y="147"/>
                  </a:lnTo>
                  <a:lnTo>
                    <a:pt x="568" y="150"/>
                  </a:lnTo>
                  <a:lnTo>
                    <a:pt x="538" y="155"/>
                  </a:lnTo>
                  <a:lnTo>
                    <a:pt x="503" y="161"/>
                  </a:lnTo>
                  <a:lnTo>
                    <a:pt x="465" y="169"/>
                  </a:lnTo>
                  <a:lnTo>
                    <a:pt x="423" y="181"/>
                  </a:lnTo>
                  <a:lnTo>
                    <a:pt x="400" y="187"/>
                  </a:lnTo>
                  <a:lnTo>
                    <a:pt x="377" y="195"/>
                  </a:lnTo>
                  <a:lnTo>
                    <a:pt x="353" y="204"/>
                  </a:lnTo>
                  <a:lnTo>
                    <a:pt x="329" y="213"/>
                  </a:lnTo>
                  <a:lnTo>
                    <a:pt x="304" y="224"/>
                  </a:lnTo>
                  <a:lnTo>
                    <a:pt x="277" y="235"/>
                  </a:lnTo>
                  <a:lnTo>
                    <a:pt x="251" y="249"/>
                  </a:lnTo>
                  <a:lnTo>
                    <a:pt x="225" y="262"/>
                  </a:lnTo>
                  <a:lnTo>
                    <a:pt x="198" y="278"/>
                  </a:lnTo>
                  <a:lnTo>
                    <a:pt x="171" y="295"/>
                  </a:lnTo>
                  <a:lnTo>
                    <a:pt x="143" y="312"/>
                  </a:lnTo>
                  <a:lnTo>
                    <a:pt x="114" y="331"/>
                  </a:lnTo>
                  <a:lnTo>
                    <a:pt x="86" y="352"/>
                  </a:lnTo>
                  <a:lnTo>
                    <a:pt x="58" y="375"/>
                  </a:lnTo>
                  <a:lnTo>
                    <a:pt x="29" y="399"/>
                  </a:lnTo>
                  <a:lnTo>
                    <a:pt x="0" y="424"/>
                  </a:lnTo>
                  <a:close/>
                </a:path>
              </a:pathLst>
            </a:custGeom>
            <a:grpFill/>
            <a:ln>
              <a:noFill/>
            </a:ln>
          </p:spPr>
          <p:txBody>
            <a:bodyPr/>
            <a:lstStyle/>
            <a:p>
              <a:pPr>
                <a:defRPr/>
              </a:pPr>
              <a:endParaRPr lang="zh-CN" altLang="en-US" sz="1350">
                <a:solidFill>
                  <a:prstClr val="black"/>
                </a:solidFill>
              </a:endParaRPr>
            </a:p>
          </p:txBody>
        </p:sp>
        <p:sp>
          <p:nvSpPr>
            <p:cNvPr id="25" name="淘宝店chenying0907 23"/>
            <p:cNvSpPr>
              <a:spLocks/>
            </p:cNvSpPr>
            <p:nvPr/>
          </p:nvSpPr>
          <p:spPr bwMode="auto">
            <a:xfrm>
              <a:off x="5100638" y="2319338"/>
              <a:ext cx="61913" cy="147638"/>
            </a:xfrm>
            <a:custGeom>
              <a:avLst/>
              <a:gdLst>
                <a:gd name="T0" fmla="*/ 13 w 272"/>
                <a:gd name="T1" fmla="*/ 637 h 651"/>
                <a:gd name="T2" fmla="*/ 69 w 272"/>
                <a:gd name="T3" fmla="*/ 577 h 651"/>
                <a:gd name="T4" fmla="*/ 120 w 272"/>
                <a:gd name="T5" fmla="*/ 513 h 651"/>
                <a:gd name="T6" fmla="*/ 161 w 272"/>
                <a:gd name="T7" fmla="*/ 457 h 651"/>
                <a:gd name="T8" fmla="*/ 186 w 272"/>
                <a:gd name="T9" fmla="*/ 415 h 651"/>
                <a:gd name="T10" fmla="*/ 210 w 272"/>
                <a:gd name="T11" fmla="*/ 371 h 651"/>
                <a:gd name="T12" fmla="*/ 232 w 272"/>
                <a:gd name="T13" fmla="*/ 326 h 651"/>
                <a:gd name="T14" fmla="*/ 250 w 272"/>
                <a:gd name="T15" fmla="*/ 279 h 651"/>
                <a:gd name="T16" fmla="*/ 262 w 272"/>
                <a:gd name="T17" fmla="*/ 231 h 651"/>
                <a:gd name="T18" fmla="*/ 271 w 272"/>
                <a:gd name="T19" fmla="*/ 183 h 651"/>
                <a:gd name="T20" fmla="*/ 272 w 272"/>
                <a:gd name="T21" fmla="*/ 134 h 651"/>
                <a:gd name="T22" fmla="*/ 267 w 272"/>
                <a:gd name="T23" fmla="*/ 97 h 651"/>
                <a:gd name="T24" fmla="*/ 261 w 272"/>
                <a:gd name="T25" fmla="*/ 73 h 651"/>
                <a:gd name="T26" fmla="*/ 253 w 272"/>
                <a:gd name="T27" fmla="*/ 52 h 651"/>
                <a:gd name="T28" fmla="*/ 242 w 272"/>
                <a:gd name="T29" fmla="*/ 35 h 651"/>
                <a:gd name="T30" fmla="*/ 230 w 272"/>
                <a:gd name="T31" fmla="*/ 21 h 651"/>
                <a:gd name="T32" fmla="*/ 217 w 272"/>
                <a:gd name="T33" fmla="*/ 10 h 651"/>
                <a:gd name="T34" fmla="*/ 204 w 272"/>
                <a:gd name="T35" fmla="*/ 3 h 651"/>
                <a:gd name="T36" fmla="*/ 189 w 272"/>
                <a:gd name="T37" fmla="*/ 0 h 651"/>
                <a:gd name="T38" fmla="*/ 175 w 272"/>
                <a:gd name="T39" fmla="*/ 2 h 651"/>
                <a:gd name="T40" fmla="*/ 164 w 272"/>
                <a:gd name="T41" fmla="*/ 6 h 651"/>
                <a:gd name="T42" fmla="*/ 155 w 272"/>
                <a:gd name="T43" fmla="*/ 13 h 651"/>
                <a:gd name="T44" fmla="*/ 147 w 272"/>
                <a:gd name="T45" fmla="*/ 21 h 651"/>
                <a:gd name="T46" fmla="*/ 140 w 272"/>
                <a:gd name="T47" fmla="*/ 36 h 651"/>
                <a:gd name="T48" fmla="*/ 136 w 272"/>
                <a:gd name="T49" fmla="*/ 59 h 651"/>
                <a:gd name="T50" fmla="*/ 139 w 272"/>
                <a:gd name="T51" fmla="*/ 92 h 651"/>
                <a:gd name="T52" fmla="*/ 144 w 272"/>
                <a:gd name="T53" fmla="*/ 158 h 651"/>
                <a:gd name="T54" fmla="*/ 143 w 272"/>
                <a:gd name="T55" fmla="*/ 222 h 651"/>
                <a:gd name="T56" fmla="*/ 138 w 272"/>
                <a:gd name="T57" fmla="*/ 279 h 651"/>
                <a:gd name="T58" fmla="*/ 132 w 272"/>
                <a:gd name="T59" fmla="*/ 321 h 651"/>
                <a:gd name="T60" fmla="*/ 122 w 272"/>
                <a:gd name="T61" fmla="*/ 365 h 651"/>
                <a:gd name="T62" fmla="*/ 110 w 272"/>
                <a:gd name="T63" fmla="*/ 413 h 651"/>
                <a:gd name="T64" fmla="*/ 93 w 272"/>
                <a:gd name="T65" fmla="*/ 462 h 651"/>
                <a:gd name="T66" fmla="*/ 73 w 272"/>
                <a:gd name="T67" fmla="*/ 514 h 651"/>
                <a:gd name="T68" fmla="*/ 48 w 272"/>
                <a:gd name="T69" fmla="*/ 567 h 651"/>
                <a:gd name="T70" fmla="*/ 18 w 272"/>
                <a:gd name="T71" fmla="*/ 623 h 6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72" h="651">
                  <a:moveTo>
                    <a:pt x="0" y="651"/>
                  </a:moveTo>
                  <a:lnTo>
                    <a:pt x="13" y="637"/>
                  </a:lnTo>
                  <a:lnTo>
                    <a:pt x="47" y="602"/>
                  </a:lnTo>
                  <a:lnTo>
                    <a:pt x="69" y="577"/>
                  </a:lnTo>
                  <a:lnTo>
                    <a:pt x="94" y="547"/>
                  </a:lnTo>
                  <a:lnTo>
                    <a:pt x="120" y="513"/>
                  </a:lnTo>
                  <a:lnTo>
                    <a:pt x="147" y="476"/>
                  </a:lnTo>
                  <a:lnTo>
                    <a:pt x="161" y="457"/>
                  </a:lnTo>
                  <a:lnTo>
                    <a:pt x="173" y="436"/>
                  </a:lnTo>
                  <a:lnTo>
                    <a:pt x="186" y="415"/>
                  </a:lnTo>
                  <a:lnTo>
                    <a:pt x="198" y="394"/>
                  </a:lnTo>
                  <a:lnTo>
                    <a:pt x="210" y="371"/>
                  </a:lnTo>
                  <a:lnTo>
                    <a:pt x="221" y="349"/>
                  </a:lnTo>
                  <a:lnTo>
                    <a:pt x="232" y="326"/>
                  </a:lnTo>
                  <a:lnTo>
                    <a:pt x="241" y="302"/>
                  </a:lnTo>
                  <a:lnTo>
                    <a:pt x="250" y="279"/>
                  </a:lnTo>
                  <a:lnTo>
                    <a:pt x="257" y="255"/>
                  </a:lnTo>
                  <a:lnTo>
                    <a:pt x="262" y="231"/>
                  </a:lnTo>
                  <a:lnTo>
                    <a:pt x="267" y="207"/>
                  </a:lnTo>
                  <a:lnTo>
                    <a:pt x="271" y="183"/>
                  </a:lnTo>
                  <a:lnTo>
                    <a:pt x="272" y="158"/>
                  </a:lnTo>
                  <a:lnTo>
                    <a:pt x="272" y="134"/>
                  </a:lnTo>
                  <a:lnTo>
                    <a:pt x="270" y="110"/>
                  </a:lnTo>
                  <a:lnTo>
                    <a:pt x="267" y="97"/>
                  </a:lnTo>
                  <a:lnTo>
                    <a:pt x="264" y="85"/>
                  </a:lnTo>
                  <a:lnTo>
                    <a:pt x="261" y="73"/>
                  </a:lnTo>
                  <a:lnTo>
                    <a:pt x="257" y="63"/>
                  </a:lnTo>
                  <a:lnTo>
                    <a:pt x="253" y="52"/>
                  </a:lnTo>
                  <a:lnTo>
                    <a:pt x="248" y="43"/>
                  </a:lnTo>
                  <a:lnTo>
                    <a:pt x="242" y="35"/>
                  </a:lnTo>
                  <a:lnTo>
                    <a:pt x="236" y="27"/>
                  </a:lnTo>
                  <a:lnTo>
                    <a:pt x="230" y="21"/>
                  </a:lnTo>
                  <a:lnTo>
                    <a:pt x="224" y="15"/>
                  </a:lnTo>
                  <a:lnTo>
                    <a:pt x="217" y="10"/>
                  </a:lnTo>
                  <a:lnTo>
                    <a:pt x="210" y="5"/>
                  </a:lnTo>
                  <a:lnTo>
                    <a:pt x="204" y="3"/>
                  </a:lnTo>
                  <a:lnTo>
                    <a:pt x="196" y="1"/>
                  </a:lnTo>
                  <a:lnTo>
                    <a:pt x="189" y="0"/>
                  </a:lnTo>
                  <a:lnTo>
                    <a:pt x="182" y="1"/>
                  </a:lnTo>
                  <a:lnTo>
                    <a:pt x="175" y="2"/>
                  </a:lnTo>
                  <a:lnTo>
                    <a:pt x="169" y="4"/>
                  </a:lnTo>
                  <a:lnTo>
                    <a:pt x="164" y="6"/>
                  </a:lnTo>
                  <a:lnTo>
                    <a:pt x="159" y="10"/>
                  </a:lnTo>
                  <a:lnTo>
                    <a:pt x="155" y="13"/>
                  </a:lnTo>
                  <a:lnTo>
                    <a:pt x="150" y="17"/>
                  </a:lnTo>
                  <a:lnTo>
                    <a:pt x="147" y="21"/>
                  </a:lnTo>
                  <a:lnTo>
                    <a:pt x="144" y="26"/>
                  </a:lnTo>
                  <a:lnTo>
                    <a:pt x="140" y="36"/>
                  </a:lnTo>
                  <a:lnTo>
                    <a:pt x="137" y="47"/>
                  </a:lnTo>
                  <a:lnTo>
                    <a:pt x="136" y="59"/>
                  </a:lnTo>
                  <a:lnTo>
                    <a:pt x="136" y="70"/>
                  </a:lnTo>
                  <a:lnTo>
                    <a:pt x="139" y="92"/>
                  </a:lnTo>
                  <a:lnTo>
                    <a:pt x="143" y="132"/>
                  </a:lnTo>
                  <a:lnTo>
                    <a:pt x="144" y="158"/>
                  </a:lnTo>
                  <a:lnTo>
                    <a:pt x="144" y="188"/>
                  </a:lnTo>
                  <a:lnTo>
                    <a:pt x="143" y="222"/>
                  </a:lnTo>
                  <a:lnTo>
                    <a:pt x="140" y="259"/>
                  </a:lnTo>
                  <a:lnTo>
                    <a:pt x="138" y="279"/>
                  </a:lnTo>
                  <a:lnTo>
                    <a:pt x="135" y="299"/>
                  </a:lnTo>
                  <a:lnTo>
                    <a:pt x="132" y="321"/>
                  </a:lnTo>
                  <a:lnTo>
                    <a:pt x="127" y="343"/>
                  </a:lnTo>
                  <a:lnTo>
                    <a:pt x="122" y="365"/>
                  </a:lnTo>
                  <a:lnTo>
                    <a:pt x="116" y="389"/>
                  </a:lnTo>
                  <a:lnTo>
                    <a:pt x="110" y="413"/>
                  </a:lnTo>
                  <a:lnTo>
                    <a:pt x="102" y="437"/>
                  </a:lnTo>
                  <a:lnTo>
                    <a:pt x="93" y="462"/>
                  </a:lnTo>
                  <a:lnTo>
                    <a:pt x="83" y="488"/>
                  </a:lnTo>
                  <a:lnTo>
                    <a:pt x="73" y="514"/>
                  </a:lnTo>
                  <a:lnTo>
                    <a:pt x="60" y="540"/>
                  </a:lnTo>
                  <a:lnTo>
                    <a:pt x="48" y="567"/>
                  </a:lnTo>
                  <a:lnTo>
                    <a:pt x="33" y="594"/>
                  </a:lnTo>
                  <a:lnTo>
                    <a:pt x="18" y="623"/>
                  </a:lnTo>
                  <a:lnTo>
                    <a:pt x="0" y="651"/>
                  </a:lnTo>
                  <a:close/>
                </a:path>
              </a:pathLst>
            </a:custGeom>
            <a:grpFill/>
            <a:ln>
              <a:noFill/>
            </a:ln>
          </p:spPr>
          <p:txBody>
            <a:bodyPr/>
            <a:lstStyle/>
            <a:p>
              <a:pPr>
                <a:defRPr/>
              </a:pPr>
              <a:endParaRPr lang="zh-CN" altLang="en-US" sz="1350">
                <a:solidFill>
                  <a:prstClr val="black"/>
                </a:solidFill>
              </a:endParaRPr>
            </a:p>
          </p:txBody>
        </p:sp>
        <p:sp>
          <p:nvSpPr>
            <p:cNvPr id="26" name="淘宝店chenying0907 24"/>
            <p:cNvSpPr>
              <a:spLocks/>
            </p:cNvSpPr>
            <p:nvPr/>
          </p:nvSpPr>
          <p:spPr bwMode="auto">
            <a:xfrm>
              <a:off x="4702176" y="2359026"/>
              <a:ext cx="735013" cy="349250"/>
            </a:xfrm>
            <a:custGeom>
              <a:avLst/>
              <a:gdLst>
                <a:gd name="T0" fmla="*/ 143 w 3241"/>
                <a:gd name="T1" fmla="*/ 1530 h 1541"/>
                <a:gd name="T2" fmla="*/ 366 w 3241"/>
                <a:gd name="T3" fmla="*/ 1540 h 1541"/>
                <a:gd name="T4" fmla="*/ 602 w 3241"/>
                <a:gd name="T5" fmla="*/ 1508 h 1541"/>
                <a:gd name="T6" fmla="*/ 870 w 3241"/>
                <a:gd name="T7" fmla="*/ 1412 h 1541"/>
                <a:gd name="T8" fmla="*/ 1145 w 3241"/>
                <a:gd name="T9" fmla="*/ 1242 h 1541"/>
                <a:gd name="T10" fmla="*/ 1411 w 3241"/>
                <a:gd name="T11" fmla="*/ 1017 h 1541"/>
                <a:gd name="T12" fmla="*/ 1670 w 3241"/>
                <a:gd name="T13" fmla="*/ 757 h 1541"/>
                <a:gd name="T14" fmla="*/ 1934 w 3241"/>
                <a:gd name="T15" fmla="*/ 493 h 1541"/>
                <a:gd name="T16" fmla="*/ 2221 w 3241"/>
                <a:gd name="T17" fmla="*/ 263 h 1541"/>
                <a:gd name="T18" fmla="*/ 2378 w 3241"/>
                <a:gd name="T19" fmla="*/ 180 h 1541"/>
                <a:gd name="T20" fmla="*/ 2540 w 3241"/>
                <a:gd name="T21" fmla="*/ 134 h 1541"/>
                <a:gd name="T22" fmla="*/ 2691 w 3241"/>
                <a:gd name="T23" fmla="*/ 130 h 1541"/>
                <a:gd name="T24" fmla="*/ 2770 w 3241"/>
                <a:gd name="T25" fmla="*/ 143 h 1541"/>
                <a:gd name="T26" fmla="*/ 2811 w 3241"/>
                <a:gd name="T27" fmla="*/ 153 h 1541"/>
                <a:gd name="T28" fmla="*/ 2873 w 3241"/>
                <a:gd name="T29" fmla="*/ 176 h 1541"/>
                <a:gd name="T30" fmla="*/ 2938 w 3241"/>
                <a:gd name="T31" fmla="*/ 217 h 1541"/>
                <a:gd name="T32" fmla="*/ 3022 w 3241"/>
                <a:gd name="T33" fmla="*/ 316 h 1541"/>
                <a:gd name="T34" fmla="*/ 3061 w 3241"/>
                <a:gd name="T35" fmla="*/ 435 h 1541"/>
                <a:gd name="T36" fmla="*/ 3061 w 3241"/>
                <a:gd name="T37" fmla="*/ 550 h 1541"/>
                <a:gd name="T38" fmla="*/ 3056 w 3241"/>
                <a:gd name="T39" fmla="*/ 571 h 1541"/>
                <a:gd name="T40" fmla="*/ 3031 w 3241"/>
                <a:gd name="T41" fmla="*/ 637 h 1541"/>
                <a:gd name="T42" fmla="*/ 2917 w 3241"/>
                <a:gd name="T43" fmla="*/ 772 h 1541"/>
                <a:gd name="T44" fmla="*/ 2846 w 3241"/>
                <a:gd name="T45" fmla="*/ 807 h 1541"/>
                <a:gd name="T46" fmla="*/ 2758 w 3241"/>
                <a:gd name="T47" fmla="*/ 818 h 1541"/>
                <a:gd name="T48" fmla="*/ 2713 w 3241"/>
                <a:gd name="T49" fmla="*/ 812 h 1541"/>
                <a:gd name="T50" fmla="*/ 2660 w 3241"/>
                <a:gd name="T51" fmla="*/ 803 h 1541"/>
                <a:gd name="T52" fmla="*/ 2585 w 3241"/>
                <a:gd name="T53" fmla="*/ 828 h 1541"/>
                <a:gd name="T54" fmla="*/ 2541 w 3241"/>
                <a:gd name="T55" fmla="*/ 896 h 1541"/>
                <a:gd name="T56" fmla="*/ 2550 w 3241"/>
                <a:gd name="T57" fmla="*/ 975 h 1541"/>
                <a:gd name="T58" fmla="*/ 2608 w 3241"/>
                <a:gd name="T59" fmla="*/ 1030 h 1541"/>
                <a:gd name="T60" fmla="*/ 2666 w 3241"/>
                <a:gd name="T61" fmla="*/ 1044 h 1541"/>
                <a:gd name="T62" fmla="*/ 2725 w 3241"/>
                <a:gd name="T63" fmla="*/ 1049 h 1541"/>
                <a:gd name="T64" fmla="*/ 2801 w 3241"/>
                <a:gd name="T65" fmla="*/ 1044 h 1541"/>
                <a:gd name="T66" fmla="*/ 2895 w 3241"/>
                <a:gd name="T67" fmla="*/ 1021 h 1541"/>
                <a:gd name="T68" fmla="*/ 2999 w 3241"/>
                <a:gd name="T69" fmla="*/ 971 h 1541"/>
                <a:gd name="T70" fmla="*/ 3099 w 3241"/>
                <a:gd name="T71" fmla="*/ 886 h 1541"/>
                <a:gd name="T72" fmla="*/ 3181 w 3241"/>
                <a:gd name="T73" fmla="*/ 767 h 1541"/>
                <a:gd name="T74" fmla="*/ 3223 w 3241"/>
                <a:gd name="T75" fmla="*/ 662 h 1541"/>
                <a:gd name="T76" fmla="*/ 3234 w 3241"/>
                <a:gd name="T77" fmla="*/ 611 h 1541"/>
                <a:gd name="T78" fmla="*/ 3241 w 3241"/>
                <a:gd name="T79" fmla="*/ 524 h 1541"/>
                <a:gd name="T80" fmla="*/ 3214 w 3241"/>
                <a:gd name="T81" fmla="*/ 354 h 1541"/>
                <a:gd name="T82" fmla="*/ 3127 w 3241"/>
                <a:gd name="T83" fmla="*/ 192 h 1541"/>
                <a:gd name="T84" fmla="*/ 3039 w 3241"/>
                <a:gd name="T85" fmla="*/ 105 h 1541"/>
                <a:gd name="T86" fmla="*/ 2954 w 3241"/>
                <a:gd name="T87" fmla="*/ 55 h 1541"/>
                <a:gd name="T88" fmla="*/ 2885 w 3241"/>
                <a:gd name="T89" fmla="*/ 29 h 1541"/>
                <a:gd name="T90" fmla="*/ 2767 w 3241"/>
                <a:gd name="T91" fmla="*/ 6 h 1541"/>
                <a:gd name="T92" fmla="*/ 2657 w 3241"/>
                <a:gd name="T93" fmla="*/ 1 h 1541"/>
                <a:gd name="T94" fmla="*/ 2463 w 3241"/>
                <a:gd name="T95" fmla="*/ 30 h 1541"/>
                <a:gd name="T96" fmla="*/ 2283 w 3241"/>
                <a:gd name="T97" fmla="*/ 104 h 1541"/>
                <a:gd name="T98" fmla="*/ 2077 w 3241"/>
                <a:gd name="T99" fmla="*/ 246 h 1541"/>
                <a:gd name="T100" fmla="*/ 1799 w 3241"/>
                <a:gd name="T101" fmla="*/ 511 h 1541"/>
                <a:gd name="T102" fmla="*/ 1549 w 3241"/>
                <a:gd name="T103" fmla="*/ 788 h 1541"/>
                <a:gd name="T104" fmla="*/ 1299 w 3241"/>
                <a:gd name="T105" fmla="*/ 1046 h 1541"/>
                <a:gd name="T106" fmla="*/ 1039 w 3241"/>
                <a:gd name="T107" fmla="*/ 1257 h 1541"/>
                <a:gd name="T108" fmla="*/ 774 w 3241"/>
                <a:gd name="T109" fmla="*/ 1402 h 1541"/>
                <a:gd name="T110" fmla="*/ 522 w 3241"/>
                <a:gd name="T111" fmla="*/ 1472 h 1541"/>
                <a:gd name="T112" fmla="*/ 308 w 3241"/>
                <a:gd name="T113" fmla="*/ 1484 h 1541"/>
                <a:gd name="T114" fmla="*/ 191 w 3241"/>
                <a:gd name="T115" fmla="*/ 1472 h 1541"/>
                <a:gd name="T116" fmla="*/ 107 w 3241"/>
                <a:gd name="T117" fmla="*/ 1458 h 1541"/>
                <a:gd name="T118" fmla="*/ 29 w 3241"/>
                <a:gd name="T119" fmla="*/ 1442 h 1541"/>
                <a:gd name="T120" fmla="*/ 0 w 3241"/>
                <a:gd name="T121" fmla="*/ 1476 h 1541"/>
                <a:gd name="T122" fmla="*/ 27 w 3241"/>
                <a:gd name="T123" fmla="*/ 1512 h 15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241" h="1541">
                  <a:moveTo>
                    <a:pt x="29" y="1512"/>
                  </a:moveTo>
                  <a:lnTo>
                    <a:pt x="32" y="1513"/>
                  </a:lnTo>
                  <a:lnTo>
                    <a:pt x="42" y="1514"/>
                  </a:lnTo>
                  <a:lnTo>
                    <a:pt x="59" y="1517"/>
                  </a:lnTo>
                  <a:lnTo>
                    <a:pt x="80" y="1521"/>
                  </a:lnTo>
                  <a:lnTo>
                    <a:pt x="109" y="1525"/>
                  </a:lnTo>
                  <a:lnTo>
                    <a:pt x="143" y="1530"/>
                  </a:lnTo>
                  <a:lnTo>
                    <a:pt x="184" y="1534"/>
                  </a:lnTo>
                  <a:lnTo>
                    <a:pt x="229" y="1538"/>
                  </a:lnTo>
                  <a:lnTo>
                    <a:pt x="254" y="1539"/>
                  </a:lnTo>
                  <a:lnTo>
                    <a:pt x="280" y="1540"/>
                  </a:lnTo>
                  <a:lnTo>
                    <a:pt x="307" y="1541"/>
                  </a:lnTo>
                  <a:lnTo>
                    <a:pt x="336" y="1541"/>
                  </a:lnTo>
                  <a:lnTo>
                    <a:pt x="366" y="1540"/>
                  </a:lnTo>
                  <a:lnTo>
                    <a:pt x="396" y="1538"/>
                  </a:lnTo>
                  <a:lnTo>
                    <a:pt x="429" y="1536"/>
                  </a:lnTo>
                  <a:lnTo>
                    <a:pt x="461" y="1533"/>
                  </a:lnTo>
                  <a:lnTo>
                    <a:pt x="496" y="1529"/>
                  </a:lnTo>
                  <a:lnTo>
                    <a:pt x="530" y="1522"/>
                  </a:lnTo>
                  <a:lnTo>
                    <a:pt x="566" y="1516"/>
                  </a:lnTo>
                  <a:lnTo>
                    <a:pt x="602" y="1508"/>
                  </a:lnTo>
                  <a:lnTo>
                    <a:pt x="639" y="1498"/>
                  </a:lnTo>
                  <a:lnTo>
                    <a:pt x="676" y="1488"/>
                  </a:lnTo>
                  <a:lnTo>
                    <a:pt x="715" y="1475"/>
                  </a:lnTo>
                  <a:lnTo>
                    <a:pt x="753" y="1462"/>
                  </a:lnTo>
                  <a:lnTo>
                    <a:pt x="793" y="1447"/>
                  </a:lnTo>
                  <a:lnTo>
                    <a:pt x="831" y="1430"/>
                  </a:lnTo>
                  <a:lnTo>
                    <a:pt x="870" y="1412"/>
                  </a:lnTo>
                  <a:lnTo>
                    <a:pt x="910" y="1392"/>
                  </a:lnTo>
                  <a:lnTo>
                    <a:pt x="949" y="1370"/>
                  </a:lnTo>
                  <a:lnTo>
                    <a:pt x="988" y="1348"/>
                  </a:lnTo>
                  <a:lnTo>
                    <a:pt x="1028" y="1323"/>
                  </a:lnTo>
                  <a:lnTo>
                    <a:pt x="1066" y="1298"/>
                  </a:lnTo>
                  <a:lnTo>
                    <a:pt x="1105" y="1271"/>
                  </a:lnTo>
                  <a:lnTo>
                    <a:pt x="1145" y="1242"/>
                  </a:lnTo>
                  <a:lnTo>
                    <a:pt x="1183" y="1213"/>
                  </a:lnTo>
                  <a:lnTo>
                    <a:pt x="1221" y="1183"/>
                  </a:lnTo>
                  <a:lnTo>
                    <a:pt x="1259" y="1152"/>
                  </a:lnTo>
                  <a:lnTo>
                    <a:pt x="1298" y="1119"/>
                  </a:lnTo>
                  <a:lnTo>
                    <a:pt x="1335" y="1086"/>
                  </a:lnTo>
                  <a:lnTo>
                    <a:pt x="1373" y="1051"/>
                  </a:lnTo>
                  <a:lnTo>
                    <a:pt x="1411" y="1017"/>
                  </a:lnTo>
                  <a:lnTo>
                    <a:pt x="1447" y="981"/>
                  </a:lnTo>
                  <a:lnTo>
                    <a:pt x="1485" y="945"/>
                  </a:lnTo>
                  <a:lnTo>
                    <a:pt x="1521" y="908"/>
                  </a:lnTo>
                  <a:lnTo>
                    <a:pt x="1559" y="871"/>
                  </a:lnTo>
                  <a:lnTo>
                    <a:pt x="1596" y="833"/>
                  </a:lnTo>
                  <a:lnTo>
                    <a:pt x="1632" y="795"/>
                  </a:lnTo>
                  <a:lnTo>
                    <a:pt x="1670" y="757"/>
                  </a:lnTo>
                  <a:lnTo>
                    <a:pt x="1706" y="719"/>
                  </a:lnTo>
                  <a:lnTo>
                    <a:pt x="1744" y="681"/>
                  </a:lnTo>
                  <a:lnTo>
                    <a:pt x="1782" y="643"/>
                  </a:lnTo>
                  <a:lnTo>
                    <a:pt x="1819" y="604"/>
                  </a:lnTo>
                  <a:lnTo>
                    <a:pt x="1857" y="567"/>
                  </a:lnTo>
                  <a:lnTo>
                    <a:pt x="1896" y="530"/>
                  </a:lnTo>
                  <a:lnTo>
                    <a:pt x="1934" y="493"/>
                  </a:lnTo>
                  <a:lnTo>
                    <a:pt x="1973" y="457"/>
                  </a:lnTo>
                  <a:lnTo>
                    <a:pt x="2013" y="422"/>
                  </a:lnTo>
                  <a:lnTo>
                    <a:pt x="2053" y="387"/>
                  </a:lnTo>
                  <a:lnTo>
                    <a:pt x="2094" y="354"/>
                  </a:lnTo>
                  <a:lnTo>
                    <a:pt x="2135" y="321"/>
                  </a:lnTo>
                  <a:lnTo>
                    <a:pt x="2178" y="291"/>
                  </a:lnTo>
                  <a:lnTo>
                    <a:pt x="2221" y="263"/>
                  </a:lnTo>
                  <a:lnTo>
                    <a:pt x="2243" y="249"/>
                  </a:lnTo>
                  <a:lnTo>
                    <a:pt x="2265" y="236"/>
                  </a:lnTo>
                  <a:lnTo>
                    <a:pt x="2287" y="224"/>
                  </a:lnTo>
                  <a:lnTo>
                    <a:pt x="2310" y="212"/>
                  </a:lnTo>
                  <a:lnTo>
                    <a:pt x="2332" y="201"/>
                  </a:lnTo>
                  <a:lnTo>
                    <a:pt x="2355" y="191"/>
                  </a:lnTo>
                  <a:lnTo>
                    <a:pt x="2378" y="180"/>
                  </a:lnTo>
                  <a:lnTo>
                    <a:pt x="2401" y="172"/>
                  </a:lnTo>
                  <a:lnTo>
                    <a:pt x="2424" y="164"/>
                  </a:lnTo>
                  <a:lnTo>
                    <a:pt x="2447" y="156"/>
                  </a:lnTo>
                  <a:lnTo>
                    <a:pt x="2470" y="149"/>
                  </a:lnTo>
                  <a:lnTo>
                    <a:pt x="2494" y="144"/>
                  </a:lnTo>
                  <a:lnTo>
                    <a:pt x="2517" y="139"/>
                  </a:lnTo>
                  <a:lnTo>
                    <a:pt x="2540" y="134"/>
                  </a:lnTo>
                  <a:lnTo>
                    <a:pt x="2564" y="131"/>
                  </a:lnTo>
                  <a:lnTo>
                    <a:pt x="2587" y="129"/>
                  </a:lnTo>
                  <a:lnTo>
                    <a:pt x="2610" y="128"/>
                  </a:lnTo>
                  <a:lnTo>
                    <a:pt x="2634" y="128"/>
                  </a:lnTo>
                  <a:lnTo>
                    <a:pt x="2657" y="128"/>
                  </a:lnTo>
                  <a:lnTo>
                    <a:pt x="2680" y="129"/>
                  </a:lnTo>
                  <a:lnTo>
                    <a:pt x="2691" y="130"/>
                  </a:lnTo>
                  <a:lnTo>
                    <a:pt x="2703" y="132"/>
                  </a:lnTo>
                  <a:lnTo>
                    <a:pt x="2714" y="133"/>
                  </a:lnTo>
                  <a:lnTo>
                    <a:pt x="2725" y="134"/>
                  </a:lnTo>
                  <a:lnTo>
                    <a:pt x="2736" y="136"/>
                  </a:lnTo>
                  <a:lnTo>
                    <a:pt x="2748" y="139"/>
                  </a:lnTo>
                  <a:lnTo>
                    <a:pt x="2759" y="141"/>
                  </a:lnTo>
                  <a:lnTo>
                    <a:pt x="2770" y="143"/>
                  </a:lnTo>
                  <a:lnTo>
                    <a:pt x="2792" y="148"/>
                  </a:lnTo>
                  <a:lnTo>
                    <a:pt x="2803" y="150"/>
                  </a:lnTo>
                  <a:lnTo>
                    <a:pt x="2803" y="150"/>
                  </a:lnTo>
                  <a:lnTo>
                    <a:pt x="2801" y="150"/>
                  </a:lnTo>
                  <a:lnTo>
                    <a:pt x="2802" y="150"/>
                  </a:lnTo>
                  <a:lnTo>
                    <a:pt x="2805" y="151"/>
                  </a:lnTo>
                  <a:lnTo>
                    <a:pt x="2811" y="153"/>
                  </a:lnTo>
                  <a:lnTo>
                    <a:pt x="2835" y="160"/>
                  </a:lnTo>
                  <a:lnTo>
                    <a:pt x="2846" y="164"/>
                  </a:lnTo>
                  <a:lnTo>
                    <a:pt x="2852" y="166"/>
                  </a:lnTo>
                  <a:lnTo>
                    <a:pt x="2855" y="167"/>
                  </a:lnTo>
                  <a:lnTo>
                    <a:pt x="2857" y="168"/>
                  </a:lnTo>
                  <a:lnTo>
                    <a:pt x="2865" y="172"/>
                  </a:lnTo>
                  <a:lnTo>
                    <a:pt x="2873" y="176"/>
                  </a:lnTo>
                  <a:lnTo>
                    <a:pt x="2882" y="180"/>
                  </a:lnTo>
                  <a:lnTo>
                    <a:pt x="2890" y="183"/>
                  </a:lnTo>
                  <a:lnTo>
                    <a:pt x="2898" y="189"/>
                  </a:lnTo>
                  <a:lnTo>
                    <a:pt x="2907" y="194"/>
                  </a:lnTo>
                  <a:lnTo>
                    <a:pt x="2915" y="199"/>
                  </a:lnTo>
                  <a:lnTo>
                    <a:pt x="2924" y="204"/>
                  </a:lnTo>
                  <a:lnTo>
                    <a:pt x="2938" y="217"/>
                  </a:lnTo>
                  <a:lnTo>
                    <a:pt x="2954" y="228"/>
                  </a:lnTo>
                  <a:lnTo>
                    <a:pt x="2966" y="242"/>
                  </a:lnTo>
                  <a:lnTo>
                    <a:pt x="2980" y="255"/>
                  </a:lnTo>
                  <a:lnTo>
                    <a:pt x="2991" y="270"/>
                  </a:lnTo>
                  <a:lnTo>
                    <a:pt x="3003" y="285"/>
                  </a:lnTo>
                  <a:lnTo>
                    <a:pt x="3012" y="300"/>
                  </a:lnTo>
                  <a:lnTo>
                    <a:pt x="3022" y="316"/>
                  </a:lnTo>
                  <a:lnTo>
                    <a:pt x="3029" y="333"/>
                  </a:lnTo>
                  <a:lnTo>
                    <a:pt x="3036" y="349"/>
                  </a:lnTo>
                  <a:lnTo>
                    <a:pt x="3044" y="366"/>
                  </a:lnTo>
                  <a:lnTo>
                    <a:pt x="3049" y="384"/>
                  </a:lnTo>
                  <a:lnTo>
                    <a:pt x="3053" y="401"/>
                  </a:lnTo>
                  <a:lnTo>
                    <a:pt x="3057" y="418"/>
                  </a:lnTo>
                  <a:lnTo>
                    <a:pt x="3061" y="435"/>
                  </a:lnTo>
                  <a:lnTo>
                    <a:pt x="3063" y="453"/>
                  </a:lnTo>
                  <a:lnTo>
                    <a:pt x="3065" y="470"/>
                  </a:lnTo>
                  <a:lnTo>
                    <a:pt x="3065" y="486"/>
                  </a:lnTo>
                  <a:lnTo>
                    <a:pt x="3065" y="503"/>
                  </a:lnTo>
                  <a:lnTo>
                    <a:pt x="3065" y="520"/>
                  </a:lnTo>
                  <a:lnTo>
                    <a:pt x="3063" y="535"/>
                  </a:lnTo>
                  <a:lnTo>
                    <a:pt x="3061" y="550"/>
                  </a:lnTo>
                  <a:lnTo>
                    <a:pt x="3059" y="557"/>
                  </a:lnTo>
                  <a:lnTo>
                    <a:pt x="3057" y="564"/>
                  </a:lnTo>
                  <a:lnTo>
                    <a:pt x="3056" y="571"/>
                  </a:lnTo>
                  <a:lnTo>
                    <a:pt x="3055" y="573"/>
                  </a:lnTo>
                  <a:lnTo>
                    <a:pt x="3056" y="569"/>
                  </a:lnTo>
                  <a:lnTo>
                    <a:pt x="3056" y="570"/>
                  </a:lnTo>
                  <a:lnTo>
                    <a:pt x="3056" y="571"/>
                  </a:lnTo>
                  <a:lnTo>
                    <a:pt x="3054" y="576"/>
                  </a:lnTo>
                  <a:lnTo>
                    <a:pt x="3051" y="584"/>
                  </a:lnTo>
                  <a:lnTo>
                    <a:pt x="3049" y="594"/>
                  </a:lnTo>
                  <a:lnTo>
                    <a:pt x="3046" y="603"/>
                  </a:lnTo>
                  <a:lnTo>
                    <a:pt x="3043" y="613"/>
                  </a:lnTo>
                  <a:lnTo>
                    <a:pt x="3037" y="624"/>
                  </a:lnTo>
                  <a:lnTo>
                    <a:pt x="3031" y="637"/>
                  </a:lnTo>
                  <a:lnTo>
                    <a:pt x="3019" y="662"/>
                  </a:lnTo>
                  <a:lnTo>
                    <a:pt x="3004" y="686"/>
                  </a:lnTo>
                  <a:lnTo>
                    <a:pt x="2988" y="708"/>
                  </a:lnTo>
                  <a:lnTo>
                    <a:pt x="2972" y="727"/>
                  </a:lnTo>
                  <a:lnTo>
                    <a:pt x="2954" y="744"/>
                  </a:lnTo>
                  <a:lnTo>
                    <a:pt x="2936" y="759"/>
                  </a:lnTo>
                  <a:lnTo>
                    <a:pt x="2917" y="772"/>
                  </a:lnTo>
                  <a:lnTo>
                    <a:pt x="2899" y="784"/>
                  </a:lnTo>
                  <a:lnTo>
                    <a:pt x="2890" y="788"/>
                  </a:lnTo>
                  <a:lnTo>
                    <a:pt x="2881" y="793"/>
                  </a:lnTo>
                  <a:lnTo>
                    <a:pt x="2872" y="798"/>
                  </a:lnTo>
                  <a:lnTo>
                    <a:pt x="2863" y="801"/>
                  </a:lnTo>
                  <a:lnTo>
                    <a:pt x="2855" y="804"/>
                  </a:lnTo>
                  <a:lnTo>
                    <a:pt x="2846" y="807"/>
                  </a:lnTo>
                  <a:lnTo>
                    <a:pt x="2838" y="809"/>
                  </a:lnTo>
                  <a:lnTo>
                    <a:pt x="2829" y="812"/>
                  </a:lnTo>
                  <a:lnTo>
                    <a:pt x="2814" y="815"/>
                  </a:lnTo>
                  <a:lnTo>
                    <a:pt x="2798" y="817"/>
                  </a:lnTo>
                  <a:lnTo>
                    <a:pt x="2784" y="818"/>
                  </a:lnTo>
                  <a:lnTo>
                    <a:pt x="2771" y="819"/>
                  </a:lnTo>
                  <a:lnTo>
                    <a:pt x="2758" y="818"/>
                  </a:lnTo>
                  <a:lnTo>
                    <a:pt x="2748" y="818"/>
                  </a:lnTo>
                  <a:lnTo>
                    <a:pt x="2737" y="816"/>
                  </a:lnTo>
                  <a:lnTo>
                    <a:pt x="2728" y="815"/>
                  </a:lnTo>
                  <a:lnTo>
                    <a:pt x="2724" y="815"/>
                  </a:lnTo>
                  <a:lnTo>
                    <a:pt x="2720" y="814"/>
                  </a:lnTo>
                  <a:lnTo>
                    <a:pt x="2716" y="813"/>
                  </a:lnTo>
                  <a:lnTo>
                    <a:pt x="2713" y="812"/>
                  </a:lnTo>
                  <a:lnTo>
                    <a:pt x="2707" y="811"/>
                  </a:lnTo>
                  <a:lnTo>
                    <a:pt x="2702" y="810"/>
                  </a:lnTo>
                  <a:lnTo>
                    <a:pt x="2696" y="808"/>
                  </a:lnTo>
                  <a:lnTo>
                    <a:pt x="2693" y="808"/>
                  </a:lnTo>
                  <a:lnTo>
                    <a:pt x="2684" y="806"/>
                  </a:lnTo>
                  <a:lnTo>
                    <a:pt x="2673" y="804"/>
                  </a:lnTo>
                  <a:lnTo>
                    <a:pt x="2660" y="803"/>
                  </a:lnTo>
                  <a:lnTo>
                    <a:pt x="2649" y="803"/>
                  </a:lnTo>
                  <a:lnTo>
                    <a:pt x="2637" y="805"/>
                  </a:lnTo>
                  <a:lnTo>
                    <a:pt x="2626" y="807"/>
                  </a:lnTo>
                  <a:lnTo>
                    <a:pt x="2614" y="811"/>
                  </a:lnTo>
                  <a:lnTo>
                    <a:pt x="2604" y="815"/>
                  </a:lnTo>
                  <a:lnTo>
                    <a:pt x="2594" y="821"/>
                  </a:lnTo>
                  <a:lnTo>
                    <a:pt x="2585" y="828"/>
                  </a:lnTo>
                  <a:lnTo>
                    <a:pt x="2575" y="835"/>
                  </a:lnTo>
                  <a:lnTo>
                    <a:pt x="2567" y="843"/>
                  </a:lnTo>
                  <a:lnTo>
                    <a:pt x="2561" y="852"/>
                  </a:lnTo>
                  <a:lnTo>
                    <a:pt x="2553" y="862"/>
                  </a:lnTo>
                  <a:lnTo>
                    <a:pt x="2548" y="873"/>
                  </a:lnTo>
                  <a:lnTo>
                    <a:pt x="2544" y="883"/>
                  </a:lnTo>
                  <a:lnTo>
                    <a:pt x="2541" y="896"/>
                  </a:lnTo>
                  <a:lnTo>
                    <a:pt x="2539" y="907"/>
                  </a:lnTo>
                  <a:lnTo>
                    <a:pt x="2538" y="920"/>
                  </a:lnTo>
                  <a:lnTo>
                    <a:pt x="2538" y="931"/>
                  </a:lnTo>
                  <a:lnTo>
                    <a:pt x="2539" y="943"/>
                  </a:lnTo>
                  <a:lnTo>
                    <a:pt x="2542" y="954"/>
                  </a:lnTo>
                  <a:lnTo>
                    <a:pt x="2545" y="965"/>
                  </a:lnTo>
                  <a:lnTo>
                    <a:pt x="2550" y="975"/>
                  </a:lnTo>
                  <a:lnTo>
                    <a:pt x="2555" y="986"/>
                  </a:lnTo>
                  <a:lnTo>
                    <a:pt x="2562" y="995"/>
                  </a:lnTo>
                  <a:lnTo>
                    <a:pt x="2570" y="1003"/>
                  </a:lnTo>
                  <a:lnTo>
                    <a:pt x="2577" y="1012"/>
                  </a:lnTo>
                  <a:lnTo>
                    <a:pt x="2587" y="1019"/>
                  </a:lnTo>
                  <a:lnTo>
                    <a:pt x="2596" y="1025"/>
                  </a:lnTo>
                  <a:lnTo>
                    <a:pt x="2608" y="1030"/>
                  </a:lnTo>
                  <a:lnTo>
                    <a:pt x="2618" y="1036"/>
                  </a:lnTo>
                  <a:lnTo>
                    <a:pt x="2630" y="1039"/>
                  </a:lnTo>
                  <a:lnTo>
                    <a:pt x="2635" y="1040"/>
                  </a:lnTo>
                  <a:lnTo>
                    <a:pt x="2640" y="1041"/>
                  </a:lnTo>
                  <a:lnTo>
                    <a:pt x="2644" y="1041"/>
                  </a:lnTo>
                  <a:lnTo>
                    <a:pt x="2657" y="1043"/>
                  </a:lnTo>
                  <a:lnTo>
                    <a:pt x="2666" y="1044"/>
                  </a:lnTo>
                  <a:lnTo>
                    <a:pt x="2678" y="1046"/>
                  </a:lnTo>
                  <a:lnTo>
                    <a:pt x="2685" y="1047"/>
                  </a:lnTo>
                  <a:lnTo>
                    <a:pt x="2691" y="1047"/>
                  </a:lnTo>
                  <a:lnTo>
                    <a:pt x="2700" y="1048"/>
                  </a:lnTo>
                  <a:lnTo>
                    <a:pt x="2707" y="1048"/>
                  </a:lnTo>
                  <a:lnTo>
                    <a:pt x="2716" y="1048"/>
                  </a:lnTo>
                  <a:lnTo>
                    <a:pt x="2725" y="1049"/>
                  </a:lnTo>
                  <a:lnTo>
                    <a:pt x="2734" y="1049"/>
                  </a:lnTo>
                  <a:lnTo>
                    <a:pt x="2745" y="1049"/>
                  </a:lnTo>
                  <a:lnTo>
                    <a:pt x="2755" y="1048"/>
                  </a:lnTo>
                  <a:lnTo>
                    <a:pt x="2766" y="1047"/>
                  </a:lnTo>
                  <a:lnTo>
                    <a:pt x="2777" y="1047"/>
                  </a:lnTo>
                  <a:lnTo>
                    <a:pt x="2789" y="1046"/>
                  </a:lnTo>
                  <a:lnTo>
                    <a:pt x="2801" y="1044"/>
                  </a:lnTo>
                  <a:lnTo>
                    <a:pt x="2814" y="1042"/>
                  </a:lnTo>
                  <a:lnTo>
                    <a:pt x="2826" y="1040"/>
                  </a:lnTo>
                  <a:lnTo>
                    <a:pt x="2840" y="1038"/>
                  </a:lnTo>
                  <a:lnTo>
                    <a:pt x="2852" y="1034"/>
                  </a:lnTo>
                  <a:lnTo>
                    <a:pt x="2867" y="1030"/>
                  </a:lnTo>
                  <a:lnTo>
                    <a:pt x="2881" y="1026"/>
                  </a:lnTo>
                  <a:lnTo>
                    <a:pt x="2895" y="1021"/>
                  </a:lnTo>
                  <a:lnTo>
                    <a:pt x="2910" y="1016"/>
                  </a:lnTo>
                  <a:lnTo>
                    <a:pt x="2925" y="1010"/>
                  </a:lnTo>
                  <a:lnTo>
                    <a:pt x="2939" y="1003"/>
                  </a:lnTo>
                  <a:lnTo>
                    <a:pt x="2954" y="996"/>
                  </a:lnTo>
                  <a:lnTo>
                    <a:pt x="2968" y="989"/>
                  </a:lnTo>
                  <a:lnTo>
                    <a:pt x="2984" y="980"/>
                  </a:lnTo>
                  <a:lnTo>
                    <a:pt x="2999" y="971"/>
                  </a:lnTo>
                  <a:lnTo>
                    <a:pt x="3013" y="960"/>
                  </a:lnTo>
                  <a:lnTo>
                    <a:pt x="3028" y="950"/>
                  </a:lnTo>
                  <a:lnTo>
                    <a:pt x="3043" y="939"/>
                  </a:lnTo>
                  <a:lnTo>
                    <a:pt x="3057" y="927"/>
                  </a:lnTo>
                  <a:lnTo>
                    <a:pt x="3071" y="913"/>
                  </a:lnTo>
                  <a:lnTo>
                    <a:pt x="3086" y="901"/>
                  </a:lnTo>
                  <a:lnTo>
                    <a:pt x="3099" y="886"/>
                  </a:lnTo>
                  <a:lnTo>
                    <a:pt x="3112" y="872"/>
                  </a:lnTo>
                  <a:lnTo>
                    <a:pt x="3125" y="856"/>
                  </a:lnTo>
                  <a:lnTo>
                    <a:pt x="3137" y="839"/>
                  </a:lnTo>
                  <a:lnTo>
                    <a:pt x="3149" y="823"/>
                  </a:lnTo>
                  <a:lnTo>
                    <a:pt x="3160" y="805"/>
                  </a:lnTo>
                  <a:lnTo>
                    <a:pt x="3170" y="786"/>
                  </a:lnTo>
                  <a:lnTo>
                    <a:pt x="3181" y="767"/>
                  </a:lnTo>
                  <a:lnTo>
                    <a:pt x="3190" y="748"/>
                  </a:lnTo>
                  <a:lnTo>
                    <a:pt x="3200" y="728"/>
                  </a:lnTo>
                  <a:lnTo>
                    <a:pt x="3208" y="707"/>
                  </a:lnTo>
                  <a:lnTo>
                    <a:pt x="3211" y="696"/>
                  </a:lnTo>
                  <a:lnTo>
                    <a:pt x="3215" y="685"/>
                  </a:lnTo>
                  <a:lnTo>
                    <a:pt x="3219" y="673"/>
                  </a:lnTo>
                  <a:lnTo>
                    <a:pt x="3223" y="662"/>
                  </a:lnTo>
                  <a:lnTo>
                    <a:pt x="3225" y="652"/>
                  </a:lnTo>
                  <a:lnTo>
                    <a:pt x="3227" y="643"/>
                  </a:lnTo>
                  <a:lnTo>
                    <a:pt x="3229" y="634"/>
                  </a:lnTo>
                  <a:lnTo>
                    <a:pt x="3231" y="624"/>
                  </a:lnTo>
                  <a:lnTo>
                    <a:pt x="3232" y="620"/>
                  </a:lnTo>
                  <a:lnTo>
                    <a:pt x="3234" y="614"/>
                  </a:lnTo>
                  <a:lnTo>
                    <a:pt x="3234" y="611"/>
                  </a:lnTo>
                  <a:lnTo>
                    <a:pt x="3236" y="598"/>
                  </a:lnTo>
                  <a:lnTo>
                    <a:pt x="3238" y="586"/>
                  </a:lnTo>
                  <a:lnTo>
                    <a:pt x="3240" y="573"/>
                  </a:lnTo>
                  <a:lnTo>
                    <a:pt x="3240" y="561"/>
                  </a:lnTo>
                  <a:lnTo>
                    <a:pt x="3241" y="549"/>
                  </a:lnTo>
                  <a:lnTo>
                    <a:pt x="3241" y="536"/>
                  </a:lnTo>
                  <a:lnTo>
                    <a:pt x="3241" y="524"/>
                  </a:lnTo>
                  <a:lnTo>
                    <a:pt x="3241" y="500"/>
                  </a:lnTo>
                  <a:lnTo>
                    <a:pt x="3239" y="476"/>
                  </a:lnTo>
                  <a:lnTo>
                    <a:pt x="3236" y="451"/>
                  </a:lnTo>
                  <a:lnTo>
                    <a:pt x="3233" y="427"/>
                  </a:lnTo>
                  <a:lnTo>
                    <a:pt x="3228" y="402"/>
                  </a:lnTo>
                  <a:lnTo>
                    <a:pt x="3222" y="378"/>
                  </a:lnTo>
                  <a:lnTo>
                    <a:pt x="3214" y="354"/>
                  </a:lnTo>
                  <a:lnTo>
                    <a:pt x="3206" y="330"/>
                  </a:lnTo>
                  <a:lnTo>
                    <a:pt x="3196" y="306"/>
                  </a:lnTo>
                  <a:lnTo>
                    <a:pt x="3185" y="282"/>
                  </a:lnTo>
                  <a:lnTo>
                    <a:pt x="3172" y="259"/>
                  </a:lnTo>
                  <a:lnTo>
                    <a:pt x="3159" y="236"/>
                  </a:lnTo>
                  <a:lnTo>
                    <a:pt x="3144" y="213"/>
                  </a:lnTo>
                  <a:lnTo>
                    <a:pt x="3127" y="192"/>
                  </a:lnTo>
                  <a:lnTo>
                    <a:pt x="3111" y="171"/>
                  </a:lnTo>
                  <a:lnTo>
                    <a:pt x="3092" y="150"/>
                  </a:lnTo>
                  <a:lnTo>
                    <a:pt x="3081" y="141"/>
                  </a:lnTo>
                  <a:lnTo>
                    <a:pt x="3071" y="131"/>
                  </a:lnTo>
                  <a:lnTo>
                    <a:pt x="3061" y="123"/>
                  </a:lnTo>
                  <a:lnTo>
                    <a:pt x="3050" y="113"/>
                  </a:lnTo>
                  <a:lnTo>
                    <a:pt x="3039" y="105"/>
                  </a:lnTo>
                  <a:lnTo>
                    <a:pt x="3027" y="97"/>
                  </a:lnTo>
                  <a:lnTo>
                    <a:pt x="3016" y="89"/>
                  </a:lnTo>
                  <a:lnTo>
                    <a:pt x="3004" y="81"/>
                  </a:lnTo>
                  <a:lnTo>
                    <a:pt x="2991" y="75"/>
                  </a:lnTo>
                  <a:lnTo>
                    <a:pt x="2979" y="67"/>
                  </a:lnTo>
                  <a:lnTo>
                    <a:pt x="2966" y="61"/>
                  </a:lnTo>
                  <a:lnTo>
                    <a:pt x="2954" y="55"/>
                  </a:lnTo>
                  <a:lnTo>
                    <a:pt x="2940" y="49"/>
                  </a:lnTo>
                  <a:lnTo>
                    <a:pt x="2927" y="43"/>
                  </a:lnTo>
                  <a:lnTo>
                    <a:pt x="2912" y="38"/>
                  </a:lnTo>
                  <a:lnTo>
                    <a:pt x="2898" y="33"/>
                  </a:lnTo>
                  <a:lnTo>
                    <a:pt x="2894" y="32"/>
                  </a:lnTo>
                  <a:lnTo>
                    <a:pt x="2891" y="31"/>
                  </a:lnTo>
                  <a:lnTo>
                    <a:pt x="2885" y="29"/>
                  </a:lnTo>
                  <a:lnTo>
                    <a:pt x="2873" y="26"/>
                  </a:lnTo>
                  <a:lnTo>
                    <a:pt x="2849" y="19"/>
                  </a:lnTo>
                  <a:lnTo>
                    <a:pt x="2834" y="16"/>
                  </a:lnTo>
                  <a:lnTo>
                    <a:pt x="2820" y="13"/>
                  </a:lnTo>
                  <a:lnTo>
                    <a:pt x="2794" y="9"/>
                  </a:lnTo>
                  <a:lnTo>
                    <a:pt x="2780" y="7"/>
                  </a:lnTo>
                  <a:lnTo>
                    <a:pt x="2767" y="6"/>
                  </a:lnTo>
                  <a:lnTo>
                    <a:pt x="2753" y="5"/>
                  </a:lnTo>
                  <a:lnTo>
                    <a:pt x="2739" y="3"/>
                  </a:lnTo>
                  <a:lnTo>
                    <a:pt x="2726" y="2"/>
                  </a:lnTo>
                  <a:lnTo>
                    <a:pt x="2712" y="2"/>
                  </a:lnTo>
                  <a:lnTo>
                    <a:pt x="2699" y="1"/>
                  </a:lnTo>
                  <a:lnTo>
                    <a:pt x="2685" y="0"/>
                  </a:lnTo>
                  <a:lnTo>
                    <a:pt x="2657" y="1"/>
                  </a:lnTo>
                  <a:lnTo>
                    <a:pt x="2630" y="2"/>
                  </a:lnTo>
                  <a:lnTo>
                    <a:pt x="2601" y="4"/>
                  </a:lnTo>
                  <a:lnTo>
                    <a:pt x="2574" y="7"/>
                  </a:lnTo>
                  <a:lnTo>
                    <a:pt x="2546" y="11"/>
                  </a:lnTo>
                  <a:lnTo>
                    <a:pt x="2519" y="16"/>
                  </a:lnTo>
                  <a:lnTo>
                    <a:pt x="2491" y="23"/>
                  </a:lnTo>
                  <a:lnTo>
                    <a:pt x="2463" y="30"/>
                  </a:lnTo>
                  <a:lnTo>
                    <a:pt x="2437" y="37"/>
                  </a:lnTo>
                  <a:lnTo>
                    <a:pt x="2410" y="47"/>
                  </a:lnTo>
                  <a:lnTo>
                    <a:pt x="2384" y="57"/>
                  </a:lnTo>
                  <a:lnTo>
                    <a:pt x="2358" y="67"/>
                  </a:lnTo>
                  <a:lnTo>
                    <a:pt x="2333" y="79"/>
                  </a:lnTo>
                  <a:lnTo>
                    <a:pt x="2308" y="92"/>
                  </a:lnTo>
                  <a:lnTo>
                    <a:pt x="2283" y="104"/>
                  </a:lnTo>
                  <a:lnTo>
                    <a:pt x="2257" y="118"/>
                  </a:lnTo>
                  <a:lnTo>
                    <a:pt x="2233" y="132"/>
                  </a:lnTo>
                  <a:lnTo>
                    <a:pt x="2210" y="147"/>
                  </a:lnTo>
                  <a:lnTo>
                    <a:pt x="2187" y="163"/>
                  </a:lnTo>
                  <a:lnTo>
                    <a:pt x="2164" y="178"/>
                  </a:lnTo>
                  <a:lnTo>
                    <a:pt x="2119" y="212"/>
                  </a:lnTo>
                  <a:lnTo>
                    <a:pt x="2077" y="246"/>
                  </a:lnTo>
                  <a:lnTo>
                    <a:pt x="2034" y="282"/>
                  </a:lnTo>
                  <a:lnTo>
                    <a:pt x="1993" y="318"/>
                  </a:lnTo>
                  <a:lnTo>
                    <a:pt x="1953" y="356"/>
                  </a:lnTo>
                  <a:lnTo>
                    <a:pt x="1913" y="394"/>
                  </a:lnTo>
                  <a:lnTo>
                    <a:pt x="1875" y="433"/>
                  </a:lnTo>
                  <a:lnTo>
                    <a:pt x="1837" y="472"/>
                  </a:lnTo>
                  <a:lnTo>
                    <a:pt x="1799" y="511"/>
                  </a:lnTo>
                  <a:lnTo>
                    <a:pt x="1763" y="551"/>
                  </a:lnTo>
                  <a:lnTo>
                    <a:pt x="1726" y="591"/>
                  </a:lnTo>
                  <a:lnTo>
                    <a:pt x="1691" y="630"/>
                  </a:lnTo>
                  <a:lnTo>
                    <a:pt x="1655" y="670"/>
                  </a:lnTo>
                  <a:lnTo>
                    <a:pt x="1620" y="710"/>
                  </a:lnTo>
                  <a:lnTo>
                    <a:pt x="1584" y="749"/>
                  </a:lnTo>
                  <a:lnTo>
                    <a:pt x="1549" y="788"/>
                  </a:lnTo>
                  <a:lnTo>
                    <a:pt x="1513" y="827"/>
                  </a:lnTo>
                  <a:lnTo>
                    <a:pt x="1477" y="865"/>
                  </a:lnTo>
                  <a:lnTo>
                    <a:pt x="1442" y="903"/>
                  </a:lnTo>
                  <a:lnTo>
                    <a:pt x="1406" y="940"/>
                  </a:lnTo>
                  <a:lnTo>
                    <a:pt x="1371" y="975"/>
                  </a:lnTo>
                  <a:lnTo>
                    <a:pt x="1334" y="1011"/>
                  </a:lnTo>
                  <a:lnTo>
                    <a:pt x="1299" y="1046"/>
                  </a:lnTo>
                  <a:lnTo>
                    <a:pt x="1262" y="1080"/>
                  </a:lnTo>
                  <a:lnTo>
                    <a:pt x="1225" y="1112"/>
                  </a:lnTo>
                  <a:lnTo>
                    <a:pt x="1189" y="1143"/>
                  </a:lnTo>
                  <a:lnTo>
                    <a:pt x="1151" y="1174"/>
                  </a:lnTo>
                  <a:lnTo>
                    <a:pt x="1115" y="1203"/>
                  </a:lnTo>
                  <a:lnTo>
                    <a:pt x="1077" y="1231"/>
                  </a:lnTo>
                  <a:lnTo>
                    <a:pt x="1039" y="1257"/>
                  </a:lnTo>
                  <a:lnTo>
                    <a:pt x="1002" y="1283"/>
                  </a:lnTo>
                  <a:lnTo>
                    <a:pt x="963" y="1306"/>
                  </a:lnTo>
                  <a:lnTo>
                    <a:pt x="925" y="1328"/>
                  </a:lnTo>
                  <a:lnTo>
                    <a:pt x="888" y="1349"/>
                  </a:lnTo>
                  <a:lnTo>
                    <a:pt x="849" y="1368"/>
                  </a:lnTo>
                  <a:lnTo>
                    <a:pt x="811" y="1386"/>
                  </a:lnTo>
                  <a:lnTo>
                    <a:pt x="774" y="1402"/>
                  </a:lnTo>
                  <a:lnTo>
                    <a:pt x="736" y="1417"/>
                  </a:lnTo>
                  <a:lnTo>
                    <a:pt x="699" y="1429"/>
                  </a:lnTo>
                  <a:lnTo>
                    <a:pt x="663" y="1441"/>
                  </a:lnTo>
                  <a:lnTo>
                    <a:pt x="626" y="1450"/>
                  </a:lnTo>
                  <a:lnTo>
                    <a:pt x="591" y="1459"/>
                  </a:lnTo>
                  <a:lnTo>
                    <a:pt x="556" y="1466"/>
                  </a:lnTo>
                  <a:lnTo>
                    <a:pt x="522" y="1472"/>
                  </a:lnTo>
                  <a:lnTo>
                    <a:pt x="488" y="1476"/>
                  </a:lnTo>
                  <a:lnTo>
                    <a:pt x="456" y="1480"/>
                  </a:lnTo>
                  <a:lnTo>
                    <a:pt x="424" y="1483"/>
                  </a:lnTo>
                  <a:lnTo>
                    <a:pt x="394" y="1484"/>
                  </a:lnTo>
                  <a:lnTo>
                    <a:pt x="364" y="1485"/>
                  </a:lnTo>
                  <a:lnTo>
                    <a:pt x="336" y="1485"/>
                  </a:lnTo>
                  <a:lnTo>
                    <a:pt x="308" y="1484"/>
                  </a:lnTo>
                  <a:lnTo>
                    <a:pt x="282" y="1483"/>
                  </a:lnTo>
                  <a:lnTo>
                    <a:pt x="258" y="1481"/>
                  </a:lnTo>
                  <a:lnTo>
                    <a:pt x="234" y="1478"/>
                  </a:lnTo>
                  <a:lnTo>
                    <a:pt x="223" y="1476"/>
                  </a:lnTo>
                  <a:lnTo>
                    <a:pt x="212" y="1475"/>
                  </a:lnTo>
                  <a:lnTo>
                    <a:pt x="201" y="1474"/>
                  </a:lnTo>
                  <a:lnTo>
                    <a:pt x="191" y="1472"/>
                  </a:lnTo>
                  <a:lnTo>
                    <a:pt x="181" y="1471"/>
                  </a:lnTo>
                  <a:lnTo>
                    <a:pt x="171" y="1470"/>
                  </a:lnTo>
                  <a:lnTo>
                    <a:pt x="162" y="1468"/>
                  </a:lnTo>
                  <a:lnTo>
                    <a:pt x="153" y="1467"/>
                  </a:lnTo>
                  <a:lnTo>
                    <a:pt x="136" y="1464"/>
                  </a:lnTo>
                  <a:lnTo>
                    <a:pt x="121" y="1461"/>
                  </a:lnTo>
                  <a:lnTo>
                    <a:pt x="107" y="1458"/>
                  </a:lnTo>
                  <a:lnTo>
                    <a:pt x="94" y="1454"/>
                  </a:lnTo>
                  <a:lnTo>
                    <a:pt x="72" y="1449"/>
                  </a:lnTo>
                  <a:lnTo>
                    <a:pt x="56" y="1446"/>
                  </a:lnTo>
                  <a:lnTo>
                    <a:pt x="46" y="1444"/>
                  </a:lnTo>
                  <a:lnTo>
                    <a:pt x="43" y="1443"/>
                  </a:lnTo>
                  <a:lnTo>
                    <a:pt x="37" y="1442"/>
                  </a:lnTo>
                  <a:lnTo>
                    <a:pt x="29" y="1442"/>
                  </a:lnTo>
                  <a:lnTo>
                    <a:pt x="23" y="1444"/>
                  </a:lnTo>
                  <a:lnTo>
                    <a:pt x="17" y="1447"/>
                  </a:lnTo>
                  <a:lnTo>
                    <a:pt x="11" y="1451"/>
                  </a:lnTo>
                  <a:lnTo>
                    <a:pt x="6" y="1457"/>
                  </a:lnTo>
                  <a:lnTo>
                    <a:pt x="3" y="1463"/>
                  </a:lnTo>
                  <a:lnTo>
                    <a:pt x="1" y="1469"/>
                  </a:lnTo>
                  <a:lnTo>
                    <a:pt x="0" y="1476"/>
                  </a:lnTo>
                  <a:lnTo>
                    <a:pt x="0" y="1483"/>
                  </a:lnTo>
                  <a:lnTo>
                    <a:pt x="2" y="1490"/>
                  </a:lnTo>
                  <a:lnTo>
                    <a:pt x="5" y="1496"/>
                  </a:lnTo>
                  <a:lnTo>
                    <a:pt x="9" y="1501"/>
                  </a:lnTo>
                  <a:lnTo>
                    <a:pt x="15" y="1506"/>
                  </a:lnTo>
                  <a:lnTo>
                    <a:pt x="20" y="1510"/>
                  </a:lnTo>
                  <a:lnTo>
                    <a:pt x="27" y="1512"/>
                  </a:lnTo>
                  <a:lnTo>
                    <a:pt x="28" y="1512"/>
                  </a:lnTo>
                  <a:lnTo>
                    <a:pt x="29" y="1512"/>
                  </a:lnTo>
                  <a:close/>
                </a:path>
              </a:pathLst>
            </a:custGeom>
            <a:grpFill/>
            <a:ln>
              <a:noFill/>
            </a:ln>
          </p:spPr>
          <p:txBody>
            <a:bodyPr/>
            <a:lstStyle/>
            <a:p>
              <a:pPr>
                <a:defRPr/>
              </a:pPr>
              <a:endParaRPr lang="zh-CN" altLang="en-US" sz="1350">
                <a:solidFill>
                  <a:prstClr val="black"/>
                </a:solidFill>
              </a:endParaRPr>
            </a:p>
          </p:txBody>
        </p:sp>
        <p:sp>
          <p:nvSpPr>
            <p:cNvPr id="27" name="淘宝店chenying0907 25"/>
            <p:cNvSpPr>
              <a:spLocks/>
            </p:cNvSpPr>
            <p:nvPr/>
          </p:nvSpPr>
          <p:spPr bwMode="auto">
            <a:xfrm>
              <a:off x="2674938" y="2686051"/>
              <a:ext cx="3794125" cy="28575"/>
            </a:xfrm>
            <a:custGeom>
              <a:avLst/>
              <a:gdLst>
                <a:gd name="T0" fmla="*/ 16689 w 16730"/>
                <a:gd name="T1" fmla="*/ 65 h 127"/>
                <a:gd name="T2" fmla="*/ 16370 w 16730"/>
                <a:gd name="T3" fmla="*/ 70 h 127"/>
                <a:gd name="T4" fmla="*/ 15759 w 16730"/>
                <a:gd name="T5" fmla="*/ 79 h 127"/>
                <a:gd name="T6" fmla="*/ 14880 w 16730"/>
                <a:gd name="T7" fmla="*/ 90 h 127"/>
                <a:gd name="T8" fmla="*/ 13764 w 16730"/>
                <a:gd name="T9" fmla="*/ 102 h 127"/>
                <a:gd name="T10" fmla="*/ 12434 w 16730"/>
                <a:gd name="T11" fmla="*/ 113 h 127"/>
                <a:gd name="T12" fmla="*/ 10917 w 16730"/>
                <a:gd name="T13" fmla="*/ 122 h 127"/>
                <a:gd name="T14" fmla="*/ 9242 w 16730"/>
                <a:gd name="T15" fmla="*/ 127 h 127"/>
                <a:gd name="T16" fmla="*/ 7465 w 16730"/>
                <a:gd name="T17" fmla="*/ 127 h 127"/>
                <a:gd name="T18" fmla="*/ 5792 w 16730"/>
                <a:gd name="T19" fmla="*/ 122 h 127"/>
                <a:gd name="T20" fmla="*/ 4279 w 16730"/>
                <a:gd name="T21" fmla="*/ 113 h 127"/>
                <a:gd name="T22" fmla="*/ 2953 w 16730"/>
                <a:gd name="T23" fmla="*/ 102 h 127"/>
                <a:gd name="T24" fmla="*/ 1840 w 16730"/>
                <a:gd name="T25" fmla="*/ 90 h 127"/>
                <a:gd name="T26" fmla="*/ 966 w 16730"/>
                <a:gd name="T27" fmla="*/ 79 h 127"/>
                <a:gd name="T28" fmla="*/ 358 w 16730"/>
                <a:gd name="T29" fmla="*/ 70 h 127"/>
                <a:gd name="T30" fmla="*/ 41 w 16730"/>
                <a:gd name="T31" fmla="*/ 65 h 127"/>
                <a:gd name="T32" fmla="*/ 41 w 16730"/>
                <a:gd name="T33" fmla="*/ 64 h 127"/>
                <a:gd name="T34" fmla="*/ 358 w 16730"/>
                <a:gd name="T35" fmla="*/ 58 h 127"/>
                <a:gd name="T36" fmla="*/ 966 w 16730"/>
                <a:gd name="T37" fmla="*/ 49 h 127"/>
                <a:gd name="T38" fmla="*/ 1840 w 16730"/>
                <a:gd name="T39" fmla="*/ 38 h 127"/>
                <a:gd name="T40" fmla="*/ 2953 w 16730"/>
                <a:gd name="T41" fmla="*/ 26 h 127"/>
                <a:gd name="T42" fmla="*/ 4279 w 16730"/>
                <a:gd name="T43" fmla="*/ 14 h 127"/>
                <a:gd name="T44" fmla="*/ 5792 w 16730"/>
                <a:gd name="T45" fmla="*/ 6 h 127"/>
                <a:gd name="T46" fmla="*/ 7465 w 16730"/>
                <a:gd name="T47" fmla="*/ 1 h 127"/>
                <a:gd name="T48" fmla="*/ 9242 w 16730"/>
                <a:gd name="T49" fmla="*/ 1 h 127"/>
                <a:gd name="T50" fmla="*/ 10917 w 16730"/>
                <a:gd name="T51" fmla="*/ 6 h 127"/>
                <a:gd name="T52" fmla="*/ 12434 w 16730"/>
                <a:gd name="T53" fmla="*/ 14 h 127"/>
                <a:gd name="T54" fmla="*/ 13764 w 16730"/>
                <a:gd name="T55" fmla="*/ 26 h 127"/>
                <a:gd name="T56" fmla="*/ 14880 w 16730"/>
                <a:gd name="T57" fmla="*/ 38 h 127"/>
                <a:gd name="T58" fmla="*/ 15759 w 16730"/>
                <a:gd name="T59" fmla="*/ 49 h 127"/>
                <a:gd name="T60" fmla="*/ 16370 w 16730"/>
                <a:gd name="T61" fmla="*/ 58 h 127"/>
                <a:gd name="T62" fmla="*/ 16689 w 16730"/>
                <a:gd name="T63" fmla="*/ 64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6730" h="127">
                  <a:moveTo>
                    <a:pt x="16730" y="64"/>
                  </a:moveTo>
                  <a:lnTo>
                    <a:pt x="16689" y="65"/>
                  </a:lnTo>
                  <a:lnTo>
                    <a:pt x="16568" y="67"/>
                  </a:lnTo>
                  <a:lnTo>
                    <a:pt x="16370" y="70"/>
                  </a:lnTo>
                  <a:lnTo>
                    <a:pt x="16099" y="74"/>
                  </a:lnTo>
                  <a:lnTo>
                    <a:pt x="15759" y="79"/>
                  </a:lnTo>
                  <a:lnTo>
                    <a:pt x="15351" y="84"/>
                  </a:lnTo>
                  <a:lnTo>
                    <a:pt x="14880" y="90"/>
                  </a:lnTo>
                  <a:lnTo>
                    <a:pt x="14350" y="96"/>
                  </a:lnTo>
                  <a:lnTo>
                    <a:pt x="13764" y="102"/>
                  </a:lnTo>
                  <a:lnTo>
                    <a:pt x="13124" y="107"/>
                  </a:lnTo>
                  <a:lnTo>
                    <a:pt x="12434" y="113"/>
                  </a:lnTo>
                  <a:lnTo>
                    <a:pt x="11696" y="118"/>
                  </a:lnTo>
                  <a:lnTo>
                    <a:pt x="10917" y="122"/>
                  </a:lnTo>
                  <a:lnTo>
                    <a:pt x="10098" y="125"/>
                  </a:lnTo>
                  <a:lnTo>
                    <a:pt x="9242" y="127"/>
                  </a:lnTo>
                  <a:lnTo>
                    <a:pt x="8353" y="127"/>
                  </a:lnTo>
                  <a:lnTo>
                    <a:pt x="7465" y="127"/>
                  </a:lnTo>
                  <a:lnTo>
                    <a:pt x="6609" y="125"/>
                  </a:lnTo>
                  <a:lnTo>
                    <a:pt x="5792" y="122"/>
                  </a:lnTo>
                  <a:lnTo>
                    <a:pt x="5014" y="118"/>
                  </a:lnTo>
                  <a:lnTo>
                    <a:pt x="4279" y="113"/>
                  </a:lnTo>
                  <a:lnTo>
                    <a:pt x="3591" y="107"/>
                  </a:lnTo>
                  <a:lnTo>
                    <a:pt x="2953" y="102"/>
                  </a:lnTo>
                  <a:lnTo>
                    <a:pt x="2368" y="96"/>
                  </a:lnTo>
                  <a:lnTo>
                    <a:pt x="1840" y="90"/>
                  </a:lnTo>
                  <a:lnTo>
                    <a:pt x="1372" y="84"/>
                  </a:lnTo>
                  <a:lnTo>
                    <a:pt x="966" y="79"/>
                  </a:lnTo>
                  <a:lnTo>
                    <a:pt x="627" y="74"/>
                  </a:lnTo>
                  <a:lnTo>
                    <a:pt x="358" y="70"/>
                  </a:lnTo>
                  <a:lnTo>
                    <a:pt x="161" y="67"/>
                  </a:lnTo>
                  <a:lnTo>
                    <a:pt x="41" y="65"/>
                  </a:lnTo>
                  <a:lnTo>
                    <a:pt x="0" y="64"/>
                  </a:lnTo>
                  <a:lnTo>
                    <a:pt x="41" y="64"/>
                  </a:lnTo>
                  <a:lnTo>
                    <a:pt x="161" y="61"/>
                  </a:lnTo>
                  <a:lnTo>
                    <a:pt x="358" y="58"/>
                  </a:lnTo>
                  <a:lnTo>
                    <a:pt x="627" y="54"/>
                  </a:lnTo>
                  <a:lnTo>
                    <a:pt x="966" y="49"/>
                  </a:lnTo>
                  <a:lnTo>
                    <a:pt x="1372" y="44"/>
                  </a:lnTo>
                  <a:lnTo>
                    <a:pt x="1840" y="38"/>
                  </a:lnTo>
                  <a:lnTo>
                    <a:pt x="2368" y="32"/>
                  </a:lnTo>
                  <a:lnTo>
                    <a:pt x="2953" y="26"/>
                  </a:lnTo>
                  <a:lnTo>
                    <a:pt x="3591" y="21"/>
                  </a:lnTo>
                  <a:lnTo>
                    <a:pt x="4279" y="14"/>
                  </a:lnTo>
                  <a:lnTo>
                    <a:pt x="5014" y="10"/>
                  </a:lnTo>
                  <a:lnTo>
                    <a:pt x="5792" y="6"/>
                  </a:lnTo>
                  <a:lnTo>
                    <a:pt x="6609" y="3"/>
                  </a:lnTo>
                  <a:lnTo>
                    <a:pt x="7465" y="1"/>
                  </a:lnTo>
                  <a:lnTo>
                    <a:pt x="8353" y="0"/>
                  </a:lnTo>
                  <a:lnTo>
                    <a:pt x="9242" y="1"/>
                  </a:lnTo>
                  <a:lnTo>
                    <a:pt x="10098" y="3"/>
                  </a:lnTo>
                  <a:lnTo>
                    <a:pt x="10917" y="6"/>
                  </a:lnTo>
                  <a:lnTo>
                    <a:pt x="11696" y="10"/>
                  </a:lnTo>
                  <a:lnTo>
                    <a:pt x="12434" y="14"/>
                  </a:lnTo>
                  <a:lnTo>
                    <a:pt x="13124" y="21"/>
                  </a:lnTo>
                  <a:lnTo>
                    <a:pt x="13764" y="26"/>
                  </a:lnTo>
                  <a:lnTo>
                    <a:pt x="14350" y="32"/>
                  </a:lnTo>
                  <a:lnTo>
                    <a:pt x="14880" y="38"/>
                  </a:lnTo>
                  <a:lnTo>
                    <a:pt x="15351" y="44"/>
                  </a:lnTo>
                  <a:lnTo>
                    <a:pt x="15759" y="49"/>
                  </a:lnTo>
                  <a:lnTo>
                    <a:pt x="16099" y="54"/>
                  </a:lnTo>
                  <a:lnTo>
                    <a:pt x="16370" y="58"/>
                  </a:lnTo>
                  <a:lnTo>
                    <a:pt x="16568" y="61"/>
                  </a:lnTo>
                  <a:lnTo>
                    <a:pt x="16689" y="64"/>
                  </a:lnTo>
                  <a:lnTo>
                    <a:pt x="16730" y="64"/>
                  </a:lnTo>
                  <a:close/>
                </a:path>
              </a:pathLst>
            </a:custGeom>
            <a:grpFill/>
            <a:ln>
              <a:noFill/>
            </a:ln>
          </p:spPr>
          <p:txBody>
            <a:bodyPr/>
            <a:lstStyle/>
            <a:p>
              <a:pPr>
                <a:defRPr/>
              </a:pPr>
              <a:endParaRPr lang="zh-CN" altLang="en-US" sz="1350">
                <a:solidFill>
                  <a:prstClr val="black"/>
                </a:solidFill>
              </a:endParaRPr>
            </a:p>
          </p:txBody>
        </p:sp>
        <p:sp>
          <p:nvSpPr>
            <p:cNvPr id="28" name="淘宝店chenying0907 26"/>
            <p:cNvSpPr>
              <a:spLocks noEditPoints="1"/>
            </p:cNvSpPr>
            <p:nvPr/>
          </p:nvSpPr>
          <p:spPr bwMode="auto">
            <a:xfrm>
              <a:off x="4354513" y="2392363"/>
              <a:ext cx="428625" cy="307975"/>
            </a:xfrm>
            <a:custGeom>
              <a:avLst/>
              <a:gdLst>
                <a:gd name="T0" fmla="*/ 1194 w 1889"/>
                <a:gd name="T1" fmla="*/ 984 h 1355"/>
                <a:gd name="T2" fmla="*/ 1206 w 1889"/>
                <a:gd name="T3" fmla="*/ 896 h 1355"/>
                <a:gd name="T4" fmla="*/ 1213 w 1889"/>
                <a:gd name="T5" fmla="*/ 730 h 1355"/>
                <a:gd name="T6" fmla="*/ 1200 w 1889"/>
                <a:gd name="T7" fmla="*/ 545 h 1355"/>
                <a:gd name="T8" fmla="*/ 1175 w 1889"/>
                <a:gd name="T9" fmla="*/ 419 h 1355"/>
                <a:gd name="T10" fmla="*/ 1142 w 1889"/>
                <a:gd name="T11" fmla="*/ 315 h 1355"/>
                <a:gd name="T12" fmla="*/ 1098 w 1889"/>
                <a:gd name="T13" fmla="*/ 214 h 1355"/>
                <a:gd name="T14" fmla="*/ 1040 w 1889"/>
                <a:gd name="T15" fmla="*/ 116 h 1355"/>
                <a:gd name="T16" fmla="*/ 965 w 1889"/>
                <a:gd name="T17" fmla="*/ 23 h 1355"/>
                <a:gd name="T18" fmla="*/ 884 w 1889"/>
                <a:gd name="T19" fmla="*/ 68 h 1355"/>
                <a:gd name="T20" fmla="*/ 818 w 1889"/>
                <a:gd name="T21" fmla="*/ 164 h 1355"/>
                <a:gd name="T22" fmla="*/ 767 w 1889"/>
                <a:gd name="T23" fmla="*/ 265 h 1355"/>
                <a:gd name="T24" fmla="*/ 729 w 1889"/>
                <a:gd name="T25" fmla="*/ 368 h 1355"/>
                <a:gd name="T26" fmla="*/ 703 w 1889"/>
                <a:gd name="T27" fmla="*/ 470 h 1355"/>
                <a:gd name="T28" fmla="*/ 679 w 1889"/>
                <a:gd name="T29" fmla="*/ 641 h 1355"/>
                <a:gd name="T30" fmla="*/ 677 w 1889"/>
                <a:gd name="T31" fmla="*/ 818 h 1355"/>
                <a:gd name="T32" fmla="*/ 689 w 1889"/>
                <a:gd name="T33" fmla="*/ 953 h 1355"/>
                <a:gd name="T34" fmla="*/ 681 w 1889"/>
                <a:gd name="T35" fmla="*/ 975 h 1355"/>
                <a:gd name="T36" fmla="*/ 572 w 1889"/>
                <a:gd name="T37" fmla="*/ 889 h 1355"/>
                <a:gd name="T38" fmla="*/ 451 w 1889"/>
                <a:gd name="T39" fmla="*/ 808 h 1355"/>
                <a:gd name="T40" fmla="*/ 336 w 1889"/>
                <a:gd name="T41" fmla="*/ 745 h 1355"/>
                <a:gd name="T42" fmla="*/ 163 w 1889"/>
                <a:gd name="T43" fmla="*/ 669 h 1355"/>
                <a:gd name="T44" fmla="*/ 15 w 1889"/>
                <a:gd name="T45" fmla="*/ 625 h 1355"/>
                <a:gd name="T46" fmla="*/ 7 w 1889"/>
                <a:gd name="T47" fmla="*/ 727 h 1355"/>
                <a:gd name="T48" fmla="*/ 29 w 1889"/>
                <a:gd name="T49" fmla="*/ 852 h 1355"/>
                <a:gd name="T50" fmla="*/ 60 w 1889"/>
                <a:gd name="T51" fmla="*/ 960 h 1355"/>
                <a:gd name="T52" fmla="*/ 101 w 1889"/>
                <a:gd name="T53" fmla="*/ 1052 h 1355"/>
                <a:gd name="T54" fmla="*/ 147 w 1889"/>
                <a:gd name="T55" fmla="*/ 1129 h 1355"/>
                <a:gd name="T56" fmla="*/ 197 w 1889"/>
                <a:gd name="T57" fmla="*/ 1193 h 1355"/>
                <a:gd name="T58" fmla="*/ 285 w 1889"/>
                <a:gd name="T59" fmla="*/ 1274 h 1355"/>
                <a:gd name="T60" fmla="*/ 325 w 1889"/>
                <a:gd name="T61" fmla="*/ 1303 h 1355"/>
                <a:gd name="T62" fmla="*/ 389 w 1889"/>
                <a:gd name="T63" fmla="*/ 1339 h 1355"/>
                <a:gd name="T64" fmla="*/ 1457 w 1889"/>
                <a:gd name="T65" fmla="*/ 1355 h 1355"/>
                <a:gd name="T66" fmla="*/ 1528 w 1889"/>
                <a:gd name="T67" fmla="*/ 1324 h 1355"/>
                <a:gd name="T68" fmla="*/ 1576 w 1889"/>
                <a:gd name="T69" fmla="*/ 1295 h 1355"/>
                <a:gd name="T70" fmla="*/ 1604 w 1889"/>
                <a:gd name="T71" fmla="*/ 1274 h 1355"/>
                <a:gd name="T72" fmla="*/ 1692 w 1889"/>
                <a:gd name="T73" fmla="*/ 1192 h 1355"/>
                <a:gd name="T74" fmla="*/ 1742 w 1889"/>
                <a:gd name="T75" fmla="*/ 1129 h 1355"/>
                <a:gd name="T76" fmla="*/ 1788 w 1889"/>
                <a:gd name="T77" fmla="*/ 1052 h 1355"/>
                <a:gd name="T78" fmla="*/ 1828 w 1889"/>
                <a:gd name="T79" fmla="*/ 960 h 1355"/>
                <a:gd name="T80" fmla="*/ 1860 w 1889"/>
                <a:gd name="T81" fmla="*/ 852 h 1355"/>
                <a:gd name="T82" fmla="*/ 1881 w 1889"/>
                <a:gd name="T83" fmla="*/ 727 h 1355"/>
                <a:gd name="T84" fmla="*/ 1873 w 1889"/>
                <a:gd name="T85" fmla="*/ 625 h 1355"/>
                <a:gd name="T86" fmla="*/ 1726 w 1889"/>
                <a:gd name="T87" fmla="*/ 669 h 1355"/>
                <a:gd name="T88" fmla="*/ 1552 w 1889"/>
                <a:gd name="T89" fmla="*/ 745 h 1355"/>
                <a:gd name="T90" fmla="*/ 1438 w 1889"/>
                <a:gd name="T91" fmla="*/ 808 h 1355"/>
                <a:gd name="T92" fmla="*/ 1316 w 1889"/>
                <a:gd name="T93" fmla="*/ 889 h 1355"/>
                <a:gd name="T94" fmla="*/ 57 w 1889"/>
                <a:gd name="T95" fmla="*/ 750 h 1355"/>
                <a:gd name="T96" fmla="*/ 445 w 1889"/>
                <a:gd name="T97" fmla="*/ 1250 h 1355"/>
                <a:gd name="T98" fmla="*/ 355 w 1889"/>
                <a:gd name="T99" fmla="*/ 1198 h 1355"/>
                <a:gd name="T100" fmla="*/ 283 w 1889"/>
                <a:gd name="T101" fmla="*/ 1140 h 1355"/>
                <a:gd name="T102" fmla="*/ 208 w 1889"/>
                <a:gd name="T103" fmla="*/ 1061 h 1355"/>
                <a:gd name="T104" fmla="*/ 138 w 1889"/>
                <a:gd name="T105" fmla="*/ 958 h 1355"/>
                <a:gd name="T106" fmla="*/ 80 w 1889"/>
                <a:gd name="T107" fmla="*/ 827 h 1355"/>
                <a:gd name="T108" fmla="*/ 1362 w 1889"/>
                <a:gd name="T109" fmla="*/ 1271 h 1355"/>
                <a:gd name="T110" fmla="*/ 1767 w 1889"/>
                <a:gd name="T111" fmla="*/ 863 h 1355"/>
                <a:gd name="T112" fmla="*/ 1706 w 1889"/>
                <a:gd name="T113" fmla="*/ 986 h 1355"/>
                <a:gd name="T114" fmla="*/ 1634 w 1889"/>
                <a:gd name="T115" fmla="*/ 1083 h 1355"/>
                <a:gd name="T116" fmla="*/ 1559 w 1889"/>
                <a:gd name="T117" fmla="*/ 1156 h 1355"/>
                <a:gd name="T118" fmla="*/ 1489 w 1889"/>
                <a:gd name="T119" fmla="*/ 1209 h 1355"/>
                <a:gd name="T120" fmla="*/ 1376 w 1889"/>
                <a:gd name="T121" fmla="*/ 1267 h 13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889" h="1355">
                  <a:moveTo>
                    <a:pt x="1223" y="963"/>
                  </a:moveTo>
                  <a:lnTo>
                    <a:pt x="1208" y="975"/>
                  </a:lnTo>
                  <a:lnTo>
                    <a:pt x="1193" y="988"/>
                  </a:lnTo>
                  <a:lnTo>
                    <a:pt x="1194" y="984"/>
                  </a:lnTo>
                  <a:lnTo>
                    <a:pt x="1195" y="972"/>
                  </a:lnTo>
                  <a:lnTo>
                    <a:pt x="1199" y="953"/>
                  </a:lnTo>
                  <a:lnTo>
                    <a:pt x="1203" y="928"/>
                  </a:lnTo>
                  <a:lnTo>
                    <a:pt x="1206" y="896"/>
                  </a:lnTo>
                  <a:lnTo>
                    <a:pt x="1209" y="859"/>
                  </a:lnTo>
                  <a:lnTo>
                    <a:pt x="1211" y="818"/>
                  </a:lnTo>
                  <a:lnTo>
                    <a:pt x="1213" y="771"/>
                  </a:lnTo>
                  <a:lnTo>
                    <a:pt x="1213" y="730"/>
                  </a:lnTo>
                  <a:lnTo>
                    <a:pt x="1212" y="686"/>
                  </a:lnTo>
                  <a:lnTo>
                    <a:pt x="1209" y="640"/>
                  </a:lnTo>
                  <a:lnTo>
                    <a:pt x="1205" y="593"/>
                  </a:lnTo>
                  <a:lnTo>
                    <a:pt x="1200" y="545"/>
                  </a:lnTo>
                  <a:lnTo>
                    <a:pt x="1191" y="495"/>
                  </a:lnTo>
                  <a:lnTo>
                    <a:pt x="1186" y="470"/>
                  </a:lnTo>
                  <a:lnTo>
                    <a:pt x="1181" y="444"/>
                  </a:lnTo>
                  <a:lnTo>
                    <a:pt x="1175" y="419"/>
                  </a:lnTo>
                  <a:lnTo>
                    <a:pt x="1167" y="393"/>
                  </a:lnTo>
                  <a:lnTo>
                    <a:pt x="1160" y="368"/>
                  </a:lnTo>
                  <a:lnTo>
                    <a:pt x="1152" y="341"/>
                  </a:lnTo>
                  <a:lnTo>
                    <a:pt x="1142" y="315"/>
                  </a:lnTo>
                  <a:lnTo>
                    <a:pt x="1133" y="290"/>
                  </a:lnTo>
                  <a:lnTo>
                    <a:pt x="1122" y="264"/>
                  </a:lnTo>
                  <a:lnTo>
                    <a:pt x="1111" y="239"/>
                  </a:lnTo>
                  <a:lnTo>
                    <a:pt x="1098" y="214"/>
                  </a:lnTo>
                  <a:lnTo>
                    <a:pt x="1085" y="189"/>
                  </a:lnTo>
                  <a:lnTo>
                    <a:pt x="1071" y="164"/>
                  </a:lnTo>
                  <a:lnTo>
                    <a:pt x="1055" y="140"/>
                  </a:lnTo>
                  <a:lnTo>
                    <a:pt x="1040" y="116"/>
                  </a:lnTo>
                  <a:lnTo>
                    <a:pt x="1023" y="92"/>
                  </a:lnTo>
                  <a:lnTo>
                    <a:pt x="1005" y="68"/>
                  </a:lnTo>
                  <a:lnTo>
                    <a:pt x="985" y="45"/>
                  </a:lnTo>
                  <a:lnTo>
                    <a:pt x="965" y="23"/>
                  </a:lnTo>
                  <a:lnTo>
                    <a:pt x="944" y="0"/>
                  </a:lnTo>
                  <a:lnTo>
                    <a:pt x="923" y="23"/>
                  </a:lnTo>
                  <a:lnTo>
                    <a:pt x="903" y="45"/>
                  </a:lnTo>
                  <a:lnTo>
                    <a:pt x="884" y="68"/>
                  </a:lnTo>
                  <a:lnTo>
                    <a:pt x="866" y="92"/>
                  </a:lnTo>
                  <a:lnTo>
                    <a:pt x="848" y="116"/>
                  </a:lnTo>
                  <a:lnTo>
                    <a:pt x="833" y="140"/>
                  </a:lnTo>
                  <a:lnTo>
                    <a:pt x="818" y="164"/>
                  </a:lnTo>
                  <a:lnTo>
                    <a:pt x="803" y="189"/>
                  </a:lnTo>
                  <a:lnTo>
                    <a:pt x="790" y="214"/>
                  </a:lnTo>
                  <a:lnTo>
                    <a:pt x="778" y="239"/>
                  </a:lnTo>
                  <a:lnTo>
                    <a:pt x="767" y="265"/>
                  </a:lnTo>
                  <a:lnTo>
                    <a:pt x="756" y="290"/>
                  </a:lnTo>
                  <a:lnTo>
                    <a:pt x="746" y="316"/>
                  </a:lnTo>
                  <a:lnTo>
                    <a:pt x="737" y="341"/>
                  </a:lnTo>
                  <a:lnTo>
                    <a:pt x="729" y="368"/>
                  </a:lnTo>
                  <a:lnTo>
                    <a:pt x="721" y="393"/>
                  </a:lnTo>
                  <a:lnTo>
                    <a:pt x="714" y="419"/>
                  </a:lnTo>
                  <a:lnTo>
                    <a:pt x="708" y="444"/>
                  </a:lnTo>
                  <a:lnTo>
                    <a:pt x="703" y="470"/>
                  </a:lnTo>
                  <a:lnTo>
                    <a:pt x="698" y="495"/>
                  </a:lnTo>
                  <a:lnTo>
                    <a:pt x="689" y="545"/>
                  </a:lnTo>
                  <a:lnTo>
                    <a:pt x="683" y="593"/>
                  </a:lnTo>
                  <a:lnTo>
                    <a:pt x="679" y="641"/>
                  </a:lnTo>
                  <a:lnTo>
                    <a:pt x="677" y="686"/>
                  </a:lnTo>
                  <a:lnTo>
                    <a:pt x="676" y="730"/>
                  </a:lnTo>
                  <a:lnTo>
                    <a:pt x="676" y="771"/>
                  </a:lnTo>
                  <a:lnTo>
                    <a:pt x="677" y="818"/>
                  </a:lnTo>
                  <a:lnTo>
                    <a:pt x="680" y="859"/>
                  </a:lnTo>
                  <a:lnTo>
                    <a:pt x="683" y="896"/>
                  </a:lnTo>
                  <a:lnTo>
                    <a:pt x="686" y="928"/>
                  </a:lnTo>
                  <a:lnTo>
                    <a:pt x="689" y="953"/>
                  </a:lnTo>
                  <a:lnTo>
                    <a:pt x="693" y="972"/>
                  </a:lnTo>
                  <a:lnTo>
                    <a:pt x="695" y="984"/>
                  </a:lnTo>
                  <a:lnTo>
                    <a:pt x="696" y="988"/>
                  </a:lnTo>
                  <a:lnTo>
                    <a:pt x="681" y="975"/>
                  </a:lnTo>
                  <a:lnTo>
                    <a:pt x="665" y="963"/>
                  </a:lnTo>
                  <a:lnTo>
                    <a:pt x="634" y="937"/>
                  </a:lnTo>
                  <a:lnTo>
                    <a:pt x="604" y="913"/>
                  </a:lnTo>
                  <a:lnTo>
                    <a:pt x="572" y="889"/>
                  </a:lnTo>
                  <a:lnTo>
                    <a:pt x="541" y="867"/>
                  </a:lnTo>
                  <a:lnTo>
                    <a:pt x="511" y="846"/>
                  </a:lnTo>
                  <a:lnTo>
                    <a:pt x="480" y="827"/>
                  </a:lnTo>
                  <a:lnTo>
                    <a:pt x="451" y="808"/>
                  </a:lnTo>
                  <a:lnTo>
                    <a:pt x="421" y="791"/>
                  </a:lnTo>
                  <a:lnTo>
                    <a:pt x="392" y="774"/>
                  </a:lnTo>
                  <a:lnTo>
                    <a:pt x="363" y="759"/>
                  </a:lnTo>
                  <a:lnTo>
                    <a:pt x="336" y="745"/>
                  </a:lnTo>
                  <a:lnTo>
                    <a:pt x="309" y="731"/>
                  </a:lnTo>
                  <a:lnTo>
                    <a:pt x="256" y="707"/>
                  </a:lnTo>
                  <a:lnTo>
                    <a:pt x="208" y="686"/>
                  </a:lnTo>
                  <a:lnTo>
                    <a:pt x="163" y="669"/>
                  </a:lnTo>
                  <a:lnTo>
                    <a:pt x="123" y="655"/>
                  </a:lnTo>
                  <a:lnTo>
                    <a:pt x="87" y="644"/>
                  </a:lnTo>
                  <a:lnTo>
                    <a:pt x="57" y="635"/>
                  </a:lnTo>
                  <a:lnTo>
                    <a:pt x="15" y="625"/>
                  </a:lnTo>
                  <a:lnTo>
                    <a:pt x="0" y="621"/>
                  </a:lnTo>
                  <a:lnTo>
                    <a:pt x="1" y="658"/>
                  </a:lnTo>
                  <a:lnTo>
                    <a:pt x="3" y="692"/>
                  </a:lnTo>
                  <a:lnTo>
                    <a:pt x="7" y="727"/>
                  </a:lnTo>
                  <a:lnTo>
                    <a:pt x="11" y="760"/>
                  </a:lnTo>
                  <a:lnTo>
                    <a:pt x="16" y="792"/>
                  </a:lnTo>
                  <a:lnTo>
                    <a:pt x="21" y="822"/>
                  </a:lnTo>
                  <a:lnTo>
                    <a:pt x="29" y="852"/>
                  </a:lnTo>
                  <a:lnTo>
                    <a:pt x="35" y="880"/>
                  </a:lnTo>
                  <a:lnTo>
                    <a:pt x="43" y="908"/>
                  </a:lnTo>
                  <a:lnTo>
                    <a:pt x="52" y="935"/>
                  </a:lnTo>
                  <a:lnTo>
                    <a:pt x="60" y="960"/>
                  </a:lnTo>
                  <a:lnTo>
                    <a:pt x="69" y="984"/>
                  </a:lnTo>
                  <a:lnTo>
                    <a:pt x="80" y="1008"/>
                  </a:lnTo>
                  <a:lnTo>
                    <a:pt x="89" y="1030"/>
                  </a:lnTo>
                  <a:lnTo>
                    <a:pt x="101" y="1052"/>
                  </a:lnTo>
                  <a:lnTo>
                    <a:pt x="111" y="1073"/>
                  </a:lnTo>
                  <a:lnTo>
                    <a:pt x="123" y="1092"/>
                  </a:lnTo>
                  <a:lnTo>
                    <a:pt x="135" y="1111"/>
                  </a:lnTo>
                  <a:lnTo>
                    <a:pt x="147" y="1129"/>
                  </a:lnTo>
                  <a:lnTo>
                    <a:pt x="159" y="1146"/>
                  </a:lnTo>
                  <a:lnTo>
                    <a:pt x="172" y="1162"/>
                  </a:lnTo>
                  <a:lnTo>
                    <a:pt x="184" y="1178"/>
                  </a:lnTo>
                  <a:lnTo>
                    <a:pt x="197" y="1193"/>
                  </a:lnTo>
                  <a:lnTo>
                    <a:pt x="209" y="1206"/>
                  </a:lnTo>
                  <a:lnTo>
                    <a:pt x="235" y="1231"/>
                  </a:lnTo>
                  <a:lnTo>
                    <a:pt x="260" y="1254"/>
                  </a:lnTo>
                  <a:lnTo>
                    <a:pt x="285" y="1274"/>
                  </a:lnTo>
                  <a:lnTo>
                    <a:pt x="308" y="1292"/>
                  </a:lnTo>
                  <a:lnTo>
                    <a:pt x="311" y="1293"/>
                  </a:lnTo>
                  <a:lnTo>
                    <a:pt x="313" y="1295"/>
                  </a:lnTo>
                  <a:lnTo>
                    <a:pt x="325" y="1303"/>
                  </a:lnTo>
                  <a:lnTo>
                    <a:pt x="338" y="1311"/>
                  </a:lnTo>
                  <a:lnTo>
                    <a:pt x="350" y="1318"/>
                  </a:lnTo>
                  <a:lnTo>
                    <a:pt x="361" y="1323"/>
                  </a:lnTo>
                  <a:lnTo>
                    <a:pt x="389" y="1339"/>
                  </a:lnTo>
                  <a:lnTo>
                    <a:pt x="412" y="1348"/>
                  </a:lnTo>
                  <a:lnTo>
                    <a:pt x="427" y="1353"/>
                  </a:lnTo>
                  <a:lnTo>
                    <a:pt x="432" y="1355"/>
                  </a:lnTo>
                  <a:lnTo>
                    <a:pt x="1457" y="1355"/>
                  </a:lnTo>
                  <a:lnTo>
                    <a:pt x="1462" y="1353"/>
                  </a:lnTo>
                  <a:lnTo>
                    <a:pt x="1477" y="1348"/>
                  </a:lnTo>
                  <a:lnTo>
                    <a:pt x="1499" y="1339"/>
                  </a:lnTo>
                  <a:lnTo>
                    <a:pt x="1528" y="1324"/>
                  </a:lnTo>
                  <a:lnTo>
                    <a:pt x="1539" y="1318"/>
                  </a:lnTo>
                  <a:lnTo>
                    <a:pt x="1551" y="1311"/>
                  </a:lnTo>
                  <a:lnTo>
                    <a:pt x="1564" y="1303"/>
                  </a:lnTo>
                  <a:lnTo>
                    <a:pt x="1576" y="1295"/>
                  </a:lnTo>
                  <a:lnTo>
                    <a:pt x="1578" y="1293"/>
                  </a:lnTo>
                  <a:lnTo>
                    <a:pt x="1580" y="1292"/>
                  </a:lnTo>
                  <a:lnTo>
                    <a:pt x="1581" y="1292"/>
                  </a:lnTo>
                  <a:lnTo>
                    <a:pt x="1604" y="1274"/>
                  </a:lnTo>
                  <a:lnTo>
                    <a:pt x="1629" y="1254"/>
                  </a:lnTo>
                  <a:lnTo>
                    <a:pt x="1654" y="1231"/>
                  </a:lnTo>
                  <a:lnTo>
                    <a:pt x="1680" y="1206"/>
                  </a:lnTo>
                  <a:lnTo>
                    <a:pt x="1692" y="1192"/>
                  </a:lnTo>
                  <a:lnTo>
                    <a:pt x="1705" y="1177"/>
                  </a:lnTo>
                  <a:lnTo>
                    <a:pt x="1717" y="1162"/>
                  </a:lnTo>
                  <a:lnTo>
                    <a:pt x="1730" y="1146"/>
                  </a:lnTo>
                  <a:lnTo>
                    <a:pt x="1742" y="1129"/>
                  </a:lnTo>
                  <a:lnTo>
                    <a:pt x="1754" y="1110"/>
                  </a:lnTo>
                  <a:lnTo>
                    <a:pt x="1765" y="1091"/>
                  </a:lnTo>
                  <a:lnTo>
                    <a:pt x="1777" y="1073"/>
                  </a:lnTo>
                  <a:lnTo>
                    <a:pt x="1788" y="1052"/>
                  </a:lnTo>
                  <a:lnTo>
                    <a:pt x="1799" y="1030"/>
                  </a:lnTo>
                  <a:lnTo>
                    <a:pt x="1809" y="1008"/>
                  </a:lnTo>
                  <a:lnTo>
                    <a:pt x="1819" y="984"/>
                  </a:lnTo>
                  <a:lnTo>
                    <a:pt x="1828" y="960"/>
                  </a:lnTo>
                  <a:lnTo>
                    <a:pt x="1837" y="935"/>
                  </a:lnTo>
                  <a:lnTo>
                    <a:pt x="1846" y="908"/>
                  </a:lnTo>
                  <a:lnTo>
                    <a:pt x="1853" y="880"/>
                  </a:lnTo>
                  <a:lnTo>
                    <a:pt x="1860" y="852"/>
                  </a:lnTo>
                  <a:lnTo>
                    <a:pt x="1867" y="822"/>
                  </a:lnTo>
                  <a:lnTo>
                    <a:pt x="1872" y="792"/>
                  </a:lnTo>
                  <a:lnTo>
                    <a:pt x="1877" y="760"/>
                  </a:lnTo>
                  <a:lnTo>
                    <a:pt x="1881" y="727"/>
                  </a:lnTo>
                  <a:lnTo>
                    <a:pt x="1885" y="692"/>
                  </a:lnTo>
                  <a:lnTo>
                    <a:pt x="1887" y="658"/>
                  </a:lnTo>
                  <a:lnTo>
                    <a:pt x="1889" y="621"/>
                  </a:lnTo>
                  <a:lnTo>
                    <a:pt x="1873" y="625"/>
                  </a:lnTo>
                  <a:lnTo>
                    <a:pt x="1831" y="635"/>
                  </a:lnTo>
                  <a:lnTo>
                    <a:pt x="1801" y="644"/>
                  </a:lnTo>
                  <a:lnTo>
                    <a:pt x="1765" y="655"/>
                  </a:lnTo>
                  <a:lnTo>
                    <a:pt x="1726" y="669"/>
                  </a:lnTo>
                  <a:lnTo>
                    <a:pt x="1681" y="686"/>
                  </a:lnTo>
                  <a:lnTo>
                    <a:pt x="1631" y="707"/>
                  </a:lnTo>
                  <a:lnTo>
                    <a:pt x="1579" y="731"/>
                  </a:lnTo>
                  <a:lnTo>
                    <a:pt x="1552" y="745"/>
                  </a:lnTo>
                  <a:lnTo>
                    <a:pt x="1525" y="759"/>
                  </a:lnTo>
                  <a:lnTo>
                    <a:pt x="1497" y="774"/>
                  </a:lnTo>
                  <a:lnTo>
                    <a:pt x="1467" y="791"/>
                  </a:lnTo>
                  <a:lnTo>
                    <a:pt x="1438" y="808"/>
                  </a:lnTo>
                  <a:lnTo>
                    <a:pt x="1408" y="827"/>
                  </a:lnTo>
                  <a:lnTo>
                    <a:pt x="1377" y="846"/>
                  </a:lnTo>
                  <a:lnTo>
                    <a:pt x="1347" y="867"/>
                  </a:lnTo>
                  <a:lnTo>
                    <a:pt x="1316" y="889"/>
                  </a:lnTo>
                  <a:lnTo>
                    <a:pt x="1285" y="913"/>
                  </a:lnTo>
                  <a:lnTo>
                    <a:pt x="1254" y="937"/>
                  </a:lnTo>
                  <a:lnTo>
                    <a:pt x="1223" y="963"/>
                  </a:lnTo>
                  <a:close/>
                  <a:moveTo>
                    <a:pt x="57" y="750"/>
                  </a:moveTo>
                  <a:lnTo>
                    <a:pt x="57" y="750"/>
                  </a:lnTo>
                  <a:lnTo>
                    <a:pt x="498" y="1271"/>
                  </a:lnTo>
                  <a:lnTo>
                    <a:pt x="484" y="1267"/>
                  </a:lnTo>
                  <a:lnTo>
                    <a:pt x="445" y="1250"/>
                  </a:lnTo>
                  <a:lnTo>
                    <a:pt x="419" y="1237"/>
                  </a:lnTo>
                  <a:lnTo>
                    <a:pt x="387" y="1220"/>
                  </a:lnTo>
                  <a:lnTo>
                    <a:pt x="371" y="1209"/>
                  </a:lnTo>
                  <a:lnTo>
                    <a:pt x="355" y="1198"/>
                  </a:lnTo>
                  <a:lnTo>
                    <a:pt x="337" y="1185"/>
                  </a:lnTo>
                  <a:lnTo>
                    <a:pt x="319" y="1172"/>
                  </a:lnTo>
                  <a:lnTo>
                    <a:pt x="300" y="1156"/>
                  </a:lnTo>
                  <a:lnTo>
                    <a:pt x="283" y="1140"/>
                  </a:lnTo>
                  <a:lnTo>
                    <a:pt x="264" y="1123"/>
                  </a:lnTo>
                  <a:lnTo>
                    <a:pt x="245" y="1104"/>
                  </a:lnTo>
                  <a:lnTo>
                    <a:pt x="226" y="1083"/>
                  </a:lnTo>
                  <a:lnTo>
                    <a:pt x="208" y="1061"/>
                  </a:lnTo>
                  <a:lnTo>
                    <a:pt x="190" y="1037"/>
                  </a:lnTo>
                  <a:lnTo>
                    <a:pt x="172" y="1012"/>
                  </a:lnTo>
                  <a:lnTo>
                    <a:pt x="155" y="986"/>
                  </a:lnTo>
                  <a:lnTo>
                    <a:pt x="138" y="958"/>
                  </a:lnTo>
                  <a:lnTo>
                    <a:pt x="123" y="927"/>
                  </a:lnTo>
                  <a:lnTo>
                    <a:pt x="107" y="896"/>
                  </a:lnTo>
                  <a:lnTo>
                    <a:pt x="93" y="863"/>
                  </a:lnTo>
                  <a:lnTo>
                    <a:pt x="80" y="827"/>
                  </a:lnTo>
                  <a:lnTo>
                    <a:pt x="67" y="790"/>
                  </a:lnTo>
                  <a:lnTo>
                    <a:pt x="57" y="750"/>
                  </a:lnTo>
                  <a:close/>
                  <a:moveTo>
                    <a:pt x="1362" y="1271"/>
                  </a:moveTo>
                  <a:lnTo>
                    <a:pt x="1362" y="1271"/>
                  </a:lnTo>
                  <a:lnTo>
                    <a:pt x="1804" y="750"/>
                  </a:lnTo>
                  <a:lnTo>
                    <a:pt x="1793" y="790"/>
                  </a:lnTo>
                  <a:lnTo>
                    <a:pt x="1781" y="827"/>
                  </a:lnTo>
                  <a:lnTo>
                    <a:pt x="1767" y="863"/>
                  </a:lnTo>
                  <a:lnTo>
                    <a:pt x="1753" y="896"/>
                  </a:lnTo>
                  <a:lnTo>
                    <a:pt x="1738" y="927"/>
                  </a:lnTo>
                  <a:lnTo>
                    <a:pt x="1722" y="958"/>
                  </a:lnTo>
                  <a:lnTo>
                    <a:pt x="1706" y="986"/>
                  </a:lnTo>
                  <a:lnTo>
                    <a:pt x="1688" y="1012"/>
                  </a:lnTo>
                  <a:lnTo>
                    <a:pt x="1670" y="1037"/>
                  </a:lnTo>
                  <a:lnTo>
                    <a:pt x="1652" y="1061"/>
                  </a:lnTo>
                  <a:lnTo>
                    <a:pt x="1634" y="1083"/>
                  </a:lnTo>
                  <a:lnTo>
                    <a:pt x="1616" y="1104"/>
                  </a:lnTo>
                  <a:lnTo>
                    <a:pt x="1597" y="1123"/>
                  </a:lnTo>
                  <a:lnTo>
                    <a:pt x="1578" y="1140"/>
                  </a:lnTo>
                  <a:lnTo>
                    <a:pt x="1559" y="1156"/>
                  </a:lnTo>
                  <a:lnTo>
                    <a:pt x="1542" y="1172"/>
                  </a:lnTo>
                  <a:lnTo>
                    <a:pt x="1524" y="1185"/>
                  </a:lnTo>
                  <a:lnTo>
                    <a:pt x="1506" y="1198"/>
                  </a:lnTo>
                  <a:lnTo>
                    <a:pt x="1489" y="1209"/>
                  </a:lnTo>
                  <a:lnTo>
                    <a:pt x="1473" y="1220"/>
                  </a:lnTo>
                  <a:lnTo>
                    <a:pt x="1442" y="1237"/>
                  </a:lnTo>
                  <a:lnTo>
                    <a:pt x="1415" y="1250"/>
                  </a:lnTo>
                  <a:lnTo>
                    <a:pt x="1376" y="1267"/>
                  </a:lnTo>
                  <a:lnTo>
                    <a:pt x="1362" y="1271"/>
                  </a:lnTo>
                  <a:close/>
                </a:path>
              </a:pathLst>
            </a:custGeom>
            <a:grpFill/>
            <a:ln>
              <a:noFill/>
            </a:ln>
          </p:spPr>
          <p:txBody>
            <a:bodyPr/>
            <a:lstStyle/>
            <a:p>
              <a:pPr>
                <a:defRPr/>
              </a:pPr>
              <a:endParaRPr lang="zh-CN" altLang="en-US" sz="1350">
                <a:solidFill>
                  <a:prstClr val="black"/>
                </a:solidFill>
              </a:endParaRPr>
            </a:p>
          </p:txBody>
        </p:sp>
        <p:sp>
          <p:nvSpPr>
            <p:cNvPr id="29" name="淘宝店chenying0907 27"/>
            <p:cNvSpPr>
              <a:spLocks/>
            </p:cNvSpPr>
            <p:nvPr/>
          </p:nvSpPr>
          <p:spPr bwMode="auto">
            <a:xfrm>
              <a:off x="4619626" y="2373313"/>
              <a:ext cx="330200" cy="266700"/>
            </a:xfrm>
            <a:custGeom>
              <a:avLst/>
              <a:gdLst>
                <a:gd name="T0" fmla="*/ 9 w 1460"/>
                <a:gd name="T1" fmla="*/ 1066 h 1172"/>
                <a:gd name="T2" fmla="*/ 32 w 1460"/>
                <a:gd name="T3" fmla="*/ 923 h 1172"/>
                <a:gd name="T4" fmla="*/ 51 w 1460"/>
                <a:gd name="T5" fmla="*/ 847 h 1172"/>
                <a:gd name="T6" fmla="*/ 108 w 1460"/>
                <a:gd name="T7" fmla="*/ 673 h 1172"/>
                <a:gd name="T8" fmla="*/ 188 w 1460"/>
                <a:gd name="T9" fmla="*/ 510 h 1172"/>
                <a:gd name="T10" fmla="*/ 250 w 1460"/>
                <a:gd name="T11" fmla="*/ 413 h 1172"/>
                <a:gd name="T12" fmla="*/ 326 w 1460"/>
                <a:gd name="T13" fmla="*/ 319 h 1172"/>
                <a:gd name="T14" fmla="*/ 416 w 1460"/>
                <a:gd name="T15" fmla="*/ 230 h 1172"/>
                <a:gd name="T16" fmla="*/ 619 w 1460"/>
                <a:gd name="T17" fmla="*/ 94 h 1172"/>
                <a:gd name="T18" fmla="*/ 879 w 1460"/>
                <a:gd name="T19" fmla="*/ 11 h 1172"/>
                <a:gd name="T20" fmla="*/ 1098 w 1460"/>
                <a:gd name="T21" fmla="*/ 3 h 1172"/>
                <a:gd name="T22" fmla="*/ 1199 w 1460"/>
                <a:gd name="T23" fmla="*/ 23 h 1172"/>
                <a:gd name="T24" fmla="*/ 1328 w 1460"/>
                <a:gd name="T25" fmla="*/ 93 h 1172"/>
                <a:gd name="T26" fmla="*/ 1420 w 1460"/>
                <a:gd name="T27" fmla="*/ 207 h 1172"/>
                <a:gd name="T28" fmla="*/ 1459 w 1460"/>
                <a:gd name="T29" fmla="*/ 346 h 1172"/>
                <a:gd name="T30" fmla="*/ 1459 w 1460"/>
                <a:gd name="T31" fmla="*/ 409 h 1172"/>
                <a:gd name="T32" fmla="*/ 1428 w 1460"/>
                <a:gd name="T33" fmla="*/ 524 h 1172"/>
                <a:gd name="T34" fmla="*/ 1355 w 1460"/>
                <a:gd name="T35" fmla="*/ 636 h 1172"/>
                <a:gd name="T36" fmla="*/ 1254 w 1460"/>
                <a:gd name="T37" fmla="*/ 716 h 1172"/>
                <a:gd name="T38" fmla="*/ 1138 w 1460"/>
                <a:gd name="T39" fmla="*/ 760 h 1172"/>
                <a:gd name="T40" fmla="*/ 1049 w 1460"/>
                <a:gd name="T41" fmla="*/ 764 h 1172"/>
                <a:gd name="T42" fmla="*/ 932 w 1460"/>
                <a:gd name="T43" fmla="*/ 742 h 1172"/>
                <a:gd name="T44" fmla="*/ 828 w 1460"/>
                <a:gd name="T45" fmla="*/ 689 h 1172"/>
                <a:gd name="T46" fmla="*/ 757 w 1460"/>
                <a:gd name="T47" fmla="*/ 612 h 1172"/>
                <a:gd name="T48" fmla="*/ 705 w 1460"/>
                <a:gd name="T49" fmla="*/ 482 h 1172"/>
                <a:gd name="T50" fmla="*/ 700 w 1460"/>
                <a:gd name="T51" fmla="*/ 389 h 1172"/>
                <a:gd name="T52" fmla="*/ 712 w 1460"/>
                <a:gd name="T53" fmla="*/ 346 h 1172"/>
                <a:gd name="T54" fmla="*/ 751 w 1460"/>
                <a:gd name="T55" fmla="*/ 319 h 1172"/>
                <a:gd name="T56" fmla="*/ 800 w 1460"/>
                <a:gd name="T57" fmla="*/ 323 h 1172"/>
                <a:gd name="T58" fmla="*/ 833 w 1460"/>
                <a:gd name="T59" fmla="*/ 356 h 1172"/>
                <a:gd name="T60" fmla="*/ 841 w 1460"/>
                <a:gd name="T61" fmla="*/ 392 h 1172"/>
                <a:gd name="T62" fmla="*/ 841 w 1460"/>
                <a:gd name="T63" fmla="*/ 461 h 1172"/>
                <a:gd name="T64" fmla="*/ 868 w 1460"/>
                <a:gd name="T65" fmla="*/ 542 h 1172"/>
                <a:gd name="T66" fmla="*/ 954 w 1460"/>
                <a:gd name="T67" fmla="*/ 619 h 1172"/>
                <a:gd name="T68" fmla="*/ 1050 w 1460"/>
                <a:gd name="T69" fmla="*/ 646 h 1172"/>
                <a:gd name="T70" fmla="*/ 1130 w 1460"/>
                <a:gd name="T71" fmla="*/ 646 h 1172"/>
                <a:gd name="T72" fmla="*/ 1214 w 1460"/>
                <a:gd name="T73" fmla="*/ 615 h 1172"/>
                <a:gd name="T74" fmla="*/ 1289 w 1460"/>
                <a:gd name="T75" fmla="*/ 554 h 1172"/>
                <a:gd name="T76" fmla="*/ 1345 w 1460"/>
                <a:gd name="T77" fmla="*/ 469 h 1172"/>
                <a:gd name="T78" fmla="*/ 1365 w 1460"/>
                <a:gd name="T79" fmla="*/ 396 h 1172"/>
                <a:gd name="T80" fmla="*/ 1366 w 1460"/>
                <a:gd name="T81" fmla="*/ 367 h 1172"/>
                <a:gd name="T82" fmla="*/ 1347 w 1460"/>
                <a:gd name="T83" fmla="*/ 261 h 1172"/>
                <a:gd name="T84" fmla="*/ 1285 w 1460"/>
                <a:gd name="T85" fmla="*/ 169 h 1172"/>
                <a:gd name="T86" fmla="*/ 1189 w 1460"/>
                <a:gd name="T87" fmla="*/ 105 h 1172"/>
                <a:gd name="T88" fmla="*/ 1108 w 1460"/>
                <a:gd name="T89" fmla="*/ 81 h 1172"/>
                <a:gd name="T90" fmla="*/ 1072 w 1460"/>
                <a:gd name="T91" fmla="*/ 77 h 1172"/>
                <a:gd name="T92" fmla="*/ 782 w 1460"/>
                <a:gd name="T93" fmla="*/ 103 h 1172"/>
                <a:gd name="T94" fmla="*/ 553 w 1460"/>
                <a:gd name="T95" fmla="*/ 203 h 1172"/>
                <a:gd name="T96" fmla="*/ 390 w 1460"/>
                <a:gd name="T97" fmla="*/ 333 h 1172"/>
                <a:gd name="T98" fmla="*/ 314 w 1460"/>
                <a:gd name="T99" fmla="*/ 419 h 1172"/>
                <a:gd name="T100" fmla="*/ 249 w 1460"/>
                <a:gd name="T101" fmla="*/ 510 h 1172"/>
                <a:gd name="T102" fmla="*/ 178 w 1460"/>
                <a:gd name="T103" fmla="*/ 642 h 1172"/>
                <a:gd name="T104" fmla="*/ 110 w 1460"/>
                <a:gd name="T105" fmla="*/ 814 h 1172"/>
                <a:gd name="T106" fmla="*/ 84 w 1460"/>
                <a:gd name="T107" fmla="*/ 912 h 1172"/>
                <a:gd name="T108" fmla="*/ 63 w 1460"/>
                <a:gd name="T109" fmla="*/ 1012 h 1172"/>
                <a:gd name="T110" fmla="*/ 46 w 1460"/>
                <a:gd name="T111" fmla="*/ 1149 h 1172"/>
                <a:gd name="T112" fmla="*/ 29 w 1460"/>
                <a:gd name="T113" fmla="*/ 1171 h 1172"/>
                <a:gd name="T114" fmla="*/ 2 w 1460"/>
                <a:gd name="T115" fmla="*/ 1160 h 1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460" h="1172">
                  <a:moveTo>
                    <a:pt x="0" y="1146"/>
                  </a:moveTo>
                  <a:lnTo>
                    <a:pt x="0" y="1144"/>
                  </a:lnTo>
                  <a:lnTo>
                    <a:pt x="1" y="1137"/>
                  </a:lnTo>
                  <a:lnTo>
                    <a:pt x="2" y="1125"/>
                  </a:lnTo>
                  <a:lnTo>
                    <a:pt x="4" y="1110"/>
                  </a:lnTo>
                  <a:lnTo>
                    <a:pt x="6" y="1090"/>
                  </a:lnTo>
                  <a:lnTo>
                    <a:pt x="9" y="1066"/>
                  </a:lnTo>
                  <a:lnTo>
                    <a:pt x="13" y="1039"/>
                  </a:lnTo>
                  <a:lnTo>
                    <a:pt x="17" y="1007"/>
                  </a:lnTo>
                  <a:lnTo>
                    <a:pt x="20" y="989"/>
                  </a:lnTo>
                  <a:lnTo>
                    <a:pt x="23" y="972"/>
                  </a:lnTo>
                  <a:lnTo>
                    <a:pt x="27" y="953"/>
                  </a:lnTo>
                  <a:lnTo>
                    <a:pt x="30" y="933"/>
                  </a:lnTo>
                  <a:lnTo>
                    <a:pt x="32" y="923"/>
                  </a:lnTo>
                  <a:lnTo>
                    <a:pt x="35" y="912"/>
                  </a:lnTo>
                  <a:lnTo>
                    <a:pt x="37" y="902"/>
                  </a:lnTo>
                  <a:lnTo>
                    <a:pt x="39" y="891"/>
                  </a:lnTo>
                  <a:lnTo>
                    <a:pt x="42" y="880"/>
                  </a:lnTo>
                  <a:lnTo>
                    <a:pt x="45" y="869"/>
                  </a:lnTo>
                  <a:lnTo>
                    <a:pt x="48" y="858"/>
                  </a:lnTo>
                  <a:lnTo>
                    <a:pt x="51" y="847"/>
                  </a:lnTo>
                  <a:lnTo>
                    <a:pt x="58" y="823"/>
                  </a:lnTo>
                  <a:lnTo>
                    <a:pt x="64" y="800"/>
                  </a:lnTo>
                  <a:lnTo>
                    <a:pt x="71" y="775"/>
                  </a:lnTo>
                  <a:lnTo>
                    <a:pt x="80" y="751"/>
                  </a:lnTo>
                  <a:lnTo>
                    <a:pt x="89" y="725"/>
                  </a:lnTo>
                  <a:lnTo>
                    <a:pt x="98" y="700"/>
                  </a:lnTo>
                  <a:lnTo>
                    <a:pt x="108" y="673"/>
                  </a:lnTo>
                  <a:lnTo>
                    <a:pt x="119" y="647"/>
                  </a:lnTo>
                  <a:lnTo>
                    <a:pt x="132" y="620"/>
                  </a:lnTo>
                  <a:lnTo>
                    <a:pt x="144" y="593"/>
                  </a:lnTo>
                  <a:lnTo>
                    <a:pt x="157" y="565"/>
                  </a:lnTo>
                  <a:lnTo>
                    <a:pt x="172" y="537"/>
                  </a:lnTo>
                  <a:lnTo>
                    <a:pt x="180" y="524"/>
                  </a:lnTo>
                  <a:lnTo>
                    <a:pt x="188" y="510"/>
                  </a:lnTo>
                  <a:lnTo>
                    <a:pt x="196" y="497"/>
                  </a:lnTo>
                  <a:lnTo>
                    <a:pt x="204" y="482"/>
                  </a:lnTo>
                  <a:lnTo>
                    <a:pt x="212" y="468"/>
                  </a:lnTo>
                  <a:lnTo>
                    <a:pt x="221" y="454"/>
                  </a:lnTo>
                  <a:lnTo>
                    <a:pt x="231" y="440"/>
                  </a:lnTo>
                  <a:lnTo>
                    <a:pt x="241" y="427"/>
                  </a:lnTo>
                  <a:lnTo>
                    <a:pt x="250" y="413"/>
                  </a:lnTo>
                  <a:lnTo>
                    <a:pt x="260" y="399"/>
                  </a:lnTo>
                  <a:lnTo>
                    <a:pt x="271" y="386"/>
                  </a:lnTo>
                  <a:lnTo>
                    <a:pt x="280" y="371"/>
                  </a:lnTo>
                  <a:lnTo>
                    <a:pt x="292" y="359"/>
                  </a:lnTo>
                  <a:lnTo>
                    <a:pt x="303" y="345"/>
                  </a:lnTo>
                  <a:lnTo>
                    <a:pt x="315" y="333"/>
                  </a:lnTo>
                  <a:lnTo>
                    <a:pt x="326" y="319"/>
                  </a:lnTo>
                  <a:lnTo>
                    <a:pt x="338" y="305"/>
                  </a:lnTo>
                  <a:lnTo>
                    <a:pt x="350" y="292"/>
                  </a:lnTo>
                  <a:lnTo>
                    <a:pt x="363" y="279"/>
                  </a:lnTo>
                  <a:lnTo>
                    <a:pt x="375" y="268"/>
                  </a:lnTo>
                  <a:lnTo>
                    <a:pt x="389" y="255"/>
                  </a:lnTo>
                  <a:lnTo>
                    <a:pt x="403" y="243"/>
                  </a:lnTo>
                  <a:lnTo>
                    <a:pt x="416" y="230"/>
                  </a:lnTo>
                  <a:lnTo>
                    <a:pt x="430" y="218"/>
                  </a:lnTo>
                  <a:lnTo>
                    <a:pt x="458" y="195"/>
                  </a:lnTo>
                  <a:lnTo>
                    <a:pt x="488" y="173"/>
                  </a:lnTo>
                  <a:lnTo>
                    <a:pt x="520" y="152"/>
                  </a:lnTo>
                  <a:lnTo>
                    <a:pt x="552" y="131"/>
                  </a:lnTo>
                  <a:lnTo>
                    <a:pt x="585" y="112"/>
                  </a:lnTo>
                  <a:lnTo>
                    <a:pt x="619" y="94"/>
                  </a:lnTo>
                  <a:lnTo>
                    <a:pt x="654" y="77"/>
                  </a:lnTo>
                  <a:lnTo>
                    <a:pt x="689" y="62"/>
                  </a:lnTo>
                  <a:lnTo>
                    <a:pt x="727" y="48"/>
                  </a:lnTo>
                  <a:lnTo>
                    <a:pt x="763" y="37"/>
                  </a:lnTo>
                  <a:lnTo>
                    <a:pt x="802" y="27"/>
                  </a:lnTo>
                  <a:lnTo>
                    <a:pt x="841" y="18"/>
                  </a:lnTo>
                  <a:lnTo>
                    <a:pt x="879" y="11"/>
                  </a:lnTo>
                  <a:lnTo>
                    <a:pt x="919" y="6"/>
                  </a:lnTo>
                  <a:lnTo>
                    <a:pt x="958" y="3"/>
                  </a:lnTo>
                  <a:lnTo>
                    <a:pt x="998" y="0"/>
                  </a:lnTo>
                  <a:lnTo>
                    <a:pt x="1077" y="1"/>
                  </a:lnTo>
                  <a:lnTo>
                    <a:pt x="1082" y="1"/>
                  </a:lnTo>
                  <a:lnTo>
                    <a:pt x="1089" y="1"/>
                  </a:lnTo>
                  <a:lnTo>
                    <a:pt x="1098" y="3"/>
                  </a:lnTo>
                  <a:lnTo>
                    <a:pt x="1118" y="5"/>
                  </a:lnTo>
                  <a:lnTo>
                    <a:pt x="1127" y="6"/>
                  </a:lnTo>
                  <a:lnTo>
                    <a:pt x="1138" y="8"/>
                  </a:lnTo>
                  <a:lnTo>
                    <a:pt x="1148" y="10"/>
                  </a:lnTo>
                  <a:lnTo>
                    <a:pt x="1159" y="12"/>
                  </a:lnTo>
                  <a:lnTo>
                    <a:pt x="1180" y="17"/>
                  </a:lnTo>
                  <a:lnTo>
                    <a:pt x="1199" y="23"/>
                  </a:lnTo>
                  <a:lnTo>
                    <a:pt x="1219" y="30"/>
                  </a:lnTo>
                  <a:lnTo>
                    <a:pt x="1239" y="38"/>
                  </a:lnTo>
                  <a:lnTo>
                    <a:pt x="1258" y="46"/>
                  </a:lnTo>
                  <a:lnTo>
                    <a:pt x="1276" y="57"/>
                  </a:lnTo>
                  <a:lnTo>
                    <a:pt x="1295" y="68"/>
                  </a:lnTo>
                  <a:lnTo>
                    <a:pt x="1311" y="80"/>
                  </a:lnTo>
                  <a:lnTo>
                    <a:pt x="1328" y="93"/>
                  </a:lnTo>
                  <a:lnTo>
                    <a:pt x="1344" y="107"/>
                  </a:lnTo>
                  <a:lnTo>
                    <a:pt x="1359" y="122"/>
                  </a:lnTo>
                  <a:lnTo>
                    <a:pt x="1373" y="137"/>
                  </a:lnTo>
                  <a:lnTo>
                    <a:pt x="1387" y="154"/>
                  </a:lnTo>
                  <a:lnTo>
                    <a:pt x="1399" y="171"/>
                  </a:lnTo>
                  <a:lnTo>
                    <a:pt x="1411" y="189"/>
                  </a:lnTo>
                  <a:lnTo>
                    <a:pt x="1420" y="207"/>
                  </a:lnTo>
                  <a:lnTo>
                    <a:pt x="1429" y="226"/>
                  </a:lnTo>
                  <a:lnTo>
                    <a:pt x="1437" y="246"/>
                  </a:lnTo>
                  <a:lnTo>
                    <a:pt x="1444" y="266"/>
                  </a:lnTo>
                  <a:lnTo>
                    <a:pt x="1449" y="286"/>
                  </a:lnTo>
                  <a:lnTo>
                    <a:pt x="1453" y="305"/>
                  </a:lnTo>
                  <a:lnTo>
                    <a:pt x="1457" y="326"/>
                  </a:lnTo>
                  <a:lnTo>
                    <a:pt x="1459" y="346"/>
                  </a:lnTo>
                  <a:lnTo>
                    <a:pt x="1460" y="367"/>
                  </a:lnTo>
                  <a:lnTo>
                    <a:pt x="1460" y="387"/>
                  </a:lnTo>
                  <a:lnTo>
                    <a:pt x="1460" y="397"/>
                  </a:lnTo>
                  <a:lnTo>
                    <a:pt x="1460" y="399"/>
                  </a:lnTo>
                  <a:lnTo>
                    <a:pt x="1460" y="400"/>
                  </a:lnTo>
                  <a:lnTo>
                    <a:pt x="1459" y="405"/>
                  </a:lnTo>
                  <a:lnTo>
                    <a:pt x="1459" y="409"/>
                  </a:lnTo>
                  <a:lnTo>
                    <a:pt x="1457" y="427"/>
                  </a:lnTo>
                  <a:lnTo>
                    <a:pt x="1456" y="436"/>
                  </a:lnTo>
                  <a:lnTo>
                    <a:pt x="1453" y="445"/>
                  </a:lnTo>
                  <a:lnTo>
                    <a:pt x="1448" y="467"/>
                  </a:lnTo>
                  <a:lnTo>
                    <a:pt x="1443" y="487"/>
                  </a:lnTo>
                  <a:lnTo>
                    <a:pt x="1436" y="506"/>
                  </a:lnTo>
                  <a:lnTo>
                    <a:pt x="1428" y="524"/>
                  </a:lnTo>
                  <a:lnTo>
                    <a:pt x="1420" y="541"/>
                  </a:lnTo>
                  <a:lnTo>
                    <a:pt x="1411" y="559"/>
                  </a:lnTo>
                  <a:lnTo>
                    <a:pt x="1401" y="576"/>
                  </a:lnTo>
                  <a:lnTo>
                    <a:pt x="1391" y="592"/>
                  </a:lnTo>
                  <a:lnTo>
                    <a:pt x="1379" y="607"/>
                  </a:lnTo>
                  <a:lnTo>
                    <a:pt x="1368" y="622"/>
                  </a:lnTo>
                  <a:lnTo>
                    <a:pt x="1355" y="636"/>
                  </a:lnTo>
                  <a:lnTo>
                    <a:pt x="1342" y="650"/>
                  </a:lnTo>
                  <a:lnTo>
                    <a:pt x="1328" y="663"/>
                  </a:lnTo>
                  <a:lnTo>
                    <a:pt x="1314" y="675"/>
                  </a:lnTo>
                  <a:lnTo>
                    <a:pt x="1300" y="687"/>
                  </a:lnTo>
                  <a:lnTo>
                    <a:pt x="1285" y="697"/>
                  </a:lnTo>
                  <a:lnTo>
                    <a:pt x="1269" y="706"/>
                  </a:lnTo>
                  <a:lnTo>
                    <a:pt x="1254" y="716"/>
                  </a:lnTo>
                  <a:lnTo>
                    <a:pt x="1238" y="725"/>
                  </a:lnTo>
                  <a:lnTo>
                    <a:pt x="1222" y="733"/>
                  </a:lnTo>
                  <a:lnTo>
                    <a:pt x="1206" y="740"/>
                  </a:lnTo>
                  <a:lnTo>
                    <a:pt x="1189" y="746"/>
                  </a:lnTo>
                  <a:lnTo>
                    <a:pt x="1172" y="751"/>
                  </a:lnTo>
                  <a:lnTo>
                    <a:pt x="1154" y="756"/>
                  </a:lnTo>
                  <a:lnTo>
                    <a:pt x="1138" y="760"/>
                  </a:lnTo>
                  <a:lnTo>
                    <a:pt x="1120" y="762"/>
                  </a:lnTo>
                  <a:lnTo>
                    <a:pt x="1102" y="764"/>
                  </a:lnTo>
                  <a:lnTo>
                    <a:pt x="1085" y="765"/>
                  </a:lnTo>
                  <a:lnTo>
                    <a:pt x="1076" y="765"/>
                  </a:lnTo>
                  <a:lnTo>
                    <a:pt x="1068" y="765"/>
                  </a:lnTo>
                  <a:lnTo>
                    <a:pt x="1059" y="765"/>
                  </a:lnTo>
                  <a:lnTo>
                    <a:pt x="1049" y="764"/>
                  </a:lnTo>
                  <a:lnTo>
                    <a:pt x="1035" y="763"/>
                  </a:lnTo>
                  <a:lnTo>
                    <a:pt x="1022" y="761"/>
                  </a:lnTo>
                  <a:lnTo>
                    <a:pt x="1007" y="760"/>
                  </a:lnTo>
                  <a:lnTo>
                    <a:pt x="991" y="757"/>
                  </a:lnTo>
                  <a:lnTo>
                    <a:pt x="976" y="753"/>
                  </a:lnTo>
                  <a:lnTo>
                    <a:pt x="961" y="750"/>
                  </a:lnTo>
                  <a:lnTo>
                    <a:pt x="932" y="742"/>
                  </a:lnTo>
                  <a:lnTo>
                    <a:pt x="903" y="732"/>
                  </a:lnTo>
                  <a:lnTo>
                    <a:pt x="890" y="725"/>
                  </a:lnTo>
                  <a:lnTo>
                    <a:pt x="877" y="719"/>
                  </a:lnTo>
                  <a:lnTo>
                    <a:pt x="865" y="712"/>
                  </a:lnTo>
                  <a:lnTo>
                    <a:pt x="852" y="704"/>
                  </a:lnTo>
                  <a:lnTo>
                    <a:pt x="840" y="697"/>
                  </a:lnTo>
                  <a:lnTo>
                    <a:pt x="828" y="689"/>
                  </a:lnTo>
                  <a:lnTo>
                    <a:pt x="818" y="680"/>
                  </a:lnTo>
                  <a:lnTo>
                    <a:pt x="807" y="671"/>
                  </a:lnTo>
                  <a:lnTo>
                    <a:pt x="798" y="662"/>
                  </a:lnTo>
                  <a:lnTo>
                    <a:pt x="788" y="652"/>
                  </a:lnTo>
                  <a:lnTo>
                    <a:pt x="779" y="643"/>
                  </a:lnTo>
                  <a:lnTo>
                    <a:pt x="771" y="632"/>
                  </a:lnTo>
                  <a:lnTo>
                    <a:pt x="757" y="612"/>
                  </a:lnTo>
                  <a:lnTo>
                    <a:pt x="745" y="593"/>
                  </a:lnTo>
                  <a:lnTo>
                    <a:pt x="734" y="572"/>
                  </a:lnTo>
                  <a:lnTo>
                    <a:pt x="726" y="553"/>
                  </a:lnTo>
                  <a:lnTo>
                    <a:pt x="718" y="533"/>
                  </a:lnTo>
                  <a:lnTo>
                    <a:pt x="713" y="515"/>
                  </a:lnTo>
                  <a:lnTo>
                    <a:pt x="708" y="499"/>
                  </a:lnTo>
                  <a:lnTo>
                    <a:pt x="705" y="482"/>
                  </a:lnTo>
                  <a:lnTo>
                    <a:pt x="701" y="454"/>
                  </a:lnTo>
                  <a:lnTo>
                    <a:pt x="700" y="430"/>
                  </a:lnTo>
                  <a:lnTo>
                    <a:pt x="699" y="419"/>
                  </a:lnTo>
                  <a:lnTo>
                    <a:pt x="699" y="411"/>
                  </a:lnTo>
                  <a:lnTo>
                    <a:pt x="699" y="404"/>
                  </a:lnTo>
                  <a:lnTo>
                    <a:pt x="699" y="397"/>
                  </a:lnTo>
                  <a:lnTo>
                    <a:pt x="700" y="389"/>
                  </a:lnTo>
                  <a:lnTo>
                    <a:pt x="700" y="386"/>
                  </a:lnTo>
                  <a:lnTo>
                    <a:pt x="700" y="379"/>
                  </a:lnTo>
                  <a:lnTo>
                    <a:pt x="701" y="371"/>
                  </a:lnTo>
                  <a:lnTo>
                    <a:pt x="703" y="365"/>
                  </a:lnTo>
                  <a:lnTo>
                    <a:pt x="706" y="359"/>
                  </a:lnTo>
                  <a:lnTo>
                    <a:pt x="709" y="352"/>
                  </a:lnTo>
                  <a:lnTo>
                    <a:pt x="712" y="346"/>
                  </a:lnTo>
                  <a:lnTo>
                    <a:pt x="716" y="341"/>
                  </a:lnTo>
                  <a:lnTo>
                    <a:pt x="722" y="336"/>
                  </a:lnTo>
                  <a:lnTo>
                    <a:pt x="727" y="332"/>
                  </a:lnTo>
                  <a:lnTo>
                    <a:pt x="732" y="327"/>
                  </a:lnTo>
                  <a:lnTo>
                    <a:pt x="738" y="324"/>
                  </a:lnTo>
                  <a:lnTo>
                    <a:pt x="745" y="321"/>
                  </a:lnTo>
                  <a:lnTo>
                    <a:pt x="751" y="319"/>
                  </a:lnTo>
                  <a:lnTo>
                    <a:pt x="758" y="318"/>
                  </a:lnTo>
                  <a:lnTo>
                    <a:pt x="764" y="317"/>
                  </a:lnTo>
                  <a:lnTo>
                    <a:pt x="772" y="317"/>
                  </a:lnTo>
                  <a:lnTo>
                    <a:pt x="779" y="317"/>
                  </a:lnTo>
                  <a:lnTo>
                    <a:pt x="786" y="318"/>
                  </a:lnTo>
                  <a:lnTo>
                    <a:pt x="793" y="320"/>
                  </a:lnTo>
                  <a:lnTo>
                    <a:pt x="800" y="323"/>
                  </a:lnTo>
                  <a:lnTo>
                    <a:pt x="805" y="326"/>
                  </a:lnTo>
                  <a:lnTo>
                    <a:pt x="811" y="329"/>
                  </a:lnTo>
                  <a:lnTo>
                    <a:pt x="817" y="334"/>
                  </a:lnTo>
                  <a:lnTo>
                    <a:pt x="822" y="339"/>
                  </a:lnTo>
                  <a:lnTo>
                    <a:pt x="826" y="344"/>
                  </a:lnTo>
                  <a:lnTo>
                    <a:pt x="830" y="349"/>
                  </a:lnTo>
                  <a:lnTo>
                    <a:pt x="833" y="356"/>
                  </a:lnTo>
                  <a:lnTo>
                    <a:pt x="837" y="362"/>
                  </a:lnTo>
                  <a:lnTo>
                    <a:pt x="839" y="368"/>
                  </a:lnTo>
                  <a:lnTo>
                    <a:pt x="841" y="375"/>
                  </a:lnTo>
                  <a:lnTo>
                    <a:pt x="841" y="382"/>
                  </a:lnTo>
                  <a:lnTo>
                    <a:pt x="842" y="389"/>
                  </a:lnTo>
                  <a:lnTo>
                    <a:pt x="842" y="391"/>
                  </a:lnTo>
                  <a:lnTo>
                    <a:pt x="841" y="392"/>
                  </a:lnTo>
                  <a:lnTo>
                    <a:pt x="841" y="397"/>
                  </a:lnTo>
                  <a:lnTo>
                    <a:pt x="841" y="399"/>
                  </a:lnTo>
                  <a:lnTo>
                    <a:pt x="841" y="405"/>
                  </a:lnTo>
                  <a:lnTo>
                    <a:pt x="840" y="414"/>
                  </a:lnTo>
                  <a:lnTo>
                    <a:pt x="840" y="427"/>
                  </a:lnTo>
                  <a:lnTo>
                    <a:pt x="840" y="442"/>
                  </a:lnTo>
                  <a:lnTo>
                    <a:pt x="841" y="461"/>
                  </a:lnTo>
                  <a:lnTo>
                    <a:pt x="843" y="471"/>
                  </a:lnTo>
                  <a:lnTo>
                    <a:pt x="845" y="482"/>
                  </a:lnTo>
                  <a:lnTo>
                    <a:pt x="848" y="493"/>
                  </a:lnTo>
                  <a:lnTo>
                    <a:pt x="851" y="506"/>
                  </a:lnTo>
                  <a:lnTo>
                    <a:pt x="855" y="517"/>
                  </a:lnTo>
                  <a:lnTo>
                    <a:pt x="861" y="530"/>
                  </a:lnTo>
                  <a:lnTo>
                    <a:pt x="868" y="542"/>
                  </a:lnTo>
                  <a:lnTo>
                    <a:pt x="875" y="554"/>
                  </a:lnTo>
                  <a:lnTo>
                    <a:pt x="885" y="567"/>
                  </a:lnTo>
                  <a:lnTo>
                    <a:pt x="895" y="578"/>
                  </a:lnTo>
                  <a:lnTo>
                    <a:pt x="908" y="589"/>
                  </a:lnTo>
                  <a:lnTo>
                    <a:pt x="921" y="600"/>
                  </a:lnTo>
                  <a:lnTo>
                    <a:pt x="936" y="610"/>
                  </a:lnTo>
                  <a:lnTo>
                    <a:pt x="954" y="619"/>
                  </a:lnTo>
                  <a:lnTo>
                    <a:pt x="973" y="627"/>
                  </a:lnTo>
                  <a:lnTo>
                    <a:pt x="992" y="634"/>
                  </a:lnTo>
                  <a:lnTo>
                    <a:pt x="1003" y="638"/>
                  </a:lnTo>
                  <a:lnTo>
                    <a:pt x="1013" y="640"/>
                  </a:lnTo>
                  <a:lnTo>
                    <a:pt x="1024" y="643"/>
                  </a:lnTo>
                  <a:lnTo>
                    <a:pt x="1036" y="645"/>
                  </a:lnTo>
                  <a:lnTo>
                    <a:pt x="1050" y="646"/>
                  </a:lnTo>
                  <a:lnTo>
                    <a:pt x="1063" y="648"/>
                  </a:lnTo>
                  <a:lnTo>
                    <a:pt x="1073" y="649"/>
                  </a:lnTo>
                  <a:lnTo>
                    <a:pt x="1084" y="650"/>
                  </a:lnTo>
                  <a:lnTo>
                    <a:pt x="1096" y="650"/>
                  </a:lnTo>
                  <a:lnTo>
                    <a:pt x="1107" y="649"/>
                  </a:lnTo>
                  <a:lnTo>
                    <a:pt x="1119" y="648"/>
                  </a:lnTo>
                  <a:lnTo>
                    <a:pt x="1130" y="646"/>
                  </a:lnTo>
                  <a:lnTo>
                    <a:pt x="1143" y="643"/>
                  </a:lnTo>
                  <a:lnTo>
                    <a:pt x="1154" y="640"/>
                  </a:lnTo>
                  <a:lnTo>
                    <a:pt x="1167" y="636"/>
                  </a:lnTo>
                  <a:lnTo>
                    <a:pt x="1178" y="631"/>
                  </a:lnTo>
                  <a:lnTo>
                    <a:pt x="1190" y="626"/>
                  </a:lnTo>
                  <a:lnTo>
                    <a:pt x="1203" y="621"/>
                  </a:lnTo>
                  <a:lnTo>
                    <a:pt x="1214" y="615"/>
                  </a:lnTo>
                  <a:lnTo>
                    <a:pt x="1226" y="607"/>
                  </a:lnTo>
                  <a:lnTo>
                    <a:pt x="1237" y="600"/>
                  </a:lnTo>
                  <a:lnTo>
                    <a:pt x="1248" y="592"/>
                  </a:lnTo>
                  <a:lnTo>
                    <a:pt x="1259" y="583"/>
                  </a:lnTo>
                  <a:lnTo>
                    <a:pt x="1269" y="574"/>
                  </a:lnTo>
                  <a:lnTo>
                    <a:pt x="1280" y="564"/>
                  </a:lnTo>
                  <a:lnTo>
                    <a:pt x="1289" y="554"/>
                  </a:lnTo>
                  <a:lnTo>
                    <a:pt x="1299" y="544"/>
                  </a:lnTo>
                  <a:lnTo>
                    <a:pt x="1308" y="532"/>
                  </a:lnTo>
                  <a:lnTo>
                    <a:pt x="1317" y="521"/>
                  </a:lnTo>
                  <a:lnTo>
                    <a:pt x="1325" y="508"/>
                  </a:lnTo>
                  <a:lnTo>
                    <a:pt x="1332" y="495"/>
                  </a:lnTo>
                  <a:lnTo>
                    <a:pt x="1338" y="483"/>
                  </a:lnTo>
                  <a:lnTo>
                    <a:pt x="1345" y="469"/>
                  </a:lnTo>
                  <a:lnTo>
                    <a:pt x="1350" y="456"/>
                  </a:lnTo>
                  <a:lnTo>
                    <a:pt x="1354" y="442"/>
                  </a:lnTo>
                  <a:lnTo>
                    <a:pt x="1358" y="430"/>
                  </a:lnTo>
                  <a:lnTo>
                    <a:pt x="1359" y="427"/>
                  </a:lnTo>
                  <a:lnTo>
                    <a:pt x="1360" y="422"/>
                  </a:lnTo>
                  <a:lnTo>
                    <a:pt x="1361" y="414"/>
                  </a:lnTo>
                  <a:lnTo>
                    <a:pt x="1365" y="396"/>
                  </a:lnTo>
                  <a:lnTo>
                    <a:pt x="1365" y="392"/>
                  </a:lnTo>
                  <a:lnTo>
                    <a:pt x="1365" y="391"/>
                  </a:lnTo>
                  <a:lnTo>
                    <a:pt x="1365" y="393"/>
                  </a:lnTo>
                  <a:lnTo>
                    <a:pt x="1365" y="392"/>
                  </a:lnTo>
                  <a:lnTo>
                    <a:pt x="1365" y="391"/>
                  </a:lnTo>
                  <a:lnTo>
                    <a:pt x="1366" y="383"/>
                  </a:lnTo>
                  <a:lnTo>
                    <a:pt x="1366" y="367"/>
                  </a:lnTo>
                  <a:lnTo>
                    <a:pt x="1366" y="352"/>
                  </a:lnTo>
                  <a:lnTo>
                    <a:pt x="1365" y="337"/>
                  </a:lnTo>
                  <a:lnTo>
                    <a:pt x="1364" y="321"/>
                  </a:lnTo>
                  <a:lnTo>
                    <a:pt x="1360" y="305"/>
                  </a:lnTo>
                  <a:lnTo>
                    <a:pt x="1356" y="291"/>
                  </a:lnTo>
                  <a:lnTo>
                    <a:pt x="1352" y="276"/>
                  </a:lnTo>
                  <a:lnTo>
                    <a:pt x="1347" y="261"/>
                  </a:lnTo>
                  <a:lnTo>
                    <a:pt x="1341" y="247"/>
                  </a:lnTo>
                  <a:lnTo>
                    <a:pt x="1333" y="232"/>
                  </a:lnTo>
                  <a:lnTo>
                    <a:pt x="1325" y="219"/>
                  </a:lnTo>
                  <a:lnTo>
                    <a:pt x="1317" y="205"/>
                  </a:lnTo>
                  <a:lnTo>
                    <a:pt x="1307" y="193"/>
                  </a:lnTo>
                  <a:lnTo>
                    <a:pt x="1297" y="180"/>
                  </a:lnTo>
                  <a:lnTo>
                    <a:pt x="1285" y="169"/>
                  </a:lnTo>
                  <a:lnTo>
                    <a:pt x="1274" y="157"/>
                  </a:lnTo>
                  <a:lnTo>
                    <a:pt x="1261" y="147"/>
                  </a:lnTo>
                  <a:lnTo>
                    <a:pt x="1248" y="137"/>
                  </a:lnTo>
                  <a:lnTo>
                    <a:pt x="1234" y="128"/>
                  </a:lnTo>
                  <a:lnTo>
                    <a:pt x="1219" y="120"/>
                  </a:lnTo>
                  <a:lnTo>
                    <a:pt x="1205" y="111"/>
                  </a:lnTo>
                  <a:lnTo>
                    <a:pt x="1189" y="105"/>
                  </a:lnTo>
                  <a:lnTo>
                    <a:pt x="1173" y="99"/>
                  </a:lnTo>
                  <a:lnTo>
                    <a:pt x="1158" y="93"/>
                  </a:lnTo>
                  <a:lnTo>
                    <a:pt x="1141" y="88"/>
                  </a:lnTo>
                  <a:lnTo>
                    <a:pt x="1132" y="86"/>
                  </a:lnTo>
                  <a:lnTo>
                    <a:pt x="1125" y="85"/>
                  </a:lnTo>
                  <a:lnTo>
                    <a:pt x="1117" y="83"/>
                  </a:lnTo>
                  <a:lnTo>
                    <a:pt x="1108" y="81"/>
                  </a:lnTo>
                  <a:lnTo>
                    <a:pt x="1090" y="79"/>
                  </a:lnTo>
                  <a:lnTo>
                    <a:pt x="1079" y="78"/>
                  </a:lnTo>
                  <a:lnTo>
                    <a:pt x="1077" y="77"/>
                  </a:lnTo>
                  <a:lnTo>
                    <a:pt x="1076" y="77"/>
                  </a:lnTo>
                  <a:lnTo>
                    <a:pt x="1077" y="77"/>
                  </a:lnTo>
                  <a:lnTo>
                    <a:pt x="1077" y="77"/>
                  </a:lnTo>
                  <a:lnTo>
                    <a:pt x="1072" y="77"/>
                  </a:lnTo>
                  <a:lnTo>
                    <a:pt x="999" y="74"/>
                  </a:lnTo>
                  <a:lnTo>
                    <a:pt x="962" y="76"/>
                  </a:lnTo>
                  <a:lnTo>
                    <a:pt x="925" y="78"/>
                  </a:lnTo>
                  <a:lnTo>
                    <a:pt x="890" y="82"/>
                  </a:lnTo>
                  <a:lnTo>
                    <a:pt x="853" y="87"/>
                  </a:lnTo>
                  <a:lnTo>
                    <a:pt x="818" y="94"/>
                  </a:lnTo>
                  <a:lnTo>
                    <a:pt x="782" y="103"/>
                  </a:lnTo>
                  <a:lnTo>
                    <a:pt x="748" y="112"/>
                  </a:lnTo>
                  <a:lnTo>
                    <a:pt x="713" y="124"/>
                  </a:lnTo>
                  <a:lnTo>
                    <a:pt x="680" y="137"/>
                  </a:lnTo>
                  <a:lnTo>
                    <a:pt x="647" y="152"/>
                  </a:lnTo>
                  <a:lnTo>
                    <a:pt x="615" y="169"/>
                  </a:lnTo>
                  <a:lnTo>
                    <a:pt x="584" y="185"/>
                  </a:lnTo>
                  <a:lnTo>
                    <a:pt x="553" y="203"/>
                  </a:lnTo>
                  <a:lnTo>
                    <a:pt x="524" y="223"/>
                  </a:lnTo>
                  <a:lnTo>
                    <a:pt x="495" y="243"/>
                  </a:lnTo>
                  <a:lnTo>
                    <a:pt x="466" y="264"/>
                  </a:lnTo>
                  <a:lnTo>
                    <a:pt x="441" y="287"/>
                  </a:lnTo>
                  <a:lnTo>
                    <a:pt x="415" y="309"/>
                  </a:lnTo>
                  <a:lnTo>
                    <a:pt x="403" y="320"/>
                  </a:lnTo>
                  <a:lnTo>
                    <a:pt x="390" y="333"/>
                  </a:lnTo>
                  <a:lnTo>
                    <a:pt x="379" y="344"/>
                  </a:lnTo>
                  <a:lnTo>
                    <a:pt x="368" y="357"/>
                  </a:lnTo>
                  <a:lnTo>
                    <a:pt x="357" y="369"/>
                  </a:lnTo>
                  <a:lnTo>
                    <a:pt x="345" y="382"/>
                  </a:lnTo>
                  <a:lnTo>
                    <a:pt x="335" y="394"/>
                  </a:lnTo>
                  <a:lnTo>
                    <a:pt x="323" y="407"/>
                  </a:lnTo>
                  <a:lnTo>
                    <a:pt x="314" y="419"/>
                  </a:lnTo>
                  <a:lnTo>
                    <a:pt x="304" y="433"/>
                  </a:lnTo>
                  <a:lnTo>
                    <a:pt x="294" y="445"/>
                  </a:lnTo>
                  <a:lnTo>
                    <a:pt x="284" y="458"/>
                  </a:lnTo>
                  <a:lnTo>
                    <a:pt x="275" y="470"/>
                  </a:lnTo>
                  <a:lnTo>
                    <a:pt x="266" y="483"/>
                  </a:lnTo>
                  <a:lnTo>
                    <a:pt x="257" y="497"/>
                  </a:lnTo>
                  <a:lnTo>
                    <a:pt x="249" y="510"/>
                  </a:lnTo>
                  <a:lnTo>
                    <a:pt x="242" y="524"/>
                  </a:lnTo>
                  <a:lnTo>
                    <a:pt x="233" y="536"/>
                  </a:lnTo>
                  <a:lnTo>
                    <a:pt x="225" y="550"/>
                  </a:lnTo>
                  <a:lnTo>
                    <a:pt x="218" y="562"/>
                  </a:lnTo>
                  <a:lnTo>
                    <a:pt x="203" y="588"/>
                  </a:lnTo>
                  <a:lnTo>
                    <a:pt x="190" y="616"/>
                  </a:lnTo>
                  <a:lnTo>
                    <a:pt x="178" y="642"/>
                  </a:lnTo>
                  <a:lnTo>
                    <a:pt x="164" y="667"/>
                  </a:lnTo>
                  <a:lnTo>
                    <a:pt x="154" y="692"/>
                  </a:lnTo>
                  <a:lnTo>
                    <a:pt x="144" y="718"/>
                  </a:lnTo>
                  <a:lnTo>
                    <a:pt x="135" y="742"/>
                  </a:lnTo>
                  <a:lnTo>
                    <a:pt x="126" y="767"/>
                  </a:lnTo>
                  <a:lnTo>
                    <a:pt x="117" y="791"/>
                  </a:lnTo>
                  <a:lnTo>
                    <a:pt x="110" y="814"/>
                  </a:lnTo>
                  <a:lnTo>
                    <a:pt x="104" y="837"/>
                  </a:lnTo>
                  <a:lnTo>
                    <a:pt x="97" y="860"/>
                  </a:lnTo>
                  <a:lnTo>
                    <a:pt x="94" y="870"/>
                  </a:lnTo>
                  <a:lnTo>
                    <a:pt x="91" y="881"/>
                  </a:lnTo>
                  <a:lnTo>
                    <a:pt x="88" y="891"/>
                  </a:lnTo>
                  <a:lnTo>
                    <a:pt x="86" y="902"/>
                  </a:lnTo>
                  <a:lnTo>
                    <a:pt x="84" y="912"/>
                  </a:lnTo>
                  <a:lnTo>
                    <a:pt x="82" y="923"/>
                  </a:lnTo>
                  <a:lnTo>
                    <a:pt x="80" y="932"/>
                  </a:lnTo>
                  <a:lnTo>
                    <a:pt x="77" y="942"/>
                  </a:lnTo>
                  <a:lnTo>
                    <a:pt x="73" y="961"/>
                  </a:lnTo>
                  <a:lnTo>
                    <a:pt x="70" y="979"/>
                  </a:lnTo>
                  <a:lnTo>
                    <a:pt x="67" y="997"/>
                  </a:lnTo>
                  <a:lnTo>
                    <a:pt x="63" y="1012"/>
                  </a:lnTo>
                  <a:lnTo>
                    <a:pt x="59" y="1044"/>
                  </a:lnTo>
                  <a:lnTo>
                    <a:pt x="55" y="1072"/>
                  </a:lnTo>
                  <a:lnTo>
                    <a:pt x="52" y="1095"/>
                  </a:lnTo>
                  <a:lnTo>
                    <a:pt x="50" y="1115"/>
                  </a:lnTo>
                  <a:lnTo>
                    <a:pt x="48" y="1130"/>
                  </a:lnTo>
                  <a:lnTo>
                    <a:pt x="47" y="1142"/>
                  </a:lnTo>
                  <a:lnTo>
                    <a:pt x="46" y="1149"/>
                  </a:lnTo>
                  <a:lnTo>
                    <a:pt x="46" y="1151"/>
                  </a:lnTo>
                  <a:lnTo>
                    <a:pt x="45" y="1156"/>
                  </a:lnTo>
                  <a:lnTo>
                    <a:pt x="43" y="1160"/>
                  </a:lnTo>
                  <a:lnTo>
                    <a:pt x="41" y="1164"/>
                  </a:lnTo>
                  <a:lnTo>
                    <a:pt x="38" y="1167"/>
                  </a:lnTo>
                  <a:lnTo>
                    <a:pt x="34" y="1169"/>
                  </a:lnTo>
                  <a:lnTo>
                    <a:pt x="29" y="1171"/>
                  </a:lnTo>
                  <a:lnTo>
                    <a:pt x="25" y="1172"/>
                  </a:lnTo>
                  <a:lnTo>
                    <a:pt x="20" y="1171"/>
                  </a:lnTo>
                  <a:lnTo>
                    <a:pt x="16" y="1170"/>
                  </a:lnTo>
                  <a:lnTo>
                    <a:pt x="12" y="1169"/>
                  </a:lnTo>
                  <a:lnTo>
                    <a:pt x="8" y="1166"/>
                  </a:lnTo>
                  <a:lnTo>
                    <a:pt x="5" y="1163"/>
                  </a:lnTo>
                  <a:lnTo>
                    <a:pt x="2" y="1160"/>
                  </a:lnTo>
                  <a:lnTo>
                    <a:pt x="1" y="1156"/>
                  </a:lnTo>
                  <a:lnTo>
                    <a:pt x="0" y="1150"/>
                  </a:lnTo>
                  <a:lnTo>
                    <a:pt x="0" y="1146"/>
                  </a:lnTo>
                  <a:close/>
                </a:path>
              </a:pathLst>
            </a:custGeom>
            <a:grpFill/>
            <a:ln>
              <a:noFill/>
            </a:ln>
          </p:spPr>
          <p:txBody>
            <a:bodyPr/>
            <a:lstStyle/>
            <a:p>
              <a:pPr>
                <a:defRPr/>
              </a:pPr>
              <a:endParaRPr lang="zh-CN" altLang="en-US" sz="1350">
                <a:solidFill>
                  <a:prstClr val="black"/>
                </a:solidFill>
              </a:endParaRPr>
            </a:p>
          </p:txBody>
        </p:sp>
        <p:sp>
          <p:nvSpPr>
            <p:cNvPr id="30" name="淘宝店chenying0907 28"/>
            <p:cNvSpPr>
              <a:spLocks/>
            </p:cNvSpPr>
            <p:nvPr/>
          </p:nvSpPr>
          <p:spPr bwMode="auto">
            <a:xfrm>
              <a:off x="4713288" y="2482851"/>
              <a:ext cx="31750" cy="31750"/>
            </a:xfrm>
            <a:custGeom>
              <a:avLst/>
              <a:gdLst>
                <a:gd name="T0" fmla="*/ 138 w 138"/>
                <a:gd name="T1" fmla="*/ 76 h 138"/>
                <a:gd name="T2" fmla="*/ 135 w 138"/>
                <a:gd name="T3" fmla="*/ 89 h 138"/>
                <a:gd name="T4" fmla="*/ 130 w 138"/>
                <a:gd name="T5" fmla="*/ 101 h 138"/>
                <a:gd name="T6" fmla="*/ 123 w 138"/>
                <a:gd name="T7" fmla="*/ 113 h 138"/>
                <a:gd name="T8" fmla="*/ 113 w 138"/>
                <a:gd name="T9" fmla="*/ 122 h 138"/>
                <a:gd name="T10" fmla="*/ 103 w 138"/>
                <a:gd name="T11" fmla="*/ 129 h 138"/>
                <a:gd name="T12" fmla="*/ 90 w 138"/>
                <a:gd name="T13" fmla="*/ 135 h 138"/>
                <a:gd name="T14" fmla="*/ 77 w 138"/>
                <a:gd name="T15" fmla="*/ 137 h 138"/>
                <a:gd name="T16" fmla="*/ 63 w 138"/>
                <a:gd name="T17" fmla="*/ 137 h 138"/>
                <a:gd name="T18" fmla="*/ 49 w 138"/>
                <a:gd name="T19" fmla="*/ 135 h 138"/>
                <a:gd name="T20" fmla="*/ 37 w 138"/>
                <a:gd name="T21" fmla="*/ 129 h 138"/>
                <a:gd name="T22" fmla="*/ 25 w 138"/>
                <a:gd name="T23" fmla="*/ 122 h 138"/>
                <a:gd name="T24" fmla="*/ 16 w 138"/>
                <a:gd name="T25" fmla="*/ 113 h 138"/>
                <a:gd name="T26" fmla="*/ 9 w 138"/>
                <a:gd name="T27" fmla="*/ 101 h 138"/>
                <a:gd name="T28" fmla="*/ 3 w 138"/>
                <a:gd name="T29" fmla="*/ 89 h 138"/>
                <a:gd name="T30" fmla="*/ 1 w 138"/>
                <a:gd name="T31" fmla="*/ 76 h 138"/>
                <a:gd name="T32" fmla="*/ 1 w 138"/>
                <a:gd name="T33" fmla="*/ 61 h 138"/>
                <a:gd name="T34" fmla="*/ 3 w 138"/>
                <a:gd name="T35" fmla="*/ 48 h 138"/>
                <a:gd name="T36" fmla="*/ 9 w 138"/>
                <a:gd name="T37" fmla="*/ 35 h 138"/>
                <a:gd name="T38" fmla="*/ 16 w 138"/>
                <a:gd name="T39" fmla="*/ 25 h 138"/>
                <a:gd name="T40" fmla="*/ 25 w 138"/>
                <a:gd name="T41" fmla="*/ 15 h 138"/>
                <a:gd name="T42" fmla="*/ 37 w 138"/>
                <a:gd name="T43" fmla="*/ 8 h 138"/>
                <a:gd name="T44" fmla="*/ 49 w 138"/>
                <a:gd name="T45" fmla="*/ 3 h 138"/>
                <a:gd name="T46" fmla="*/ 63 w 138"/>
                <a:gd name="T47" fmla="*/ 0 h 138"/>
                <a:gd name="T48" fmla="*/ 77 w 138"/>
                <a:gd name="T49" fmla="*/ 0 h 138"/>
                <a:gd name="T50" fmla="*/ 90 w 138"/>
                <a:gd name="T51" fmla="*/ 3 h 138"/>
                <a:gd name="T52" fmla="*/ 103 w 138"/>
                <a:gd name="T53" fmla="*/ 8 h 138"/>
                <a:gd name="T54" fmla="*/ 113 w 138"/>
                <a:gd name="T55" fmla="*/ 15 h 138"/>
                <a:gd name="T56" fmla="*/ 123 w 138"/>
                <a:gd name="T57" fmla="*/ 25 h 138"/>
                <a:gd name="T58" fmla="*/ 130 w 138"/>
                <a:gd name="T59" fmla="*/ 35 h 138"/>
                <a:gd name="T60" fmla="*/ 135 w 138"/>
                <a:gd name="T61" fmla="*/ 48 h 138"/>
                <a:gd name="T62" fmla="*/ 138 w 138"/>
                <a:gd name="T63" fmla="*/ 61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38" h="138">
                  <a:moveTo>
                    <a:pt x="138" y="69"/>
                  </a:moveTo>
                  <a:lnTo>
                    <a:pt x="138" y="76"/>
                  </a:lnTo>
                  <a:lnTo>
                    <a:pt x="137" y="82"/>
                  </a:lnTo>
                  <a:lnTo>
                    <a:pt x="135" y="89"/>
                  </a:lnTo>
                  <a:lnTo>
                    <a:pt x="133" y="95"/>
                  </a:lnTo>
                  <a:lnTo>
                    <a:pt x="130" y="101"/>
                  </a:lnTo>
                  <a:lnTo>
                    <a:pt x="127" y="107"/>
                  </a:lnTo>
                  <a:lnTo>
                    <a:pt x="123" y="113"/>
                  </a:lnTo>
                  <a:lnTo>
                    <a:pt x="118" y="117"/>
                  </a:lnTo>
                  <a:lnTo>
                    <a:pt x="113" y="122"/>
                  </a:lnTo>
                  <a:lnTo>
                    <a:pt x="108" y="126"/>
                  </a:lnTo>
                  <a:lnTo>
                    <a:pt x="103" y="129"/>
                  </a:lnTo>
                  <a:lnTo>
                    <a:pt x="97" y="132"/>
                  </a:lnTo>
                  <a:lnTo>
                    <a:pt x="90" y="135"/>
                  </a:lnTo>
                  <a:lnTo>
                    <a:pt x="84" y="136"/>
                  </a:lnTo>
                  <a:lnTo>
                    <a:pt x="77" y="137"/>
                  </a:lnTo>
                  <a:lnTo>
                    <a:pt x="69" y="138"/>
                  </a:lnTo>
                  <a:lnTo>
                    <a:pt x="63" y="137"/>
                  </a:lnTo>
                  <a:lnTo>
                    <a:pt x="56" y="136"/>
                  </a:lnTo>
                  <a:lnTo>
                    <a:pt x="49" y="135"/>
                  </a:lnTo>
                  <a:lnTo>
                    <a:pt x="43" y="132"/>
                  </a:lnTo>
                  <a:lnTo>
                    <a:pt x="37" y="129"/>
                  </a:lnTo>
                  <a:lnTo>
                    <a:pt x="32" y="126"/>
                  </a:lnTo>
                  <a:lnTo>
                    <a:pt x="25" y="122"/>
                  </a:lnTo>
                  <a:lnTo>
                    <a:pt x="21" y="117"/>
                  </a:lnTo>
                  <a:lnTo>
                    <a:pt x="16" y="113"/>
                  </a:lnTo>
                  <a:lnTo>
                    <a:pt x="13" y="107"/>
                  </a:lnTo>
                  <a:lnTo>
                    <a:pt x="9" y="101"/>
                  </a:lnTo>
                  <a:lnTo>
                    <a:pt x="7" y="95"/>
                  </a:lnTo>
                  <a:lnTo>
                    <a:pt x="3" y="89"/>
                  </a:lnTo>
                  <a:lnTo>
                    <a:pt x="2" y="82"/>
                  </a:lnTo>
                  <a:lnTo>
                    <a:pt x="1" y="76"/>
                  </a:lnTo>
                  <a:lnTo>
                    <a:pt x="0" y="69"/>
                  </a:lnTo>
                  <a:lnTo>
                    <a:pt x="1" y="61"/>
                  </a:lnTo>
                  <a:lnTo>
                    <a:pt x="2" y="54"/>
                  </a:lnTo>
                  <a:lnTo>
                    <a:pt x="3" y="48"/>
                  </a:lnTo>
                  <a:lnTo>
                    <a:pt x="7" y="42"/>
                  </a:lnTo>
                  <a:lnTo>
                    <a:pt x="9" y="35"/>
                  </a:lnTo>
                  <a:lnTo>
                    <a:pt x="13" y="30"/>
                  </a:lnTo>
                  <a:lnTo>
                    <a:pt x="16" y="25"/>
                  </a:lnTo>
                  <a:lnTo>
                    <a:pt x="21" y="20"/>
                  </a:lnTo>
                  <a:lnTo>
                    <a:pt x="25" y="15"/>
                  </a:lnTo>
                  <a:lnTo>
                    <a:pt x="32" y="11"/>
                  </a:lnTo>
                  <a:lnTo>
                    <a:pt x="37" y="8"/>
                  </a:lnTo>
                  <a:lnTo>
                    <a:pt x="43" y="5"/>
                  </a:lnTo>
                  <a:lnTo>
                    <a:pt x="49" y="3"/>
                  </a:lnTo>
                  <a:lnTo>
                    <a:pt x="56" y="1"/>
                  </a:lnTo>
                  <a:lnTo>
                    <a:pt x="63" y="0"/>
                  </a:lnTo>
                  <a:lnTo>
                    <a:pt x="69" y="0"/>
                  </a:lnTo>
                  <a:lnTo>
                    <a:pt x="77" y="0"/>
                  </a:lnTo>
                  <a:lnTo>
                    <a:pt x="84" y="1"/>
                  </a:lnTo>
                  <a:lnTo>
                    <a:pt x="90" y="3"/>
                  </a:lnTo>
                  <a:lnTo>
                    <a:pt x="97" y="5"/>
                  </a:lnTo>
                  <a:lnTo>
                    <a:pt x="103" y="8"/>
                  </a:lnTo>
                  <a:lnTo>
                    <a:pt x="108" y="11"/>
                  </a:lnTo>
                  <a:lnTo>
                    <a:pt x="113" y="15"/>
                  </a:lnTo>
                  <a:lnTo>
                    <a:pt x="118" y="20"/>
                  </a:lnTo>
                  <a:lnTo>
                    <a:pt x="123" y="25"/>
                  </a:lnTo>
                  <a:lnTo>
                    <a:pt x="127" y="30"/>
                  </a:lnTo>
                  <a:lnTo>
                    <a:pt x="130" y="35"/>
                  </a:lnTo>
                  <a:lnTo>
                    <a:pt x="133" y="42"/>
                  </a:lnTo>
                  <a:lnTo>
                    <a:pt x="135" y="48"/>
                  </a:lnTo>
                  <a:lnTo>
                    <a:pt x="137" y="54"/>
                  </a:lnTo>
                  <a:lnTo>
                    <a:pt x="138" y="61"/>
                  </a:lnTo>
                  <a:lnTo>
                    <a:pt x="138" y="69"/>
                  </a:lnTo>
                  <a:close/>
                </a:path>
              </a:pathLst>
            </a:custGeom>
            <a:grpFill/>
            <a:ln>
              <a:noFill/>
            </a:ln>
          </p:spPr>
          <p:txBody>
            <a:bodyPr/>
            <a:lstStyle/>
            <a:p>
              <a:pPr>
                <a:defRPr/>
              </a:pPr>
              <a:endParaRPr lang="zh-CN" altLang="en-US" sz="1350">
                <a:solidFill>
                  <a:prstClr val="black"/>
                </a:solidFill>
              </a:endParaRPr>
            </a:p>
          </p:txBody>
        </p:sp>
        <p:sp>
          <p:nvSpPr>
            <p:cNvPr id="31" name="淘宝店chenying0907 29"/>
            <p:cNvSpPr>
              <a:spLocks/>
            </p:cNvSpPr>
            <p:nvPr/>
          </p:nvSpPr>
          <p:spPr bwMode="auto">
            <a:xfrm>
              <a:off x="4624388" y="2349501"/>
              <a:ext cx="63500" cy="61913"/>
            </a:xfrm>
            <a:custGeom>
              <a:avLst/>
              <a:gdLst>
                <a:gd name="T0" fmla="*/ 277 w 278"/>
                <a:gd name="T1" fmla="*/ 153 h 278"/>
                <a:gd name="T2" fmla="*/ 272 w 278"/>
                <a:gd name="T3" fmla="*/ 180 h 278"/>
                <a:gd name="T4" fmla="*/ 261 w 278"/>
                <a:gd name="T5" fmla="*/ 205 h 278"/>
                <a:gd name="T6" fmla="*/ 246 w 278"/>
                <a:gd name="T7" fmla="*/ 227 h 278"/>
                <a:gd name="T8" fmla="*/ 227 w 278"/>
                <a:gd name="T9" fmla="*/ 246 h 278"/>
                <a:gd name="T10" fmla="*/ 205 w 278"/>
                <a:gd name="T11" fmla="*/ 261 h 278"/>
                <a:gd name="T12" fmla="*/ 180 w 278"/>
                <a:gd name="T13" fmla="*/ 271 h 278"/>
                <a:gd name="T14" fmla="*/ 153 w 278"/>
                <a:gd name="T15" fmla="*/ 278 h 278"/>
                <a:gd name="T16" fmla="*/ 125 w 278"/>
                <a:gd name="T17" fmla="*/ 278 h 278"/>
                <a:gd name="T18" fmla="*/ 97 w 278"/>
                <a:gd name="T19" fmla="*/ 271 h 278"/>
                <a:gd name="T20" fmla="*/ 73 w 278"/>
                <a:gd name="T21" fmla="*/ 261 h 278"/>
                <a:gd name="T22" fmla="*/ 50 w 278"/>
                <a:gd name="T23" fmla="*/ 246 h 278"/>
                <a:gd name="T24" fmla="*/ 31 w 278"/>
                <a:gd name="T25" fmla="*/ 227 h 278"/>
                <a:gd name="T26" fmla="*/ 17 w 278"/>
                <a:gd name="T27" fmla="*/ 205 h 278"/>
                <a:gd name="T28" fmla="*/ 6 w 278"/>
                <a:gd name="T29" fmla="*/ 180 h 278"/>
                <a:gd name="T30" fmla="*/ 1 w 278"/>
                <a:gd name="T31" fmla="*/ 153 h 278"/>
                <a:gd name="T32" fmla="*/ 1 w 278"/>
                <a:gd name="T33" fmla="*/ 125 h 278"/>
                <a:gd name="T34" fmla="*/ 6 w 278"/>
                <a:gd name="T35" fmla="*/ 98 h 278"/>
                <a:gd name="T36" fmla="*/ 17 w 278"/>
                <a:gd name="T37" fmla="*/ 73 h 278"/>
                <a:gd name="T38" fmla="*/ 31 w 278"/>
                <a:gd name="T39" fmla="*/ 51 h 278"/>
                <a:gd name="T40" fmla="*/ 50 w 278"/>
                <a:gd name="T41" fmla="*/ 32 h 278"/>
                <a:gd name="T42" fmla="*/ 73 w 278"/>
                <a:gd name="T43" fmla="*/ 16 h 278"/>
                <a:gd name="T44" fmla="*/ 97 w 278"/>
                <a:gd name="T45" fmla="*/ 6 h 278"/>
                <a:gd name="T46" fmla="*/ 125 w 278"/>
                <a:gd name="T47" fmla="*/ 1 h 278"/>
                <a:gd name="T48" fmla="*/ 153 w 278"/>
                <a:gd name="T49" fmla="*/ 1 h 278"/>
                <a:gd name="T50" fmla="*/ 180 w 278"/>
                <a:gd name="T51" fmla="*/ 6 h 278"/>
                <a:gd name="T52" fmla="*/ 205 w 278"/>
                <a:gd name="T53" fmla="*/ 16 h 278"/>
                <a:gd name="T54" fmla="*/ 227 w 278"/>
                <a:gd name="T55" fmla="*/ 32 h 278"/>
                <a:gd name="T56" fmla="*/ 246 w 278"/>
                <a:gd name="T57" fmla="*/ 51 h 278"/>
                <a:gd name="T58" fmla="*/ 261 w 278"/>
                <a:gd name="T59" fmla="*/ 73 h 278"/>
                <a:gd name="T60" fmla="*/ 272 w 278"/>
                <a:gd name="T61" fmla="*/ 98 h 278"/>
                <a:gd name="T62" fmla="*/ 277 w 278"/>
                <a:gd name="T63" fmla="*/ 125 h 2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78" h="278">
                  <a:moveTo>
                    <a:pt x="278" y="139"/>
                  </a:moveTo>
                  <a:lnTo>
                    <a:pt x="277" y="153"/>
                  </a:lnTo>
                  <a:lnTo>
                    <a:pt x="275" y="167"/>
                  </a:lnTo>
                  <a:lnTo>
                    <a:pt x="272" y="180"/>
                  </a:lnTo>
                  <a:lnTo>
                    <a:pt x="267" y="193"/>
                  </a:lnTo>
                  <a:lnTo>
                    <a:pt x="261" y="205"/>
                  </a:lnTo>
                  <a:lnTo>
                    <a:pt x="254" y="217"/>
                  </a:lnTo>
                  <a:lnTo>
                    <a:pt x="246" y="227"/>
                  </a:lnTo>
                  <a:lnTo>
                    <a:pt x="237" y="237"/>
                  </a:lnTo>
                  <a:lnTo>
                    <a:pt x="227" y="246"/>
                  </a:lnTo>
                  <a:lnTo>
                    <a:pt x="217" y="255"/>
                  </a:lnTo>
                  <a:lnTo>
                    <a:pt x="205" y="261"/>
                  </a:lnTo>
                  <a:lnTo>
                    <a:pt x="194" y="267"/>
                  </a:lnTo>
                  <a:lnTo>
                    <a:pt x="180" y="271"/>
                  </a:lnTo>
                  <a:lnTo>
                    <a:pt x="167" y="275"/>
                  </a:lnTo>
                  <a:lnTo>
                    <a:pt x="153" y="278"/>
                  </a:lnTo>
                  <a:lnTo>
                    <a:pt x="139" y="278"/>
                  </a:lnTo>
                  <a:lnTo>
                    <a:pt x="125" y="278"/>
                  </a:lnTo>
                  <a:lnTo>
                    <a:pt x="111" y="275"/>
                  </a:lnTo>
                  <a:lnTo>
                    <a:pt x="97" y="271"/>
                  </a:lnTo>
                  <a:lnTo>
                    <a:pt x="85" y="267"/>
                  </a:lnTo>
                  <a:lnTo>
                    <a:pt x="73" y="261"/>
                  </a:lnTo>
                  <a:lnTo>
                    <a:pt x="62" y="255"/>
                  </a:lnTo>
                  <a:lnTo>
                    <a:pt x="50" y="246"/>
                  </a:lnTo>
                  <a:lnTo>
                    <a:pt x="41" y="237"/>
                  </a:lnTo>
                  <a:lnTo>
                    <a:pt x="31" y="227"/>
                  </a:lnTo>
                  <a:lnTo>
                    <a:pt x="24" y="217"/>
                  </a:lnTo>
                  <a:lnTo>
                    <a:pt x="17" y="205"/>
                  </a:lnTo>
                  <a:lnTo>
                    <a:pt x="11" y="193"/>
                  </a:lnTo>
                  <a:lnTo>
                    <a:pt x="6" y="180"/>
                  </a:lnTo>
                  <a:lnTo>
                    <a:pt x="3" y="167"/>
                  </a:lnTo>
                  <a:lnTo>
                    <a:pt x="1" y="153"/>
                  </a:lnTo>
                  <a:lnTo>
                    <a:pt x="0" y="139"/>
                  </a:lnTo>
                  <a:lnTo>
                    <a:pt x="1" y="125"/>
                  </a:lnTo>
                  <a:lnTo>
                    <a:pt x="3" y="111"/>
                  </a:lnTo>
                  <a:lnTo>
                    <a:pt x="6" y="98"/>
                  </a:lnTo>
                  <a:lnTo>
                    <a:pt x="11" y="85"/>
                  </a:lnTo>
                  <a:lnTo>
                    <a:pt x="17" y="73"/>
                  </a:lnTo>
                  <a:lnTo>
                    <a:pt x="24" y="61"/>
                  </a:lnTo>
                  <a:lnTo>
                    <a:pt x="31" y="51"/>
                  </a:lnTo>
                  <a:lnTo>
                    <a:pt x="41" y="40"/>
                  </a:lnTo>
                  <a:lnTo>
                    <a:pt x="50" y="32"/>
                  </a:lnTo>
                  <a:lnTo>
                    <a:pt x="62" y="24"/>
                  </a:lnTo>
                  <a:lnTo>
                    <a:pt x="73" y="16"/>
                  </a:lnTo>
                  <a:lnTo>
                    <a:pt x="85" y="11"/>
                  </a:lnTo>
                  <a:lnTo>
                    <a:pt x="97" y="6"/>
                  </a:lnTo>
                  <a:lnTo>
                    <a:pt x="111" y="3"/>
                  </a:lnTo>
                  <a:lnTo>
                    <a:pt x="125" y="1"/>
                  </a:lnTo>
                  <a:lnTo>
                    <a:pt x="139" y="0"/>
                  </a:lnTo>
                  <a:lnTo>
                    <a:pt x="153" y="1"/>
                  </a:lnTo>
                  <a:lnTo>
                    <a:pt x="167" y="3"/>
                  </a:lnTo>
                  <a:lnTo>
                    <a:pt x="180" y="6"/>
                  </a:lnTo>
                  <a:lnTo>
                    <a:pt x="194" y="11"/>
                  </a:lnTo>
                  <a:lnTo>
                    <a:pt x="205" y="16"/>
                  </a:lnTo>
                  <a:lnTo>
                    <a:pt x="217" y="24"/>
                  </a:lnTo>
                  <a:lnTo>
                    <a:pt x="227" y="32"/>
                  </a:lnTo>
                  <a:lnTo>
                    <a:pt x="237" y="40"/>
                  </a:lnTo>
                  <a:lnTo>
                    <a:pt x="246" y="51"/>
                  </a:lnTo>
                  <a:lnTo>
                    <a:pt x="254" y="61"/>
                  </a:lnTo>
                  <a:lnTo>
                    <a:pt x="261" y="73"/>
                  </a:lnTo>
                  <a:lnTo>
                    <a:pt x="267" y="85"/>
                  </a:lnTo>
                  <a:lnTo>
                    <a:pt x="272" y="98"/>
                  </a:lnTo>
                  <a:lnTo>
                    <a:pt x="275" y="111"/>
                  </a:lnTo>
                  <a:lnTo>
                    <a:pt x="277" y="125"/>
                  </a:lnTo>
                  <a:lnTo>
                    <a:pt x="278" y="139"/>
                  </a:lnTo>
                  <a:close/>
                </a:path>
              </a:pathLst>
            </a:custGeom>
            <a:grpFill/>
            <a:ln>
              <a:noFill/>
            </a:ln>
          </p:spPr>
          <p:txBody>
            <a:bodyPr/>
            <a:lstStyle/>
            <a:p>
              <a:pPr>
                <a:defRPr/>
              </a:pPr>
              <a:endParaRPr lang="zh-CN" altLang="en-US" sz="1350">
                <a:solidFill>
                  <a:prstClr val="black"/>
                </a:solidFill>
              </a:endParaRPr>
            </a:p>
          </p:txBody>
        </p:sp>
        <p:sp>
          <p:nvSpPr>
            <p:cNvPr id="32" name="淘宝店chenying0907 30"/>
            <p:cNvSpPr>
              <a:spLocks/>
            </p:cNvSpPr>
            <p:nvPr/>
          </p:nvSpPr>
          <p:spPr bwMode="auto">
            <a:xfrm>
              <a:off x="4187826" y="2373313"/>
              <a:ext cx="331788" cy="266700"/>
            </a:xfrm>
            <a:custGeom>
              <a:avLst/>
              <a:gdLst>
                <a:gd name="T0" fmla="*/ 1404 w 1461"/>
                <a:gd name="T1" fmla="*/ 1072 h 1172"/>
                <a:gd name="T2" fmla="*/ 1381 w 1461"/>
                <a:gd name="T3" fmla="*/ 932 h 1172"/>
                <a:gd name="T4" fmla="*/ 1363 w 1461"/>
                <a:gd name="T5" fmla="*/ 860 h 1172"/>
                <a:gd name="T6" fmla="*/ 1306 w 1461"/>
                <a:gd name="T7" fmla="*/ 692 h 1172"/>
                <a:gd name="T8" fmla="*/ 1227 w 1461"/>
                <a:gd name="T9" fmla="*/ 536 h 1172"/>
                <a:gd name="T10" fmla="*/ 1166 w 1461"/>
                <a:gd name="T11" fmla="*/ 445 h 1172"/>
                <a:gd name="T12" fmla="*/ 1093 w 1461"/>
                <a:gd name="T13" fmla="*/ 357 h 1172"/>
                <a:gd name="T14" fmla="*/ 965 w 1461"/>
                <a:gd name="T15" fmla="*/ 243 h 1172"/>
                <a:gd name="T16" fmla="*/ 748 w 1461"/>
                <a:gd name="T17" fmla="*/ 124 h 1172"/>
                <a:gd name="T18" fmla="*/ 498 w 1461"/>
                <a:gd name="T19" fmla="*/ 76 h 1172"/>
                <a:gd name="T20" fmla="*/ 381 w 1461"/>
                <a:gd name="T21" fmla="*/ 78 h 1172"/>
                <a:gd name="T22" fmla="*/ 303 w 1461"/>
                <a:gd name="T23" fmla="*/ 93 h 1172"/>
                <a:gd name="T24" fmla="*/ 200 w 1461"/>
                <a:gd name="T25" fmla="*/ 147 h 1172"/>
                <a:gd name="T26" fmla="*/ 128 w 1461"/>
                <a:gd name="T27" fmla="*/ 232 h 1172"/>
                <a:gd name="T28" fmla="*/ 95 w 1461"/>
                <a:gd name="T29" fmla="*/ 337 h 1172"/>
                <a:gd name="T30" fmla="*/ 95 w 1461"/>
                <a:gd name="T31" fmla="*/ 391 h 1172"/>
                <a:gd name="T32" fmla="*/ 106 w 1461"/>
                <a:gd name="T33" fmla="*/ 442 h 1172"/>
                <a:gd name="T34" fmla="*/ 153 w 1461"/>
                <a:gd name="T35" fmla="*/ 532 h 1172"/>
                <a:gd name="T36" fmla="*/ 224 w 1461"/>
                <a:gd name="T37" fmla="*/ 600 h 1172"/>
                <a:gd name="T38" fmla="*/ 306 w 1461"/>
                <a:gd name="T39" fmla="*/ 640 h 1172"/>
                <a:gd name="T40" fmla="*/ 387 w 1461"/>
                <a:gd name="T41" fmla="*/ 649 h 1172"/>
                <a:gd name="T42" fmla="*/ 468 w 1461"/>
                <a:gd name="T43" fmla="*/ 634 h 1172"/>
                <a:gd name="T44" fmla="*/ 576 w 1461"/>
                <a:gd name="T45" fmla="*/ 567 h 1172"/>
                <a:gd name="T46" fmla="*/ 616 w 1461"/>
                <a:gd name="T47" fmla="*/ 482 h 1172"/>
                <a:gd name="T48" fmla="*/ 619 w 1461"/>
                <a:gd name="T49" fmla="*/ 399 h 1172"/>
                <a:gd name="T50" fmla="*/ 625 w 1461"/>
                <a:gd name="T51" fmla="*/ 359 h 1172"/>
                <a:gd name="T52" fmla="*/ 658 w 1461"/>
                <a:gd name="T53" fmla="*/ 324 h 1172"/>
                <a:gd name="T54" fmla="*/ 706 w 1461"/>
                <a:gd name="T55" fmla="*/ 318 h 1172"/>
                <a:gd name="T56" fmla="*/ 746 w 1461"/>
                <a:gd name="T57" fmla="*/ 344 h 1172"/>
                <a:gd name="T58" fmla="*/ 761 w 1461"/>
                <a:gd name="T59" fmla="*/ 384 h 1172"/>
                <a:gd name="T60" fmla="*/ 761 w 1461"/>
                <a:gd name="T61" fmla="*/ 430 h 1172"/>
                <a:gd name="T62" fmla="*/ 727 w 1461"/>
                <a:gd name="T63" fmla="*/ 572 h 1172"/>
                <a:gd name="T64" fmla="*/ 653 w 1461"/>
                <a:gd name="T65" fmla="*/ 671 h 1172"/>
                <a:gd name="T66" fmla="*/ 570 w 1461"/>
                <a:gd name="T67" fmla="*/ 725 h 1172"/>
                <a:gd name="T68" fmla="*/ 438 w 1461"/>
                <a:gd name="T69" fmla="*/ 761 h 1172"/>
                <a:gd name="T70" fmla="*/ 358 w 1461"/>
                <a:gd name="T71" fmla="*/ 764 h 1172"/>
                <a:gd name="T72" fmla="*/ 239 w 1461"/>
                <a:gd name="T73" fmla="*/ 733 h 1172"/>
                <a:gd name="T74" fmla="*/ 132 w 1461"/>
                <a:gd name="T75" fmla="*/ 663 h 1172"/>
                <a:gd name="T76" fmla="*/ 49 w 1461"/>
                <a:gd name="T77" fmla="*/ 559 h 1172"/>
                <a:gd name="T78" fmla="*/ 5 w 1461"/>
                <a:gd name="T79" fmla="*/ 436 h 1172"/>
                <a:gd name="T80" fmla="*/ 1 w 1461"/>
                <a:gd name="T81" fmla="*/ 387 h 1172"/>
                <a:gd name="T82" fmla="*/ 23 w 1461"/>
                <a:gd name="T83" fmla="*/ 246 h 1172"/>
                <a:gd name="T84" fmla="*/ 102 w 1461"/>
                <a:gd name="T85" fmla="*/ 122 h 1172"/>
                <a:gd name="T86" fmla="*/ 222 w 1461"/>
                <a:gd name="T87" fmla="*/ 38 h 1172"/>
                <a:gd name="T88" fmla="*/ 334 w 1461"/>
                <a:gd name="T89" fmla="*/ 6 h 1172"/>
                <a:gd name="T90" fmla="*/ 502 w 1461"/>
                <a:gd name="T91" fmla="*/ 3 h 1172"/>
                <a:gd name="T92" fmla="*/ 771 w 1461"/>
                <a:gd name="T93" fmla="*/ 62 h 1172"/>
                <a:gd name="T94" fmla="*/ 1002 w 1461"/>
                <a:gd name="T95" fmla="*/ 195 h 1172"/>
                <a:gd name="T96" fmla="*/ 1111 w 1461"/>
                <a:gd name="T97" fmla="*/ 292 h 1172"/>
                <a:gd name="T98" fmla="*/ 1190 w 1461"/>
                <a:gd name="T99" fmla="*/ 386 h 1172"/>
                <a:gd name="T100" fmla="*/ 1256 w 1461"/>
                <a:gd name="T101" fmla="*/ 482 h 1172"/>
                <a:gd name="T102" fmla="*/ 1329 w 1461"/>
                <a:gd name="T103" fmla="*/ 620 h 1172"/>
                <a:gd name="T104" fmla="*/ 1396 w 1461"/>
                <a:gd name="T105" fmla="*/ 800 h 1172"/>
                <a:gd name="T106" fmla="*/ 1423 w 1461"/>
                <a:gd name="T107" fmla="*/ 902 h 1172"/>
                <a:gd name="T108" fmla="*/ 1444 w 1461"/>
                <a:gd name="T109" fmla="*/ 1007 h 1172"/>
                <a:gd name="T110" fmla="*/ 1460 w 1461"/>
                <a:gd name="T111" fmla="*/ 1144 h 1172"/>
                <a:gd name="T112" fmla="*/ 1448 w 1461"/>
                <a:gd name="T113" fmla="*/ 1169 h 1172"/>
                <a:gd name="T114" fmla="*/ 1420 w 1461"/>
                <a:gd name="T115" fmla="*/ 1164 h 1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461" h="1172">
                  <a:moveTo>
                    <a:pt x="1415" y="1151"/>
                  </a:moveTo>
                  <a:lnTo>
                    <a:pt x="1414" y="1149"/>
                  </a:lnTo>
                  <a:lnTo>
                    <a:pt x="1413" y="1142"/>
                  </a:lnTo>
                  <a:lnTo>
                    <a:pt x="1412" y="1130"/>
                  </a:lnTo>
                  <a:lnTo>
                    <a:pt x="1410" y="1115"/>
                  </a:lnTo>
                  <a:lnTo>
                    <a:pt x="1408" y="1095"/>
                  </a:lnTo>
                  <a:lnTo>
                    <a:pt x="1404" y="1072"/>
                  </a:lnTo>
                  <a:lnTo>
                    <a:pt x="1401" y="1044"/>
                  </a:lnTo>
                  <a:lnTo>
                    <a:pt x="1397" y="1012"/>
                  </a:lnTo>
                  <a:lnTo>
                    <a:pt x="1394" y="997"/>
                  </a:lnTo>
                  <a:lnTo>
                    <a:pt x="1391" y="979"/>
                  </a:lnTo>
                  <a:lnTo>
                    <a:pt x="1387" y="961"/>
                  </a:lnTo>
                  <a:lnTo>
                    <a:pt x="1382" y="942"/>
                  </a:lnTo>
                  <a:lnTo>
                    <a:pt x="1381" y="932"/>
                  </a:lnTo>
                  <a:lnTo>
                    <a:pt x="1379" y="923"/>
                  </a:lnTo>
                  <a:lnTo>
                    <a:pt x="1377" y="912"/>
                  </a:lnTo>
                  <a:lnTo>
                    <a:pt x="1375" y="902"/>
                  </a:lnTo>
                  <a:lnTo>
                    <a:pt x="1372" y="891"/>
                  </a:lnTo>
                  <a:lnTo>
                    <a:pt x="1369" y="881"/>
                  </a:lnTo>
                  <a:lnTo>
                    <a:pt x="1366" y="870"/>
                  </a:lnTo>
                  <a:lnTo>
                    <a:pt x="1363" y="860"/>
                  </a:lnTo>
                  <a:lnTo>
                    <a:pt x="1356" y="837"/>
                  </a:lnTo>
                  <a:lnTo>
                    <a:pt x="1350" y="814"/>
                  </a:lnTo>
                  <a:lnTo>
                    <a:pt x="1343" y="791"/>
                  </a:lnTo>
                  <a:lnTo>
                    <a:pt x="1335" y="767"/>
                  </a:lnTo>
                  <a:lnTo>
                    <a:pt x="1326" y="742"/>
                  </a:lnTo>
                  <a:lnTo>
                    <a:pt x="1317" y="718"/>
                  </a:lnTo>
                  <a:lnTo>
                    <a:pt x="1306" y="692"/>
                  </a:lnTo>
                  <a:lnTo>
                    <a:pt x="1296" y="667"/>
                  </a:lnTo>
                  <a:lnTo>
                    <a:pt x="1283" y="642"/>
                  </a:lnTo>
                  <a:lnTo>
                    <a:pt x="1271" y="616"/>
                  </a:lnTo>
                  <a:lnTo>
                    <a:pt x="1257" y="588"/>
                  </a:lnTo>
                  <a:lnTo>
                    <a:pt x="1243" y="562"/>
                  </a:lnTo>
                  <a:lnTo>
                    <a:pt x="1235" y="550"/>
                  </a:lnTo>
                  <a:lnTo>
                    <a:pt x="1227" y="536"/>
                  </a:lnTo>
                  <a:lnTo>
                    <a:pt x="1219" y="524"/>
                  </a:lnTo>
                  <a:lnTo>
                    <a:pt x="1211" y="510"/>
                  </a:lnTo>
                  <a:lnTo>
                    <a:pt x="1203" y="497"/>
                  </a:lnTo>
                  <a:lnTo>
                    <a:pt x="1194" y="483"/>
                  </a:lnTo>
                  <a:lnTo>
                    <a:pt x="1185" y="470"/>
                  </a:lnTo>
                  <a:lnTo>
                    <a:pt x="1175" y="458"/>
                  </a:lnTo>
                  <a:lnTo>
                    <a:pt x="1166" y="445"/>
                  </a:lnTo>
                  <a:lnTo>
                    <a:pt x="1157" y="433"/>
                  </a:lnTo>
                  <a:lnTo>
                    <a:pt x="1146" y="419"/>
                  </a:lnTo>
                  <a:lnTo>
                    <a:pt x="1137" y="407"/>
                  </a:lnTo>
                  <a:lnTo>
                    <a:pt x="1126" y="394"/>
                  </a:lnTo>
                  <a:lnTo>
                    <a:pt x="1115" y="382"/>
                  </a:lnTo>
                  <a:lnTo>
                    <a:pt x="1103" y="369"/>
                  </a:lnTo>
                  <a:lnTo>
                    <a:pt x="1093" y="357"/>
                  </a:lnTo>
                  <a:lnTo>
                    <a:pt x="1081" y="344"/>
                  </a:lnTo>
                  <a:lnTo>
                    <a:pt x="1070" y="333"/>
                  </a:lnTo>
                  <a:lnTo>
                    <a:pt x="1057" y="320"/>
                  </a:lnTo>
                  <a:lnTo>
                    <a:pt x="1045" y="309"/>
                  </a:lnTo>
                  <a:lnTo>
                    <a:pt x="1020" y="287"/>
                  </a:lnTo>
                  <a:lnTo>
                    <a:pt x="994" y="264"/>
                  </a:lnTo>
                  <a:lnTo>
                    <a:pt x="965" y="243"/>
                  </a:lnTo>
                  <a:lnTo>
                    <a:pt x="937" y="223"/>
                  </a:lnTo>
                  <a:lnTo>
                    <a:pt x="907" y="203"/>
                  </a:lnTo>
                  <a:lnTo>
                    <a:pt x="876" y="185"/>
                  </a:lnTo>
                  <a:lnTo>
                    <a:pt x="846" y="169"/>
                  </a:lnTo>
                  <a:lnTo>
                    <a:pt x="814" y="152"/>
                  </a:lnTo>
                  <a:lnTo>
                    <a:pt x="781" y="137"/>
                  </a:lnTo>
                  <a:lnTo>
                    <a:pt x="748" y="124"/>
                  </a:lnTo>
                  <a:lnTo>
                    <a:pt x="713" y="112"/>
                  </a:lnTo>
                  <a:lnTo>
                    <a:pt x="678" y="103"/>
                  </a:lnTo>
                  <a:lnTo>
                    <a:pt x="642" y="94"/>
                  </a:lnTo>
                  <a:lnTo>
                    <a:pt x="607" y="87"/>
                  </a:lnTo>
                  <a:lnTo>
                    <a:pt x="571" y="82"/>
                  </a:lnTo>
                  <a:lnTo>
                    <a:pt x="534" y="78"/>
                  </a:lnTo>
                  <a:lnTo>
                    <a:pt x="498" y="76"/>
                  </a:lnTo>
                  <a:lnTo>
                    <a:pt x="461" y="74"/>
                  </a:lnTo>
                  <a:lnTo>
                    <a:pt x="388" y="77"/>
                  </a:lnTo>
                  <a:lnTo>
                    <a:pt x="384" y="77"/>
                  </a:lnTo>
                  <a:lnTo>
                    <a:pt x="383" y="77"/>
                  </a:lnTo>
                  <a:lnTo>
                    <a:pt x="384" y="77"/>
                  </a:lnTo>
                  <a:lnTo>
                    <a:pt x="383" y="77"/>
                  </a:lnTo>
                  <a:lnTo>
                    <a:pt x="381" y="78"/>
                  </a:lnTo>
                  <a:lnTo>
                    <a:pt x="371" y="79"/>
                  </a:lnTo>
                  <a:lnTo>
                    <a:pt x="353" y="81"/>
                  </a:lnTo>
                  <a:lnTo>
                    <a:pt x="343" y="83"/>
                  </a:lnTo>
                  <a:lnTo>
                    <a:pt x="336" y="85"/>
                  </a:lnTo>
                  <a:lnTo>
                    <a:pt x="327" y="86"/>
                  </a:lnTo>
                  <a:lnTo>
                    <a:pt x="319" y="88"/>
                  </a:lnTo>
                  <a:lnTo>
                    <a:pt x="303" y="93"/>
                  </a:lnTo>
                  <a:lnTo>
                    <a:pt x="287" y="99"/>
                  </a:lnTo>
                  <a:lnTo>
                    <a:pt x="271" y="105"/>
                  </a:lnTo>
                  <a:lnTo>
                    <a:pt x="255" y="111"/>
                  </a:lnTo>
                  <a:lnTo>
                    <a:pt x="241" y="120"/>
                  </a:lnTo>
                  <a:lnTo>
                    <a:pt x="226" y="128"/>
                  </a:lnTo>
                  <a:lnTo>
                    <a:pt x="212" y="137"/>
                  </a:lnTo>
                  <a:lnTo>
                    <a:pt x="200" y="147"/>
                  </a:lnTo>
                  <a:lnTo>
                    <a:pt x="187" y="157"/>
                  </a:lnTo>
                  <a:lnTo>
                    <a:pt x="175" y="169"/>
                  </a:lnTo>
                  <a:lnTo>
                    <a:pt x="164" y="180"/>
                  </a:lnTo>
                  <a:lnTo>
                    <a:pt x="154" y="193"/>
                  </a:lnTo>
                  <a:lnTo>
                    <a:pt x="144" y="205"/>
                  </a:lnTo>
                  <a:lnTo>
                    <a:pt x="135" y="219"/>
                  </a:lnTo>
                  <a:lnTo>
                    <a:pt x="128" y="232"/>
                  </a:lnTo>
                  <a:lnTo>
                    <a:pt x="120" y="247"/>
                  </a:lnTo>
                  <a:lnTo>
                    <a:pt x="114" y="261"/>
                  </a:lnTo>
                  <a:lnTo>
                    <a:pt x="109" y="276"/>
                  </a:lnTo>
                  <a:lnTo>
                    <a:pt x="104" y="291"/>
                  </a:lnTo>
                  <a:lnTo>
                    <a:pt x="101" y="305"/>
                  </a:lnTo>
                  <a:lnTo>
                    <a:pt x="97" y="321"/>
                  </a:lnTo>
                  <a:lnTo>
                    <a:pt x="95" y="337"/>
                  </a:lnTo>
                  <a:lnTo>
                    <a:pt x="94" y="352"/>
                  </a:lnTo>
                  <a:lnTo>
                    <a:pt x="94" y="367"/>
                  </a:lnTo>
                  <a:lnTo>
                    <a:pt x="95" y="383"/>
                  </a:lnTo>
                  <a:lnTo>
                    <a:pt x="95" y="391"/>
                  </a:lnTo>
                  <a:lnTo>
                    <a:pt x="95" y="392"/>
                  </a:lnTo>
                  <a:lnTo>
                    <a:pt x="95" y="393"/>
                  </a:lnTo>
                  <a:lnTo>
                    <a:pt x="95" y="391"/>
                  </a:lnTo>
                  <a:lnTo>
                    <a:pt x="95" y="392"/>
                  </a:lnTo>
                  <a:lnTo>
                    <a:pt x="96" y="396"/>
                  </a:lnTo>
                  <a:lnTo>
                    <a:pt x="98" y="414"/>
                  </a:lnTo>
                  <a:lnTo>
                    <a:pt x="101" y="422"/>
                  </a:lnTo>
                  <a:lnTo>
                    <a:pt x="102" y="427"/>
                  </a:lnTo>
                  <a:lnTo>
                    <a:pt x="103" y="430"/>
                  </a:lnTo>
                  <a:lnTo>
                    <a:pt x="106" y="442"/>
                  </a:lnTo>
                  <a:lnTo>
                    <a:pt x="110" y="456"/>
                  </a:lnTo>
                  <a:lnTo>
                    <a:pt x="115" y="469"/>
                  </a:lnTo>
                  <a:lnTo>
                    <a:pt x="121" y="483"/>
                  </a:lnTo>
                  <a:lnTo>
                    <a:pt x="129" y="495"/>
                  </a:lnTo>
                  <a:lnTo>
                    <a:pt x="136" y="508"/>
                  </a:lnTo>
                  <a:lnTo>
                    <a:pt x="143" y="521"/>
                  </a:lnTo>
                  <a:lnTo>
                    <a:pt x="153" y="532"/>
                  </a:lnTo>
                  <a:lnTo>
                    <a:pt x="161" y="544"/>
                  </a:lnTo>
                  <a:lnTo>
                    <a:pt x="171" y="554"/>
                  </a:lnTo>
                  <a:lnTo>
                    <a:pt x="181" y="564"/>
                  </a:lnTo>
                  <a:lnTo>
                    <a:pt x="190" y="574"/>
                  </a:lnTo>
                  <a:lnTo>
                    <a:pt x="202" y="583"/>
                  </a:lnTo>
                  <a:lnTo>
                    <a:pt x="212" y="592"/>
                  </a:lnTo>
                  <a:lnTo>
                    <a:pt x="224" y="600"/>
                  </a:lnTo>
                  <a:lnTo>
                    <a:pt x="235" y="607"/>
                  </a:lnTo>
                  <a:lnTo>
                    <a:pt x="247" y="615"/>
                  </a:lnTo>
                  <a:lnTo>
                    <a:pt x="258" y="621"/>
                  </a:lnTo>
                  <a:lnTo>
                    <a:pt x="270" y="626"/>
                  </a:lnTo>
                  <a:lnTo>
                    <a:pt x="281" y="631"/>
                  </a:lnTo>
                  <a:lnTo>
                    <a:pt x="294" y="636"/>
                  </a:lnTo>
                  <a:lnTo>
                    <a:pt x="306" y="640"/>
                  </a:lnTo>
                  <a:lnTo>
                    <a:pt x="318" y="643"/>
                  </a:lnTo>
                  <a:lnTo>
                    <a:pt x="330" y="646"/>
                  </a:lnTo>
                  <a:lnTo>
                    <a:pt x="342" y="648"/>
                  </a:lnTo>
                  <a:lnTo>
                    <a:pt x="354" y="649"/>
                  </a:lnTo>
                  <a:lnTo>
                    <a:pt x="365" y="650"/>
                  </a:lnTo>
                  <a:lnTo>
                    <a:pt x="377" y="650"/>
                  </a:lnTo>
                  <a:lnTo>
                    <a:pt x="387" y="649"/>
                  </a:lnTo>
                  <a:lnTo>
                    <a:pt x="396" y="648"/>
                  </a:lnTo>
                  <a:lnTo>
                    <a:pt x="411" y="646"/>
                  </a:lnTo>
                  <a:lnTo>
                    <a:pt x="425" y="645"/>
                  </a:lnTo>
                  <a:lnTo>
                    <a:pt x="437" y="643"/>
                  </a:lnTo>
                  <a:lnTo>
                    <a:pt x="448" y="640"/>
                  </a:lnTo>
                  <a:lnTo>
                    <a:pt x="458" y="638"/>
                  </a:lnTo>
                  <a:lnTo>
                    <a:pt x="468" y="634"/>
                  </a:lnTo>
                  <a:lnTo>
                    <a:pt x="488" y="627"/>
                  </a:lnTo>
                  <a:lnTo>
                    <a:pt x="507" y="619"/>
                  </a:lnTo>
                  <a:lnTo>
                    <a:pt x="524" y="610"/>
                  </a:lnTo>
                  <a:lnTo>
                    <a:pt x="540" y="600"/>
                  </a:lnTo>
                  <a:lnTo>
                    <a:pt x="553" y="589"/>
                  </a:lnTo>
                  <a:lnTo>
                    <a:pt x="565" y="578"/>
                  </a:lnTo>
                  <a:lnTo>
                    <a:pt x="576" y="567"/>
                  </a:lnTo>
                  <a:lnTo>
                    <a:pt x="585" y="554"/>
                  </a:lnTo>
                  <a:lnTo>
                    <a:pt x="593" y="542"/>
                  </a:lnTo>
                  <a:lnTo>
                    <a:pt x="599" y="530"/>
                  </a:lnTo>
                  <a:lnTo>
                    <a:pt x="605" y="517"/>
                  </a:lnTo>
                  <a:lnTo>
                    <a:pt x="609" y="506"/>
                  </a:lnTo>
                  <a:lnTo>
                    <a:pt x="613" y="493"/>
                  </a:lnTo>
                  <a:lnTo>
                    <a:pt x="616" y="482"/>
                  </a:lnTo>
                  <a:lnTo>
                    <a:pt x="618" y="471"/>
                  </a:lnTo>
                  <a:lnTo>
                    <a:pt x="619" y="461"/>
                  </a:lnTo>
                  <a:lnTo>
                    <a:pt x="621" y="442"/>
                  </a:lnTo>
                  <a:lnTo>
                    <a:pt x="621" y="427"/>
                  </a:lnTo>
                  <a:lnTo>
                    <a:pt x="621" y="414"/>
                  </a:lnTo>
                  <a:lnTo>
                    <a:pt x="620" y="405"/>
                  </a:lnTo>
                  <a:lnTo>
                    <a:pt x="619" y="399"/>
                  </a:lnTo>
                  <a:lnTo>
                    <a:pt x="619" y="397"/>
                  </a:lnTo>
                  <a:lnTo>
                    <a:pt x="619" y="393"/>
                  </a:lnTo>
                  <a:lnTo>
                    <a:pt x="619" y="386"/>
                  </a:lnTo>
                  <a:lnTo>
                    <a:pt x="619" y="379"/>
                  </a:lnTo>
                  <a:lnTo>
                    <a:pt x="621" y="371"/>
                  </a:lnTo>
                  <a:lnTo>
                    <a:pt x="622" y="365"/>
                  </a:lnTo>
                  <a:lnTo>
                    <a:pt x="625" y="359"/>
                  </a:lnTo>
                  <a:lnTo>
                    <a:pt x="629" y="352"/>
                  </a:lnTo>
                  <a:lnTo>
                    <a:pt x="632" y="346"/>
                  </a:lnTo>
                  <a:lnTo>
                    <a:pt x="636" y="341"/>
                  </a:lnTo>
                  <a:lnTo>
                    <a:pt x="641" y="337"/>
                  </a:lnTo>
                  <a:lnTo>
                    <a:pt x="646" y="332"/>
                  </a:lnTo>
                  <a:lnTo>
                    <a:pt x="652" y="327"/>
                  </a:lnTo>
                  <a:lnTo>
                    <a:pt x="658" y="324"/>
                  </a:lnTo>
                  <a:lnTo>
                    <a:pt x="664" y="321"/>
                  </a:lnTo>
                  <a:lnTo>
                    <a:pt x="670" y="319"/>
                  </a:lnTo>
                  <a:lnTo>
                    <a:pt x="678" y="318"/>
                  </a:lnTo>
                  <a:lnTo>
                    <a:pt x="685" y="317"/>
                  </a:lnTo>
                  <a:lnTo>
                    <a:pt x="692" y="317"/>
                  </a:lnTo>
                  <a:lnTo>
                    <a:pt x="700" y="317"/>
                  </a:lnTo>
                  <a:lnTo>
                    <a:pt x="706" y="318"/>
                  </a:lnTo>
                  <a:lnTo>
                    <a:pt x="713" y="320"/>
                  </a:lnTo>
                  <a:lnTo>
                    <a:pt x="720" y="323"/>
                  </a:lnTo>
                  <a:lnTo>
                    <a:pt x="726" y="326"/>
                  </a:lnTo>
                  <a:lnTo>
                    <a:pt x="731" y="329"/>
                  </a:lnTo>
                  <a:lnTo>
                    <a:pt x="736" y="334"/>
                  </a:lnTo>
                  <a:lnTo>
                    <a:pt x="742" y="339"/>
                  </a:lnTo>
                  <a:lnTo>
                    <a:pt x="746" y="344"/>
                  </a:lnTo>
                  <a:lnTo>
                    <a:pt x="750" y="349"/>
                  </a:lnTo>
                  <a:lnTo>
                    <a:pt x="753" y="356"/>
                  </a:lnTo>
                  <a:lnTo>
                    <a:pt x="756" y="362"/>
                  </a:lnTo>
                  <a:lnTo>
                    <a:pt x="758" y="368"/>
                  </a:lnTo>
                  <a:lnTo>
                    <a:pt x="760" y="375"/>
                  </a:lnTo>
                  <a:lnTo>
                    <a:pt x="761" y="383"/>
                  </a:lnTo>
                  <a:lnTo>
                    <a:pt x="761" y="384"/>
                  </a:lnTo>
                  <a:lnTo>
                    <a:pt x="761" y="386"/>
                  </a:lnTo>
                  <a:lnTo>
                    <a:pt x="761" y="389"/>
                  </a:lnTo>
                  <a:lnTo>
                    <a:pt x="761" y="397"/>
                  </a:lnTo>
                  <a:lnTo>
                    <a:pt x="761" y="404"/>
                  </a:lnTo>
                  <a:lnTo>
                    <a:pt x="761" y="411"/>
                  </a:lnTo>
                  <a:lnTo>
                    <a:pt x="761" y="419"/>
                  </a:lnTo>
                  <a:lnTo>
                    <a:pt x="761" y="430"/>
                  </a:lnTo>
                  <a:lnTo>
                    <a:pt x="759" y="454"/>
                  </a:lnTo>
                  <a:lnTo>
                    <a:pt x="755" y="482"/>
                  </a:lnTo>
                  <a:lnTo>
                    <a:pt x="752" y="499"/>
                  </a:lnTo>
                  <a:lnTo>
                    <a:pt x="748" y="515"/>
                  </a:lnTo>
                  <a:lnTo>
                    <a:pt x="743" y="533"/>
                  </a:lnTo>
                  <a:lnTo>
                    <a:pt x="735" y="553"/>
                  </a:lnTo>
                  <a:lnTo>
                    <a:pt x="727" y="572"/>
                  </a:lnTo>
                  <a:lnTo>
                    <a:pt x="716" y="593"/>
                  </a:lnTo>
                  <a:lnTo>
                    <a:pt x="704" y="612"/>
                  </a:lnTo>
                  <a:lnTo>
                    <a:pt x="689" y="632"/>
                  </a:lnTo>
                  <a:lnTo>
                    <a:pt x="681" y="643"/>
                  </a:lnTo>
                  <a:lnTo>
                    <a:pt x="673" y="652"/>
                  </a:lnTo>
                  <a:lnTo>
                    <a:pt x="663" y="662"/>
                  </a:lnTo>
                  <a:lnTo>
                    <a:pt x="653" y="671"/>
                  </a:lnTo>
                  <a:lnTo>
                    <a:pt x="643" y="680"/>
                  </a:lnTo>
                  <a:lnTo>
                    <a:pt x="632" y="689"/>
                  </a:lnTo>
                  <a:lnTo>
                    <a:pt x="620" y="697"/>
                  </a:lnTo>
                  <a:lnTo>
                    <a:pt x="609" y="704"/>
                  </a:lnTo>
                  <a:lnTo>
                    <a:pt x="596" y="712"/>
                  </a:lnTo>
                  <a:lnTo>
                    <a:pt x="584" y="719"/>
                  </a:lnTo>
                  <a:lnTo>
                    <a:pt x="570" y="725"/>
                  </a:lnTo>
                  <a:lnTo>
                    <a:pt x="556" y="732"/>
                  </a:lnTo>
                  <a:lnTo>
                    <a:pt x="529" y="742"/>
                  </a:lnTo>
                  <a:lnTo>
                    <a:pt x="500" y="750"/>
                  </a:lnTo>
                  <a:lnTo>
                    <a:pt x="484" y="753"/>
                  </a:lnTo>
                  <a:lnTo>
                    <a:pt x="469" y="757"/>
                  </a:lnTo>
                  <a:lnTo>
                    <a:pt x="453" y="760"/>
                  </a:lnTo>
                  <a:lnTo>
                    <a:pt x="438" y="761"/>
                  </a:lnTo>
                  <a:lnTo>
                    <a:pt x="425" y="763"/>
                  </a:lnTo>
                  <a:lnTo>
                    <a:pt x="411" y="764"/>
                  </a:lnTo>
                  <a:lnTo>
                    <a:pt x="402" y="765"/>
                  </a:lnTo>
                  <a:lnTo>
                    <a:pt x="392" y="765"/>
                  </a:lnTo>
                  <a:lnTo>
                    <a:pt x="384" y="765"/>
                  </a:lnTo>
                  <a:lnTo>
                    <a:pt x="376" y="765"/>
                  </a:lnTo>
                  <a:lnTo>
                    <a:pt x="358" y="764"/>
                  </a:lnTo>
                  <a:lnTo>
                    <a:pt x="340" y="762"/>
                  </a:lnTo>
                  <a:lnTo>
                    <a:pt x="323" y="760"/>
                  </a:lnTo>
                  <a:lnTo>
                    <a:pt x="306" y="756"/>
                  </a:lnTo>
                  <a:lnTo>
                    <a:pt x="289" y="751"/>
                  </a:lnTo>
                  <a:lnTo>
                    <a:pt x="272" y="746"/>
                  </a:lnTo>
                  <a:lnTo>
                    <a:pt x="255" y="740"/>
                  </a:lnTo>
                  <a:lnTo>
                    <a:pt x="239" y="733"/>
                  </a:lnTo>
                  <a:lnTo>
                    <a:pt x="222" y="725"/>
                  </a:lnTo>
                  <a:lnTo>
                    <a:pt x="206" y="716"/>
                  </a:lnTo>
                  <a:lnTo>
                    <a:pt x="190" y="706"/>
                  </a:lnTo>
                  <a:lnTo>
                    <a:pt x="176" y="697"/>
                  </a:lnTo>
                  <a:lnTo>
                    <a:pt x="160" y="687"/>
                  </a:lnTo>
                  <a:lnTo>
                    <a:pt x="147" y="675"/>
                  </a:lnTo>
                  <a:lnTo>
                    <a:pt x="132" y="663"/>
                  </a:lnTo>
                  <a:lnTo>
                    <a:pt x="118" y="650"/>
                  </a:lnTo>
                  <a:lnTo>
                    <a:pt x="106" y="636"/>
                  </a:lnTo>
                  <a:lnTo>
                    <a:pt x="93" y="622"/>
                  </a:lnTo>
                  <a:lnTo>
                    <a:pt x="82" y="607"/>
                  </a:lnTo>
                  <a:lnTo>
                    <a:pt x="70" y="592"/>
                  </a:lnTo>
                  <a:lnTo>
                    <a:pt x="60" y="576"/>
                  </a:lnTo>
                  <a:lnTo>
                    <a:pt x="49" y="559"/>
                  </a:lnTo>
                  <a:lnTo>
                    <a:pt x="40" y="541"/>
                  </a:lnTo>
                  <a:lnTo>
                    <a:pt x="32" y="524"/>
                  </a:lnTo>
                  <a:lnTo>
                    <a:pt x="24" y="506"/>
                  </a:lnTo>
                  <a:lnTo>
                    <a:pt x="18" y="487"/>
                  </a:lnTo>
                  <a:lnTo>
                    <a:pt x="12" y="467"/>
                  </a:lnTo>
                  <a:lnTo>
                    <a:pt x="7" y="445"/>
                  </a:lnTo>
                  <a:lnTo>
                    <a:pt x="5" y="436"/>
                  </a:lnTo>
                  <a:lnTo>
                    <a:pt x="4" y="427"/>
                  </a:lnTo>
                  <a:lnTo>
                    <a:pt x="2" y="409"/>
                  </a:lnTo>
                  <a:lnTo>
                    <a:pt x="1" y="405"/>
                  </a:lnTo>
                  <a:lnTo>
                    <a:pt x="1" y="400"/>
                  </a:lnTo>
                  <a:lnTo>
                    <a:pt x="1" y="399"/>
                  </a:lnTo>
                  <a:lnTo>
                    <a:pt x="1" y="397"/>
                  </a:lnTo>
                  <a:lnTo>
                    <a:pt x="1" y="387"/>
                  </a:lnTo>
                  <a:lnTo>
                    <a:pt x="0" y="367"/>
                  </a:lnTo>
                  <a:lnTo>
                    <a:pt x="1" y="346"/>
                  </a:lnTo>
                  <a:lnTo>
                    <a:pt x="3" y="326"/>
                  </a:lnTo>
                  <a:lnTo>
                    <a:pt x="6" y="305"/>
                  </a:lnTo>
                  <a:lnTo>
                    <a:pt x="11" y="286"/>
                  </a:lnTo>
                  <a:lnTo>
                    <a:pt x="17" y="266"/>
                  </a:lnTo>
                  <a:lnTo>
                    <a:pt x="23" y="246"/>
                  </a:lnTo>
                  <a:lnTo>
                    <a:pt x="32" y="226"/>
                  </a:lnTo>
                  <a:lnTo>
                    <a:pt x="40" y="207"/>
                  </a:lnTo>
                  <a:lnTo>
                    <a:pt x="50" y="189"/>
                  </a:lnTo>
                  <a:lnTo>
                    <a:pt x="62" y="171"/>
                  </a:lnTo>
                  <a:lnTo>
                    <a:pt x="73" y="154"/>
                  </a:lnTo>
                  <a:lnTo>
                    <a:pt x="87" y="137"/>
                  </a:lnTo>
                  <a:lnTo>
                    <a:pt x="102" y="122"/>
                  </a:lnTo>
                  <a:lnTo>
                    <a:pt x="116" y="107"/>
                  </a:lnTo>
                  <a:lnTo>
                    <a:pt x="132" y="93"/>
                  </a:lnTo>
                  <a:lnTo>
                    <a:pt x="149" y="80"/>
                  </a:lnTo>
                  <a:lnTo>
                    <a:pt x="166" y="68"/>
                  </a:lnTo>
                  <a:lnTo>
                    <a:pt x="184" y="57"/>
                  </a:lnTo>
                  <a:lnTo>
                    <a:pt x="203" y="46"/>
                  </a:lnTo>
                  <a:lnTo>
                    <a:pt x="222" y="38"/>
                  </a:lnTo>
                  <a:lnTo>
                    <a:pt x="241" y="30"/>
                  </a:lnTo>
                  <a:lnTo>
                    <a:pt x="261" y="23"/>
                  </a:lnTo>
                  <a:lnTo>
                    <a:pt x="281" y="17"/>
                  </a:lnTo>
                  <a:lnTo>
                    <a:pt x="301" y="12"/>
                  </a:lnTo>
                  <a:lnTo>
                    <a:pt x="312" y="10"/>
                  </a:lnTo>
                  <a:lnTo>
                    <a:pt x="322" y="8"/>
                  </a:lnTo>
                  <a:lnTo>
                    <a:pt x="334" y="6"/>
                  </a:lnTo>
                  <a:lnTo>
                    <a:pt x="343" y="5"/>
                  </a:lnTo>
                  <a:lnTo>
                    <a:pt x="362" y="3"/>
                  </a:lnTo>
                  <a:lnTo>
                    <a:pt x="371" y="1"/>
                  </a:lnTo>
                  <a:lnTo>
                    <a:pt x="378" y="1"/>
                  </a:lnTo>
                  <a:lnTo>
                    <a:pt x="383" y="1"/>
                  </a:lnTo>
                  <a:lnTo>
                    <a:pt x="462" y="0"/>
                  </a:lnTo>
                  <a:lnTo>
                    <a:pt x="502" y="3"/>
                  </a:lnTo>
                  <a:lnTo>
                    <a:pt x="542" y="6"/>
                  </a:lnTo>
                  <a:lnTo>
                    <a:pt x="582" y="11"/>
                  </a:lnTo>
                  <a:lnTo>
                    <a:pt x="620" y="18"/>
                  </a:lnTo>
                  <a:lnTo>
                    <a:pt x="659" y="27"/>
                  </a:lnTo>
                  <a:lnTo>
                    <a:pt x="697" y="37"/>
                  </a:lnTo>
                  <a:lnTo>
                    <a:pt x="734" y="48"/>
                  </a:lnTo>
                  <a:lnTo>
                    <a:pt x="771" y="62"/>
                  </a:lnTo>
                  <a:lnTo>
                    <a:pt x="806" y="77"/>
                  </a:lnTo>
                  <a:lnTo>
                    <a:pt x="842" y="94"/>
                  </a:lnTo>
                  <a:lnTo>
                    <a:pt x="875" y="112"/>
                  </a:lnTo>
                  <a:lnTo>
                    <a:pt x="909" y="131"/>
                  </a:lnTo>
                  <a:lnTo>
                    <a:pt x="940" y="152"/>
                  </a:lnTo>
                  <a:lnTo>
                    <a:pt x="972" y="173"/>
                  </a:lnTo>
                  <a:lnTo>
                    <a:pt x="1002" y="195"/>
                  </a:lnTo>
                  <a:lnTo>
                    <a:pt x="1031" y="218"/>
                  </a:lnTo>
                  <a:lnTo>
                    <a:pt x="1045" y="230"/>
                  </a:lnTo>
                  <a:lnTo>
                    <a:pt x="1058" y="243"/>
                  </a:lnTo>
                  <a:lnTo>
                    <a:pt x="1071" y="255"/>
                  </a:lnTo>
                  <a:lnTo>
                    <a:pt x="1084" y="268"/>
                  </a:lnTo>
                  <a:lnTo>
                    <a:pt x="1098" y="279"/>
                  </a:lnTo>
                  <a:lnTo>
                    <a:pt x="1111" y="292"/>
                  </a:lnTo>
                  <a:lnTo>
                    <a:pt x="1122" y="305"/>
                  </a:lnTo>
                  <a:lnTo>
                    <a:pt x="1134" y="319"/>
                  </a:lnTo>
                  <a:lnTo>
                    <a:pt x="1146" y="333"/>
                  </a:lnTo>
                  <a:lnTo>
                    <a:pt x="1158" y="345"/>
                  </a:lnTo>
                  <a:lnTo>
                    <a:pt x="1169" y="359"/>
                  </a:lnTo>
                  <a:lnTo>
                    <a:pt x="1180" y="371"/>
                  </a:lnTo>
                  <a:lnTo>
                    <a:pt x="1190" y="386"/>
                  </a:lnTo>
                  <a:lnTo>
                    <a:pt x="1201" y="399"/>
                  </a:lnTo>
                  <a:lnTo>
                    <a:pt x="1210" y="413"/>
                  </a:lnTo>
                  <a:lnTo>
                    <a:pt x="1220" y="427"/>
                  </a:lnTo>
                  <a:lnTo>
                    <a:pt x="1230" y="440"/>
                  </a:lnTo>
                  <a:lnTo>
                    <a:pt x="1239" y="454"/>
                  </a:lnTo>
                  <a:lnTo>
                    <a:pt x="1248" y="468"/>
                  </a:lnTo>
                  <a:lnTo>
                    <a:pt x="1256" y="482"/>
                  </a:lnTo>
                  <a:lnTo>
                    <a:pt x="1264" y="497"/>
                  </a:lnTo>
                  <a:lnTo>
                    <a:pt x="1273" y="510"/>
                  </a:lnTo>
                  <a:lnTo>
                    <a:pt x="1281" y="524"/>
                  </a:lnTo>
                  <a:lnTo>
                    <a:pt x="1288" y="537"/>
                  </a:lnTo>
                  <a:lnTo>
                    <a:pt x="1303" y="565"/>
                  </a:lnTo>
                  <a:lnTo>
                    <a:pt x="1317" y="593"/>
                  </a:lnTo>
                  <a:lnTo>
                    <a:pt x="1329" y="620"/>
                  </a:lnTo>
                  <a:lnTo>
                    <a:pt x="1342" y="647"/>
                  </a:lnTo>
                  <a:lnTo>
                    <a:pt x="1352" y="673"/>
                  </a:lnTo>
                  <a:lnTo>
                    <a:pt x="1363" y="700"/>
                  </a:lnTo>
                  <a:lnTo>
                    <a:pt x="1372" y="725"/>
                  </a:lnTo>
                  <a:lnTo>
                    <a:pt x="1381" y="751"/>
                  </a:lnTo>
                  <a:lnTo>
                    <a:pt x="1390" y="775"/>
                  </a:lnTo>
                  <a:lnTo>
                    <a:pt x="1396" y="800"/>
                  </a:lnTo>
                  <a:lnTo>
                    <a:pt x="1403" y="823"/>
                  </a:lnTo>
                  <a:lnTo>
                    <a:pt x="1410" y="847"/>
                  </a:lnTo>
                  <a:lnTo>
                    <a:pt x="1413" y="858"/>
                  </a:lnTo>
                  <a:lnTo>
                    <a:pt x="1416" y="869"/>
                  </a:lnTo>
                  <a:lnTo>
                    <a:pt x="1419" y="880"/>
                  </a:lnTo>
                  <a:lnTo>
                    <a:pt x="1421" y="891"/>
                  </a:lnTo>
                  <a:lnTo>
                    <a:pt x="1423" y="902"/>
                  </a:lnTo>
                  <a:lnTo>
                    <a:pt x="1425" y="912"/>
                  </a:lnTo>
                  <a:lnTo>
                    <a:pt x="1427" y="923"/>
                  </a:lnTo>
                  <a:lnTo>
                    <a:pt x="1430" y="933"/>
                  </a:lnTo>
                  <a:lnTo>
                    <a:pt x="1434" y="953"/>
                  </a:lnTo>
                  <a:lnTo>
                    <a:pt x="1437" y="972"/>
                  </a:lnTo>
                  <a:lnTo>
                    <a:pt x="1441" y="989"/>
                  </a:lnTo>
                  <a:lnTo>
                    <a:pt x="1444" y="1007"/>
                  </a:lnTo>
                  <a:lnTo>
                    <a:pt x="1448" y="1039"/>
                  </a:lnTo>
                  <a:lnTo>
                    <a:pt x="1452" y="1066"/>
                  </a:lnTo>
                  <a:lnTo>
                    <a:pt x="1454" y="1090"/>
                  </a:lnTo>
                  <a:lnTo>
                    <a:pt x="1457" y="1110"/>
                  </a:lnTo>
                  <a:lnTo>
                    <a:pt x="1458" y="1125"/>
                  </a:lnTo>
                  <a:lnTo>
                    <a:pt x="1460" y="1137"/>
                  </a:lnTo>
                  <a:lnTo>
                    <a:pt x="1460" y="1144"/>
                  </a:lnTo>
                  <a:lnTo>
                    <a:pt x="1461" y="1146"/>
                  </a:lnTo>
                  <a:lnTo>
                    <a:pt x="1461" y="1150"/>
                  </a:lnTo>
                  <a:lnTo>
                    <a:pt x="1460" y="1156"/>
                  </a:lnTo>
                  <a:lnTo>
                    <a:pt x="1458" y="1160"/>
                  </a:lnTo>
                  <a:lnTo>
                    <a:pt x="1456" y="1163"/>
                  </a:lnTo>
                  <a:lnTo>
                    <a:pt x="1453" y="1166"/>
                  </a:lnTo>
                  <a:lnTo>
                    <a:pt x="1448" y="1169"/>
                  </a:lnTo>
                  <a:lnTo>
                    <a:pt x="1444" y="1171"/>
                  </a:lnTo>
                  <a:lnTo>
                    <a:pt x="1440" y="1171"/>
                  </a:lnTo>
                  <a:lnTo>
                    <a:pt x="1436" y="1172"/>
                  </a:lnTo>
                  <a:lnTo>
                    <a:pt x="1431" y="1171"/>
                  </a:lnTo>
                  <a:lnTo>
                    <a:pt x="1426" y="1169"/>
                  </a:lnTo>
                  <a:lnTo>
                    <a:pt x="1423" y="1167"/>
                  </a:lnTo>
                  <a:lnTo>
                    <a:pt x="1420" y="1164"/>
                  </a:lnTo>
                  <a:lnTo>
                    <a:pt x="1417" y="1160"/>
                  </a:lnTo>
                  <a:lnTo>
                    <a:pt x="1415" y="1156"/>
                  </a:lnTo>
                  <a:lnTo>
                    <a:pt x="1415" y="1151"/>
                  </a:lnTo>
                  <a:close/>
                </a:path>
              </a:pathLst>
            </a:custGeom>
            <a:grpFill/>
            <a:ln>
              <a:noFill/>
            </a:ln>
          </p:spPr>
          <p:txBody>
            <a:bodyPr/>
            <a:lstStyle/>
            <a:p>
              <a:pPr>
                <a:defRPr/>
              </a:pPr>
              <a:endParaRPr lang="zh-CN" altLang="en-US" sz="1350">
                <a:solidFill>
                  <a:prstClr val="black"/>
                </a:solidFill>
              </a:endParaRPr>
            </a:p>
          </p:txBody>
        </p:sp>
        <p:sp>
          <p:nvSpPr>
            <p:cNvPr id="33" name="淘宝店chenying0907 31"/>
            <p:cNvSpPr>
              <a:spLocks/>
            </p:cNvSpPr>
            <p:nvPr/>
          </p:nvSpPr>
          <p:spPr bwMode="auto">
            <a:xfrm>
              <a:off x="4392613" y="2482851"/>
              <a:ext cx="31750" cy="31750"/>
            </a:xfrm>
            <a:custGeom>
              <a:avLst/>
              <a:gdLst>
                <a:gd name="T0" fmla="*/ 0 w 138"/>
                <a:gd name="T1" fmla="*/ 76 h 138"/>
                <a:gd name="T2" fmla="*/ 3 w 138"/>
                <a:gd name="T3" fmla="*/ 89 h 138"/>
                <a:gd name="T4" fmla="*/ 8 w 138"/>
                <a:gd name="T5" fmla="*/ 101 h 138"/>
                <a:gd name="T6" fmla="*/ 15 w 138"/>
                <a:gd name="T7" fmla="*/ 113 h 138"/>
                <a:gd name="T8" fmla="*/ 25 w 138"/>
                <a:gd name="T9" fmla="*/ 122 h 138"/>
                <a:gd name="T10" fmla="*/ 36 w 138"/>
                <a:gd name="T11" fmla="*/ 129 h 138"/>
                <a:gd name="T12" fmla="*/ 48 w 138"/>
                <a:gd name="T13" fmla="*/ 135 h 138"/>
                <a:gd name="T14" fmla="*/ 61 w 138"/>
                <a:gd name="T15" fmla="*/ 137 h 138"/>
                <a:gd name="T16" fmla="*/ 76 w 138"/>
                <a:gd name="T17" fmla="*/ 137 h 138"/>
                <a:gd name="T18" fmla="*/ 90 w 138"/>
                <a:gd name="T19" fmla="*/ 135 h 138"/>
                <a:gd name="T20" fmla="*/ 102 w 138"/>
                <a:gd name="T21" fmla="*/ 129 h 138"/>
                <a:gd name="T22" fmla="*/ 113 w 138"/>
                <a:gd name="T23" fmla="*/ 122 h 138"/>
                <a:gd name="T24" fmla="*/ 122 w 138"/>
                <a:gd name="T25" fmla="*/ 113 h 138"/>
                <a:gd name="T26" fmla="*/ 129 w 138"/>
                <a:gd name="T27" fmla="*/ 101 h 138"/>
                <a:gd name="T28" fmla="*/ 134 w 138"/>
                <a:gd name="T29" fmla="*/ 89 h 138"/>
                <a:gd name="T30" fmla="*/ 138 w 138"/>
                <a:gd name="T31" fmla="*/ 76 h 138"/>
                <a:gd name="T32" fmla="*/ 138 w 138"/>
                <a:gd name="T33" fmla="*/ 61 h 138"/>
                <a:gd name="T34" fmla="*/ 134 w 138"/>
                <a:gd name="T35" fmla="*/ 48 h 138"/>
                <a:gd name="T36" fmla="*/ 129 w 138"/>
                <a:gd name="T37" fmla="*/ 35 h 138"/>
                <a:gd name="T38" fmla="*/ 122 w 138"/>
                <a:gd name="T39" fmla="*/ 25 h 138"/>
                <a:gd name="T40" fmla="*/ 113 w 138"/>
                <a:gd name="T41" fmla="*/ 15 h 138"/>
                <a:gd name="T42" fmla="*/ 102 w 138"/>
                <a:gd name="T43" fmla="*/ 8 h 138"/>
                <a:gd name="T44" fmla="*/ 90 w 138"/>
                <a:gd name="T45" fmla="*/ 3 h 138"/>
                <a:gd name="T46" fmla="*/ 76 w 138"/>
                <a:gd name="T47" fmla="*/ 0 h 138"/>
                <a:gd name="T48" fmla="*/ 61 w 138"/>
                <a:gd name="T49" fmla="*/ 0 h 138"/>
                <a:gd name="T50" fmla="*/ 48 w 138"/>
                <a:gd name="T51" fmla="*/ 3 h 138"/>
                <a:gd name="T52" fmla="*/ 36 w 138"/>
                <a:gd name="T53" fmla="*/ 8 h 138"/>
                <a:gd name="T54" fmla="*/ 25 w 138"/>
                <a:gd name="T55" fmla="*/ 15 h 138"/>
                <a:gd name="T56" fmla="*/ 15 w 138"/>
                <a:gd name="T57" fmla="*/ 25 h 138"/>
                <a:gd name="T58" fmla="*/ 8 w 138"/>
                <a:gd name="T59" fmla="*/ 35 h 138"/>
                <a:gd name="T60" fmla="*/ 3 w 138"/>
                <a:gd name="T61" fmla="*/ 48 h 138"/>
                <a:gd name="T62" fmla="*/ 0 w 138"/>
                <a:gd name="T63" fmla="*/ 61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38" h="138">
                  <a:moveTo>
                    <a:pt x="0" y="69"/>
                  </a:moveTo>
                  <a:lnTo>
                    <a:pt x="0" y="76"/>
                  </a:lnTo>
                  <a:lnTo>
                    <a:pt x="1" y="82"/>
                  </a:lnTo>
                  <a:lnTo>
                    <a:pt x="3" y="89"/>
                  </a:lnTo>
                  <a:lnTo>
                    <a:pt x="5" y="95"/>
                  </a:lnTo>
                  <a:lnTo>
                    <a:pt x="8" y="101"/>
                  </a:lnTo>
                  <a:lnTo>
                    <a:pt x="11" y="107"/>
                  </a:lnTo>
                  <a:lnTo>
                    <a:pt x="15" y="113"/>
                  </a:lnTo>
                  <a:lnTo>
                    <a:pt x="19" y="117"/>
                  </a:lnTo>
                  <a:lnTo>
                    <a:pt x="25" y="122"/>
                  </a:lnTo>
                  <a:lnTo>
                    <a:pt x="30" y="126"/>
                  </a:lnTo>
                  <a:lnTo>
                    <a:pt x="36" y="129"/>
                  </a:lnTo>
                  <a:lnTo>
                    <a:pt x="41" y="132"/>
                  </a:lnTo>
                  <a:lnTo>
                    <a:pt x="48" y="135"/>
                  </a:lnTo>
                  <a:lnTo>
                    <a:pt x="55" y="136"/>
                  </a:lnTo>
                  <a:lnTo>
                    <a:pt x="61" y="137"/>
                  </a:lnTo>
                  <a:lnTo>
                    <a:pt x="69" y="138"/>
                  </a:lnTo>
                  <a:lnTo>
                    <a:pt x="76" y="137"/>
                  </a:lnTo>
                  <a:lnTo>
                    <a:pt x="82" y="136"/>
                  </a:lnTo>
                  <a:lnTo>
                    <a:pt x="90" y="135"/>
                  </a:lnTo>
                  <a:lnTo>
                    <a:pt x="96" y="132"/>
                  </a:lnTo>
                  <a:lnTo>
                    <a:pt x="102" y="129"/>
                  </a:lnTo>
                  <a:lnTo>
                    <a:pt x="107" y="126"/>
                  </a:lnTo>
                  <a:lnTo>
                    <a:pt x="113" y="122"/>
                  </a:lnTo>
                  <a:lnTo>
                    <a:pt x="118" y="117"/>
                  </a:lnTo>
                  <a:lnTo>
                    <a:pt x="122" y="113"/>
                  </a:lnTo>
                  <a:lnTo>
                    <a:pt x="126" y="107"/>
                  </a:lnTo>
                  <a:lnTo>
                    <a:pt x="129" y="101"/>
                  </a:lnTo>
                  <a:lnTo>
                    <a:pt x="132" y="95"/>
                  </a:lnTo>
                  <a:lnTo>
                    <a:pt x="134" y="89"/>
                  </a:lnTo>
                  <a:lnTo>
                    <a:pt x="137" y="82"/>
                  </a:lnTo>
                  <a:lnTo>
                    <a:pt x="138" y="76"/>
                  </a:lnTo>
                  <a:lnTo>
                    <a:pt x="138" y="69"/>
                  </a:lnTo>
                  <a:lnTo>
                    <a:pt x="138" y="61"/>
                  </a:lnTo>
                  <a:lnTo>
                    <a:pt x="137" y="54"/>
                  </a:lnTo>
                  <a:lnTo>
                    <a:pt x="134" y="48"/>
                  </a:lnTo>
                  <a:lnTo>
                    <a:pt x="132" y="42"/>
                  </a:lnTo>
                  <a:lnTo>
                    <a:pt x="129" y="35"/>
                  </a:lnTo>
                  <a:lnTo>
                    <a:pt x="126" y="30"/>
                  </a:lnTo>
                  <a:lnTo>
                    <a:pt x="122" y="25"/>
                  </a:lnTo>
                  <a:lnTo>
                    <a:pt x="118" y="20"/>
                  </a:lnTo>
                  <a:lnTo>
                    <a:pt x="113" y="15"/>
                  </a:lnTo>
                  <a:lnTo>
                    <a:pt x="107" y="11"/>
                  </a:lnTo>
                  <a:lnTo>
                    <a:pt x="102" y="8"/>
                  </a:lnTo>
                  <a:lnTo>
                    <a:pt x="96" y="5"/>
                  </a:lnTo>
                  <a:lnTo>
                    <a:pt x="90" y="3"/>
                  </a:lnTo>
                  <a:lnTo>
                    <a:pt x="82" y="1"/>
                  </a:lnTo>
                  <a:lnTo>
                    <a:pt x="76" y="0"/>
                  </a:lnTo>
                  <a:lnTo>
                    <a:pt x="69" y="0"/>
                  </a:lnTo>
                  <a:lnTo>
                    <a:pt x="61" y="0"/>
                  </a:lnTo>
                  <a:lnTo>
                    <a:pt x="55" y="1"/>
                  </a:lnTo>
                  <a:lnTo>
                    <a:pt x="48" y="3"/>
                  </a:lnTo>
                  <a:lnTo>
                    <a:pt x="41" y="5"/>
                  </a:lnTo>
                  <a:lnTo>
                    <a:pt x="36" y="8"/>
                  </a:lnTo>
                  <a:lnTo>
                    <a:pt x="30" y="11"/>
                  </a:lnTo>
                  <a:lnTo>
                    <a:pt x="25" y="15"/>
                  </a:lnTo>
                  <a:lnTo>
                    <a:pt x="19" y="20"/>
                  </a:lnTo>
                  <a:lnTo>
                    <a:pt x="15" y="25"/>
                  </a:lnTo>
                  <a:lnTo>
                    <a:pt x="11" y="30"/>
                  </a:lnTo>
                  <a:lnTo>
                    <a:pt x="8" y="35"/>
                  </a:lnTo>
                  <a:lnTo>
                    <a:pt x="5" y="42"/>
                  </a:lnTo>
                  <a:lnTo>
                    <a:pt x="3" y="48"/>
                  </a:lnTo>
                  <a:lnTo>
                    <a:pt x="1" y="54"/>
                  </a:lnTo>
                  <a:lnTo>
                    <a:pt x="0" y="61"/>
                  </a:lnTo>
                  <a:lnTo>
                    <a:pt x="0" y="69"/>
                  </a:lnTo>
                  <a:close/>
                </a:path>
              </a:pathLst>
            </a:custGeom>
            <a:grpFill/>
            <a:ln>
              <a:noFill/>
            </a:ln>
          </p:spPr>
          <p:txBody>
            <a:bodyPr/>
            <a:lstStyle/>
            <a:p>
              <a:pPr>
                <a:defRPr/>
              </a:pPr>
              <a:endParaRPr lang="zh-CN" altLang="en-US" sz="1350">
                <a:solidFill>
                  <a:prstClr val="black"/>
                </a:solidFill>
              </a:endParaRPr>
            </a:p>
          </p:txBody>
        </p:sp>
        <p:sp>
          <p:nvSpPr>
            <p:cNvPr id="34" name="淘宝店chenying0907 32"/>
            <p:cNvSpPr>
              <a:spLocks/>
            </p:cNvSpPr>
            <p:nvPr/>
          </p:nvSpPr>
          <p:spPr bwMode="auto">
            <a:xfrm>
              <a:off x="4451351" y="2349501"/>
              <a:ext cx="63500" cy="61913"/>
            </a:xfrm>
            <a:custGeom>
              <a:avLst/>
              <a:gdLst>
                <a:gd name="T0" fmla="*/ 0 w 278"/>
                <a:gd name="T1" fmla="*/ 153 h 278"/>
                <a:gd name="T2" fmla="*/ 6 w 278"/>
                <a:gd name="T3" fmla="*/ 180 h 278"/>
                <a:gd name="T4" fmla="*/ 17 w 278"/>
                <a:gd name="T5" fmla="*/ 205 h 278"/>
                <a:gd name="T6" fmla="*/ 31 w 278"/>
                <a:gd name="T7" fmla="*/ 227 h 278"/>
                <a:gd name="T8" fmla="*/ 50 w 278"/>
                <a:gd name="T9" fmla="*/ 246 h 278"/>
                <a:gd name="T10" fmla="*/ 72 w 278"/>
                <a:gd name="T11" fmla="*/ 261 h 278"/>
                <a:gd name="T12" fmla="*/ 97 w 278"/>
                <a:gd name="T13" fmla="*/ 271 h 278"/>
                <a:gd name="T14" fmla="*/ 124 w 278"/>
                <a:gd name="T15" fmla="*/ 278 h 278"/>
                <a:gd name="T16" fmla="*/ 152 w 278"/>
                <a:gd name="T17" fmla="*/ 278 h 278"/>
                <a:gd name="T18" fmla="*/ 180 w 278"/>
                <a:gd name="T19" fmla="*/ 271 h 278"/>
                <a:gd name="T20" fmla="*/ 205 w 278"/>
                <a:gd name="T21" fmla="*/ 261 h 278"/>
                <a:gd name="T22" fmla="*/ 227 w 278"/>
                <a:gd name="T23" fmla="*/ 246 h 278"/>
                <a:gd name="T24" fmla="*/ 245 w 278"/>
                <a:gd name="T25" fmla="*/ 227 h 278"/>
                <a:gd name="T26" fmla="*/ 260 w 278"/>
                <a:gd name="T27" fmla="*/ 205 h 278"/>
                <a:gd name="T28" fmla="*/ 272 w 278"/>
                <a:gd name="T29" fmla="*/ 180 h 278"/>
                <a:gd name="T30" fmla="*/ 277 w 278"/>
                <a:gd name="T31" fmla="*/ 153 h 278"/>
                <a:gd name="T32" fmla="*/ 277 w 278"/>
                <a:gd name="T33" fmla="*/ 125 h 278"/>
                <a:gd name="T34" fmla="*/ 272 w 278"/>
                <a:gd name="T35" fmla="*/ 98 h 278"/>
                <a:gd name="T36" fmla="*/ 260 w 278"/>
                <a:gd name="T37" fmla="*/ 73 h 278"/>
                <a:gd name="T38" fmla="*/ 245 w 278"/>
                <a:gd name="T39" fmla="*/ 51 h 278"/>
                <a:gd name="T40" fmla="*/ 227 w 278"/>
                <a:gd name="T41" fmla="*/ 32 h 278"/>
                <a:gd name="T42" fmla="*/ 205 w 278"/>
                <a:gd name="T43" fmla="*/ 16 h 278"/>
                <a:gd name="T44" fmla="*/ 180 w 278"/>
                <a:gd name="T45" fmla="*/ 6 h 278"/>
                <a:gd name="T46" fmla="*/ 152 w 278"/>
                <a:gd name="T47" fmla="*/ 1 h 278"/>
                <a:gd name="T48" fmla="*/ 124 w 278"/>
                <a:gd name="T49" fmla="*/ 1 h 278"/>
                <a:gd name="T50" fmla="*/ 97 w 278"/>
                <a:gd name="T51" fmla="*/ 6 h 278"/>
                <a:gd name="T52" fmla="*/ 72 w 278"/>
                <a:gd name="T53" fmla="*/ 16 h 278"/>
                <a:gd name="T54" fmla="*/ 50 w 278"/>
                <a:gd name="T55" fmla="*/ 32 h 278"/>
                <a:gd name="T56" fmla="*/ 31 w 278"/>
                <a:gd name="T57" fmla="*/ 51 h 278"/>
                <a:gd name="T58" fmla="*/ 17 w 278"/>
                <a:gd name="T59" fmla="*/ 73 h 278"/>
                <a:gd name="T60" fmla="*/ 6 w 278"/>
                <a:gd name="T61" fmla="*/ 98 h 278"/>
                <a:gd name="T62" fmla="*/ 0 w 278"/>
                <a:gd name="T63" fmla="*/ 125 h 2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78" h="278">
                  <a:moveTo>
                    <a:pt x="0" y="139"/>
                  </a:moveTo>
                  <a:lnTo>
                    <a:pt x="0" y="153"/>
                  </a:lnTo>
                  <a:lnTo>
                    <a:pt x="2" y="167"/>
                  </a:lnTo>
                  <a:lnTo>
                    <a:pt x="6" y="180"/>
                  </a:lnTo>
                  <a:lnTo>
                    <a:pt x="10" y="193"/>
                  </a:lnTo>
                  <a:lnTo>
                    <a:pt x="17" y="205"/>
                  </a:lnTo>
                  <a:lnTo>
                    <a:pt x="23" y="217"/>
                  </a:lnTo>
                  <a:lnTo>
                    <a:pt x="31" y="227"/>
                  </a:lnTo>
                  <a:lnTo>
                    <a:pt x="41" y="237"/>
                  </a:lnTo>
                  <a:lnTo>
                    <a:pt x="50" y="246"/>
                  </a:lnTo>
                  <a:lnTo>
                    <a:pt x="60" y="255"/>
                  </a:lnTo>
                  <a:lnTo>
                    <a:pt x="72" y="261"/>
                  </a:lnTo>
                  <a:lnTo>
                    <a:pt x="84" y="267"/>
                  </a:lnTo>
                  <a:lnTo>
                    <a:pt x="97" y="271"/>
                  </a:lnTo>
                  <a:lnTo>
                    <a:pt x="111" y="275"/>
                  </a:lnTo>
                  <a:lnTo>
                    <a:pt x="124" y="278"/>
                  </a:lnTo>
                  <a:lnTo>
                    <a:pt x="139" y="278"/>
                  </a:lnTo>
                  <a:lnTo>
                    <a:pt x="152" y="278"/>
                  </a:lnTo>
                  <a:lnTo>
                    <a:pt x="166" y="275"/>
                  </a:lnTo>
                  <a:lnTo>
                    <a:pt x="180" y="271"/>
                  </a:lnTo>
                  <a:lnTo>
                    <a:pt x="192" y="267"/>
                  </a:lnTo>
                  <a:lnTo>
                    <a:pt x="205" y="261"/>
                  </a:lnTo>
                  <a:lnTo>
                    <a:pt x="216" y="255"/>
                  </a:lnTo>
                  <a:lnTo>
                    <a:pt x="227" y="246"/>
                  </a:lnTo>
                  <a:lnTo>
                    <a:pt x="237" y="237"/>
                  </a:lnTo>
                  <a:lnTo>
                    <a:pt x="245" y="227"/>
                  </a:lnTo>
                  <a:lnTo>
                    <a:pt x="254" y="217"/>
                  </a:lnTo>
                  <a:lnTo>
                    <a:pt x="260" y="205"/>
                  </a:lnTo>
                  <a:lnTo>
                    <a:pt x="266" y="193"/>
                  </a:lnTo>
                  <a:lnTo>
                    <a:pt x="272" y="180"/>
                  </a:lnTo>
                  <a:lnTo>
                    <a:pt x="275" y="167"/>
                  </a:lnTo>
                  <a:lnTo>
                    <a:pt x="277" y="153"/>
                  </a:lnTo>
                  <a:lnTo>
                    <a:pt x="278" y="139"/>
                  </a:lnTo>
                  <a:lnTo>
                    <a:pt x="277" y="125"/>
                  </a:lnTo>
                  <a:lnTo>
                    <a:pt x="275" y="111"/>
                  </a:lnTo>
                  <a:lnTo>
                    <a:pt x="272" y="98"/>
                  </a:lnTo>
                  <a:lnTo>
                    <a:pt x="266" y="85"/>
                  </a:lnTo>
                  <a:lnTo>
                    <a:pt x="260" y="73"/>
                  </a:lnTo>
                  <a:lnTo>
                    <a:pt x="254" y="61"/>
                  </a:lnTo>
                  <a:lnTo>
                    <a:pt x="245" y="51"/>
                  </a:lnTo>
                  <a:lnTo>
                    <a:pt x="237" y="40"/>
                  </a:lnTo>
                  <a:lnTo>
                    <a:pt x="227" y="32"/>
                  </a:lnTo>
                  <a:lnTo>
                    <a:pt x="216" y="24"/>
                  </a:lnTo>
                  <a:lnTo>
                    <a:pt x="205" y="16"/>
                  </a:lnTo>
                  <a:lnTo>
                    <a:pt x="192" y="11"/>
                  </a:lnTo>
                  <a:lnTo>
                    <a:pt x="180" y="6"/>
                  </a:lnTo>
                  <a:lnTo>
                    <a:pt x="166" y="3"/>
                  </a:lnTo>
                  <a:lnTo>
                    <a:pt x="152" y="1"/>
                  </a:lnTo>
                  <a:lnTo>
                    <a:pt x="139" y="0"/>
                  </a:lnTo>
                  <a:lnTo>
                    <a:pt x="124" y="1"/>
                  </a:lnTo>
                  <a:lnTo>
                    <a:pt x="111" y="3"/>
                  </a:lnTo>
                  <a:lnTo>
                    <a:pt x="97" y="6"/>
                  </a:lnTo>
                  <a:lnTo>
                    <a:pt x="84" y="11"/>
                  </a:lnTo>
                  <a:lnTo>
                    <a:pt x="72" y="16"/>
                  </a:lnTo>
                  <a:lnTo>
                    <a:pt x="60" y="24"/>
                  </a:lnTo>
                  <a:lnTo>
                    <a:pt x="50" y="32"/>
                  </a:lnTo>
                  <a:lnTo>
                    <a:pt x="41" y="40"/>
                  </a:lnTo>
                  <a:lnTo>
                    <a:pt x="31" y="51"/>
                  </a:lnTo>
                  <a:lnTo>
                    <a:pt x="23" y="61"/>
                  </a:lnTo>
                  <a:lnTo>
                    <a:pt x="17" y="73"/>
                  </a:lnTo>
                  <a:lnTo>
                    <a:pt x="10" y="85"/>
                  </a:lnTo>
                  <a:lnTo>
                    <a:pt x="6" y="98"/>
                  </a:lnTo>
                  <a:lnTo>
                    <a:pt x="2" y="111"/>
                  </a:lnTo>
                  <a:lnTo>
                    <a:pt x="0" y="125"/>
                  </a:lnTo>
                  <a:lnTo>
                    <a:pt x="0" y="139"/>
                  </a:lnTo>
                  <a:close/>
                </a:path>
              </a:pathLst>
            </a:custGeom>
            <a:grpFill/>
            <a:ln>
              <a:noFill/>
            </a:ln>
          </p:spPr>
          <p:txBody>
            <a:bodyPr/>
            <a:lstStyle/>
            <a:p>
              <a:pPr>
                <a:defRPr/>
              </a:pPr>
              <a:endParaRPr lang="zh-CN" altLang="en-US" sz="1350">
                <a:solidFill>
                  <a:prstClr val="black"/>
                </a:solidFill>
              </a:endParaRPr>
            </a:p>
          </p:txBody>
        </p:sp>
      </p:grpSp>
      <p:sp>
        <p:nvSpPr>
          <p:cNvPr id="36" name="TextBox 35"/>
          <p:cNvSpPr txBox="1">
            <a:spLocks noChangeArrowheads="1"/>
          </p:cNvSpPr>
          <p:nvPr/>
        </p:nvSpPr>
        <p:spPr bwMode="auto">
          <a:xfrm>
            <a:off x="3851672" y="381000"/>
            <a:ext cx="1508742" cy="704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8" tIns="45719" rIns="91438" bIns="45719">
            <a:spAutoFit/>
          </a:bodyPr>
          <a:lstStyle>
            <a:lvl1pPr>
              <a:defRPr>
                <a:solidFill>
                  <a:schemeClr val="tx1"/>
                </a:solidFill>
                <a:latin typeface="Calibri" panose="020F0502020204030204" pitchFamily="34" charset="0"/>
                <a:ea typeface="字体管家娜娜体" charset="-122"/>
              </a:defRPr>
            </a:lvl1pPr>
            <a:lvl2pPr marL="742950" indent="-285750">
              <a:defRPr>
                <a:solidFill>
                  <a:schemeClr val="tx1"/>
                </a:solidFill>
                <a:latin typeface="Calibri" panose="020F0502020204030204" pitchFamily="34" charset="0"/>
                <a:ea typeface="字体管家娜娜体" charset="-122"/>
              </a:defRPr>
            </a:lvl2pPr>
            <a:lvl3pPr marL="1143000" indent="-228600">
              <a:defRPr>
                <a:solidFill>
                  <a:schemeClr val="tx1"/>
                </a:solidFill>
                <a:latin typeface="Calibri" panose="020F0502020204030204" pitchFamily="34" charset="0"/>
                <a:ea typeface="字体管家娜娜体" charset="-122"/>
              </a:defRPr>
            </a:lvl3pPr>
            <a:lvl4pPr marL="1600200" indent="-228600">
              <a:defRPr>
                <a:solidFill>
                  <a:schemeClr val="tx1"/>
                </a:solidFill>
                <a:latin typeface="Calibri" panose="020F0502020204030204" pitchFamily="34" charset="0"/>
                <a:ea typeface="字体管家娜娜体" charset="-122"/>
              </a:defRPr>
            </a:lvl4pPr>
            <a:lvl5pPr marL="2057400" indent="-228600">
              <a:defRPr>
                <a:solidFill>
                  <a:schemeClr val="tx1"/>
                </a:solidFill>
                <a:latin typeface="Calibri" panose="020F0502020204030204" pitchFamily="34" charset="0"/>
                <a:ea typeface="字体管家娜娜体"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字体管家娜娜体"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字体管家娜娜体"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字体管家娜娜体"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字体管家娜娜体" charset="-122"/>
              </a:defRPr>
            </a:lvl9pPr>
          </a:lstStyle>
          <a:p>
            <a:pPr fontAlgn="base">
              <a:spcBef>
                <a:spcPct val="0"/>
              </a:spcBef>
              <a:spcAft>
                <a:spcPct val="0"/>
              </a:spcAft>
            </a:pPr>
            <a:r>
              <a:rPr lang="zh-CN" altLang="en-US" sz="3975" b="1">
                <a:solidFill>
                  <a:srgbClr val="7FC3D6"/>
                </a:solidFill>
                <a:latin typeface="微软雅黑" panose="020B0503020204020204" pitchFamily="34" charset="-122"/>
                <a:ea typeface="微软雅黑" panose="020B0503020204020204" pitchFamily="34" charset="-122"/>
              </a:rPr>
              <a:t>目  录</a:t>
            </a:r>
          </a:p>
        </p:txBody>
      </p:sp>
      <p:grpSp>
        <p:nvGrpSpPr>
          <p:cNvPr id="75" name="淘宝店chenying0907 53"/>
          <p:cNvGrpSpPr>
            <a:grpSpLocks/>
          </p:cNvGrpSpPr>
          <p:nvPr/>
        </p:nvGrpSpPr>
        <p:grpSpPr bwMode="auto">
          <a:xfrm>
            <a:off x="1559636" y="1807866"/>
            <a:ext cx="619125" cy="704039"/>
            <a:chOff x="1228725" y="1874459"/>
            <a:chExt cx="684213" cy="777310"/>
          </a:xfrm>
        </p:grpSpPr>
        <p:sp>
          <p:nvSpPr>
            <p:cNvPr id="76" name="淘宝店chenying0907 36"/>
            <p:cNvSpPr>
              <a:spLocks/>
            </p:cNvSpPr>
            <p:nvPr/>
          </p:nvSpPr>
          <p:spPr bwMode="auto">
            <a:xfrm>
              <a:off x="1228725" y="1924050"/>
              <a:ext cx="684213" cy="682625"/>
            </a:xfrm>
            <a:custGeom>
              <a:avLst/>
              <a:gdLst>
                <a:gd name="T0" fmla="*/ 2147483647 w 9473"/>
                <a:gd name="T1" fmla="*/ 2147483647 h 9462"/>
                <a:gd name="T2" fmla="*/ 2147483647 w 9473"/>
                <a:gd name="T3" fmla="*/ 2147483647 h 9462"/>
                <a:gd name="T4" fmla="*/ 2147483647 w 9473"/>
                <a:gd name="T5" fmla="*/ 2147483647 h 9462"/>
                <a:gd name="T6" fmla="*/ 2147483647 w 9473"/>
                <a:gd name="T7" fmla="*/ 2147483647 h 9462"/>
                <a:gd name="T8" fmla="*/ 2147483647 w 9473"/>
                <a:gd name="T9" fmla="*/ 2147483647 h 9462"/>
                <a:gd name="T10" fmla="*/ 2147483647 w 9473"/>
                <a:gd name="T11" fmla="*/ 2147483647 h 9462"/>
                <a:gd name="T12" fmla="*/ 2147483647 w 9473"/>
                <a:gd name="T13" fmla="*/ 2147483647 h 9462"/>
                <a:gd name="T14" fmla="*/ 2147483647 w 9473"/>
                <a:gd name="T15" fmla="*/ 2147483647 h 9462"/>
                <a:gd name="T16" fmla="*/ 2147483647 w 9473"/>
                <a:gd name="T17" fmla="*/ 2147483647 h 9462"/>
                <a:gd name="T18" fmla="*/ 2147483647 w 9473"/>
                <a:gd name="T19" fmla="*/ 2147483647 h 9462"/>
                <a:gd name="T20" fmla="*/ 2147483647 w 9473"/>
                <a:gd name="T21" fmla="*/ 2147483647 h 9462"/>
                <a:gd name="T22" fmla="*/ 2147483647 w 9473"/>
                <a:gd name="T23" fmla="*/ 2147483647 h 9462"/>
                <a:gd name="T24" fmla="*/ 2147483647 w 9473"/>
                <a:gd name="T25" fmla="*/ 2147483647 h 9462"/>
                <a:gd name="T26" fmla="*/ 2147483647 w 9473"/>
                <a:gd name="T27" fmla="*/ 2147483647 h 9462"/>
                <a:gd name="T28" fmla="*/ 2147483647 w 9473"/>
                <a:gd name="T29" fmla="*/ 2147483647 h 9462"/>
                <a:gd name="T30" fmla="*/ 2147483647 w 9473"/>
                <a:gd name="T31" fmla="*/ 2147483647 h 9462"/>
                <a:gd name="T32" fmla="*/ 2147483647 w 9473"/>
                <a:gd name="T33" fmla="*/ 2147483647 h 9462"/>
                <a:gd name="T34" fmla="*/ 2147483647 w 9473"/>
                <a:gd name="T35" fmla="*/ 2147483647 h 9462"/>
                <a:gd name="T36" fmla="*/ 2147483647 w 9473"/>
                <a:gd name="T37" fmla="*/ 2147483647 h 9462"/>
                <a:gd name="T38" fmla="*/ 2147483647 w 9473"/>
                <a:gd name="T39" fmla="*/ 2147483647 h 9462"/>
                <a:gd name="T40" fmla="*/ 2147483647 w 9473"/>
                <a:gd name="T41" fmla="*/ 2147483647 h 9462"/>
                <a:gd name="T42" fmla="*/ 2147483647 w 9473"/>
                <a:gd name="T43" fmla="*/ 2147483647 h 9462"/>
                <a:gd name="T44" fmla="*/ 2147483647 w 9473"/>
                <a:gd name="T45" fmla="*/ 2147483647 h 9462"/>
                <a:gd name="T46" fmla="*/ 2147483647 w 9473"/>
                <a:gd name="T47" fmla="*/ 2147483647 h 9462"/>
                <a:gd name="T48" fmla="*/ 2147483647 w 9473"/>
                <a:gd name="T49" fmla="*/ 2147483647 h 9462"/>
                <a:gd name="T50" fmla="*/ 2147483647 w 9473"/>
                <a:gd name="T51" fmla="*/ 2147483647 h 9462"/>
                <a:gd name="T52" fmla="*/ 2147483647 w 9473"/>
                <a:gd name="T53" fmla="*/ 2147483647 h 9462"/>
                <a:gd name="T54" fmla="*/ 2147483647 w 9473"/>
                <a:gd name="T55" fmla="*/ 2147483647 h 9462"/>
                <a:gd name="T56" fmla="*/ 2147483647 w 9473"/>
                <a:gd name="T57" fmla="*/ 2147483647 h 9462"/>
                <a:gd name="T58" fmla="*/ 2147483647 w 9473"/>
                <a:gd name="T59" fmla="*/ 2147483647 h 9462"/>
                <a:gd name="T60" fmla="*/ 2147483647 w 9473"/>
                <a:gd name="T61" fmla="*/ 2147483647 h 9462"/>
                <a:gd name="T62" fmla="*/ 2147483647 w 9473"/>
                <a:gd name="T63" fmla="*/ 2147483647 h 9462"/>
                <a:gd name="T64" fmla="*/ 2147483647 w 9473"/>
                <a:gd name="T65" fmla="*/ 2147483647 h 9462"/>
                <a:gd name="T66" fmla="*/ 2147483647 w 9473"/>
                <a:gd name="T67" fmla="*/ 2147483647 h 9462"/>
                <a:gd name="T68" fmla="*/ 2147483647 w 9473"/>
                <a:gd name="T69" fmla="*/ 2147483647 h 9462"/>
                <a:gd name="T70" fmla="*/ 2147483647 w 9473"/>
                <a:gd name="T71" fmla="*/ 2147483647 h 9462"/>
                <a:gd name="T72" fmla="*/ 2147483647 w 9473"/>
                <a:gd name="T73" fmla="*/ 2147483647 h 9462"/>
                <a:gd name="T74" fmla="*/ 2147483647 w 9473"/>
                <a:gd name="T75" fmla="*/ 2147483647 h 9462"/>
                <a:gd name="T76" fmla="*/ 2147483647 w 9473"/>
                <a:gd name="T77" fmla="*/ 2147483647 h 9462"/>
                <a:gd name="T78" fmla="*/ 2147483647 w 9473"/>
                <a:gd name="T79" fmla="*/ 2147483647 h 9462"/>
                <a:gd name="T80" fmla="*/ 2147483647 w 9473"/>
                <a:gd name="T81" fmla="*/ 2147483647 h 9462"/>
                <a:gd name="T82" fmla="*/ 2147483647 w 9473"/>
                <a:gd name="T83" fmla="*/ 2147483647 h 9462"/>
                <a:gd name="T84" fmla="*/ 2147483647 w 9473"/>
                <a:gd name="T85" fmla="*/ 0 h 9462"/>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9473"/>
                <a:gd name="T130" fmla="*/ 0 h 9462"/>
                <a:gd name="T131" fmla="*/ 9473 w 9473"/>
                <a:gd name="T132" fmla="*/ 9462 h 9462"/>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9473" h="9462">
                  <a:moveTo>
                    <a:pt x="4736" y="0"/>
                  </a:moveTo>
                  <a:lnTo>
                    <a:pt x="4980" y="6"/>
                  </a:lnTo>
                  <a:lnTo>
                    <a:pt x="5221" y="24"/>
                  </a:lnTo>
                  <a:lnTo>
                    <a:pt x="5457" y="54"/>
                  </a:lnTo>
                  <a:lnTo>
                    <a:pt x="5691" y="97"/>
                  </a:lnTo>
                  <a:lnTo>
                    <a:pt x="5920" y="149"/>
                  </a:lnTo>
                  <a:lnTo>
                    <a:pt x="6145" y="213"/>
                  </a:lnTo>
                  <a:lnTo>
                    <a:pt x="6365" y="287"/>
                  </a:lnTo>
                  <a:lnTo>
                    <a:pt x="6580" y="372"/>
                  </a:lnTo>
                  <a:lnTo>
                    <a:pt x="6790" y="467"/>
                  </a:lnTo>
                  <a:lnTo>
                    <a:pt x="6994" y="571"/>
                  </a:lnTo>
                  <a:lnTo>
                    <a:pt x="7193" y="685"/>
                  </a:lnTo>
                  <a:lnTo>
                    <a:pt x="7385" y="808"/>
                  </a:lnTo>
                  <a:lnTo>
                    <a:pt x="7570" y="940"/>
                  </a:lnTo>
                  <a:lnTo>
                    <a:pt x="7749" y="1081"/>
                  </a:lnTo>
                  <a:lnTo>
                    <a:pt x="7921" y="1229"/>
                  </a:lnTo>
                  <a:lnTo>
                    <a:pt x="8086" y="1386"/>
                  </a:lnTo>
                  <a:lnTo>
                    <a:pt x="8242" y="1550"/>
                  </a:lnTo>
                  <a:lnTo>
                    <a:pt x="8391" y="1721"/>
                  </a:lnTo>
                  <a:lnTo>
                    <a:pt x="8532" y="1901"/>
                  </a:lnTo>
                  <a:lnTo>
                    <a:pt x="8664" y="2086"/>
                  </a:lnTo>
                  <a:lnTo>
                    <a:pt x="8787" y="2278"/>
                  </a:lnTo>
                  <a:lnTo>
                    <a:pt x="8902" y="2476"/>
                  </a:lnTo>
                  <a:lnTo>
                    <a:pt x="9006" y="2681"/>
                  </a:lnTo>
                  <a:lnTo>
                    <a:pt x="9101" y="2890"/>
                  </a:lnTo>
                  <a:lnTo>
                    <a:pt x="9185" y="3105"/>
                  </a:lnTo>
                  <a:lnTo>
                    <a:pt x="9260" y="3324"/>
                  </a:lnTo>
                  <a:lnTo>
                    <a:pt x="9324" y="3549"/>
                  </a:lnTo>
                  <a:lnTo>
                    <a:pt x="9377" y="3778"/>
                  </a:lnTo>
                  <a:lnTo>
                    <a:pt x="9419" y="4011"/>
                  </a:lnTo>
                  <a:lnTo>
                    <a:pt x="9449" y="4247"/>
                  </a:lnTo>
                  <a:lnTo>
                    <a:pt x="9467" y="4488"/>
                  </a:lnTo>
                  <a:lnTo>
                    <a:pt x="9473" y="4731"/>
                  </a:lnTo>
                  <a:lnTo>
                    <a:pt x="9467" y="4975"/>
                  </a:lnTo>
                  <a:lnTo>
                    <a:pt x="9449" y="5215"/>
                  </a:lnTo>
                  <a:lnTo>
                    <a:pt x="9419" y="5452"/>
                  </a:lnTo>
                  <a:lnTo>
                    <a:pt x="9377" y="5685"/>
                  </a:lnTo>
                  <a:lnTo>
                    <a:pt x="9324" y="5913"/>
                  </a:lnTo>
                  <a:lnTo>
                    <a:pt x="9260" y="6138"/>
                  </a:lnTo>
                  <a:lnTo>
                    <a:pt x="9185" y="6358"/>
                  </a:lnTo>
                  <a:lnTo>
                    <a:pt x="9101" y="6573"/>
                  </a:lnTo>
                  <a:lnTo>
                    <a:pt x="9006" y="6782"/>
                  </a:lnTo>
                  <a:lnTo>
                    <a:pt x="8902" y="6986"/>
                  </a:lnTo>
                  <a:lnTo>
                    <a:pt x="8787" y="7185"/>
                  </a:lnTo>
                  <a:lnTo>
                    <a:pt x="8664" y="7377"/>
                  </a:lnTo>
                  <a:lnTo>
                    <a:pt x="8532" y="7562"/>
                  </a:lnTo>
                  <a:lnTo>
                    <a:pt x="8391" y="7740"/>
                  </a:lnTo>
                  <a:lnTo>
                    <a:pt x="8242" y="7913"/>
                  </a:lnTo>
                  <a:lnTo>
                    <a:pt x="8086" y="8077"/>
                  </a:lnTo>
                  <a:lnTo>
                    <a:pt x="7921" y="8233"/>
                  </a:lnTo>
                  <a:lnTo>
                    <a:pt x="7749" y="8382"/>
                  </a:lnTo>
                  <a:lnTo>
                    <a:pt x="7570" y="8522"/>
                  </a:lnTo>
                  <a:lnTo>
                    <a:pt x="7385" y="8654"/>
                  </a:lnTo>
                  <a:lnTo>
                    <a:pt x="7193" y="8778"/>
                  </a:lnTo>
                  <a:lnTo>
                    <a:pt x="6994" y="8892"/>
                  </a:lnTo>
                  <a:lnTo>
                    <a:pt x="6790" y="8996"/>
                  </a:lnTo>
                  <a:lnTo>
                    <a:pt x="6580" y="9091"/>
                  </a:lnTo>
                  <a:lnTo>
                    <a:pt x="6365" y="9175"/>
                  </a:lnTo>
                  <a:lnTo>
                    <a:pt x="6145" y="9250"/>
                  </a:lnTo>
                  <a:lnTo>
                    <a:pt x="5920" y="9313"/>
                  </a:lnTo>
                  <a:lnTo>
                    <a:pt x="5691" y="9366"/>
                  </a:lnTo>
                  <a:lnTo>
                    <a:pt x="5457" y="9408"/>
                  </a:lnTo>
                  <a:lnTo>
                    <a:pt x="5221" y="9438"/>
                  </a:lnTo>
                  <a:lnTo>
                    <a:pt x="4980" y="9456"/>
                  </a:lnTo>
                  <a:lnTo>
                    <a:pt x="4736" y="9462"/>
                  </a:lnTo>
                  <a:lnTo>
                    <a:pt x="4492" y="9456"/>
                  </a:lnTo>
                  <a:lnTo>
                    <a:pt x="4252" y="9438"/>
                  </a:lnTo>
                  <a:lnTo>
                    <a:pt x="4015" y="9408"/>
                  </a:lnTo>
                  <a:lnTo>
                    <a:pt x="3782" y="9366"/>
                  </a:lnTo>
                  <a:lnTo>
                    <a:pt x="3552" y="9313"/>
                  </a:lnTo>
                  <a:lnTo>
                    <a:pt x="3327" y="9250"/>
                  </a:lnTo>
                  <a:lnTo>
                    <a:pt x="3108" y="9175"/>
                  </a:lnTo>
                  <a:lnTo>
                    <a:pt x="2892" y="9091"/>
                  </a:lnTo>
                  <a:lnTo>
                    <a:pt x="2683" y="8996"/>
                  </a:lnTo>
                  <a:lnTo>
                    <a:pt x="2478" y="8892"/>
                  </a:lnTo>
                  <a:lnTo>
                    <a:pt x="2280" y="8778"/>
                  </a:lnTo>
                  <a:lnTo>
                    <a:pt x="2088" y="8654"/>
                  </a:lnTo>
                  <a:lnTo>
                    <a:pt x="1902" y="8522"/>
                  </a:lnTo>
                  <a:lnTo>
                    <a:pt x="1724" y="8382"/>
                  </a:lnTo>
                  <a:lnTo>
                    <a:pt x="1551" y="8233"/>
                  </a:lnTo>
                  <a:lnTo>
                    <a:pt x="1387" y="8077"/>
                  </a:lnTo>
                  <a:lnTo>
                    <a:pt x="1230" y="7913"/>
                  </a:lnTo>
                  <a:lnTo>
                    <a:pt x="1081" y="7740"/>
                  </a:lnTo>
                  <a:lnTo>
                    <a:pt x="941" y="7562"/>
                  </a:lnTo>
                  <a:lnTo>
                    <a:pt x="808" y="7377"/>
                  </a:lnTo>
                  <a:lnTo>
                    <a:pt x="685" y="7185"/>
                  </a:lnTo>
                  <a:lnTo>
                    <a:pt x="571" y="6986"/>
                  </a:lnTo>
                  <a:lnTo>
                    <a:pt x="467" y="6782"/>
                  </a:lnTo>
                  <a:lnTo>
                    <a:pt x="371" y="6573"/>
                  </a:lnTo>
                  <a:lnTo>
                    <a:pt x="287" y="6358"/>
                  </a:lnTo>
                  <a:lnTo>
                    <a:pt x="212" y="6138"/>
                  </a:lnTo>
                  <a:lnTo>
                    <a:pt x="149" y="5913"/>
                  </a:lnTo>
                  <a:lnTo>
                    <a:pt x="96" y="5685"/>
                  </a:lnTo>
                  <a:lnTo>
                    <a:pt x="54" y="5452"/>
                  </a:lnTo>
                  <a:lnTo>
                    <a:pt x="24" y="5215"/>
                  </a:lnTo>
                  <a:lnTo>
                    <a:pt x="6" y="4975"/>
                  </a:lnTo>
                  <a:lnTo>
                    <a:pt x="0" y="4731"/>
                  </a:lnTo>
                  <a:lnTo>
                    <a:pt x="6" y="4488"/>
                  </a:lnTo>
                  <a:lnTo>
                    <a:pt x="24" y="4247"/>
                  </a:lnTo>
                  <a:lnTo>
                    <a:pt x="54" y="4011"/>
                  </a:lnTo>
                  <a:lnTo>
                    <a:pt x="96" y="3778"/>
                  </a:lnTo>
                  <a:lnTo>
                    <a:pt x="149" y="3549"/>
                  </a:lnTo>
                  <a:lnTo>
                    <a:pt x="212" y="3324"/>
                  </a:lnTo>
                  <a:lnTo>
                    <a:pt x="287" y="3105"/>
                  </a:lnTo>
                  <a:lnTo>
                    <a:pt x="371" y="2890"/>
                  </a:lnTo>
                  <a:lnTo>
                    <a:pt x="467" y="2681"/>
                  </a:lnTo>
                  <a:lnTo>
                    <a:pt x="571" y="2476"/>
                  </a:lnTo>
                  <a:lnTo>
                    <a:pt x="685" y="2278"/>
                  </a:lnTo>
                  <a:lnTo>
                    <a:pt x="808" y="2086"/>
                  </a:lnTo>
                  <a:lnTo>
                    <a:pt x="941" y="1901"/>
                  </a:lnTo>
                  <a:lnTo>
                    <a:pt x="1081" y="1721"/>
                  </a:lnTo>
                  <a:lnTo>
                    <a:pt x="1230" y="1550"/>
                  </a:lnTo>
                  <a:lnTo>
                    <a:pt x="1387" y="1386"/>
                  </a:lnTo>
                  <a:lnTo>
                    <a:pt x="1551" y="1229"/>
                  </a:lnTo>
                  <a:lnTo>
                    <a:pt x="1724" y="1081"/>
                  </a:lnTo>
                  <a:lnTo>
                    <a:pt x="1902" y="940"/>
                  </a:lnTo>
                  <a:lnTo>
                    <a:pt x="2088" y="808"/>
                  </a:lnTo>
                  <a:lnTo>
                    <a:pt x="2280" y="685"/>
                  </a:lnTo>
                  <a:lnTo>
                    <a:pt x="2478" y="571"/>
                  </a:lnTo>
                  <a:lnTo>
                    <a:pt x="2683" y="467"/>
                  </a:lnTo>
                  <a:lnTo>
                    <a:pt x="2892" y="372"/>
                  </a:lnTo>
                  <a:lnTo>
                    <a:pt x="3108" y="287"/>
                  </a:lnTo>
                  <a:lnTo>
                    <a:pt x="3327" y="213"/>
                  </a:lnTo>
                  <a:lnTo>
                    <a:pt x="3552" y="149"/>
                  </a:lnTo>
                  <a:lnTo>
                    <a:pt x="3782" y="97"/>
                  </a:lnTo>
                  <a:lnTo>
                    <a:pt x="4015" y="54"/>
                  </a:lnTo>
                  <a:lnTo>
                    <a:pt x="4252" y="24"/>
                  </a:lnTo>
                  <a:lnTo>
                    <a:pt x="4492" y="6"/>
                  </a:lnTo>
                  <a:lnTo>
                    <a:pt x="4736"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字体管家娜娜体" charset="-122"/>
                </a:defRPr>
              </a:lvl1pPr>
              <a:lvl2pPr marL="742950" indent="-285750">
                <a:defRPr>
                  <a:solidFill>
                    <a:schemeClr val="tx1"/>
                  </a:solidFill>
                  <a:latin typeface="Calibri" panose="020F0502020204030204" pitchFamily="34" charset="0"/>
                  <a:ea typeface="字体管家娜娜体" charset="-122"/>
                </a:defRPr>
              </a:lvl2pPr>
              <a:lvl3pPr marL="1143000" indent="-228600">
                <a:defRPr>
                  <a:solidFill>
                    <a:schemeClr val="tx1"/>
                  </a:solidFill>
                  <a:latin typeface="Calibri" panose="020F0502020204030204" pitchFamily="34" charset="0"/>
                  <a:ea typeface="字体管家娜娜体" charset="-122"/>
                </a:defRPr>
              </a:lvl3pPr>
              <a:lvl4pPr marL="1600200" indent="-228600">
                <a:defRPr>
                  <a:solidFill>
                    <a:schemeClr val="tx1"/>
                  </a:solidFill>
                  <a:latin typeface="Calibri" panose="020F0502020204030204" pitchFamily="34" charset="0"/>
                  <a:ea typeface="字体管家娜娜体" charset="-122"/>
                </a:defRPr>
              </a:lvl4pPr>
              <a:lvl5pPr marL="2057400" indent="-228600">
                <a:defRPr>
                  <a:solidFill>
                    <a:schemeClr val="tx1"/>
                  </a:solidFill>
                  <a:latin typeface="Calibri" panose="020F0502020204030204" pitchFamily="34" charset="0"/>
                  <a:ea typeface="字体管家娜娜体"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字体管家娜娜体"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字体管家娜娜体"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字体管家娜娜体"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字体管家娜娜体" charset="-122"/>
                </a:defRPr>
              </a:lvl9pPr>
            </a:lstStyle>
            <a:p>
              <a:pPr eaLnBrk="0" fontAlgn="base" hangingPunct="0">
                <a:spcBef>
                  <a:spcPct val="0"/>
                </a:spcBef>
                <a:spcAft>
                  <a:spcPct val="0"/>
                </a:spcAft>
              </a:pPr>
              <a:endParaRPr lang="zh-CN" altLang="en-US" sz="1350">
                <a:solidFill>
                  <a:prstClr val="black"/>
                </a:solidFill>
              </a:endParaRPr>
            </a:p>
          </p:txBody>
        </p:sp>
        <p:sp>
          <p:nvSpPr>
            <p:cNvPr id="77" name="TextBox 52"/>
            <p:cNvSpPr txBox="1"/>
            <p:nvPr/>
          </p:nvSpPr>
          <p:spPr>
            <a:xfrm>
              <a:off x="1322146" y="1874459"/>
              <a:ext cx="418435" cy="777310"/>
            </a:xfrm>
            <a:prstGeom prst="rect">
              <a:avLst/>
            </a:prstGeom>
            <a:noFill/>
          </p:spPr>
          <p:txBody>
            <a:bodyPr wrap="none">
              <a:spAutoFit/>
            </a:bodyPr>
            <a:lstStyle/>
            <a:p>
              <a:pPr>
                <a:defRPr/>
              </a:pPr>
              <a:r>
                <a:rPr lang="en-US" altLang="zh-CN" sz="3975" dirty="0">
                  <a:solidFill>
                    <a:prstClr val="white"/>
                  </a:solidFill>
                  <a:latin typeface="Impact" panose="020B0806030902050204" pitchFamily="34" charset="0"/>
                </a:rPr>
                <a:t>1</a:t>
              </a:r>
              <a:endParaRPr lang="zh-CN" altLang="en-US" sz="3975" dirty="0">
                <a:solidFill>
                  <a:prstClr val="white"/>
                </a:solidFill>
                <a:latin typeface="Impact" panose="020B0806030902050204" pitchFamily="34" charset="0"/>
              </a:endParaRPr>
            </a:p>
          </p:txBody>
        </p:sp>
      </p:grpSp>
      <p:sp>
        <p:nvSpPr>
          <p:cNvPr id="78" name="TextBox 54"/>
          <p:cNvSpPr txBox="1"/>
          <p:nvPr/>
        </p:nvSpPr>
        <p:spPr>
          <a:xfrm>
            <a:off x="1904436" y="1869778"/>
            <a:ext cx="2488178" cy="461663"/>
          </a:xfrm>
          <a:prstGeom prst="rect">
            <a:avLst/>
          </a:prstGeom>
          <a:noFill/>
        </p:spPr>
        <p:txBody>
          <a:bodyPr wrap="none" lIns="91438" tIns="45719" rIns="91438" bIns="45719">
            <a:spAutoFit/>
          </a:bodyPr>
          <a:lstStyle/>
          <a:p>
            <a:pPr algn="ctr">
              <a:defRPr/>
            </a:pPr>
            <a:r>
              <a:rPr lang="zh-CN" altLang="en-US" sz="2400" b="1" kern="0" dirty="0">
                <a:solidFill>
                  <a:srgbClr val="92734F"/>
                </a:solidFill>
                <a:latin typeface="微软雅黑" pitchFamily="34" charset="-122"/>
              </a:rPr>
              <a:t>     个别心理咨询</a:t>
            </a:r>
          </a:p>
        </p:txBody>
      </p:sp>
      <p:grpSp>
        <p:nvGrpSpPr>
          <p:cNvPr id="79" name="淘宝店chenying0907 55"/>
          <p:cNvGrpSpPr>
            <a:grpSpLocks/>
          </p:cNvGrpSpPr>
          <p:nvPr/>
        </p:nvGrpSpPr>
        <p:grpSpPr bwMode="auto">
          <a:xfrm>
            <a:off x="5324392" y="1793579"/>
            <a:ext cx="621506" cy="704039"/>
            <a:chOff x="1228725" y="1857382"/>
            <a:chExt cx="684213" cy="777310"/>
          </a:xfrm>
        </p:grpSpPr>
        <p:sp>
          <p:nvSpPr>
            <p:cNvPr id="80" name="淘宝店chenying0907 36"/>
            <p:cNvSpPr>
              <a:spLocks/>
            </p:cNvSpPr>
            <p:nvPr/>
          </p:nvSpPr>
          <p:spPr bwMode="auto">
            <a:xfrm>
              <a:off x="1228725" y="1924050"/>
              <a:ext cx="684213" cy="682625"/>
            </a:xfrm>
            <a:custGeom>
              <a:avLst/>
              <a:gdLst>
                <a:gd name="T0" fmla="*/ 2147483647 w 9473"/>
                <a:gd name="T1" fmla="*/ 2147483647 h 9462"/>
                <a:gd name="T2" fmla="*/ 2147483647 w 9473"/>
                <a:gd name="T3" fmla="*/ 2147483647 h 9462"/>
                <a:gd name="T4" fmla="*/ 2147483647 w 9473"/>
                <a:gd name="T5" fmla="*/ 2147483647 h 9462"/>
                <a:gd name="T6" fmla="*/ 2147483647 w 9473"/>
                <a:gd name="T7" fmla="*/ 2147483647 h 9462"/>
                <a:gd name="T8" fmla="*/ 2147483647 w 9473"/>
                <a:gd name="T9" fmla="*/ 2147483647 h 9462"/>
                <a:gd name="T10" fmla="*/ 2147483647 w 9473"/>
                <a:gd name="T11" fmla="*/ 2147483647 h 9462"/>
                <a:gd name="T12" fmla="*/ 2147483647 w 9473"/>
                <a:gd name="T13" fmla="*/ 2147483647 h 9462"/>
                <a:gd name="T14" fmla="*/ 2147483647 w 9473"/>
                <a:gd name="T15" fmla="*/ 2147483647 h 9462"/>
                <a:gd name="T16" fmla="*/ 2147483647 w 9473"/>
                <a:gd name="T17" fmla="*/ 2147483647 h 9462"/>
                <a:gd name="T18" fmla="*/ 2147483647 w 9473"/>
                <a:gd name="T19" fmla="*/ 2147483647 h 9462"/>
                <a:gd name="T20" fmla="*/ 2147483647 w 9473"/>
                <a:gd name="T21" fmla="*/ 2147483647 h 9462"/>
                <a:gd name="T22" fmla="*/ 2147483647 w 9473"/>
                <a:gd name="T23" fmla="*/ 2147483647 h 9462"/>
                <a:gd name="T24" fmla="*/ 2147483647 w 9473"/>
                <a:gd name="T25" fmla="*/ 2147483647 h 9462"/>
                <a:gd name="T26" fmla="*/ 2147483647 w 9473"/>
                <a:gd name="T27" fmla="*/ 2147483647 h 9462"/>
                <a:gd name="T28" fmla="*/ 2147483647 w 9473"/>
                <a:gd name="T29" fmla="*/ 2147483647 h 9462"/>
                <a:gd name="T30" fmla="*/ 2147483647 w 9473"/>
                <a:gd name="T31" fmla="*/ 2147483647 h 9462"/>
                <a:gd name="T32" fmla="*/ 2147483647 w 9473"/>
                <a:gd name="T33" fmla="*/ 2147483647 h 9462"/>
                <a:gd name="T34" fmla="*/ 2147483647 w 9473"/>
                <a:gd name="T35" fmla="*/ 2147483647 h 9462"/>
                <a:gd name="T36" fmla="*/ 2147483647 w 9473"/>
                <a:gd name="T37" fmla="*/ 2147483647 h 9462"/>
                <a:gd name="T38" fmla="*/ 2147483647 w 9473"/>
                <a:gd name="T39" fmla="*/ 2147483647 h 9462"/>
                <a:gd name="T40" fmla="*/ 2147483647 w 9473"/>
                <a:gd name="T41" fmla="*/ 2147483647 h 9462"/>
                <a:gd name="T42" fmla="*/ 2147483647 w 9473"/>
                <a:gd name="T43" fmla="*/ 2147483647 h 9462"/>
                <a:gd name="T44" fmla="*/ 2147483647 w 9473"/>
                <a:gd name="T45" fmla="*/ 2147483647 h 9462"/>
                <a:gd name="T46" fmla="*/ 2147483647 w 9473"/>
                <a:gd name="T47" fmla="*/ 2147483647 h 9462"/>
                <a:gd name="T48" fmla="*/ 2147483647 w 9473"/>
                <a:gd name="T49" fmla="*/ 2147483647 h 9462"/>
                <a:gd name="T50" fmla="*/ 2147483647 w 9473"/>
                <a:gd name="T51" fmla="*/ 2147483647 h 9462"/>
                <a:gd name="T52" fmla="*/ 2147483647 w 9473"/>
                <a:gd name="T53" fmla="*/ 2147483647 h 9462"/>
                <a:gd name="T54" fmla="*/ 2147483647 w 9473"/>
                <a:gd name="T55" fmla="*/ 2147483647 h 9462"/>
                <a:gd name="T56" fmla="*/ 2147483647 w 9473"/>
                <a:gd name="T57" fmla="*/ 2147483647 h 9462"/>
                <a:gd name="T58" fmla="*/ 2147483647 w 9473"/>
                <a:gd name="T59" fmla="*/ 2147483647 h 9462"/>
                <a:gd name="T60" fmla="*/ 2147483647 w 9473"/>
                <a:gd name="T61" fmla="*/ 2147483647 h 9462"/>
                <a:gd name="T62" fmla="*/ 2147483647 w 9473"/>
                <a:gd name="T63" fmla="*/ 2147483647 h 9462"/>
                <a:gd name="T64" fmla="*/ 2147483647 w 9473"/>
                <a:gd name="T65" fmla="*/ 2147483647 h 9462"/>
                <a:gd name="T66" fmla="*/ 2147483647 w 9473"/>
                <a:gd name="T67" fmla="*/ 2147483647 h 9462"/>
                <a:gd name="T68" fmla="*/ 2147483647 w 9473"/>
                <a:gd name="T69" fmla="*/ 2147483647 h 9462"/>
                <a:gd name="T70" fmla="*/ 2147483647 w 9473"/>
                <a:gd name="T71" fmla="*/ 2147483647 h 9462"/>
                <a:gd name="T72" fmla="*/ 2147483647 w 9473"/>
                <a:gd name="T73" fmla="*/ 2147483647 h 9462"/>
                <a:gd name="T74" fmla="*/ 2147483647 w 9473"/>
                <a:gd name="T75" fmla="*/ 2147483647 h 9462"/>
                <a:gd name="T76" fmla="*/ 2147483647 w 9473"/>
                <a:gd name="T77" fmla="*/ 2147483647 h 9462"/>
                <a:gd name="T78" fmla="*/ 2147483647 w 9473"/>
                <a:gd name="T79" fmla="*/ 2147483647 h 9462"/>
                <a:gd name="T80" fmla="*/ 2147483647 w 9473"/>
                <a:gd name="T81" fmla="*/ 2147483647 h 9462"/>
                <a:gd name="T82" fmla="*/ 2147483647 w 9473"/>
                <a:gd name="T83" fmla="*/ 2147483647 h 9462"/>
                <a:gd name="T84" fmla="*/ 2147483647 w 9473"/>
                <a:gd name="T85" fmla="*/ 0 h 9462"/>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9473"/>
                <a:gd name="T130" fmla="*/ 0 h 9462"/>
                <a:gd name="T131" fmla="*/ 9473 w 9473"/>
                <a:gd name="T132" fmla="*/ 9462 h 9462"/>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9473" h="9462">
                  <a:moveTo>
                    <a:pt x="4736" y="0"/>
                  </a:moveTo>
                  <a:lnTo>
                    <a:pt x="4980" y="6"/>
                  </a:lnTo>
                  <a:lnTo>
                    <a:pt x="5221" y="24"/>
                  </a:lnTo>
                  <a:lnTo>
                    <a:pt x="5457" y="54"/>
                  </a:lnTo>
                  <a:lnTo>
                    <a:pt x="5691" y="97"/>
                  </a:lnTo>
                  <a:lnTo>
                    <a:pt x="5920" y="149"/>
                  </a:lnTo>
                  <a:lnTo>
                    <a:pt x="6145" y="213"/>
                  </a:lnTo>
                  <a:lnTo>
                    <a:pt x="6365" y="287"/>
                  </a:lnTo>
                  <a:lnTo>
                    <a:pt x="6580" y="372"/>
                  </a:lnTo>
                  <a:lnTo>
                    <a:pt x="6790" y="467"/>
                  </a:lnTo>
                  <a:lnTo>
                    <a:pt x="6994" y="571"/>
                  </a:lnTo>
                  <a:lnTo>
                    <a:pt x="7193" y="685"/>
                  </a:lnTo>
                  <a:lnTo>
                    <a:pt x="7385" y="808"/>
                  </a:lnTo>
                  <a:lnTo>
                    <a:pt x="7570" y="940"/>
                  </a:lnTo>
                  <a:lnTo>
                    <a:pt x="7749" y="1081"/>
                  </a:lnTo>
                  <a:lnTo>
                    <a:pt x="7921" y="1229"/>
                  </a:lnTo>
                  <a:lnTo>
                    <a:pt x="8086" y="1386"/>
                  </a:lnTo>
                  <a:lnTo>
                    <a:pt x="8242" y="1550"/>
                  </a:lnTo>
                  <a:lnTo>
                    <a:pt x="8391" y="1721"/>
                  </a:lnTo>
                  <a:lnTo>
                    <a:pt x="8532" y="1901"/>
                  </a:lnTo>
                  <a:lnTo>
                    <a:pt x="8664" y="2086"/>
                  </a:lnTo>
                  <a:lnTo>
                    <a:pt x="8787" y="2278"/>
                  </a:lnTo>
                  <a:lnTo>
                    <a:pt x="8902" y="2476"/>
                  </a:lnTo>
                  <a:lnTo>
                    <a:pt x="9006" y="2681"/>
                  </a:lnTo>
                  <a:lnTo>
                    <a:pt x="9101" y="2890"/>
                  </a:lnTo>
                  <a:lnTo>
                    <a:pt x="9185" y="3105"/>
                  </a:lnTo>
                  <a:lnTo>
                    <a:pt x="9260" y="3324"/>
                  </a:lnTo>
                  <a:lnTo>
                    <a:pt x="9324" y="3549"/>
                  </a:lnTo>
                  <a:lnTo>
                    <a:pt x="9377" y="3778"/>
                  </a:lnTo>
                  <a:lnTo>
                    <a:pt x="9419" y="4011"/>
                  </a:lnTo>
                  <a:lnTo>
                    <a:pt x="9449" y="4247"/>
                  </a:lnTo>
                  <a:lnTo>
                    <a:pt x="9467" y="4488"/>
                  </a:lnTo>
                  <a:lnTo>
                    <a:pt x="9473" y="4731"/>
                  </a:lnTo>
                  <a:lnTo>
                    <a:pt x="9467" y="4975"/>
                  </a:lnTo>
                  <a:lnTo>
                    <a:pt x="9449" y="5215"/>
                  </a:lnTo>
                  <a:lnTo>
                    <a:pt x="9419" y="5452"/>
                  </a:lnTo>
                  <a:lnTo>
                    <a:pt x="9377" y="5685"/>
                  </a:lnTo>
                  <a:lnTo>
                    <a:pt x="9324" y="5913"/>
                  </a:lnTo>
                  <a:lnTo>
                    <a:pt x="9260" y="6138"/>
                  </a:lnTo>
                  <a:lnTo>
                    <a:pt x="9185" y="6358"/>
                  </a:lnTo>
                  <a:lnTo>
                    <a:pt x="9101" y="6573"/>
                  </a:lnTo>
                  <a:lnTo>
                    <a:pt x="9006" y="6782"/>
                  </a:lnTo>
                  <a:lnTo>
                    <a:pt x="8902" y="6986"/>
                  </a:lnTo>
                  <a:lnTo>
                    <a:pt x="8787" y="7185"/>
                  </a:lnTo>
                  <a:lnTo>
                    <a:pt x="8664" y="7377"/>
                  </a:lnTo>
                  <a:lnTo>
                    <a:pt x="8532" y="7562"/>
                  </a:lnTo>
                  <a:lnTo>
                    <a:pt x="8391" y="7740"/>
                  </a:lnTo>
                  <a:lnTo>
                    <a:pt x="8242" y="7913"/>
                  </a:lnTo>
                  <a:lnTo>
                    <a:pt x="8086" y="8077"/>
                  </a:lnTo>
                  <a:lnTo>
                    <a:pt x="7921" y="8233"/>
                  </a:lnTo>
                  <a:lnTo>
                    <a:pt x="7749" y="8382"/>
                  </a:lnTo>
                  <a:lnTo>
                    <a:pt x="7570" y="8522"/>
                  </a:lnTo>
                  <a:lnTo>
                    <a:pt x="7385" y="8654"/>
                  </a:lnTo>
                  <a:lnTo>
                    <a:pt x="7193" y="8778"/>
                  </a:lnTo>
                  <a:lnTo>
                    <a:pt x="6994" y="8892"/>
                  </a:lnTo>
                  <a:lnTo>
                    <a:pt x="6790" y="8996"/>
                  </a:lnTo>
                  <a:lnTo>
                    <a:pt x="6580" y="9091"/>
                  </a:lnTo>
                  <a:lnTo>
                    <a:pt x="6365" y="9175"/>
                  </a:lnTo>
                  <a:lnTo>
                    <a:pt x="6145" y="9250"/>
                  </a:lnTo>
                  <a:lnTo>
                    <a:pt x="5920" y="9313"/>
                  </a:lnTo>
                  <a:lnTo>
                    <a:pt x="5691" y="9366"/>
                  </a:lnTo>
                  <a:lnTo>
                    <a:pt x="5457" y="9408"/>
                  </a:lnTo>
                  <a:lnTo>
                    <a:pt x="5221" y="9438"/>
                  </a:lnTo>
                  <a:lnTo>
                    <a:pt x="4980" y="9456"/>
                  </a:lnTo>
                  <a:lnTo>
                    <a:pt x="4736" y="9462"/>
                  </a:lnTo>
                  <a:lnTo>
                    <a:pt x="4492" y="9456"/>
                  </a:lnTo>
                  <a:lnTo>
                    <a:pt x="4252" y="9438"/>
                  </a:lnTo>
                  <a:lnTo>
                    <a:pt x="4015" y="9408"/>
                  </a:lnTo>
                  <a:lnTo>
                    <a:pt x="3782" y="9366"/>
                  </a:lnTo>
                  <a:lnTo>
                    <a:pt x="3552" y="9313"/>
                  </a:lnTo>
                  <a:lnTo>
                    <a:pt x="3327" y="9250"/>
                  </a:lnTo>
                  <a:lnTo>
                    <a:pt x="3108" y="9175"/>
                  </a:lnTo>
                  <a:lnTo>
                    <a:pt x="2892" y="9091"/>
                  </a:lnTo>
                  <a:lnTo>
                    <a:pt x="2683" y="8996"/>
                  </a:lnTo>
                  <a:lnTo>
                    <a:pt x="2478" y="8892"/>
                  </a:lnTo>
                  <a:lnTo>
                    <a:pt x="2280" y="8778"/>
                  </a:lnTo>
                  <a:lnTo>
                    <a:pt x="2088" y="8654"/>
                  </a:lnTo>
                  <a:lnTo>
                    <a:pt x="1902" y="8522"/>
                  </a:lnTo>
                  <a:lnTo>
                    <a:pt x="1724" y="8382"/>
                  </a:lnTo>
                  <a:lnTo>
                    <a:pt x="1551" y="8233"/>
                  </a:lnTo>
                  <a:lnTo>
                    <a:pt x="1387" y="8077"/>
                  </a:lnTo>
                  <a:lnTo>
                    <a:pt x="1230" y="7913"/>
                  </a:lnTo>
                  <a:lnTo>
                    <a:pt x="1081" y="7740"/>
                  </a:lnTo>
                  <a:lnTo>
                    <a:pt x="941" y="7562"/>
                  </a:lnTo>
                  <a:lnTo>
                    <a:pt x="808" y="7377"/>
                  </a:lnTo>
                  <a:lnTo>
                    <a:pt x="685" y="7185"/>
                  </a:lnTo>
                  <a:lnTo>
                    <a:pt x="571" y="6986"/>
                  </a:lnTo>
                  <a:lnTo>
                    <a:pt x="467" y="6782"/>
                  </a:lnTo>
                  <a:lnTo>
                    <a:pt x="371" y="6573"/>
                  </a:lnTo>
                  <a:lnTo>
                    <a:pt x="287" y="6358"/>
                  </a:lnTo>
                  <a:lnTo>
                    <a:pt x="212" y="6138"/>
                  </a:lnTo>
                  <a:lnTo>
                    <a:pt x="149" y="5913"/>
                  </a:lnTo>
                  <a:lnTo>
                    <a:pt x="96" y="5685"/>
                  </a:lnTo>
                  <a:lnTo>
                    <a:pt x="54" y="5452"/>
                  </a:lnTo>
                  <a:lnTo>
                    <a:pt x="24" y="5215"/>
                  </a:lnTo>
                  <a:lnTo>
                    <a:pt x="6" y="4975"/>
                  </a:lnTo>
                  <a:lnTo>
                    <a:pt x="0" y="4731"/>
                  </a:lnTo>
                  <a:lnTo>
                    <a:pt x="6" y="4488"/>
                  </a:lnTo>
                  <a:lnTo>
                    <a:pt x="24" y="4247"/>
                  </a:lnTo>
                  <a:lnTo>
                    <a:pt x="54" y="4011"/>
                  </a:lnTo>
                  <a:lnTo>
                    <a:pt x="96" y="3778"/>
                  </a:lnTo>
                  <a:lnTo>
                    <a:pt x="149" y="3549"/>
                  </a:lnTo>
                  <a:lnTo>
                    <a:pt x="212" y="3324"/>
                  </a:lnTo>
                  <a:lnTo>
                    <a:pt x="287" y="3105"/>
                  </a:lnTo>
                  <a:lnTo>
                    <a:pt x="371" y="2890"/>
                  </a:lnTo>
                  <a:lnTo>
                    <a:pt x="467" y="2681"/>
                  </a:lnTo>
                  <a:lnTo>
                    <a:pt x="571" y="2476"/>
                  </a:lnTo>
                  <a:lnTo>
                    <a:pt x="685" y="2278"/>
                  </a:lnTo>
                  <a:lnTo>
                    <a:pt x="808" y="2086"/>
                  </a:lnTo>
                  <a:lnTo>
                    <a:pt x="941" y="1901"/>
                  </a:lnTo>
                  <a:lnTo>
                    <a:pt x="1081" y="1721"/>
                  </a:lnTo>
                  <a:lnTo>
                    <a:pt x="1230" y="1550"/>
                  </a:lnTo>
                  <a:lnTo>
                    <a:pt x="1387" y="1386"/>
                  </a:lnTo>
                  <a:lnTo>
                    <a:pt x="1551" y="1229"/>
                  </a:lnTo>
                  <a:lnTo>
                    <a:pt x="1724" y="1081"/>
                  </a:lnTo>
                  <a:lnTo>
                    <a:pt x="1902" y="940"/>
                  </a:lnTo>
                  <a:lnTo>
                    <a:pt x="2088" y="808"/>
                  </a:lnTo>
                  <a:lnTo>
                    <a:pt x="2280" y="685"/>
                  </a:lnTo>
                  <a:lnTo>
                    <a:pt x="2478" y="571"/>
                  </a:lnTo>
                  <a:lnTo>
                    <a:pt x="2683" y="467"/>
                  </a:lnTo>
                  <a:lnTo>
                    <a:pt x="2892" y="372"/>
                  </a:lnTo>
                  <a:lnTo>
                    <a:pt x="3108" y="287"/>
                  </a:lnTo>
                  <a:lnTo>
                    <a:pt x="3327" y="213"/>
                  </a:lnTo>
                  <a:lnTo>
                    <a:pt x="3552" y="149"/>
                  </a:lnTo>
                  <a:lnTo>
                    <a:pt x="3782" y="97"/>
                  </a:lnTo>
                  <a:lnTo>
                    <a:pt x="4015" y="54"/>
                  </a:lnTo>
                  <a:lnTo>
                    <a:pt x="4252" y="24"/>
                  </a:lnTo>
                  <a:lnTo>
                    <a:pt x="4492" y="6"/>
                  </a:lnTo>
                  <a:lnTo>
                    <a:pt x="4736"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字体管家娜娜体" charset="-122"/>
                </a:defRPr>
              </a:lvl1pPr>
              <a:lvl2pPr marL="742950" indent="-285750">
                <a:defRPr>
                  <a:solidFill>
                    <a:schemeClr val="tx1"/>
                  </a:solidFill>
                  <a:latin typeface="Calibri" panose="020F0502020204030204" pitchFamily="34" charset="0"/>
                  <a:ea typeface="字体管家娜娜体" charset="-122"/>
                </a:defRPr>
              </a:lvl2pPr>
              <a:lvl3pPr marL="1143000" indent="-228600">
                <a:defRPr>
                  <a:solidFill>
                    <a:schemeClr val="tx1"/>
                  </a:solidFill>
                  <a:latin typeface="Calibri" panose="020F0502020204030204" pitchFamily="34" charset="0"/>
                  <a:ea typeface="字体管家娜娜体" charset="-122"/>
                </a:defRPr>
              </a:lvl3pPr>
              <a:lvl4pPr marL="1600200" indent="-228600">
                <a:defRPr>
                  <a:solidFill>
                    <a:schemeClr val="tx1"/>
                  </a:solidFill>
                  <a:latin typeface="Calibri" panose="020F0502020204030204" pitchFamily="34" charset="0"/>
                  <a:ea typeface="字体管家娜娜体" charset="-122"/>
                </a:defRPr>
              </a:lvl4pPr>
              <a:lvl5pPr marL="2057400" indent="-228600">
                <a:defRPr>
                  <a:solidFill>
                    <a:schemeClr val="tx1"/>
                  </a:solidFill>
                  <a:latin typeface="Calibri" panose="020F0502020204030204" pitchFamily="34" charset="0"/>
                  <a:ea typeface="字体管家娜娜体"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字体管家娜娜体"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字体管家娜娜体"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字体管家娜娜体"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字体管家娜娜体" charset="-122"/>
                </a:defRPr>
              </a:lvl9pPr>
            </a:lstStyle>
            <a:p>
              <a:pPr eaLnBrk="0" fontAlgn="base" hangingPunct="0">
                <a:spcBef>
                  <a:spcPct val="0"/>
                </a:spcBef>
                <a:spcAft>
                  <a:spcPct val="0"/>
                </a:spcAft>
              </a:pPr>
              <a:endParaRPr lang="zh-CN" altLang="en-US" sz="1350">
                <a:solidFill>
                  <a:prstClr val="black"/>
                </a:solidFill>
              </a:endParaRPr>
            </a:p>
          </p:txBody>
        </p:sp>
        <p:sp>
          <p:nvSpPr>
            <p:cNvPr id="81" name="TextBox 57"/>
            <p:cNvSpPr txBox="1">
              <a:spLocks noChangeArrowheads="1"/>
            </p:cNvSpPr>
            <p:nvPr/>
          </p:nvSpPr>
          <p:spPr bwMode="auto">
            <a:xfrm>
              <a:off x="1348420" y="1857382"/>
              <a:ext cx="485656" cy="7773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字体管家娜娜体" charset="-122"/>
                </a:defRPr>
              </a:lvl1pPr>
              <a:lvl2pPr marL="742950" indent="-285750">
                <a:defRPr>
                  <a:solidFill>
                    <a:schemeClr val="tx1"/>
                  </a:solidFill>
                  <a:latin typeface="Calibri" panose="020F0502020204030204" pitchFamily="34" charset="0"/>
                  <a:ea typeface="字体管家娜娜体" charset="-122"/>
                </a:defRPr>
              </a:lvl2pPr>
              <a:lvl3pPr marL="1143000" indent="-228600">
                <a:defRPr>
                  <a:solidFill>
                    <a:schemeClr val="tx1"/>
                  </a:solidFill>
                  <a:latin typeface="Calibri" panose="020F0502020204030204" pitchFamily="34" charset="0"/>
                  <a:ea typeface="字体管家娜娜体" charset="-122"/>
                </a:defRPr>
              </a:lvl3pPr>
              <a:lvl4pPr marL="1600200" indent="-228600">
                <a:defRPr>
                  <a:solidFill>
                    <a:schemeClr val="tx1"/>
                  </a:solidFill>
                  <a:latin typeface="Calibri" panose="020F0502020204030204" pitchFamily="34" charset="0"/>
                  <a:ea typeface="字体管家娜娜体" charset="-122"/>
                </a:defRPr>
              </a:lvl4pPr>
              <a:lvl5pPr marL="2057400" indent="-228600">
                <a:defRPr>
                  <a:solidFill>
                    <a:schemeClr val="tx1"/>
                  </a:solidFill>
                  <a:latin typeface="Calibri" panose="020F0502020204030204" pitchFamily="34" charset="0"/>
                  <a:ea typeface="字体管家娜娜体"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字体管家娜娜体"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字体管家娜娜体"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字体管家娜娜体"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字体管家娜娜体" charset="-122"/>
                </a:defRPr>
              </a:lvl9pPr>
            </a:lstStyle>
            <a:p>
              <a:pPr fontAlgn="base">
                <a:spcBef>
                  <a:spcPct val="0"/>
                </a:spcBef>
                <a:spcAft>
                  <a:spcPct val="0"/>
                </a:spcAft>
              </a:pPr>
              <a:r>
                <a:rPr lang="en-US" altLang="zh-CN" sz="3975">
                  <a:solidFill>
                    <a:prstClr val="white"/>
                  </a:solidFill>
                  <a:latin typeface="Impact" panose="020B0806030902050204" pitchFamily="34" charset="0"/>
                  <a:ea typeface="华康少女文字W5"/>
                  <a:cs typeface="华康少女文字W5"/>
                </a:rPr>
                <a:t>2</a:t>
              </a:r>
              <a:endParaRPr lang="zh-CN" altLang="en-US" sz="3975">
                <a:solidFill>
                  <a:prstClr val="white"/>
                </a:solidFill>
                <a:latin typeface="Impact" panose="020B0806030902050204" pitchFamily="34" charset="0"/>
                <a:ea typeface="华康少女文字W5"/>
                <a:cs typeface="华康少女文字W5"/>
              </a:endParaRPr>
            </a:p>
          </p:txBody>
        </p:sp>
      </p:grpSp>
      <p:sp>
        <p:nvSpPr>
          <p:cNvPr id="82" name="TextBox 69"/>
          <p:cNvSpPr txBox="1"/>
          <p:nvPr/>
        </p:nvSpPr>
        <p:spPr>
          <a:xfrm>
            <a:off x="5941980" y="1874541"/>
            <a:ext cx="2214065" cy="461663"/>
          </a:xfrm>
          <a:prstGeom prst="rect">
            <a:avLst/>
          </a:prstGeom>
          <a:noFill/>
        </p:spPr>
        <p:txBody>
          <a:bodyPr wrap="none" lIns="91438" tIns="45719" rIns="91438" bIns="45719">
            <a:spAutoFit/>
          </a:bodyPr>
          <a:lstStyle/>
          <a:p>
            <a:pPr algn="ctr">
              <a:defRPr/>
            </a:pPr>
            <a:r>
              <a:rPr lang="zh-CN" altLang="en-US" sz="2400" b="1" kern="0">
                <a:solidFill>
                  <a:srgbClr val="92734F"/>
                </a:solidFill>
                <a:latin typeface="微软雅黑" pitchFamily="34" charset="-122"/>
              </a:rPr>
              <a:t>  新生</a:t>
            </a:r>
            <a:r>
              <a:rPr lang="zh-CN" altLang="en-US" sz="2400" b="1" kern="0" dirty="0">
                <a:solidFill>
                  <a:srgbClr val="92734F"/>
                </a:solidFill>
                <a:latin typeface="微软雅黑" pitchFamily="34" charset="-122"/>
              </a:rPr>
              <a:t>心理普查</a:t>
            </a:r>
          </a:p>
        </p:txBody>
      </p:sp>
      <p:grpSp>
        <p:nvGrpSpPr>
          <p:cNvPr id="83" name="淘宝店chenying0907 70"/>
          <p:cNvGrpSpPr>
            <a:grpSpLocks/>
          </p:cNvGrpSpPr>
          <p:nvPr/>
        </p:nvGrpSpPr>
        <p:grpSpPr bwMode="auto">
          <a:xfrm>
            <a:off x="1575596" y="2946018"/>
            <a:ext cx="619125" cy="704039"/>
            <a:chOff x="1228725" y="1874459"/>
            <a:chExt cx="684213" cy="777310"/>
          </a:xfrm>
        </p:grpSpPr>
        <p:sp>
          <p:nvSpPr>
            <p:cNvPr id="84" name="淘宝店chenying0907 36"/>
            <p:cNvSpPr>
              <a:spLocks/>
            </p:cNvSpPr>
            <p:nvPr/>
          </p:nvSpPr>
          <p:spPr bwMode="auto">
            <a:xfrm>
              <a:off x="1228725" y="1924050"/>
              <a:ext cx="684213" cy="682625"/>
            </a:xfrm>
            <a:custGeom>
              <a:avLst/>
              <a:gdLst>
                <a:gd name="T0" fmla="*/ 2147483647 w 9473"/>
                <a:gd name="T1" fmla="*/ 2147483647 h 9462"/>
                <a:gd name="T2" fmla="*/ 2147483647 w 9473"/>
                <a:gd name="T3" fmla="*/ 2147483647 h 9462"/>
                <a:gd name="T4" fmla="*/ 2147483647 w 9473"/>
                <a:gd name="T5" fmla="*/ 2147483647 h 9462"/>
                <a:gd name="T6" fmla="*/ 2147483647 w 9473"/>
                <a:gd name="T7" fmla="*/ 2147483647 h 9462"/>
                <a:gd name="T8" fmla="*/ 2147483647 w 9473"/>
                <a:gd name="T9" fmla="*/ 2147483647 h 9462"/>
                <a:gd name="T10" fmla="*/ 2147483647 w 9473"/>
                <a:gd name="T11" fmla="*/ 2147483647 h 9462"/>
                <a:gd name="T12" fmla="*/ 2147483647 w 9473"/>
                <a:gd name="T13" fmla="*/ 2147483647 h 9462"/>
                <a:gd name="T14" fmla="*/ 2147483647 w 9473"/>
                <a:gd name="T15" fmla="*/ 2147483647 h 9462"/>
                <a:gd name="T16" fmla="*/ 2147483647 w 9473"/>
                <a:gd name="T17" fmla="*/ 2147483647 h 9462"/>
                <a:gd name="T18" fmla="*/ 2147483647 w 9473"/>
                <a:gd name="T19" fmla="*/ 2147483647 h 9462"/>
                <a:gd name="T20" fmla="*/ 2147483647 w 9473"/>
                <a:gd name="T21" fmla="*/ 2147483647 h 9462"/>
                <a:gd name="T22" fmla="*/ 2147483647 w 9473"/>
                <a:gd name="T23" fmla="*/ 2147483647 h 9462"/>
                <a:gd name="T24" fmla="*/ 2147483647 w 9473"/>
                <a:gd name="T25" fmla="*/ 2147483647 h 9462"/>
                <a:gd name="T26" fmla="*/ 2147483647 w 9473"/>
                <a:gd name="T27" fmla="*/ 2147483647 h 9462"/>
                <a:gd name="T28" fmla="*/ 2147483647 w 9473"/>
                <a:gd name="T29" fmla="*/ 2147483647 h 9462"/>
                <a:gd name="T30" fmla="*/ 2147483647 w 9473"/>
                <a:gd name="T31" fmla="*/ 2147483647 h 9462"/>
                <a:gd name="T32" fmla="*/ 2147483647 w 9473"/>
                <a:gd name="T33" fmla="*/ 2147483647 h 9462"/>
                <a:gd name="T34" fmla="*/ 2147483647 w 9473"/>
                <a:gd name="T35" fmla="*/ 2147483647 h 9462"/>
                <a:gd name="T36" fmla="*/ 2147483647 w 9473"/>
                <a:gd name="T37" fmla="*/ 2147483647 h 9462"/>
                <a:gd name="T38" fmla="*/ 2147483647 w 9473"/>
                <a:gd name="T39" fmla="*/ 2147483647 h 9462"/>
                <a:gd name="T40" fmla="*/ 2147483647 w 9473"/>
                <a:gd name="T41" fmla="*/ 2147483647 h 9462"/>
                <a:gd name="T42" fmla="*/ 2147483647 w 9473"/>
                <a:gd name="T43" fmla="*/ 2147483647 h 9462"/>
                <a:gd name="T44" fmla="*/ 2147483647 w 9473"/>
                <a:gd name="T45" fmla="*/ 2147483647 h 9462"/>
                <a:gd name="T46" fmla="*/ 2147483647 w 9473"/>
                <a:gd name="T47" fmla="*/ 2147483647 h 9462"/>
                <a:gd name="T48" fmla="*/ 2147483647 w 9473"/>
                <a:gd name="T49" fmla="*/ 2147483647 h 9462"/>
                <a:gd name="T50" fmla="*/ 2147483647 w 9473"/>
                <a:gd name="T51" fmla="*/ 2147483647 h 9462"/>
                <a:gd name="T52" fmla="*/ 2147483647 w 9473"/>
                <a:gd name="T53" fmla="*/ 2147483647 h 9462"/>
                <a:gd name="T54" fmla="*/ 2147483647 w 9473"/>
                <a:gd name="T55" fmla="*/ 2147483647 h 9462"/>
                <a:gd name="T56" fmla="*/ 2147483647 w 9473"/>
                <a:gd name="T57" fmla="*/ 2147483647 h 9462"/>
                <a:gd name="T58" fmla="*/ 2147483647 w 9473"/>
                <a:gd name="T59" fmla="*/ 2147483647 h 9462"/>
                <a:gd name="T60" fmla="*/ 2147483647 w 9473"/>
                <a:gd name="T61" fmla="*/ 2147483647 h 9462"/>
                <a:gd name="T62" fmla="*/ 2147483647 w 9473"/>
                <a:gd name="T63" fmla="*/ 2147483647 h 9462"/>
                <a:gd name="T64" fmla="*/ 2147483647 w 9473"/>
                <a:gd name="T65" fmla="*/ 2147483647 h 9462"/>
                <a:gd name="T66" fmla="*/ 2147483647 w 9473"/>
                <a:gd name="T67" fmla="*/ 2147483647 h 9462"/>
                <a:gd name="T68" fmla="*/ 2147483647 w 9473"/>
                <a:gd name="T69" fmla="*/ 2147483647 h 9462"/>
                <a:gd name="T70" fmla="*/ 2147483647 w 9473"/>
                <a:gd name="T71" fmla="*/ 2147483647 h 9462"/>
                <a:gd name="T72" fmla="*/ 2147483647 w 9473"/>
                <a:gd name="T73" fmla="*/ 2147483647 h 9462"/>
                <a:gd name="T74" fmla="*/ 2147483647 w 9473"/>
                <a:gd name="T75" fmla="*/ 2147483647 h 9462"/>
                <a:gd name="T76" fmla="*/ 2147483647 w 9473"/>
                <a:gd name="T77" fmla="*/ 2147483647 h 9462"/>
                <a:gd name="T78" fmla="*/ 2147483647 w 9473"/>
                <a:gd name="T79" fmla="*/ 2147483647 h 9462"/>
                <a:gd name="T80" fmla="*/ 2147483647 w 9473"/>
                <a:gd name="T81" fmla="*/ 2147483647 h 9462"/>
                <a:gd name="T82" fmla="*/ 2147483647 w 9473"/>
                <a:gd name="T83" fmla="*/ 2147483647 h 9462"/>
                <a:gd name="T84" fmla="*/ 2147483647 w 9473"/>
                <a:gd name="T85" fmla="*/ 0 h 9462"/>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9473"/>
                <a:gd name="T130" fmla="*/ 0 h 9462"/>
                <a:gd name="T131" fmla="*/ 9473 w 9473"/>
                <a:gd name="T132" fmla="*/ 9462 h 9462"/>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9473" h="9462">
                  <a:moveTo>
                    <a:pt x="4736" y="0"/>
                  </a:moveTo>
                  <a:lnTo>
                    <a:pt x="4980" y="6"/>
                  </a:lnTo>
                  <a:lnTo>
                    <a:pt x="5221" y="24"/>
                  </a:lnTo>
                  <a:lnTo>
                    <a:pt x="5457" y="54"/>
                  </a:lnTo>
                  <a:lnTo>
                    <a:pt x="5691" y="97"/>
                  </a:lnTo>
                  <a:lnTo>
                    <a:pt x="5920" y="149"/>
                  </a:lnTo>
                  <a:lnTo>
                    <a:pt x="6145" y="213"/>
                  </a:lnTo>
                  <a:lnTo>
                    <a:pt x="6365" y="287"/>
                  </a:lnTo>
                  <a:lnTo>
                    <a:pt x="6580" y="372"/>
                  </a:lnTo>
                  <a:lnTo>
                    <a:pt x="6790" y="467"/>
                  </a:lnTo>
                  <a:lnTo>
                    <a:pt x="6994" y="571"/>
                  </a:lnTo>
                  <a:lnTo>
                    <a:pt x="7193" y="685"/>
                  </a:lnTo>
                  <a:lnTo>
                    <a:pt x="7385" y="808"/>
                  </a:lnTo>
                  <a:lnTo>
                    <a:pt x="7570" y="940"/>
                  </a:lnTo>
                  <a:lnTo>
                    <a:pt x="7749" y="1081"/>
                  </a:lnTo>
                  <a:lnTo>
                    <a:pt x="7921" y="1229"/>
                  </a:lnTo>
                  <a:lnTo>
                    <a:pt x="8086" y="1386"/>
                  </a:lnTo>
                  <a:lnTo>
                    <a:pt x="8242" y="1550"/>
                  </a:lnTo>
                  <a:lnTo>
                    <a:pt x="8391" y="1721"/>
                  </a:lnTo>
                  <a:lnTo>
                    <a:pt x="8532" y="1901"/>
                  </a:lnTo>
                  <a:lnTo>
                    <a:pt x="8664" y="2086"/>
                  </a:lnTo>
                  <a:lnTo>
                    <a:pt x="8787" y="2278"/>
                  </a:lnTo>
                  <a:lnTo>
                    <a:pt x="8902" y="2476"/>
                  </a:lnTo>
                  <a:lnTo>
                    <a:pt x="9006" y="2681"/>
                  </a:lnTo>
                  <a:lnTo>
                    <a:pt x="9101" y="2890"/>
                  </a:lnTo>
                  <a:lnTo>
                    <a:pt x="9185" y="3105"/>
                  </a:lnTo>
                  <a:lnTo>
                    <a:pt x="9260" y="3324"/>
                  </a:lnTo>
                  <a:lnTo>
                    <a:pt x="9324" y="3549"/>
                  </a:lnTo>
                  <a:lnTo>
                    <a:pt x="9377" y="3778"/>
                  </a:lnTo>
                  <a:lnTo>
                    <a:pt x="9419" y="4011"/>
                  </a:lnTo>
                  <a:lnTo>
                    <a:pt x="9449" y="4247"/>
                  </a:lnTo>
                  <a:lnTo>
                    <a:pt x="9467" y="4488"/>
                  </a:lnTo>
                  <a:lnTo>
                    <a:pt x="9473" y="4731"/>
                  </a:lnTo>
                  <a:lnTo>
                    <a:pt x="9467" y="4975"/>
                  </a:lnTo>
                  <a:lnTo>
                    <a:pt x="9449" y="5215"/>
                  </a:lnTo>
                  <a:lnTo>
                    <a:pt x="9419" y="5452"/>
                  </a:lnTo>
                  <a:lnTo>
                    <a:pt x="9377" y="5685"/>
                  </a:lnTo>
                  <a:lnTo>
                    <a:pt x="9324" y="5913"/>
                  </a:lnTo>
                  <a:lnTo>
                    <a:pt x="9260" y="6138"/>
                  </a:lnTo>
                  <a:lnTo>
                    <a:pt x="9185" y="6358"/>
                  </a:lnTo>
                  <a:lnTo>
                    <a:pt x="9101" y="6573"/>
                  </a:lnTo>
                  <a:lnTo>
                    <a:pt x="9006" y="6782"/>
                  </a:lnTo>
                  <a:lnTo>
                    <a:pt x="8902" y="6986"/>
                  </a:lnTo>
                  <a:lnTo>
                    <a:pt x="8787" y="7185"/>
                  </a:lnTo>
                  <a:lnTo>
                    <a:pt x="8664" y="7377"/>
                  </a:lnTo>
                  <a:lnTo>
                    <a:pt x="8532" y="7562"/>
                  </a:lnTo>
                  <a:lnTo>
                    <a:pt x="8391" y="7740"/>
                  </a:lnTo>
                  <a:lnTo>
                    <a:pt x="8242" y="7913"/>
                  </a:lnTo>
                  <a:lnTo>
                    <a:pt x="8086" y="8077"/>
                  </a:lnTo>
                  <a:lnTo>
                    <a:pt x="7921" y="8233"/>
                  </a:lnTo>
                  <a:lnTo>
                    <a:pt x="7749" y="8382"/>
                  </a:lnTo>
                  <a:lnTo>
                    <a:pt x="7570" y="8522"/>
                  </a:lnTo>
                  <a:lnTo>
                    <a:pt x="7385" y="8654"/>
                  </a:lnTo>
                  <a:lnTo>
                    <a:pt x="7193" y="8778"/>
                  </a:lnTo>
                  <a:lnTo>
                    <a:pt x="6994" y="8892"/>
                  </a:lnTo>
                  <a:lnTo>
                    <a:pt x="6790" y="8996"/>
                  </a:lnTo>
                  <a:lnTo>
                    <a:pt x="6580" y="9091"/>
                  </a:lnTo>
                  <a:lnTo>
                    <a:pt x="6365" y="9175"/>
                  </a:lnTo>
                  <a:lnTo>
                    <a:pt x="6145" y="9250"/>
                  </a:lnTo>
                  <a:lnTo>
                    <a:pt x="5920" y="9313"/>
                  </a:lnTo>
                  <a:lnTo>
                    <a:pt x="5691" y="9366"/>
                  </a:lnTo>
                  <a:lnTo>
                    <a:pt x="5457" y="9408"/>
                  </a:lnTo>
                  <a:lnTo>
                    <a:pt x="5221" y="9438"/>
                  </a:lnTo>
                  <a:lnTo>
                    <a:pt x="4980" y="9456"/>
                  </a:lnTo>
                  <a:lnTo>
                    <a:pt x="4736" y="9462"/>
                  </a:lnTo>
                  <a:lnTo>
                    <a:pt x="4492" y="9456"/>
                  </a:lnTo>
                  <a:lnTo>
                    <a:pt x="4252" y="9438"/>
                  </a:lnTo>
                  <a:lnTo>
                    <a:pt x="4015" y="9408"/>
                  </a:lnTo>
                  <a:lnTo>
                    <a:pt x="3782" y="9366"/>
                  </a:lnTo>
                  <a:lnTo>
                    <a:pt x="3552" y="9313"/>
                  </a:lnTo>
                  <a:lnTo>
                    <a:pt x="3327" y="9250"/>
                  </a:lnTo>
                  <a:lnTo>
                    <a:pt x="3108" y="9175"/>
                  </a:lnTo>
                  <a:lnTo>
                    <a:pt x="2892" y="9091"/>
                  </a:lnTo>
                  <a:lnTo>
                    <a:pt x="2683" y="8996"/>
                  </a:lnTo>
                  <a:lnTo>
                    <a:pt x="2478" y="8892"/>
                  </a:lnTo>
                  <a:lnTo>
                    <a:pt x="2280" y="8778"/>
                  </a:lnTo>
                  <a:lnTo>
                    <a:pt x="2088" y="8654"/>
                  </a:lnTo>
                  <a:lnTo>
                    <a:pt x="1902" y="8522"/>
                  </a:lnTo>
                  <a:lnTo>
                    <a:pt x="1724" y="8382"/>
                  </a:lnTo>
                  <a:lnTo>
                    <a:pt x="1551" y="8233"/>
                  </a:lnTo>
                  <a:lnTo>
                    <a:pt x="1387" y="8077"/>
                  </a:lnTo>
                  <a:lnTo>
                    <a:pt x="1230" y="7913"/>
                  </a:lnTo>
                  <a:lnTo>
                    <a:pt x="1081" y="7740"/>
                  </a:lnTo>
                  <a:lnTo>
                    <a:pt x="941" y="7562"/>
                  </a:lnTo>
                  <a:lnTo>
                    <a:pt x="808" y="7377"/>
                  </a:lnTo>
                  <a:lnTo>
                    <a:pt x="685" y="7185"/>
                  </a:lnTo>
                  <a:lnTo>
                    <a:pt x="571" y="6986"/>
                  </a:lnTo>
                  <a:lnTo>
                    <a:pt x="467" y="6782"/>
                  </a:lnTo>
                  <a:lnTo>
                    <a:pt x="371" y="6573"/>
                  </a:lnTo>
                  <a:lnTo>
                    <a:pt x="287" y="6358"/>
                  </a:lnTo>
                  <a:lnTo>
                    <a:pt x="212" y="6138"/>
                  </a:lnTo>
                  <a:lnTo>
                    <a:pt x="149" y="5913"/>
                  </a:lnTo>
                  <a:lnTo>
                    <a:pt x="96" y="5685"/>
                  </a:lnTo>
                  <a:lnTo>
                    <a:pt x="54" y="5452"/>
                  </a:lnTo>
                  <a:lnTo>
                    <a:pt x="24" y="5215"/>
                  </a:lnTo>
                  <a:lnTo>
                    <a:pt x="6" y="4975"/>
                  </a:lnTo>
                  <a:lnTo>
                    <a:pt x="0" y="4731"/>
                  </a:lnTo>
                  <a:lnTo>
                    <a:pt x="6" y="4488"/>
                  </a:lnTo>
                  <a:lnTo>
                    <a:pt x="24" y="4247"/>
                  </a:lnTo>
                  <a:lnTo>
                    <a:pt x="54" y="4011"/>
                  </a:lnTo>
                  <a:lnTo>
                    <a:pt x="96" y="3778"/>
                  </a:lnTo>
                  <a:lnTo>
                    <a:pt x="149" y="3549"/>
                  </a:lnTo>
                  <a:lnTo>
                    <a:pt x="212" y="3324"/>
                  </a:lnTo>
                  <a:lnTo>
                    <a:pt x="287" y="3105"/>
                  </a:lnTo>
                  <a:lnTo>
                    <a:pt x="371" y="2890"/>
                  </a:lnTo>
                  <a:lnTo>
                    <a:pt x="467" y="2681"/>
                  </a:lnTo>
                  <a:lnTo>
                    <a:pt x="571" y="2476"/>
                  </a:lnTo>
                  <a:lnTo>
                    <a:pt x="685" y="2278"/>
                  </a:lnTo>
                  <a:lnTo>
                    <a:pt x="808" y="2086"/>
                  </a:lnTo>
                  <a:lnTo>
                    <a:pt x="941" y="1901"/>
                  </a:lnTo>
                  <a:lnTo>
                    <a:pt x="1081" y="1721"/>
                  </a:lnTo>
                  <a:lnTo>
                    <a:pt x="1230" y="1550"/>
                  </a:lnTo>
                  <a:lnTo>
                    <a:pt x="1387" y="1386"/>
                  </a:lnTo>
                  <a:lnTo>
                    <a:pt x="1551" y="1229"/>
                  </a:lnTo>
                  <a:lnTo>
                    <a:pt x="1724" y="1081"/>
                  </a:lnTo>
                  <a:lnTo>
                    <a:pt x="1902" y="940"/>
                  </a:lnTo>
                  <a:lnTo>
                    <a:pt x="2088" y="808"/>
                  </a:lnTo>
                  <a:lnTo>
                    <a:pt x="2280" y="685"/>
                  </a:lnTo>
                  <a:lnTo>
                    <a:pt x="2478" y="571"/>
                  </a:lnTo>
                  <a:lnTo>
                    <a:pt x="2683" y="467"/>
                  </a:lnTo>
                  <a:lnTo>
                    <a:pt x="2892" y="372"/>
                  </a:lnTo>
                  <a:lnTo>
                    <a:pt x="3108" y="287"/>
                  </a:lnTo>
                  <a:lnTo>
                    <a:pt x="3327" y="213"/>
                  </a:lnTo>
                  <a:lnTo>
                    <a:pt x="3552" y="149"/>
                  </a:lnTo>
                  <a:lnTo>
                    <a:pt x="3782" y="97"/>
                  </a:lnTo>
                  <a:lnTo>
                    <a:pt x="4015" y="54"/>
                  </a:lnTo>
                  <a:lnTo>
                    <a:pt x="4252" y="24"/>
                  </a:lnTo>
                  <a:lnTo>
                    <a:pt x="4492" y="6"/>
                  </a:lnTo>
                  <a:lnTo>
                    <a:pt x="4736"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字体管家娜娜体" charset="-122"/>
                </a:defRPr>
              </a:lvl1pPr>
              <a:lvl2pPr marL="742950" indent="-285750">
                <a:defRPr>
                  <a:solidFill>
                    <a:schemeClr val="tx1"/>
                  </a:solidFill>
                  <a:latin typeface="Calibri" panose="020F0502020204030204" pitchFamily="34" charset="0"/>
                  <a:ea typeface="字体管家娜娜体" charset="-122"/>
                </a:defRPr>
              </a:lvl2pPr>
              <a:lvl3pPr marL="1143000" indent="-228600">
                <a:defRPr>
                  <a:solidFill>
                    <a:schemeClr val="tx1"/>
                  </a:solidFill>
                  <a:latin typeface="Calibri" panose="020F0502020204030204" pitchFamily="34" charset="0"/>
                  <a:ea typeface="字体管家娜娜体" charset="-122"/>
                </a:defRPr>
              </a:lvl3pPr>
              <a:lvl4pPr marL="1600200" indent="-228600">
                <a:defRPr>
                  <a:solidFill>
                    <a:schemeClr val="tx1"/>
                  </a:solidFill>
                  <a:latin typeface="Calibri" panose="020F0502020204030204" pitchFamily="34" charset="0"/>
                  <a:ea typeface="字体管家娜娜体" charset="-122"/>
                </a:defRPr>
              </a:lvl4pPr>
              <a:lvl5pPr marL="2057400" indent="-228600">
                <a:defRPr>
                  <a:solidFill>
                    <a:schemeClr val="tx1"/>
                  </a:solidFill>
                  <a:latin typeface="Calibri" panose="020F0502020204030204" pitchFamily="34" charset="0"/>
                  <a:ea typeface="字体管家娜娜体"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字体管家娜娜体"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字体管家娜娜体"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字体管家娜娜体"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字体管家娜娜体" charset="-122"/>
                </a:defRPr>
              </a:lvl9pPr>
            </a:lstStyle>
            <a:p>
              <a:pPr eaLnBrk="0" fontAlgn="base" hangingPunct="0">
                <a:spcBef>
                  <a:spcPct val="0"/>
                </a:spcBef>
                <a:spcAft>
                  <a:spcPct val="0"/>
                </a:spcAft>
              </a:pPr>
              <a:endParaRPr lang="zh-CN" altLang="en-US" sz="1350">
                <a:solidFill>
                  <a:prstClr val="black"/>
                </a:solidFill>
              </a:endParaRPr>
            </a:p>
          </p:txBody>
        </p:sp>
        <p:sp>
          <p:nvSpPr>
            <p:cNvPr id="86" name="TextBox 72"/>
            <p:cNvSpPr txBox="1">
              <a:spLocks noChangeArrowheads="1"/>
            </p:cNvSpPr>
            <p:nvPr/>
          </p:nvSpPr>
          <p:spPr bwMode="auto">
            <a:xfrm>
              <a:off x="1319383" y="1874459"/>
              <a:ext cx="503468" cy="7773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字体管家娜娜体" charset="-122"/>
                </a:defRPr>
              </a:lvl1pPr>
              <a:lvl2pPr marL="742950" indent="-285750">
                <a:defRPr>
                  <a:solidFill>
                    <a:schemeClr val="tx1"/>
                  </a:solidFill>
                  <a:latin typeface="Calibri" panose="020F0502020204030204" pitchFamily="34" charset="0"/>
                  <a:ea typeface="字体管家娜娜体" charset="-122"/>
                </a:defRPr>
              </a:lvl2pPr>
              <a:lvl3pPr marL="1143000" indent="-228600">
                <a:defRPr>
                  <a:solidFill>
                    <a:schemeClr val="tx1"/>
                  </a:solidFill>
                  <a:latin typeface="Calibri" panose="020F0502020204030204" pitchFamily="34" charset="0"/>
                  <a:ea typeface="字体管家娜娜体" charset="-122"/>
                </a:defRPr>
              </a:lvl3pPr>
              <a:lvl4pPr marL="1600200" indent="-228600">
                <a:defRPr>
                  <a:solidFill>
                    <a:schemeClr val="tx1"/>
                  </a:solidFill>
                  <a:latin typeface="Calibri" panose="020F0502020204030204" pitchFamily="34" charset="0"/>
                  <a:ea typeface="字体管家娜娜体" charset="-122"/>
                </a:defRPr>
              </a:lvl4pPr>
              <a:lvl5pPr marL="2057400" indent="-228600">
                <a:defRPr>
                  <a:solidFill>
                    <a:schemeClr val="tx1"/>
                  </a:solidFill>
                  <a:latin typeface="Calibri" panose="020F0502020204030204" pitchFamily="34" charset="0"/>
                  <a:ea typeface="字体管家娜娜体"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字体管家娜娜体"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字体管家娜娜体"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字体管家娜娜体"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字体管家娜娜体" charset="-122"/>
                </a:defRPr>
              </a:lvl9pPr>
            </a:lstStyle>
            <a:p>
              <a:pPr fontAlgn="base">
                <a:spcBef>
                  <a:spcPct val="0"/>
                </a:spcBef>
                <a:spcAft>
                  <a:spcPct val="0"/>
                </a:spcAft>
              </a:pPr>
              <a:r>
                <a:rPr lang="en-US" altLang="zh-CN" sz="3975">
                  <a:solidFill>
                    <a:prstClr val="white"/>
                  </a:solidFill>
                  <a:latin typeface="Impact" panose="020B0806030902050204" pitchFamily="34" charset="0"/>
                  <a:ea typeface="华康少女文字W5"/>
                  <a:cs typeface="华康少女文字W5"/>
                </a:rPr>
                <a:t>3</a:t>
              </a:r>
              <a:endParaRPr lang="zh-CN" altLang="en-US" sz="3975">
                <a:solidFill>
                  <a:prstClr val="white"/>
                </a:solidFill>
                <a:latin typeface="Impact" panose="020B0806030902050204" pitchFamily="34" charset="0"/>
                <a:ea typeface="华康少女文字W5"/>
                <a:cs typeface="华康少女文字W5"/>
              </a:endParaRPr>
            </a:p>
          </p:txBody>
        </p:sp>
      </p:grpSp>
      <p:sp>
        <p:nvSpPr>
          <p:cNvPr id="87" name="TextBox 84"/>
          <p:cNvSpPr txBox="1"/>
          <p:nvPr/>
        </p:nvSpPr>
        <p:spPr>
          <a:xfrm>
            <a:off x="2481603" y="3068653"/>
            <a:ext cx="1415769" cy="461663"/>
          </a:xfrm>
          <a:prstGeom prst="rect">
            <a:avLst/>
          </a:prstGeom>
          <a:noFill/>
        </p:spPr>
        <p:txBody>
          <a:bodyPr wrap="none" lIns="91438" tIns="45719" rIns="91438" bIns="45719">
            <a:spAutoFit/>
          </a:bodyPr>
          <a:lstStyle/>
          <a:p>
            <a:pPr algn="ctr">
              <a:defRPr/>
            </a:pPr>
            <a:r>
              <a:rPr lang="zh-CN" altLang="en-US" sz="2400" b="1" kern="0" dirty="0">
                <a:solidFill>
                  <a:srgbClr val="92734F"/>
                </a:solidFill>
                <a:latin typeface="微软雅黑" pitchFamily="34" charset="-122"/>
              </a:rPr>
              <a:t>课堂教学</a:t>
            </a:r>
          </a:p>
        </p:txBody>
      </p:sp>
      <p:grpSp>
        <p:nvGrpSpPr>
          <p:cNvPr id="88" name="淘宝店chenying0907 85"/>
          <p:cNvGrpSpPr>
            <a:grpSpLocks/>
          </p:cNvGrpSpPr>
          <p:nvPr/>
        </p:nvGrpSpPr>
        <p:grpSpPr bwMode="auto">
          <a:xfrm>
            <a:off x="5340352" y="2931733"/>
            <a:ext cx="621506" cy="704039"/>
            <a:chOff x="1228725" y="1860165"/>
            <a:chExt cx="684213" cy="777310"/>
          </a:xfrm>
        </p:grpSpPr>
        <p:sp>
          <p:nvSpPr>
            <p:cNvPr id="89" name="淘宝店chenying0907 36"/>
            <p:cNvSpPr>
              <a:spLocks/>
            </p:cNvSpPr>
            <p:nvPr/>
          </p:nvSpPr>
          <p:spPr bwMode="auto">
            <a:xfrm>
              <a:off x="1228725" y="1924050"/>
              <a:ext cx="684213" cy="682625"/>
            </a:xfrm>
            <a:custGeom>
              <a:avLst/>
              <a:gdLst>
                <a:gd name="T0" fmla="*/ 2147483647 w 9473"/>
                <a:gd name="T1" fmla="*/ 2147483647 h 9462"/>
                <a:gd name="T2" fmla="*/ 2147483647 w 9473"/>
                <a:gd name="T3" fmla="*/ 2147483647 h 9462"/>
                <a:gd name="T4" fmla="*/ 2147483647 w 9473"/>
                <a:gd name="T5" fmla="*/ 2147483647 h 9462"/>
                <a:gd name="T6" fmla="*/ 2147483647 w 9473"/>
                <a:gd name="T7" fmla="*/ 2147483647 h 9462"/>
                <a:gd name="T8" fmla="*/ 2147483647 w 9473"/>
                <a:gd name="T9" fmla="*/ 2147483647 h 9462"/>
                <a:gd name="T10" fmla="*/ 2147483647 w 9473"/>
                <a:gd name="T11" fmla="*/ 2147483647 h 9462"/>
                <a:gd name="T12" fmla="*/ 2147483647 w 9473"/>
                <a:gd name="T13" fmla="*/ 2147483647 h 9462"/>
                <a:gd name="T14" fmla="*/ 2147483647 w 9473"/>
                <a:gd name="T15" fmla="*/ 2147483647 h 9462"/>
                <a:gd name="T16" fmla="*/ 2147483647 w 9473"/>
                <a:gd name="T17" fmla="*/ 2147483647 h 9462"/>
                <a:gd name="T18" fmla="*/ 2147483647 w 9473"/>
                <a:gd name="T19" fmla="*/ 2147483647 h 9462"/>
                <a:gd name="T20" fmla="*/ 2147483647 w 9473"/>
                <a:gd name="T21" fmla="*/ 2147483647 h 9462"/>
                <a:gd name="T22" fmla="*/ 2147483647 w 9473"/>
                <a:gd name="T23" fmla="*/ 2147483647 h 9462"/>
                <a:gd name="T24" fmla="*/ 2147483647 w 9473"/>
                <a:gd name="T25" fmla="*/ 2147483647 h 9462"/>
                <a:gd name="T26" fmla="*/ 2147483647 w 9473"/>
                <a:gd name="T27" fmla="*/ 2147483647 h 9462"/>
                <a:gd name="T28" fmla="*/ 2147483647 w 9473"/>
                <a:gd name="T29" fmla="*/ 2147483647 h 9462"/>
                <a:gd name="T30" fmla="*/ 2147483647 w 9473"/>
                <a:gd name="T31" fmla="*/ 2147483647 h 9462"/>
                <a:gd name="T32" fmla="*/ 2147483647 w 9473"/>
                <a:gd name="T33" fmla="*/ 2147483647 h 9462"/>
                <a:gd name="T34" fmla="*/ 2147483647 w 9473"/>
                <a:gd name="T35" fmla="*/ 2147483647 h 9462"/>
                <a:gd name="T36" fmla="*/ 2147483647 w 9473"/>
                <a:gd name="T37" fmla="*/ 2147483647 h 9462"/>
                <a:gd name="T38" fmla="*/ 2147483647 w 9473"/>
                <a:gd name="T39" fmla="*/ 2147483647 h 9462"/>
                <a:gd name="T40" fmla="*/ 2147483647 w 9473"/>
                <a:gd name="T41" fmla="*/ 2147483647 h 9462"/>
                <a:gd name="T42" fmla="*/ 2147483647 w 9473"/>
                <a:gd name="T43" fmla="*/ 2147483647 h 9462"/>
                <a:gd name="T44" fmla="*/ 2147483647 w 9473"/>
                <a:gd name="T45" fmla="*/ 2147483647 h 9462"/>
                <a:gd name="T46" fmla="*/ 2147483647 w 9473"/>
                <a:gd name="T47" fmla="*/ 2147483647 h 9462"/>
                <a:gd name="T48" fmla="*/ 2147483647 w 9473"/>
                <a:gd name="T49" fmla="*/ 2147483647 h 9462"/>
                <a:gd name="T50" fmla="*/ 2147483647 w 9473"/>
                <a:gd name="T51" fmla="*/ 2147483647 h 9462"/>
                <a:gd name="T52" fmla="*/ 2147483647 w 9473"/>
                <a:gd name="T53" fmla="*/ 2147483647 h 9462"/>
                <a:gd name="T54" fmla="*/ 2147483647 w 9473"/>
                <a:gd name="T55" fmla="*/ 2147483647 h 9462"/>
                <a:gd name="T56" fmla="*/ 2147483647 w 9473"/>
                <a:gd name="T57" fmla="*/ 2147483647 h 9462"/>
                <a:gd name="T58" fmla="*/ 2147483647 w 9473"/>
                <a:gd name="T59" fmla="*/ 2147483647 h 9462"/>
                <a:gd name="T60" fmla="*/ 2147483647 w 9473"/>
                <a:gd name="T61" fmla="*/ 2147483647 h 9462"/>
                <a:gd name="T62" fmla="*/ 2147483647 w 9473"/>
                <a:gd name="T63" fmla="*/ 2147483647 h 9462"/>
                <a:gd name="T64" fmla="*/ 2147483647 w 9473"/>
                <a:gd name="T65" fmla="*/ 2147483647 h 9462"/>
                <a:gd name="T66" fmla="*/ 2147483647 w 9473"/>
                <a:gd name="T67" fmla="*/ 2147483647 h 9462"/>
                <a:gd name="T68" fmla="*/ 2147483647 w 9473"/>
                <a:gd name="T69" fmla="*/ 2147483647 h 9462"/>
                <a:gd name="T70" fmla="*/ 2147483647 w 9473"/>
                <a:gd name="T71" fmla="*/ 2147483647 h 9462"/>
                <a:gd name="T72" fmla="*/ 2147483647 w 9473"/>
                <a:gd name="T73" fmla="*/ 2147483647 h 9462"/>
                <a:gd name="T74" fmla="*/ 2147483647 w 9473"/>
                <a:gd name="T75" fmla="*/ 2147483647 h 9462"/>
                <a:gd name="T76" fmla="*/ 2147483647 w 9473"/>
                <a:gd name="T77" fmla="*/ 2147483647 h 9462"/>
                <a:gd name="T78" fmla="*/ 2147483647 w 9473"/>
                <a:gd name="T79" fmla="*/ 2147483647 h 9462"/>
                <a:gd name="T80" fmla="*/ 2147483647 w 9473"/>
                <a:gd name="T81" fmla="*/ 2147483647 h 9462"/>
                <a:gd name="T82" fmla="*/ 2147483647 w 9473"/>
                <a:gd name="T83" fmla="*/ 2147483647 h 9462"/>
                <a:gd name="T84" fmla="*/ 2147483647 w 9473"/>
                <a:gd name="T85" fmla="*/ 0 h 9462"/>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9473"/>
                <a:gd name="T130" fmla="*/ 0 h 9462"/>
                <a:gd name="T131" fmla="*/ 9473 w 9473"/>
                <a:gd name="T132" fmla="*/ 9462 h 9462"/>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9473" h="9462">
                  <a:moveTo>
                    <a:pt x="4736" y="0"/>
                  </a:moveTo>
                  <a:lnTo>
                    <a:pt x="4980" y="6"/>
                  </a:lnTo>
                  <a:lnTo>
                    <a:pt x="5221" y="24"/>
                  </a:lnTo>
                  <a:lnTo>
                    <a:pt x="5457" y="54"/>
                  </a:lnTo>
                  <a:lnTo>
                    <a:pt x="5691" y="97"/>
                  </a:lnTo>
                  <a:lnTo>
                    <a:pt x="5920" y="149"/>
                  </a:lnTo>
                  <a:lnTo>
                    <a:pt x="6145" y="213"/>
                  </a:lnTo>
                  <a:lnTo>
                    <a:pt x="6365" y="287"/>
                  </a:lnTo>
                  <a:lnTo>
                    <a:pt x="6580" y="372"/>
                  </a:lnTo>
                  <a:lnTo>
                    <a:pt x="6790" y="467"/>
                  </a:lnTo>
                  <a:lnTo>
                    <a:pt x="6994" y="571"/>
                  </a:lnTo>
                  <a:lnTo>
                    <a:pt x="7193" y="685"/>
                  </a:lnTo>
                  <a:lnTo>
                    <a:pt x="7385" y="808"/>
                  </a:lnTo>
                  <a:lnTo>
                    <a:pt x="7570" y="940"/>
                  </a:lnTo>
                  <a:lnTo>
                    <a:pt x="7749" y="1081"/>
                  </a:lnTo>
                  <a:lnTo>
                    <a:pt x="7921" y="1229"/>
                  </a:lnTo>
                  <a:lnTo>
                    <a:pt x="8086" y="1386"/>
                  </a:lnTo>
                  <a:lnTo>
                    <a:pt x="8242" y="1550"/>
                  </a:lnTo>
                  <a:lnTo>
                    <a:pt x="8391" y="1721"/>
                  </a:lnTo>
                  <a:lnTo>
                    <a:pt x="8532" y="1901"/>
                  </a:lnTo>
                  <a:lnTo>
                    <a:pt x="8664" y="2086"/>
                  </a:lnTo>
                  <a:lnTo>
                    <a:pt x="8787" y="2278"/>
                  </a:lnTo>
                  <a:lnTo>
                    <a:pt x="8902" y="2476"/>
                  </a:lnTo>
                  <a:lnTo>
                    <a:pt x="9006" y="2681"/>
                  </a:lnTo>
                  <a:lnTo>
                    <a:pt x="9101" y="2890"/>
                  </a:lnTo>
                  <a:lnTo>
                    <a:pt x="9185" y="3105"/>
                  </a:lnTo>
                  <a:lnTo>
                    <a:pt x="9260" y="3324"/>
                  </a:lnTo>
                  <a:lnTo>
                    <a:pt x="9324" y="3549"/>
                  </a:lnTo>
                  <a:lnTo>
                    <a:pt x="9377" y="3778"/>
                  </a:lnTo>
                  <a:lnTo>
                    <a:pt x="9419" y="4011"/>
                  </a:lnTo>
                  <a:lnTo>
                    <a:pt x="9449" y="4247"/>
                  </a:lnTo>
                  <a:lnTo>
                    <a:pt x="9467" y="4488"/>
                  </a:lnTo>
                  <a:lnTo>
                    <a:pt x="9473" y="4731"/>
                  </a:lnTo>
                  <a:lnTo>
                    <a:pt x="9467" y="4975"/>
                  </a:lnTo>
                  <a:lnTo>
                    <a:pt x="9449" y="5215"/>
                  </a:lnTo>
                  <a:lnTo>
                    <a:pt x="9419" y="5452"/>
                  </a:lnTo>
                  <a:lnTo>
                    <a:pt x="9377" y="5685"/>
                  </a:lnTo>
                  <a:lnTo>
                    <a:pt x="9324" y="5913"/>
                  </a:lnTo>
                  <a:lnTo>
                    <a:pt x="9260" y="6138"/>
                  </a:lnTo>
                  <a:lnTo>
                    <a:pt x="9185" y="6358"/>
                  </a:lnTo>
                  <a:lnTo>
                    <a:pt x="9101" y="6573"/>
                  </a:lnTo>
                  <a:lnTo>
                    <a:pt x="9006" y="6782"/>
                  </a:lnTo>
                  <a:lnTo>
                    <a:pt x="8902" y="6986"/>
                  </a:lnTo>
                  <a:lnTo>
                    <a:pt x="8787" y="7185"/>
                  </a:lnTo>
                  <a:lnTo>
                    <a:pt x="8664" y="7377"/>
                  </a:lnTo>
                  <a:lnTo>
                    <a:pt x="8532" y="7562"/>
                  </a:lnTo>
                  <a:lnTo>
                    <a:pt x="8391" y="7740"/>
                  </a:lnTo>
                  <a:lnTo>
                    <a:pt x="8242" y="7913"/>
                  </a:lnTo>
                  <a:lnTo>
                    <a:pt x="8086" y="8077"/>
                  </a:lnTo>
                  <a:lnTo>
                    <a:pt x="7921" y="8233"/>
                  </a:lnTo>
                  <a:lnTo>
                    <a:pt x="7749" y="8382"/>
                  </a:lnTo>
                  <a:lnTo>
                    <a:pt x="7570" y="8522"/>
                  </a:lnTo>
                  <a:lnTo>
                    <a:pt x="7385" y="8654"/>
                  </a:lnTo>
                  <a:lnTo>
                    <a:pt x="7193" y="8778"/>
                  </a:lnTo>
                  <a:lnTo>
                    <a:pt x="6994" y="8892"/>
                  </a:lnTo>
                  <a:lnTo>
                    <a:pt x="6790" y="8996"/>
                  </a:lnTo>
                  <a:lnTo>
                    <a:pt x="6580" y="9091"/>
                  </a:lnTo>
                  <a:lnTo>
                    <a:pt x="6365" y="9175"/>
                  </a:lnTo>
                  <a:lnTo>
                    <a:pt x="6145" y="9250"/>
                  </a:lnTo>
                  <a:lnTo>
                    <a:pt x="5920" y="9313"/>
                  </a:lnTo>
                  <a:lnTo>
                    <a:pt x="5691" y="9366"/>
                  </a:lnTo>
                  <a:lnTo>
                    <a:pt x="5457" y="9408"/>
                  </a:lnTo>
                  <a:lnTo>
                    <a:pt x="5221" y="9438"/>
                  </a:lnTo>
                  <a:lnTo>
                    <a:pt x="4980" y="9456"/>
                  </a:lnTo>
                  <a:lnTo>
                    <a:pt x="4736" y="9462"/>
                  </a:lnTo>
                  <a:lnTo>
                    <a:pt x="4492" y="9456"/>
                  </a:lnTo>
                  <a:lnTo>
                    <a:pt x="4252" y="9438"/>
                  </a:lnTo>
                  <a:lnTo>
                    <a:pt x="4015" y="9408"/>
                  </a:lnTo>
                  <a:lnTo>
                    <a:pt x="3782" y="9366"/>
                  </a:lnTo>
                  <a:lnTo>
                    <a:pt x="3552" y="9313"/>
                  </a:lnTo>
                  <a:lnTo>
                    <a:pt x="3327" y="9250"/>
                  </a:lnTo>
                  <a:lnTo>
                    <a:pt x="3108" y="9175"/>
                  </a:lnTo>
                  <a:lnTo>
                    <a:pt x="2892" y="9091"/>
                  </a:lnTo>
                  <a:lnTo>
                    <a:pt x="2683" y="8996"/>
                  </a:lnTo>
                  <a:lnTo>
                    <a:pt x="2478" y="8892"/>
                  </a:lnTo>
                  <a:lnTo>
                    <a:pt x="2280" y="8778"/>
                  </a:lnTo>
                  <a:lnTo>
                    <a:pt x="2088" y="8654"/>
                  </a:lnTo>
                  <a:lnTo>
                    <a:pt x="1902" y="8522"/>
                  </a:lnTo>
                  <a:lnTo>
                    <a:pt x="1724" y="8382"/>
                  </a:lnTo>
                  <a:lnTo>
                    <a:pt x="1551" y="8233"/>
                  </a:lnTo>
                  <a:lnTo>
                    <a:pt x="1387" y="8077"/>
                  </a:lnTo>
                  <a:lnTo>
                    <a:pt x="1230" y="7913"/>
                  </a:lnTo>
                  <a:lnTo>
                    <a:pt x="1081" y="7740"/>
                  </a:lnTo>
                  <a:lnTo>
                    <a:pt x="941" y="7562"/>
                  </a:lnTo>
                  <a:lnTo>
                    <a:pt x="808" y="7377"/>
                  </a:lnTo>
                  <a:lnTo>
                    <a:pt x="685" y="7185"/>
                  </a:lnTo>
                  <a:lnTo>
                    <a:pt x="571" y="6986"/>
                  </a:lnTo>
                  <a:lnTo>
                    <a:pt x="467" y="6782"/>
                  </a:lnTo>
                  <a:lnTo>
                    <a:pt x="371" y="6573"/>
                  </a:lnTo>
                  <a:lnTo>
                    <a:pt x="287" y="6358"/>
                  </a:lnTo>
                  <a:lnTo>
                    <a:pt x="212" y="6138"/>
                  </a:lnTo>
                  <a:lnTo>
                    <a:pt x="149" y="5913"/>
                  </a:lnTo>
                  <a:lnTo>
                    <a:pt x="96" y="5685"/>
                  </a:lnTo>
                  <a:lnTo>
                    <a:pt x="54" y="5452"/>
                  </a:lnTo>
                  <a:lnTo>
                    <a:pt x="24" y="5215"/>
                  </a:lnTo>
                  <a:lnTo>
                    <a:pt x="6" y="4975"/>
                  </a:lnTo>
                  <a:lnTo>
                    <a:pt x="0" y="4731"/>
                  </a:lnTo>
                  <a:lnTo>
                    <a:pt x="6" y="4488"/>
                  </a:lnTo>
                  <a:lnTo>
                    <a:pt x="24" y="4247"/>
                  </a:lnTo>
                  <a:lnTo>
                    <a:pt x="54" y="4011"/>
                  </a:lnTo>
                  <a:lnTo>
                    <a:pt x="96" y="3778"/>
                  </a:lnTo>
                  <a:lnTo>
                    <a:pt x="149" y="3549"/>
                  </a:lnTo>
                  <a:lnTo>
                    <a:pt x="212" y="3324"/>
                  </a:lnTo>
                  <a:lnTo>
                    <a:pt x="287" y="3105"/>
                  </a:lnTo>
                  <a:lnTo>
                    <a:pt x="371" y="2890"/>
                  </a:lnTo>
                  <a:lnTo>
                    <a:pt x="467" y="2681"/>
                  </a:lnTo>
                  <a:lnTo>
                    <a:pt x="571" y="2476"/>
                  </a:lnTo>
                  <a:lnTo>
                    <a:pt x="685" y="2278"/>
                  </a:lnTo>
                  <a:lnTo>
                    <a:pt x="808" y="2086"/>
                  </a:lnTo>
                  <a:lnTo>
                    <a:pt x="941" y="1901"/>
                  </a:lnTo>
                  <a:lnTo>
                    <a:pt x="1081" y="1721"/>
                  </a:lnTo>
                  <a:lnTo>
                    <a:pt x="1230" y="1550"/>
                  </a:lnTo>
                  <a:lnTo>
                    <a:pt x="1387" y="1386"/>
                  </a:lnTo>
                  <a:lnTo>
                    <a:pt x="1551" y="1229"/>
                  </a:lnTo>
                  <a:lnTo>
                    <a:pt x="1724" y="1081"/>
                  </a:lnTo>
                  <a:lnTo>
                    <a:pt x="1902" y="940"/>
                  </a:lnTo>
                  <a:lnTo>
                    <a:pt x="2088" y="808"/>
                  </a:lnTo>
                  <a:lnTo>
                    <a:pt x="2280" y="685"/>
                  </a:lnTo>
                  <a:lnTo>
                    <a:pt x="2478" y="571"/>
                  </a:lnTo>
                  <a:lnTo>
                    <a:pt x="2683" y="467"/>
                  </a:lnTo>
                  <a:lnTo>
                    <a:pt x="2892" y="372"/>
                  </a:lnTo>
                  <a:lnTo>
                    <a:pt x="3108" y="287"/>
                  </a:lnTo>
                  <a:lnTo>
                    <a:pt x="3327" y="213"/>
                  </a:lnTo>
                  <a:lnTo>
                    <a:pt x="3552" y="149"/>
                  </a:lnTo>
                  <a:lnTo>
                    <a:pt x="3782" y="97"/>
                  </a:lnTo>
                  <a:lnTo>
                    <a:pt x="4015" y="54"/>
                  </a:lnTo>
                  <a:lnTo>
                    <a:pt x="4252" y="24"/>
                  </a:lnTo>
                  <a:lnTo>
                    <a:pt x="4492" y="6"/>
                  </a:lnTo>
                  <a:lnTo>
                    <a:pt x="4736"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字体管家娜娜体" charset="-122"/>
                </a:defRPr>
              </a:lvl1pPr>
              <a:lvl2pPr marL="742950" indent="-285750">
                <a:defRPr>
                  <a:solidFill>
                    <a:schemeClr val="tx1"/>
                  </a:solidFill>
                  <a:latin typeface="Calibri" panose="020F0502020204030204" pitchFamily="34" charset="0"/>
                  <a:ea typeface="字体管家娜娜体" charset="-122"/>
                </a:defRPr>
              </a:lvl2pPr>
              <a:lvl3pPr marL="1143000" indent="-228600">
                <a:defRPr>
                  <a:solidFill>
                    <a:schemeClr val="tx1"/>
                  </a:solidFill>
                  <a:latin typeface="Calibri" panose="020F0502020204030204" pitchFamily="34" charset="0"/>
                  <a:ea typeface="字体管家娜娜体" charset="-122"/>
                </a:defRPr>
              </a:lvl3pPr>
              <a:lvl4pPr marL="1600200" indent="-228600">
                <a:defRPr>
                  <a:solidFill>
                    <a:schemeClr val="tx1"/>
                  </a:solidFill>
                  <a:latin typeface="Calibri" panose="020F0502020204030204" pitchFamily="34" charset="0"/>
                  <a:ea typeface="字体管家娜娜体" charset="-122"/>
                </a:defRPr>
              </a:lvl4pPr>
              <a:lvl5pPr marL="2057400" indent="-228600">
                <a:defRPr>
                  <a:solidFill>
                    <a:schemeClr val="tx1"/>
                  </a:solidFill>
                  <a:latin typeface="Calibri" panose="020F0502020204030204" pitchFamily="34" charset="0"/>
                  <a:ea typeface="字体管家娜娜体"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字体管家娜娜体"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字体管家娜娜体"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字体管家娜娜体"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字体管家娜娜体" charset="-122"/>
                </a:defRPr>
              </a:lvl9pPr>
            </a:lstStyle>
            <a:p>
              <a:pPr eaLnBrk="0" fontAlgn="base" hangingPunct="0">
                <a:spcBef>
                  <a:spcPct val="0"/>
                </a:spcBef>
                <a:spcAft>
                  <a:spcPct val="0"/>
                </a:spcAft>
              </a:pPr>
              <a:endParaRPr lang="zh-CN" altLang="en-US" sz="1350">
                <a:solidFill>
                  <a:prstClr val="black"/>
                </a:solidFill>
              </a:endParaRPr>
            </a:p>
          </p:txBody>
        </p:sp>
        <p:sp>
          <p:nvSpPr>
            <p:cNvPr id="90" name="TextBox 87"/>
            <p:cNvSpPr txBox="1">
              <a:spLocks noChangeArrowheads="1"/>
            </p:cNvSpPr>
            <p:nvPr/>
          </p:nvSpPr>
          <p:spPr bwMode="auto">
            <a:xfrm>
              <a:off x="1314773" y="1860165"/>
              <a:ext cx="483892" cy="7773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字体管家娜娜体" charset="-122"/>
                </a:defRPr>
              </a:lvl1pPr>
              <a:lvl2pPr marL="742950" indent="-285750">
                <a:defRPr>
                  <a:solidFill>
                    <a:schemeClr val="tx1"/>
                  </a:solidFill>
                  <a:latin typeface="Calibri" panose="020F0502020204030204" pitchFamily="34" charset="0"/>
                  <a:ea typeface="字体管家娜娜体" charset="-122"/>
                </a:defRPr>
              </a:lvl2pPr>
              <a:lvl3pPr marL="1143000" indent="-228600">
                <a:defRPr>
                  <a:solidFill>
                    <a:schemeClr val="tx1"/>
                  </a:solidFill>
                  <a:latin typeface="Calibri" panose="020F0502020204030204" pitchFamily="34" charset="0"/>
                  <a:ea typeface="字体管家娜娜体" charset="-122"/>
                </a:defRPr>
              </a:lvl3pPr>
              <a:lvl4pPr marL="1600200" indent="-228600">
                <a:defRPr>
                  <a:solidFill>
                    <a:schemeClr val="tx1"/>
                  </a:solidFill>
                  <a:latin typeface="Calibri" panose="020F0502020204030204" pitchFamily="34" charset="0"/>
                  <a:ea typeface="字体管家娜娜体" charset="-122"/>
                </a:defRPr>
              </a:lvl4pPr>
              <a:lvl5pPr marL="2057400" indent="-228600">
                <a:defRPr>
                  <a:solidFill>
                    <a:schemeClr val="tx1"/>
                  </a:solidFill>
                  <a:latin typeface="Calibri" panose="020F0502020204030204" pitchFamily="34" charset="0"/>
                  <a:ea typeface="字体管家娜娜体"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字体管家娜娜体"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字体管家娜娜体"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字体管家娜娜体"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字体管家娜娜体" charset="-122"/>
                </a:defRPr>
              </a:lvl9pPr>
            </a:lstStyle>
            <a:p>
              <a:pPr fontAlgn="base">
                <a:spcBef>
                  <a:spcPct val="0"/>
                </a:spcBef>
                <a:spcAft>
                  <a:spcPct val="0"/>
                </a:spcAft>
              </a:pPr>
              <a:r>
                <a:rPr lang="en-US" altLang="zh-CN" sz="3975">
                  <a:solidFill>
                    <a:prstClr val="white"/>
                  </a:solidFill>
                  <a:latin typeface="Impact" panose="020B0806030902050204" pitchFamily="34" charset="0"/>
                  <a:ea typeface="华康少女文字W5"/>
                  <a:cs typeface="华康少女文字W5"/>
                </a:rPr>
                <a:t>4</a:t>
              </a:r>
              <a:endParaRPr lang="zh-CN" altLang="en-US" sz="3975">
                <a:solidFill>
                  <a:prstClr val="white"/>
                </a:solidFill>
                <a:latin typeface="Impact" panose="020B0806030902050204" pitchFamily="34" charset="0"/>
                <a:ea typeface="华康少女文字W5"/>
                <a:cs typeface="华康少女文字W5"/>
              </a:endParaRPr>
            </a:p>
          </p:txBody>
        </p:sp>
      </p:grpSp>
      <p:sp>
        <p:nvSpPr>
          <p:cNvPr id="91" name="TextBox 99"/>
          <p:cNvSpPr txBox="1"/>
          <p:nvPr/>
        </p:nvSpPr>
        <p:spPr>
          <a:xfrm>
            <a:off x="6202605" y="3055555"/>
            <a:ext cx="1723545" cy="461663"/>
          </a:xfrm>
          <a:prstGeom prst="rect">
            <a:avLst/>
          </a:prstGeom>
          <a:noFill/>
        </p:spPr>
        <p:txBody>
          <a:bodyPr wrap="none" lIns="91438" tIns="45719" rIns="91438" bIns="45719">
            <a:spAutoFit/>
          </a:bodyPr>
          <a:lstStyle/>
          <a:p>
            <a:pPr algn="ctr">
              <a:defRPr/>
            </a:pPr>
            <a:r>
              <a:rPr lang="zh-CN" altLang="en-US" sz="2400" b="1" kern="0" dirty="0">
                <a:solidFill>
                  <a:srgbClr val="92734F"/>
                </a:solidFill>
                <a:latin typeface="微软雅黑" pitchFamily="34" charset="-122"/>
              </a:rPr>
              <a:t>宣传与培训</a:t>
            </a:r>
          </a:p>
        </p:txBody>
      </p:sp>
      <p:pic>
        <p:nvPicPr>
          <p:cNvPr id="92" name="图片 9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14329" y="1522116"/>
            <a:ext cx="762000" cy="1019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3" name="图片 9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94563" y="1542358"/>
            <a:ext cx="762000" cy="10215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4" name="图片 9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16002" y="2675747"/>
            <a:ext cx="762000" cy="1019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5" name="图片 9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86711" y="2675747"/>
            <a:ext cx="762000" cy="1019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96" name="淘宝店chenying0907 85"/>
          <p:cNvGrpSpPr>
            <a:grpSpLocks/>
          </p:cNvGrpSpPr>
          <p:nvPr/>
        </p:nvGrpSpPr>
        <p:grpSpPr bwMode="auto">
          <a:xfrm>
            <a:off x="1559636" y="4174544"/>
            <a:ext cx="621506" cy="704039"/>
            <a:chOff x="1228725" y="1860165"/>
            <a:chExt cx="684213" cy="777310"/>
          </a:xfrm>
        </p:grpSpPr>
        <p:sp>
          <p:nvSpPr>
            <p:cNvPr id="97" name="淘宝店chenying0907 36"/>
            <p:cNvSpPr>
              <a:spLocks/>
            </p:cNvSpPr>
            <p:nvPr/>
          </p:nvSpPr>
          <p:spPr bwMode="auto">
            <a:xfrm>
              <a:off x="1228725" y="1924050"/>
              <a:ext cx="684213" cy="682625"/>
            </a:xfrm>
            <a:custGeom>
              <a:avLst/>
              <a:gdLst>
                <a:gd name="T0" fmla="*/ 2147483647 w 9473"/>
                <a:gd name="T1" fmla="*/ 2147483647 h 9462"/>
                <a:gd name="T2" fmla="*/ 2147483647 w 9473"/>
                <a:gd name="T3" fmla="*/ 2147483647 h 9462"/>
                <a:gd name="T4" fmla="*/ 2147483647 w 9473"/>
                <a:gd name="T5" fmla="*/ 2147483647 h 9462"/>
                <a:gd name="T6" fmla="*/ 2147483647 w 9473"/>
                <a:gd name="T7" fmla="*/ 2147483647 h 9462"/>
                <a:gd name="T8" fmla="*/ 2147483647 w 9473"/>
                <a:gd name="T9" fmla="*/ 2147483647 h 9462"/>
                <a:gd name="T10" fmla="*/ 2147483647 w 9473"/>
                <a:gd name="T11" fmla="*/ 2147483647 h 9462"/>
                <a:gd name="T12" fmla="*/ 2147483647 w 9473"/>
                <a:gd name="T13" fmla="*/ 2147483647 h 9462"/>
                <a:gd name="T14" fmla="*/ 2147483647 w 9473"/>
                <a:gd name="T15" fmla="*/ 2147483647 h 9462"/>
                <a:gd name="T16" fmla="*/ 2147483647 w 9473"/>
                <a:gd name="T17" fmla="*/ 2147483647 h 9462"/>
                <a:gd name="T18" fmla="*/ 2147483647 w 9473"/>
                <a:gd name="T19" fmla="*/ 2147483647 h 9462"/>
                <a:gd name="T20" fmla="*/ 2147483647 w 9473"/>
                <a:gd name="T21" fmla="*/ 2147483647 h 9462"/>
                <a:gd name="T22" fmla="*/ 2147483647 w 9473"/>
                <a:gd name="T23" fmla="*/ 2147483647 h 9462"/>
                <a:gd name="T24" fmla="*/ 2147483647 w 9473"/>
                <a:gd name="T25" fmla="*/ 2147483647 h 9462"/>
                <a:gd name="T26" fmla="*/ 2147483647 w 9473"/>
                <a:gd name="T27" fmla="*/ 2147483647 h 9462"/>
                <a:gd name="T28" fmla="*/ 2147483647 w 9473"/>
                <a:gd name="T29" fmla="*/ 2147483647 h 9462"/>
                <a:gd name="T30" fmla="*/ 2147483647 w 9473"/>
                <a:gd name="T31" fmla="*/ 2147483647 h 9462"/>
                <a:gd name="T32" fmla="*/ 2147483647 w 9473"/>
                <a:gd name="T33" fmla="*/ 2147483647 h 9462"/>
                <a:gd name="T34" fmla="*/ 2147483647 w 9473"/>
                <a:gd name="T35" fmla="*/ 2147483647 h 9462"/>
                <a:gd name="T36" fmla="*/ 2147483647 w 9473"/>
                <a:gd name="T37" fmla="*/ 2147483647 h 9462"/>
                <a:gd name="T38" fmla="*/ 2147483647 w 9473"/>
                <a:gd name="T39" fmla="*/ 2147483647 h 9462"/>
                <a:gd name="T40" fmla="*/ 2147483647 w 9473"/>
                <a:gd name="T41" fmla="*/ 2147483647 h 9462"/>
                <a:gd name="T42" fmla="*/ 2147483647 w 9473"/>
                <a:gd name="T43" fmla="*/ 2147483647 h 9462"/>
                <a:gd name="T44" fmla="*/ 2147483647 w 9473"/>
                <a:gd name="T45" fmla="*/ 2147483647 h 9462"/>
                <a:gd name="T46" fmla="*/ 2147483647 w 9473"/>
                <a:gd name="T47" fmla="*/ 2147483647 h 9462"/>
                <a:gd name="T48" fmla="*/ 2147483647 w 9473"/>
                <a:gd name="T49" fmla="*/ 2147483647 h 9462"/>
                <a:gd name="T50" fmla="*/ 2147483647 w 9473"/>
                <a:gd name="T51" fmla="*/ 2147483647 h 9462"/>
                <a:gd name="T52" fmla="*/ 2147483647 w 9473"/>
                <a:gd name="T53" fmla="*/ 2147483647 h 9462"/>
                <a:gd name="T54" fmla="*/ 2147483647 w 9473"/>
                <a:gd name="T55" fmla="*/ 2147483647 h 9462"/>
                <a:gd name="T56" fmla="*/ 2147483647 w 9473"/>
                <a:gd name="T57" fmla="*/ 2147483647 h 9462"/>
                <a:gd name="T58" fmla="*/ 2147483647 w 9473"/>
                <a:gd name="T59" fmla="*/ 2147483647 h 9462"/>
                <a:gd name="T60" fmla="*/ 2147483647 w 9473"/>
                <a:gd name="T61" fmla="*/ 2147483647 h 9462"/>
                <a:gd name="T62" fmla="*/ 2147483647 w 9473"/>
                <a:gd name="T63" fmla="*/ 2147483647 h 9462"/>
                <a:gd name="T64" fmla="*/ 2147483647 w 9473"/>
                <a:gd name="T65" fmla="*/ 2147483647 h 9462"/>
                <a:gd name="T66" fmla="*/ 2147483647 w 9473"/>
                <a:gd name="T67" fmla="*/ 2147483647 h 9462"/>
                <a:gd name="T68" fmla="*/ 2147483647 w 9473"/>
                <a:gd name="T69" fmla="*/ 2147483647 h 9462"/>
                <a:gd name="T70" fmla="*/ 2147483647 w 9473"/>
                <a:gd name="T71" fmla="*/ 2147483647 h 9462"/>
                <a:gd name="T72" fmla="*/ 2147483647 w 9473"/>
                <a:gd name="T73" fmla="*/ 2147483647 h 9462"/>
                <a:gd name="T74" fmla="*/ 2147483647 w 9473"/>
                <a:gd name="T75" fmla="*/ 2147483647 h 9462"/>
                <a:gd name="T76" fmla="*/ 2147483647 w 9473"/>
                <a:gd name="T77" fmla="*/ 2147483647 h 9462"/>
                <a:gd name="T78" fmla="*/ 2147483647 w 9473"/>
                <a:gd name="T79" fmla="*/ 2147483647 h 9462"/>
                <a:gd name="T80" fmla="*/ 2147483647 w 9473"/>
                <a:gd name="T81" fmla="*/ 2147483647 h 9462"/>
                <a:gd name="T82" fmla="*/ 2147483647 w 9473"/>
                <a:gd name="T83" fmla="*/ 2147483647 h 9462"/>
                <a:gd name="T84" fmla="*/ 2147483647 w 9473"/>
                <a:gd name="T85" fmla="*/ 0 h 9462"/>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9473"/>
                <a:gd name="T130" fmla="*/ 0 h 9462"/>
                <a:gd name="T131" fmla="*/ 9473 w 9473"/>
                <a:gd name="T132" fmla="*/ 9462 h 9462"/>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9473" h="9462">
                  <a:moveTo>
                    <a:pt x="4736" y="0"/>
                  </a:moveTo>
                  <a:lnTo>
                    <a:pt x="4980" y="6"/>
                  </a:lnTo>
                  <a:lnTo>
                    <a:pt x="5221" y="24"/>
                  </a:lnTo>
                  <a:lnTo>
                    <a:pt x="5457" y="54"/>
                  </a:lnTo>
                  <a:lnTo>
                    <a:pt x="5691" y="97"/>
                  </a:lnTo>
                  <a:lnTo>
                    <a:pt x="5920" y="149"/>
                  </a:lnTo>
                  <a:lnTo>
                    <a:pt x="6145" y="213"/>
                  </a:lnTo>
                  <a:lnTo>
                    <a:pt x="6365" y="287"/>
                  </a:lnTo>
                  <a:lnTo>
                    <a:pt x="6580" y="372"/>
                  </a:lnTo>
                  <a:lnTo>
                    <a:pt x="6790" y="467"/>
                  </a:lnTo>
                  <a:lnTo>
                    <a:pt x="6994" y="571"/>
                  </a:lnTo>
                  <a:lnTo>
                    <a:pt x="7193" y="685"/>
                  </a:lnTo>
                  <a:lnTo>
                    <a:pt x="7385" y="808"/>
                  </a:lnTo>
                  <a:lnTo>
                    <a:pt x="7570" y="940"/>
                  </a:lnTo>
                  <a:lnTo>
                    <a:pt x="7749" y="1081"/>
                  </a:lnTo>
                  <a:lnTo>
                    <a:pt x="7921" y="1229"/>
                  </a:lnTo>
                  <a:lnTo>
                    <a:pt x="8086" y="1386"/>
                  </a:lnTo>
                  <a:lnTo>
                    <a:pt x="8242" y="1550"/>
                  </a:lnTo>
                  <a:lnTo>
                    <a:pt x="8391" y="1721"/>
                  </a:lnTo>
                  <a:lnTo>
                    <a:pt x="8532" y="1901"/>
                  </a:lnTo>
                  <a:lnTo>
                    <a:pt x="8664" y="2086"/>
                  </a:lnTo>
                  <a:lnTo>
                    <a:pt x="8787" y="2278"/>
                  </a:lnTo>
                  <a:lnTo>
                    <a:pt x="8902" y="2476"/>
                  </a:lnTo>
                  <a:lnTo>
                    <a:pt x="9006" y="2681"/>
                  </a:lnTo>
                  <a:lnTo>
                    <a:pt x="9101" y="2890"/>
                  </a:lnTo>
                  <a:lnTo>
                    <a:pt x="9185" y="3105"/>
                  </a:lnTo>
                  <a:lnTo>
                    <a:pt x="9260" y="3324"/>
                  </a:lnTo>
                  <a:lnTo>
                    <a:pt x="9324" y="3549"/>
                  </a:lnTo>
                  <a:lnTo>
                    <a:pt x="9377" y="3778"/>
                  </a:lnTo>
                  <a:lnTo>
                    <a:pt x="9419" y="4011"/>
                  </a:lnTo>
                  <a:lnTo>
                    <a:pt x="9449" y="4247"/>
                  </a:lnTo>
                  <a:lnTo>
                    <a:pt x="9467" y="4488"/>
                  </a:lnTo>
                  <a:lnTo>
                    <a:pt x="9473" y="4731"/>
                  </a:lnTo>
                  <a:lnTo>
                    <a:pt x="9467" y="4975"/>
                  </a:lnTo>
                  <a:lnTo>
                    <a:pt x="9449" y="5215"/>
                  </a:lnTo>
                  <a:lnTo>
                    <a:pt x="9419" y="5452"/>
                  </a:lnTo>
                  <a:lnTo>
                    <a:pt x="9377" y="5685"/>
                  </a:lnTo>
                  <a:lnTo>
                    <a:pt x="9324" y="5913"/>
                  </a:lnTo>
                  <a:lnTo>
                    <a:pt x="9260" y="6138"/>
                  </a:lnTo>
                  <a:lnTo>
                    <a:pt x="9185" y="6358"/>
                  </a:lnTo>
                  <a:lnTo>
                    <a:pt x="9101" y="6573"/>
                  </a:lnTo>
                  <a:lnTo>
                    <a:pt x="9006" y="6782"/>
                  </a:lnTo>
                  <a:lnTo>
                    <a:pt x="8902" y="6986"/>
                  </a:lnTo>
                  <a:lnTo>
                    <a:pt x="8787" y="7185"/>
                  </a:lnTo>
                  <a:lnTo>
                    <a:pt x="8664" y="7377"/>
                  </a:lnTo>
                  <a:lnTo>
                    <a:pt x="8532" y="7562"/>
                  </a:lnTo>
                  <a:lnTo>
                    <a:pt x="8391" y="7740"/>
                  </a:lnTo>
                  <a:lnTo>
                    <a:pt x="8242" y="7913"/>
                  </a:lnTo>
                  <a:lnTo>
                    <a:pt x="8086" y="8077"/>
                  </a:lnTo>
                  <a:lnTo>
                    <a:pt x="7921" y="8233"/>
                  </a:lnTo>
                  <a:lnTo>
                    <a:pt x="7749" y="8382"/>
                  </a:lnTo>
                  <a:lnTo>
                    <a:pt x="7570" y="8522"/>
                  </a:lnTo>
                  <a:lnTo>
                    <a:pt x="7385" y="8654"/>
                  </a:lnTo>
                  <a:lnTo>
                    <a:pt x="7193" y="8778"/>
                  </a:lnTo>
                  <a:lnTo>
                    <a:pt x="6994" y="8892"/>
                  </a:lnTo>
                  <a:lnTo>
                    <a:pt x="6790" y="8996"/>
                  </a:lnTo>
                  <a:lnTo>
                    <a:pt x="6580" y="9091"/>
                  </a:lnTo>
                  <a:lnTo>
                    <a:pt x="6365" y="9175"/>
                  </a:lnTo>
                  <a:lnTo>
                    <a:pt x="6145" y="9250"/>
                  </a:lnTo>
                  <a:lnTo>
                    <a:pt x="5920" y="9313"/>
                  </a:lnTo>
                  <a:lnTo>
                    <a:pt x="5691" y="9366"/>
                  </a:lnTo>
                  <a:lnTo>
                    <a:pt x="5457" y="9408"/>
                  </a:lnTo>
                  <a:lnTo>
                    <a:pt x="5221" y="9438"/>
                  </a:lnTo>
                  <a:lnTo>
                    <a:pt x="4980" y="9456"/>
                  </a:lnTo>
                  <a:lnTo>
                    <a:pt x="4736" y="9462"/>
                  </a:lnTo>
                  <a:lnTo>
                    <a:pt x="4492" y="9456"/>
                  </a:lnTo>
                  <a:lnTo>
                    <a:pt x="4252" y="9438"/>
                  </a:lnTo>
                  <a:lnTo>
                    <a:pt x="4015" y="9408"/>
                  </a:lnTo>
                  <a:lnTo>
                    <a:pt x="3782" y="9366"/>
                  </a:lnTo>
                  <a:lnTo>
                    <a:pt x="3552" y="9313"/>
                  </a:lnTo>
                  <a:lnTo>
                    <a:pt x="3327" y="9250"/>
                  </a:lnTo>
                  <a:lnTo>
                    <a:pt x="3108" y="9175"/>
                  </a:lnTo>
                  <a:lnTo>
                    <a:pt x="2892" y="9091"/>
                  </a:lnTo>
                  <a:lnTo>
                    <a:pt x="2683" y="8996"/>
                  </a:lnTo>
                  <a:lnTo>
                    <a:pt x="2478" y="8892"/>
                  </a:lnTo>
                  <a:lnTo>
                    <a:pt x="2280" y="8778"/>
                  </a:lnTo>
                  <a:lnTo>
                    <a:pt x="2088" y="8654"/>
                  </a:lnTo>
                  <a:lnTo>
                    <a:pt x="1902" y="8522"/>
                  </a:lnTo>
                  <a:lnTo>
                    <a:pt x="1724" y="8382"/>
                  </a:lnTo>
                  <a:lnTo>
                    <a:pt x="1551" y="8233"/>
                  </a:lnTo>
                  <a:lnTo>
                    <a:pt x="1387" y="8077"/>
                  </a:lnTo>
                  <a:lnTo>
                    <a:pt x="1230" y="7913"/>
                  </a:lnTo>
                  <a:lnTo>
                    <a:pt x="1081" y="7740"/>
                  </a:lnTo>
                  <a:lnTo>
                    <a:pt x="941" y="7562"/>
                  </a:lnTo>
                  <a:lnTo>
                    <a:pt x="808" y="7377"/>
                  </a:lnTo>
                  <a:lnTo>
                    <a:pt x="685" y="7185"/>
                  </a:lnTo>
                  <a:lnTo>
                    <a:pt x="571" y="6986"/>
                  </a:lnTo>
                  <a:lnTo>
                    <a:pt x="467" y="6782"/>
                  </a:lnTo>
                  <a:lnTo>
                    <a:pt x="371" y="6573"/>
                  </a:lnTo>
                  <a:lnTo>
                    <a:pt x="287" y="6358"/>
                  </a:lnTo>
                  <a:lnTo>
                    <a:pt x="212" y="6138"/>
                  </a:lnTo>
                  <a:lnTo>
                    <a:pt x="149" y="5913"/>
                  </a:lnTo>
                  <a:lnTo>
                    <a:pt x="96" y="5685"/>
                  </a:lnTo>
                  <a:lnTo>
                    <a:pt x="54" y="5452"/>
                  </a:lnTo>
                  <a:lnTo>
                    <a:pt x="24" y="5215"/>
                  </a:lnTo>
                  <a:lnTo>
                    <a:pt x="6" y="4975"/>
                  </a:lnTo>
                  <a:lnTo>
                    <a:pt x="0" y="4731"/>
                  </a:lnTo>
                  <a:lnTo>
                    <a:pt x="6" y="4488"/>
                  </a:lnTo>
                  <a:lnTo>
                    <a:pt x="24" y="4247"/>
                  </a:lnTo>
                  <a:lnTo>
                    <a:pt x="54" y="4011"/>
                  </a:lnTo>
                  <a:lnTo>
                    <a:pt x="96" y="3778"/>
                  </a:lnTo>
                  <a:lnTo>
                    <a:pt x="149" y="3549"/>
                  </a:lnTo>
                  <a:lnTo>
                    <a:pt x="212" y="3324"/>
                  </a:lnTo>
                  <a:lnTo>
                    <a:pt x="287" y="3105"/>
                  </a:lnTo>
                  <a:lnTo>
                    <a:pt x="371" y="2890"/>
                  </a:lnTo>
                  <a:lnTo>
                    <a:pt x="467" y="2681"/>
                  </a:lnTo>
                  <a:lnTo>
                    <a:pt x="571" y="2476"/>
                  </a:lnTo>
                  <a:lnTo>
                    <a:pt x="685" y="2278"/>
                  </a:lnTo>
                  <a:lnTo>
                    <a:pt x="808" y="2086"/>
                  </a:lnTo>
                  <a:lnTo>
                    <a:pt x="941" y="1901"/>
                  </a:lnTo>
                  <a:lnTo>
                    <a:pt x="1081" y="1721"/>
                  </a:lnTo>
                  <a:lnTo>
                    <a:pt x="1230" y="1550"/>
                  </a:lnTo>
                  <a:lnTo>
                    <a:pt x="1387" y="1386"/>
                  </a:lnTo>
                  <a:lnTo>
                    <a:pt x="1551" y="1229"/>
                  </a:lnTo>
                  <a:lnTo>
                    <a:pt x="1724" y="1081"/>
                  </a:lnTo>
                  <a:lnTo>
                    <a:pt x="1902" y="940"/>
                  </a:lnTo>
                  <a:lnTo>
                    <a:pt x="2088" y="808"/>
                  </a:lnTo>
                  <a:lnTo>
                    <a:pt x="2280" y="685"/>
                  </a:lnTo>
                  <a:lnTo>
                    <a:pt x="2478" y="571"/>
                  </a:lnTo>
                  <a:lnTo>
                    <a:pt x="2683" y="467"/>
                  </a:lnTo>
                  <a:lnTo>
                    <a:pt x="2892" y="372"/>
                  </a:lnTo>
                  <a:lnTo>
                    <a:pt x="3108" y="287"/>
                  </a:lnTo>
                  <a:lnTo>
                    <a:pt x="3327" y="213"/>
                  </a:lnTo>
                  <a:lnTo>
                    <a:pt x="3552" y="149"/>
                  </a:lnTo>
                  <a:lnTo>
                    <a:pt x="3782" y="97"/>
                  </a:lnTo>
                  <a:lnTo>
                    <a:pt x="4015" y="54"/>
                  </a:lnTo>
                  <a:lnTo>
                    <a:pt x="4252" y="24"/>
                  </a:lnTo>
                  <a:lnTo>
                    <a:pt x="4492" y="6"/>
                  </a:lnTo>
                  <a:lnTo>
                    <a:pt x="4736"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字体管家娜娜体" charset="-122"/>
                </a:defRPr>
              </a:lvl1pPr>
              <a:lvl2pPr marL="742950" indent="-285750">
                <a:defRPr>
                  <a:solidFill>
                    <a:schemeClr val="tx1"/>
                  </a:solidFill>
                  <a:latin typeface="Calibri" panose="020F0502020204030204" pitchFamily="34" charset="0"/>
                  <a:ea typeface="字体管家娜娜体" charset="-122"/>
                </a:defRPr>
              </a:lvl2pPr>
              <a:lvl3pPr marL="1143000" indent="-228600">
                <a:defRPr>
                  <a:solidFill>
                    <a:schemeClr val="tx1"/>
                  </a:solidFill>
                  <a:latin typeface="Calibri" panose="020F0502020204030204" pitchFamily="34" charset="0"/>
                  <a:ea typeface="字体管家娜娜体" charset="-122"/>
                </a:defRPr>
              </a:lvl3pPr>
              <a:lvl4pPr marL="1600200" indent="-228600">
                <a:defRPr>
                  <a:solidFill>
                    <a:schemeClr val="tx1"/>
                  </a:solidFill>
                  <a:latin typeface="Calibri" panose="020F0502020204030204" pitchFamily="34" charset="0"/>
                  <a:ea typeface="字体管家娜娜体" charset="-122"/>
                </a:defRPr>
              </a:lvl4pPr>
              <a:lvl5pPr marL="2057400" indent="-228600">
                <a:defRPr>
                  <a:solidFill>
                    <a:schemeClr val="tx1"/>
                  </a:solidFill>
                  <a:latin typeface="Calibri" panose="020F0502020204030204" pitchFamily="34" charset="0"/>
                  <a:ea typeface="字体管家娜娜体"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字体管家娜娜体"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字体管家娜娜体"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字体管家娜娜体"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字体管家娜娜体" charset="-122"/>
                </a:defRPr>
              </a:lvl9pPr>
            </a:lstStyle>
            <a:p>
              <a:pPr eaLnBrk="0" fontAlgn="base" hangingPunct="0">
                <a:spcBef>
                  <a:spcPct val="0"/>
                </a:spcBef>
                <a:spcAft>
                  <a:spcPct val="0"/>
                </a:spcAft>
              </a:pPr>
              <a:endParaRPr lang="zh-CN" altLang="en-US" sz="1350">
                <a:solidFill>
                  <a:prstClr val="black"/>
                </a:solidFill>
              </a:endParaRPr>
            </a:p>
          </p:txBody>
        </p:sp>
        <p:sp>
          <p:nvSpPr>
            <p:cNvPr id="98" name="TextBox 87"/>
            <p:cNvSpPr txBox="1">
              <a:spLocks noChangeArrowheads="1"/>
            </p:cNvSpPr>
            <p:nvPr/>
          </p:nvSpPr>
          <p:spPr bwMode="auto">
            <a:xfrm>
              <a:off x="1314773" y="1860165"/>
              <a:ext cx="505069" cy="7773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字体管家娜娜体" charset="-122"/>
                </a:defRPr>
              </a:lvl1pPr>
              <a:lvl2pPr marL="742950" indent="-285750">
                <a:defRPr>
                  <a:solidFill>
                    <a:schemeClr val="tx1"/>
                  </a:solidFill>
                  <a:latin typeface="Calibri" panose="020F0502020204030204" pitchFamily="34" charset="0"/>
                  <a:ea typeface="字体管家娜娜体" charset="-122"/>
                </a:defRPr>
              </a:lvl2pPr>
              <a:lvl3pPr marL="1143000" indent="-228600">
                <a:defRPr>
                  <a:solidFill>
                    <a:schemeClr val="tx1"/>
                  </a:solidFill>
                  <a:latin typeface="Calibri" panose="020F0502020204030204" pitchFamily="34" charset="0"/>
                  <a:ea typeface="字体管家娜娜体" charset="-122"/>
                </a:defRPr>
              </a:lvl3pPr>
              <a:lvl4pPr marL="1600200" indent="-228600">
                <a:defRPr>
                  <a:solidFill>
                    <a:schemeClr val="tx1"/>
                  </a:solidFill>
                  <a:latin typeface="Calibri" panose="020F0502020204030204" pitchFamily="34" charset="0"/>
                  <a:ea typeface="字体管家娜娜体" charset="-122"/>
                </a:defRPr>
              </a:lvl4pPr>
              <a:lvl5pPr marL="2057400" indent="-228600">
                <a:defRPr>
                  <a:solidFill>
                    <a:schemeClr val="tx1"/>
                  </a:solidFill>
                  <a:latin typeface="Calibri" panose="020F0502020204030204" pitchFamily="34" charset="0"/>
                  <a:ea typeface="字体管家娜娜体"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字体管家娜娜体"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字体管家娜娜体"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字体管家娜娜体"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字体管家娜娜体" charset="-122"/>
                </a:defRPr>
              </a:lvl9pPr>
            </a:lstStyle>
            <a:p>
              <a:pPr fontAlgn="base">
                <a:spcBef>
                  <a:spcPct val="0"/>
                </a:spcBef>
                <a:spcAft>
                  <a:spcPct val="0"/>
                </a:spcAft>
              </a:pPr>
              <a:r>
                <a:rPr lang="en-US" altLang="zh-CN" sz="3975" dirty="0">
                  <a:solidFill>
                    <a:prstClr val="white"/>
                  </a:solidFill>
                  <a:latin typeface="Impact" panose="020B0806030902050204" pitchFamily="34" charset="0"/>
                  <a:ea typeface="华康少女文字W5"/>
                  <a:cs typeface="华康少女文字W5"/>
                </a:rPr>
                <a:t>5</a:t>
              </a:r>
              <a:endParaRPr lang="zh-CN" altLang="en-US" sz="3975" dirty="0">
                <a:solidFill>
                  <a:prstClr val="white"/>
                </a:solidFill>
                <a:latin typeface="Impact" panose="020B0806030902050204" pitchFamily="34" charset="0"/>
                <a:ea typeface="华康少女文字W5"/>
                <a:cs typeface="华康少女文字W5"/>
              </a:endParaRPr>
            </a:p>
          </p:txBody>
        </p:sp>
      </p:grpSp>
      <p:sp>
        <p:nvSpPr>
          <p:cNvPr id="99" name="TextBox 99"/>
          <p:cNvSpPr txBox="1"/>
          <p:nvPr/>
        </p:nvSpPr>
        <p:spPr>
          <a:xfrm>
            <a:off x="2481661" y="4310715"/>
            <a:ext cx="1723545" cy="461663"/>
          </a:xfrm>
          <a:prstGeom prst="rect">
            <a:avLst/>
          </a:prstGeom>
          <a:noFill/>
        </p:spPr>
        <p:txBody>
          <a:bodyPr wrap="none" lIns="91438" tIns="45719" rIns="91438" bIns="45719">
            <a:spAutoFit/>
          </a:bodyPr>
          <a:lstStyle/>
          <a:p>
            <a:pPr algn="ctr">
              <a:defRPr/>
            </a:pPr>
            <a:r>
              <a:rPr lang="zh-CN" altLang="en-US" sz="2400" b="1" kern="0" dirty="0">
                <a:solidFill>
                  <a:srgbClr val="92734F"/>
                </a:solidFill>
                <a:latin typeface="微软雅黑" pitchFamily="34" charset="-122"/>
              </a:rPr>
              <a:t>本学期考核</a:t>
            </a:r>
          </a:p>
        </p:txBody>
      </p:sp>
      <p:pic>
        <p:nvPicPr>
          <p:cNvPr id="101" name="图片 10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05995" y="3918560"/>
            <a:ext cx="762000" cy="1019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7" name="图片 13" descr="logo带字横板.png"/>
          <p:cNvPicPr>
            <a:picLocks noChangeAspect="1"/>
          </p:cNvPicPr>
          <p:nvPr/>
        </p:nvPicPr>
        <p:blipFill>
          <a:blip r:embed="rId4"/>
          <a:stretch>
            <a:fillRect/>
          </a:stretch>
        </p:blipFill>
        <p:spPr>
          <a:xfrm>
            <a:off x="6352792" y="-22448"/>
            <a:ext cx="2699792" cy="625820"/>
          </a:xfrm>
          <a:prstGeom prst="rect">
            <a:avLst/>
          </a:prstGeom>
          <a:noFill/>
          <a:ln w="9525">
            <a:noFill/>
          </a:ln>
        </p:spPr>
      </p:pic>
    </p:spTree>
    <p:extLst>
      <p:ext uri="{BB962C8B-B14F-4D97-AF65-F5344CB8AC3E}">
        <p14:creationId xmlns:p14="http://schemas.microsoft.com/office/powerpoint/2010/main" val="3869616060"/>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2"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1000"/>
                            </p:stCondLst>
                            <p:childTnLst>
                              <p:par>
                                <p:cTn id="11" presetID="53" presetClass="entr" presetSubtype="16" fill="hold" grpId="0" nodeType="afterEffect">
                                  <p:stCondLst>
                                    <p:cond delay="0"/>
                                  </p:stCondLst>
                                  <p:childTnLst>
                                    <p:set>
                                      <p:cBhvr>
                                        <p:cTn id="12" dur="1" fill="hold">
                                          <p:stCondLst>
                                            <p:cond delay="0"/>
                                          </p:stCondLst>
                                        </p:cTn>
                                        <p:tgtEl>
                                          <p:spTgt spid="36"/>
                                        </p:tgtEl>
                                        <p:attrNameLst>
                                          <p:attrName>style.visibility</p:attrName>
                                        </p:attrNameLst>
                                      </p:cBhvr>
                                      <p:to>
                                        <p:strVal val="visible"/>
                                      </p:to>
                                    </p:set>
                                    <p:anim calcmode="lin" valueType="num">
                                      <p:cBhvr>
                                        <p:cTn id="13" dur="500" fill="hold"/>
                                        <p:tgtEl>
                                          <p:spTgt spid="36"/>
                                        </p:tgtEl>
                                        <p:attrNameLst>
                                          <p:attrName>ppt_w</p:attrName>
                                        </p:attrNameLst>
                                      </p:cBhvr>
                                      <p:tavLst>
                                        <p:tav tm="0">
                                          <p:val>
                                            <p:fltVal val="0"/>
                                          </p:val>
                                        </p:tav>
                                        <p:tav tm="100000">
                                          <p:val>
                                            <p:strVal val="#ppt_w"/>
                                          </p:val>
                                        </p:tav>
                                      </p:tavLst>
                                    </p:anim>
                                    <p:anim calcmode="lin" valueType="num">
                                      <p:cBhvr>
                                        <p:cTn id="14" dur="500" fill="hold"/>
                                        <p:tgtEl>
                                          <p:spTgt spid="36"/>
                                        </p:tgtEl>
                                        <p:attrNameLst>
                                          <p:attrName>ppt_h</p:attrName>
                                        </p:attrNameLst>
                                      </p:cBhvr>
                                      <p:tavLst>
                                        <p:tav tm="0">
                                          <p:val>
                                            <p:fltVal val="0"/>
                                          </p:val>
                                        </p:tav>
                                        <p:tav tm="100000">
                                          <p:val>
                                            <p:strVal val="#ppt_h"/>
                                          </p:val>
                                        </p:tav>
                                      </p:tavLst>
                                    </p:anim>
                                    <p:animEffect transition="in" filter="fade">
                                      <p:cBhvr>
                                        <p:cTn id="15" dur="500"/>
                                        <p:tgtEl>
                                          <p:spTgt spid="36"/>
                                        </p:tgtEl>
                                      </p:cBhvr>
                                    </p:animEffect>
                                  </p:childTnLst>
                                </p:cTn>
                              </p:par>
                            </p:childTnLst>
                          </p:cTn>
                        </p:par>
                        <p:par>
                          <p:cTn id="16" fill="hold">
                            <p:stCondLst>
                              <p:cond delay="1500"/>
                            </p:stCondLst>
                            <p:childTnLst>
                              <p:par>
                                <p:cTn id="17" presetID="42" presetClass="entr" presetSubtype="0" fill="hold" nodeType="afterEffect">
                                  <p:stCondLst>
                                    <p:cond delay="0"/>
                                  </p:stCondLst>
                                  <p:childTnLst>
                                    <p:set>
                                      <p:cBhvr>
                                        <p:cTn id="18" dur="1" fill="hold">
                                          <p:stCondLst>
                                            <p:cond delay="0"/>
                                          </p:stCondLst>
                                        </p:cTn>
                                        <p:tgtEl>
                                          <p:spTgt spid="92"/>
                                        </p:tgtEl>
                                        <p:attrNameLst>
                                          <p:attrName>style.visibility</p:attrName>
                                        </p:attrNameLst>
                                      </p:cBhvr>
                                      <p:to>
                                        <p:strVal val="visible"/>
                                      </p:to>
                                    </p:set>
                                    <p:animEffect transition="in" filter="fade">
                                      <p:cBhvr>
                                        <p:cTn id="19" dur="1000"/>
                                        <p:tgtEl>
                                          <p:spTgt spid="92"/>
                                        </p:tgtEl>
                                      </p:cBhvr>
                                    </p:animEffect>
                                    <p:anim calcmode="lin" valueType="num">
                                      <p:cBhvr>
                                        <p:cTn id="20" dur="1000" fill="hold"/>
                                        <p:tgtEl>
                                          <p:spTgt spid="92"/>
                                        </p:tgtEl>
                                        <p:attrNameLst>
                                          <p:attrName>ppt_x</p:attrName>
                                        </p:attrNameLst>
                                      </p:cBhvr>
                                      <p:tavLst>
                                        <p:tav tm="0">
                                          <p:val>
                                            <p:strVal val="#ppt_x"/>
                                          </p:val>
                                        </p:tav>
                                        <p:tav tm="100000">
                                          <p:val>
                                            <p:strVal val="#ppt_x"/>
                                          </p:val>
                                        </p:tav>
                                      </p:tavLst>
                                    </p:anim>
                                    <p:anim calcmode="lin" valueType="num">
                                      <p:cBhvr>
                                        <p:cTn id="21" dur="1000" fill="hold"/>
                                        <p:tgtEl>
                                          <p:spTgt spid="92"/>
                                        </p:tgtEl>
                                        <p:attrNameLst>
                                          <p:attrName>ppt_y</p:attrName>
                                        </p:attrNameLst>
                                      </p:cBhvr>
                                      <p:tavLst>
                                        <p:tav tm="0">
                                          <p:val>
                                            <p:strVal val="#ppt_y+.1"/>
                                          </p:val>
                                        </p:tav>
                                        <p:tav tm="100000">
                                          <p:val>
                                            <p:strVal val="#ppt_y"/>
                                          </p:val>
                                        </p:tav>
                                      </p:tavLst>
                                    </p:anim>
                                  </p:childTnLst>
                                </p:cTn>
                              </p:par>
                              <p:par>
                                <p:cTn id="22" presetID="47" presetClass="entr" presetSubtype="0" fill="hold" nodeType="withEffect">
                                  <p:stCondLst>
                                    <p:cond delay="0"/>
                                  </p:stCondLst>
                                  <p:childTnLst>
                                    <p:set>
                                      <p:cBhvr>
                                        <p:cTn id="23" dur="1" fill="hold">
                                          <p:stCondLst>
                                            <p:cond delay="0"/>
                                          </p:stCondLst>
                                        </p:cTn>
                                        <p:tgtEl>
                                          <p:spTgt spid="75"/>
                                        </p:tgtEl>
                                        <p:attrNameLst>
                                          <p:attrName>style.visibility</p:attrName>
                                        </p:attrNameLst>
                                      </p:cBhvr>
                                      <p:to>
                                        <p:strVal val="visible"/>
                                      </p:to>
                                    </p:set>
                                    <p:animEffect transition="in" filter="fade">
                                      <p:cBhvr>
                                        <p:cTn id="24" dur="1000"/>
                                        <p:tgtEl>
                                          <p:spTgt spid="75"/>
                                        </p:tgtEl>
                                      </p:cBhvr>
                                    </p:animEffect>
                                    <p:anim calcmode="lin" valueType="num">
                                      <p:cBhvr>
                                        <p:cTn id="25" dur="1000" fill="hold"/>
                                        <p:tgtEl>
                                          <p:spTgt spid="75"/>
                                        </p:tgtEl>
                                        <p:attrNameLst>
                                          <p:attrName>ppt_x</p:attrName>
                                        </p:attrNameLst>
                                      </p:cBhvr>
                                      <p:tavLst>
                                        <p:tav tm="0">
                                          <p:val>
                                            <p:strVal val="#ppt_x"/>
                                          </p:val>
                                        </p:tav>
                                        <p:tav tm="100000">
                                          <p:val>
                                            <p:strVal val="#ppt_x"/>
                                          </p:val>
                                        </p:tav>
                                      </p:tavLst>
                                    </p:anim>
                                    <p:anim calcmode="lin" valueType="num">
                                      <p:cBhvr>
                                        <p:cTn id="26" dur="1000" fill="hold"/>
                                        <p:tgtEl>
                                          <p:spTgt spid="75"/>
                                        </p:tgtEl>
                                        <p:attrNameLst>
                                          <p:attrName>ppt_y</p:attrName>
                                        </p:attrNameLst>
                                      </p:cBhvr>
                                      <p:tavLst>
                                        <p:tav tm="0">
                                          <p:val>
                                            <p:strVal val="#ppt_y-.1"/>
                                          </p:val>
                                        </p:tav>
                                        <p:tav tm="100000">
                                          <p:val>
                                            <p:strVal val="#ppt_y"/>
                                          </p:val>
                                        </p:tav>
                                      </p:tavLst>
                                    </p:anim>
                                  </p:childTnLst>
                                </p:cTn>
                              </p:par>
                            </p:childTnLst>
                          </p:cTn>
                        </p:par>
                        <p:par>
                          <p:cTn id="27" fill="hold">
                            <p:stCondLst>
                              <p:cond delay="2500"/>
                            </p:stCondLst>
                            <p:childTnLst>
                              <p:par>
                                <p:cTn id="28" presetID="22" presetClass="entr" presetSubtype="8" fill="hold" grpId="0" nodeType="afterEffect">
                                  <p:stCondLst>
                                    <p:cond delay="0"/>
                                  </p:stCondLst>
                                  <p:iterate type="lt">
                                    <p:tmPct val="20000"/>
                                  </p:iterate>
                                  <p:childTnLst>
                                    <p:set>
                                      <p:cBhvr>
                                        <p:cTn id="29" dur="1" fill="hold">
                                          <p:stCondLst>
                                            <p:cond delay="0"/>
                                          </p:stCondLst>
                                        </p:cTn>
                                        <p:tgtEl>
                                          <p:spTgt spid="78"/>
                                        </p:tgtEl>
                                        <p:attrNameLst>
                                          <p:attrName>style.visibility</p:attrName>
                                        </p:attrNameLst>
                                      </p:cBhvr>
                                      <p:to>
                                        <p:strVal val="visible"/>
                                      </p:to>
                                    </p:set>
                                    <p:animEffect transition="in" filter="wipe(left)">
                                      <p:cBhvr>
                                        <p:cTn id="30" dur="500"/>
                                        <p:tgtEl>
                                          <p:spTgt spid="78"/>
                                        </p:tgtEl>
                                      </p:cBhvr>
                                    </p:animEffect>
                                  </p:childTnLst>
                                </p:cTn>
                              </p:par>
                            </p:childTnLst>
                          </p:cTn>
                        </p:par>
                        <p:par>
                          <p:cTn id="31" fill="hold">
                            <p:stCondLst>
                              <p:cond delay="3500"/>
                            </p:stCondLst>
                            <p:childTnLst>
                              <p:par>
                                <p:cTn id="32" presetID="42" presetClass="entr" presetSubtype="0" fill="hold" nodeType="afterEffect">
                                  <p:stCondLst>
                                    <p:cond delay="0"/>
                                  </p:stCondLst>
                                  <p:childTnLst>
                                    <p:set>
                                      <p:cBhvr>
                                        <p:cTn id="33" dur="1" fill="hold">
                                          <p:stCondLst>
                                            <p:cond delay="0"/>
                                          </p:stCondLst>
                                        </p:cTn>
                                        <p:tgtEl>
                                          <p:spTgt spid="93"/>
                                        </p:tgtEl>
                                        <p:attrNameLst>
                                          <p:attrName>style.visibility</p:attrName>
                                        </p:attrNameLst>
                                      </p:cBhvr>
                                      <p:to>
                                        <p:strVal val="visible"/>
                                      </p:to>
                                    </p:set>
                                    <p:animEffect transition="in" filter="fade">
                                      <p:cBhvr>
                                        <p:cTn id="34" dur="1000"/>
                                        <p:tgtEl>
                                          <p:spTgt spid="93"/>
                                        </p:tgtEl>
                                      </p:cBhvr>
                                    </p:animEffect>
                                    <p:anim calcmode="lin" valueType="num">
                                      <p:cBhvr>
                                        <p:cTn id="35" dur="1000" fill="hold"/>
                                        <p:tgtEl>
                                          <p:spTgt spid="93"/>
                                        </p:tgtEl>
                                        <p:attrNameLst>
                                          <p:attrName>ppt_x</p:attrName>
                                        </p:attrNameLst>
                                      </p:cBhvr>
                                      <p:tavLst>
                                        <p:tav tm="0">
                                          <p:val>
                                            <p:strVal val="#ppt_x"/>
                                          </p:val>
                                        </p:tav>
                                        <p:tav tm="100000">
                                          <p:val>
                                            <p:strVal val="#ppt_x"/>
                                          </p:val>
                                        </p:tav>
                                      </p:tavLst>
                                    </p:anim>
                                    <p:anim calcmode="lin" valueType="num">
                                      <p:cBhvr>
                                        <p:cTn id="36" dur="1000" fill="hold"/>
                                        <p:tgtEl>
                                          <p:spTgt spid="93"/>
                                        </p:tgtEl>
                                        <p:attrNameLst>
                                          <p:attrName>ppt_y</p:attrName>
                                        </p:attrNameLst>
                                      </p:cBhvr>
                                      <p:tavLst>
                                        <p:tav tm="0">
                                          <p:val>
                                            <p:strVal val="#ppt_y+.1"/>
                                          </p:val>
                                        </p:tav>
                                        <p:tav tm="100000">
                                          <p:val>
                                            <p:strVal val="#ppt_y"/>
                                          </p:val>
                                        </p:tav>
                                      </p:tavLst>
                                    </p:anim>
                                  </p:childTnLst>
                                </p:cTn>
                              </p:par>
                              <p:par>
                                <p:cTn id="37" presetID="47" presetClass="entr" presetSubtype="0" fill="hold" nodeType="withEffect">
                                  <p:stCondLst>
                                    <p:cond delay="0"/>
                                  </p:stCondLst>
                                  <p:childTnLst>
                                    <p:set>
                                      <p:cBhvr>
                                        <p:cTn id="38" dur="1" fill="hold">
                                          <p:stCondLst>
                                            <p:cond delay="0"/>
                                          </p:stCondLst>
                                        </p:cTn>
                                        <p:tgtEl>
                                          <p:spTgt spid="79"/>
                                        </p:tgtEl>
                                        <p:attrNameLst>
                                          <p:attrName>style.visibility</p:attrName>
                                        </p:attrNameLst>
                                      </p:cBhvr>
                                      <p:to>
                                        <p:strVal val="visible"/>
                                      </p:to>
                                    </p:set>
                                    <p:animEffect transition="in" filter="fade">
                                      <p:cBhvr>
                                        <p:cTn id="39" dur="1000"/>
                                        <p:tgtEl>
                                          <p:spTgt spid="79"/>
                                        </p:tgtEl>
                                      </p:cBhvr>
                                    </p:animEffect>
                                    <p:anim calcmode="lin" valueType="num">
                                      <p:cBhvr>
                                        <p:cTn id="40" dur="1000" fill="hold"/>
                                        <p:tgtEl>
                                          <p:spTgt spid="79"/>
                                        </p:tgtEl>
                                        <p:attrNameLst>
                                          <p:attrName>ppt_x</p:attrName>
                                        </p:attrNameLst>
                                      </p:cBhvr>
                                      <p:tavLst>
                                        <p:tav tm="0">
                                          <p:val>
                                            <p:strVal val="#ppt_x"/>
                                          </p:val>
                                        </p:tav>
                                        <p:tav tm="100000">
                                          <p:val>
                                            <p:strVal val="#ppt_x"/>
                                          </p:val>
                                        </p:tav>
                                      </p:tavLst>
                                    </p:anim>
                                    <p:anim calcmode="lin" valueType="num">
                                      <p:cBhvr>
                                        <p:cTn id="41" dur="1000" fill="hold"/>
                                        <p:tgtEl>
                                          <p:spTgt spid="79"/>
                                        </p:tgtEl>
                                        <p:attrNameLst>
                                          <p:attrName>ppt_y</p:attrName>
                                        </p:attrNameLst>
                                      </p:cBhvr>
                                      <p:tavLst>
                                        <p:tav tm="0">
                                          <p:val>
                                            <p:strVal val="#ppt_y-.1"/>
                                          </p:val>
                                        </p:tav>
                                        <p:tav tm="100000">
                                          <p:val>
                                            <p:strVal val="#ppt_y"/>
                                          </p:val>
                                        </p:tav>
                                      </p:tavLst>
                                    </p:anim>
                                  </p:childTnLst>
                                </p:cTn>
                              </p:par>
                            </p:childTnLst>
                          </p:cTn>
                        </p:par>
                        <p:par>
                          <p:cTn id="42" fill="hold">
                            <p:stCondLst>
                              <p:cond delay="4500"/>
                            </p:stCondLst>
                            <p:childTnLst>
                              <p:par>
                                <p:cTn id="43" presetID="22" presetClass="entr" presetSubtype="8" fill="hold" grpId="0" nodeType="afterEffect">
                                  <p:stCondLst>
                                    <p:cond delay="0"/>
                                  </p:stCondLst>
                                  <p:iterate type="lt">
                                    <p:tmPct val="20000"/>
                                  </p:iterate>
                                  <p:childTnLst>
                                    <p:set>
                                      <p:cBhvr>
                                        <p:cTn id="44" dur="1" fill="hold">
                                          <p:stCondLst>
                                            <p:cond delay="0"/>
                                          </p:stCondLst>
                                        </p:cTn>
                                        <p:tgtEl>
                                          <p:spTgt spid="82"/>
                                        </p:tgtEl>
                                        <p:attrNameLst>
                                          <p:attrName>style.visibility</p:attrName>
                                        </p:attrNameLst>
                                      </p:cBhvr>
                                      <p:to>
                                        <p:strVal val="visible"/>
                                      </p:to>
                                    </p:set>
                                    <p:animEffect transition="in" filter="wipe(left)">
                                      <p:cBhvr>
                                        <p:cTn id="45" dur="500"/>
                                        <p:tgtEl>
                                          <p:spTgt spid="82"/>
                                        </p:tgtEl>
                                      </p:cBhvr>
                                    </p:animEffect>
                                  </p:childTnLst>
                                </p:cTn>
                              </p:par>
                            </p:childTnLst>
                          </p:cTn>
                        </p:par>
                        <p:par>
                          <p:cTn id="46" fill="hold">
                            <p:stCondLst>
                              <p:cond delay="5500"/>
                            </p:stCondLst>
                            <p:childTnLst>
                              <p:par>
                                <p:cTn id="47" presetID="42" presetClass="entr" presetSubtype="0" fill="hold" nodeType="afterEffect">
                                  <p:stCondLst>
                                    <p:cond delay="0"/>
                                  </p:stCondLst>
                                  <p:childTnLst>
                                    <p:set>
                                      <p:cBhvr>
                                        <p:cTn id="48" dur="1" fill="hold">
                                          <p:stCondLst>
                                            <p:cond delay="0"/>
                                          </p:stCondLst>
                                        </p:cTn>
                                        <p:tgtEl>
                                          <p:spTgt spid="94"/>
                                        </p:tgtEl>
                                        <p:attrNameLst>
                                          <p:attrName>style.visibility</p:attrName>
                                        </p:attrNameLst>
                                      </p:cBhvr>
                                      <p:to>
                                        <p:strVal val="visible"/>
                                      </p:to>
                                    </p:set>
                                    <p:animEffect transition="in" filter="fade">
                                      <p:cBhvr>
                                        <p:cTn id="49" dur="1000"/>
                                        <p:tgtEl>
                                          <p:spTgt spid="94"/>
                                        </p:tgtEl>
                                      </p:cBhvr>
                                    </p:animEffect>
                                    <p:anim calcmode="lin" valueType="num">
                                      <p:cBhvr>
                                        <p:cTn id="50" dur="1000" fill="hold"/>
                                        <p:tgtEl>
                                          <p:spTgt spid="94"/>
                                        </p:tgtEl>
                                        <p:attrNameLst>
                                          <p:attrName>ppt_x</p:attrName>
                                        </p:attrNameLst>
                                      </p:cBhvr>
                                      <p:tavLst>
                                        <p:tav tm="0">
                                          <p:val>
                                            <p:strVal val="#ppt_x"/>
                                          </p:val>
                                        </p:tav>
                                        <p:tav tm="100000">
                                          <p:val>
                                            <p:strVal val="#ppt_x"/>
                                          </p:val>
                                        </p:tav>
                                      </p:tavLst>
                                    </p:anim>
                                    <p:anim calcmode="lin" valueType="num">
                                      <p:cBhvr>
                                        <p:cTn id="51" dur="1000" fill="hold"/>
                                        <p:tgtEl>
                                          <p:spTgt spid="94"/>
                                        </p:tgtEl>
                                        <p:attrNameLst>
                                          <p:attrName>ppt_y</p:attrName>
                                        </p:attrNameLst>
                                      </p:cBhvr>
                                      <p:tavLst>
                                        <p:tav tm="0">
                                          <p:val>
                                            <p:strVal val="#ppt_y+.1"/>
                                          </p:val>
                                        </p:tav>
                                        <p:tav tm="100000">
                                          <p:val>
                                            <p:strVal val="#ppt_y"/>
                                          </p:val>
                                        </p:tav>
                                      </p:tavLst>
                                    </p:anim>
                                  </p:childTnLst>
                                </p:cTn>
                              </p:par>
                              <p:par>
                                <p:cTn id="52" presetID="47" presetClass="entr" presetSubtype="0" fill="hold" nodeType="withEffect">
                                  <p:stCondLst>
                                    <p:cond delay="0"/>
                                  </p:stCondLst>
                                  <p:childTnLst>
                                    <p:set>
                                      <p:cBhvr>
                                        <p:cTn id="53" dur="1" fill="hold">
                                          <p:stCondLst>
                                            <p:cond delay="0"/>
                                          </p:stCondLst>
                                        </p:cTn>
                                        <p:tgtEl>
                                          <p:spTgt spid="83"/>
                                        </p:tgtEl>
                                        <p:attrNameLst>
                                          <p:attrName>style.visibility</p:attrName>
                                        </p:attrNameLst>
                                      </p:cBhvr>
                                      <p:to>
                                        <p:strVal val="visible"/>
                                      </p:to>
                                    </p:set>
                                    <p:animEffect transition="in" filter="fade">
                                      <p:cBhvr>
                                        <p:cTn id="54" dur="1000"/>
                                        <p:tgtEl>
                                          <p:spTgt spid="83"/>
                                        </p:tgtEl>
                                      </p:cBhvr>
                                    </p:animEffect>
                                    <p:anim calcmode="lin" valueType="num">
                                      <p:cBhvr>
                                        <p:cTn id="55" dur="1000" fill="hold"/>
                                        <p:tgtEl>
                                          <p:spTgt spid="83"/>
                                        </p:tgtEl>
                                        <p:attrNameLst>
                                          <p:attrName>ppt_x</p:attrName>
                                        </p:attrNameLst>
                                      </p:cBhvr>
                                      <p:tavLst>
                                        <p:tav tm="0">
                                          <p:val>
                                            <p:strVal val="#ppt_x"/>
                                          </p:val>
                                        </p:tav>
                                        <p:tav tm="100000">
                                          <p:val>
                                            <p:strVal val="#ppt_x"/>
                                          </p:val>
                                        </p:tav>
                                      </p:tavLst>
                                    </p:anim>
                                    <p:anim calcmode="lin" valueType="num">
                                      <p:cBhvr>
                                        <p:cTn id="56" dur="1000" fill="hold"/>
                                        <p:tgtEl>
                                          <p:spTgt spid="83"/>
                                        </p:tgtEl>
                                        <p:attrNameLst>
                                          <p:attrName>ppt_y</p:attrName>
                                        </p:attrNameLst>
                                      </p:cBhvr>
                                      <p:tavLst>
                                        <p:tav tm="0">
                                          <p:val>
                                            <p:strVal val="#ppt_y-.1"/>
                                          </p:val>
                                        </p:tav>
                                        <p:tav tm="100000">
                                          <p:val>
                                            <p:strVal val="#ppt_y"/>
                                          </p:val>
                                        </p:tav>
                                      </p:tavLst>
                                    </p:anim>
                                  </p:childTnLst>
                                </p:cTn>
                              </p:par>
                            </p:childTnLst>
                          </p:cTn>
                        </p:par>
                        <p:par>
                          <p:cTn id="57" fill="hold">
                            <p:stCondLst>
                              <p:cond delay="6500"/>
                            </p:stCondLst>
                            <p:childTnLst>
                              <p:par>
                                <p:cTn id="58" presetID="22" presetClass="entr" presetSubtype="8" fill="hold" grpId="0" nodeType="afterEffect">
                                  <p:stCondLst>
                                    <p:cond delay="0"/>
                                  </p:stCondLst>
                                  <p:iterate type="lt">
                                    <p:tmPct val="20000"/>
                                  </p:iterate>
                                  <p:childTnLst>
                                    <p:set>
                                      <p:cBhvr>
                                        <p:cTn id="59" dur="1" fill="hold">
                                          <p:stCondLst>
                                            <p:cond delay="0"/>
                                          </p:stCondLst>
                                        </p:cTn>
                                        <p:tgtEl>
                                          <p:spTgt spid="87"/>
                                        </p:tgtEl>
                                        <p:attrNameLst>
                                          <p:attrName>style.visibility</p:attrName>
                                        </p:attrNameLst>
                                      </p:cBhvr>
                                      <p:to>
                                        <p:strVal val="visible"/>
                                      </p:to>
                                    </p:set>
                                    <p:animEffect transition="in" filter="wipe(left)">
                                      <p:cBhvr>
                                        <p:cTn id="60" dur="500"/>
                                        <p:tgtEl>
                                          <p:spTgt spid="87"/>
                                        </p:tgtEl>
                                      </p:cBhvr>
                                    </p:animEffect>
                                  </p:childTnLst>
                                </p:cTn>
                              </p:par>
                            </p:childTnLst>
                          </p:cTn>
                        </p:par>
                        <p:par>
                          <p:cTn id="61" fill="hold">
                            <p:stCondLst>
                              <p:cond delay="7300"/>
                            </p:stCondLst>
                            <p:childTnLst>
                              <p:par>
                                <p:cTn id="62" presetID="42" presetClass="entr" presetSubtype="0" fill="hold" nodeType="afterEffect">
                                  <p:stCondLst>
                                    <p:cond delay="0"/>
                                  </p:stCondLst>
                                  <p:childTnLst>
                                    <p:set>
                                      <p:cBhvr>
                                        <p:cTn id="63" dur="1" fill="hold">
                                          <p:stCondLst>
                                            <p:cond delay="0"/>
                                          </p:stCondLst>
                                        </p:cTn>
                                        <p:tgtEl>
                                          <p:spTgt spid="95"/>
                                        </p:tgtEl>
                                        <p:attrNameLst>
                                          <p:attrName>style.visibility</p:attrName>
                                        </p:attrNameLst>
                                      </p:cBhvr>
                                      <p:to>
                                        <p:strVal val="visible"/>
                                      </p:to>
                                    </p:set>
                                    <p:animEffect transition="in" filter="fade">
                                      <p:cBhvr>
                                        <p:cTn id="64" dur="1000"/>
                                        <p:tgtEl>
                                          <p:spTgt spid="95"/>
                                        </p:tgtEl>
                                      </p:cBhvr>
                                    </p:animEffect>
                                    <p:anim calcmode="lin" valueType="num">
                                      <p:cBhvr>
                                        <p:cTn id="65" dur="1000" fill="hold"/>
                                        <p:tgtEl>
                                          <p:spTgt spid="95"/>
                                        </p:tgtEl>
                                        <p:attrNameLst>
                                          <p:attrName>ppt_x</p:attrName>
                                        </p:attrNameLst>
                                      </p:cBhvr>
                                      <p:tavLst>
                                        <p:tav tm="0">
                                          <p:val>
                                            <p:strVal val="#ppt_x"/>
                                          </p:val>
                                        </p:tav>
                                        <p:tav tm="100000">
                                          <p:val>
                                            <p:strVal val="#ppt_x"/>
                                          </p:val>
                                        </p:tav>
                                      </p:tavLst>
                                    </p:anim>
                                    <p:anim calcmode="lin" valueType="num">
                                      <p:cBhvr>
                                        <p:cTn id="66" dur="1000" fill="hold"/>
                                        <p:tgtEl>
                                          <p:spTgt spid="95"/>
                                        </p:tgtEl>
                                        <p:attrNameLst>
                                          <p:attrName>ppt_y</p:attrName>
                                        </p:attrNameLst>
                                      </p:cBhvr>
                                      <p:tavLst>
                                        <p:tav tm="0">
                                          <p:val>
                                            <p:strVal val="#ppt_y+.1"/>
                                          </p:val>
                                        </p:tav>
                                        <p:tav tm="100000">
                                          <p:val>
                                            <p:strVal val="#ppt_y"/>
                                          </p:val>
                                        </p:tav>
                                      </p:tavLst>
                                    </p:anim>
                                  </p:childTnLst>
                                </p:cTn>
                              </p:par>
                              <p:par>
                                <p:cTn id="67" presetID="47" presetClass="entr" presetSubtype="0" fill="hold" nodeType="withEffect">
                                  <p:stCondLst>
                                    <p:cond delay="0"/>
                                  </p:stCondLst>
                                  <p:childTnLst>
                                    <p:set>
                                      <p:cBhvr>
                                        <p:cTn id="68" dur="1" fill="hold">
                                          <p:stCondLst>
                                            <p:cond delay="0"/>
                                          </p:stCondLst>
                                        </p:cTn>
                                        <p:tgtEl>
                                          <p:spTgt spid="88"/>
                                        </p:tgtEl>
                                        <p:attrNameLst>
                                          <p:attrName>style.visibility</p:attrName>
                                        </p:attrNameLst>
                                      </p:cBhvr>
                                      <p:to>
                                        <p:strVal val="visible"/>
                                      </p:to>
                                    </p:set>
                                    <p:animEffect transition="in" filter="fade">
                                      <p:cBhvr>
                                        <p:cTn id="69" dur="1000"/>
                                        <p:tgtEl>
                                          <p:spTgt spid="88"/>
                                        </p:tgtEl>
                                      </p:cBhvr>
                                    </p:animEffect>
                                    <p:anim calcmode="lin" valueType="num">
                                      <p:cBhvr>
                                        <p:cTn id="70" dur="1000" fill="hold"/>
                                        <p:tgtEl>
                                          <p:spTgt spid="88"/>
                                        </p:tgtEl>
                                        <p:attrNameLst>
                                          <p:attrName>ppt_x</p:attrName>
                                        </p:attrNameLst>
                                      </p:cBhvr>
                                      <p:tavLst>
                                        <p:tav tm="0">
                                          <p:val>
                                            <p:strVal val="#ppt_x"/>
                                          </p:val>
                                        </p:tav>
                                        <p:tav tm="100000">
                                          <p:val>
                                            <p:strVal val="#ppt_x"/>
                                          </p:val>
                                        </p:tav>
                                      </p:tavLst>
                                    </p:anim>
                                    <p:anim calcmode="lin" valueType="num">
                                      <p:cBhvr>
                                        <p:cTn id="71" dur="1000" fill="hold"/>
                                        <p:tgtEl>
                                          <p:spTgt spid="88"/>
                                        </p:tgtEl>
                                        <p:attrNameLst>
                                          <p:attrName>ppt_y</p:attrName>
                                        </p:attrNameLst>
                                      </p:cBhvr>
                                      <p:tavLst>
                                        <p:tav tm="0">
                                          <p:val>
                                            <p:strVal val="#ppt_y-.1"/>
                                          </p:val>
                                        </p:tav>
                                        <p:tav tm="100000">
                                          <p:val>
                                            <p:strVal val="#ppt_y"/>
                                          </p:val>
                                        </p:tav>
                                      </p:tavLst>
                                    </p:anim>
                                  </p:childTnLst>
                                </p:cTn>
                              </p:par>
                            </p:childTnLst>
                          </p:cTn>
                        </p:par>
                        <p:par>
                          <p:cTn id="72" fill="hold">
                            <p:stCondLst>
                              <p:cond delay="8300"/>
                            </p:stCondLst>
                            <p:childTnLst>
                              <p:par>
                                <p:cTn id="73" presetID="22" presetClass="entr" presetSubtype="8" fill="hold" grpId="0" nodeType="afterEffect">
                                  <p:stCondLst>
                                    <p:cond delay="0"/>
                                  </p:stCondLst>
                                  <p:iterate type="lt">
                                    <p:tmPct val="20000"/>
                                  </p:iterate>
                                  <p:childTnLst>
                                    <p:set>
                                      <p:cBhvr>
                                        <p:cTn id="74" dur="1" fill="hold">
                                          <p:stCondLst>
                                            <p:cond delay="0"/>
                                          </p:stCondLst>
                                        </p:cTn>
                                        <p:tgtEl>
                                          <p:spTgt spid="91"/>
                                        </p:tgtEl>
                                        <p:attrNameLst>
                                          <p:attrName>style.visibility</p:attrName>
                                        </p:attrNameLst>
                                      </p:cBhvr>
                                      <p:to>
                                        <p:strVal val="visible"/>
                                      </p:to>
                                    </p:set>
                                    <p:animEffect transition="in" filter="wipe(left)">
                                      <p:cBhvr>
                                        <p:cTn id="75" dur="500"/>
                                        <p:tgtEl>
                                          <p:spTgt spid="91"/>
                                        </p:tgtEl>
                                      </p:cBhvr>
                                    </p:animEffect>
                                  </p:childTnLst>
                                </p:cTn>
                              </p:par>
                            </p:childTnLst>
                          </p:cTn>
                        </p:par>
                        <p:par>
                          <p:cTn id="76" fill="hold">
                            <p:stCondLst>
                              <p:cond delay="9200"/>
                            </p:stCondLst>
                            <p:childTnLst>
                              <p:par>
                                <p:cTn id="77" presetID="42" presetClass="entr" presetSubtype="0" fill="hold" nodeType="afterEffect">
                                  <p:stCondLst>
                                    <p:cond delay="0"/>
                                  </p:stCondLst>
                                  <p:childTnLst>
                                    <p:set>
                                      <p:cBhvr>
                                        <p:cTn id="78" dur="1" fill="hold">
                                          <p:stCondLst>
                                            <p:cond delay="0"/>
                                          </p:stCondLst>
                                        </p:cTn>
                                        <p:tgtEl>
                                          <p:spTgt spid="101"/>
                                        </p:tgtEl>
                                        <p:attrNameLst>
                                          <p:attrName>style.visibility</p:attrName>
                                        </p:attrNameLst>
                                      </p:cBhvr>
                                      <p:to>
                                        <p:strVal val="visible"/>
                                      </p:to>
                                    </p:set>
                                    <p:animEffect transition="in" filter="fade">
                                      <p:cBhvr>
                                        <p:cTn id="79" dur="1000"/>
                                        <p:tgtEl>
                                          <p:spTgt spid="101"/>
                                        </p:tgtEl>
                                      </p:cBhvr>
                                    </p:animEffect>
                                    <p:anim calcmode="lin" valueType="num">
                                      <p:cBhvr>
                                        <p:cTn id="80" dur="1000" fill="hold"/>
                                        <p:tgtEl>
                                          <p:spTgt spid="101"/>
                                        </p:tgtEl>
                                        <p:attrNameLst>
                                          <p:attrName>ppt_x</p:attrName>
                                        </p:attrNameLst>
                                      </p:cBhvr>
                                      <p:tavLst>
                                        <p:tav tm="0">
                                          <p:val>
                                            <p:strVal val="#ppt_x"/>
                                          </p:val>
                                        </p:tav>
                                        <p:tav tm="100000">
                                          <p:val>
                                            <p:strVal val="#ppt_x"/>
                                          </p:val>
                                        </p:tav>
                                      </p:tavLst>
                                    </p:anim>
                                    <p:anim calcmode="lin" valueType="num">
                                      <p:cBhvr>
                                        <p:cTn id="81" dur="1000" fill="hold"/>
                                        <p:tgtEl>
                                          <p:spTgt spid="101"/>
                                        </p:tgtEl>
                                        <p:attrNameLst>
                                          <p:attrName>ppt_y</p:attrName>
                                        </p:attrNameLst>
                                      </p:cBhvr>
                                      <p:tavLst>
                                        <p:tav tm="0">
                                          <p:val>
                                            <p:strVal val="#ppt_y+.1"/>
                                          </p:val>
                                        </p:tav>
                                        <p:tav tm="100000">
                                          <p:val>
                                            <p:strVal val="#ppt_y"/>
                                          </p:val>
                                        </p:tav>
                                      </p:tavLst>
                                    </p:anim>
                                  </p:childTnLst>
                                </p:cTn>
                              </p:par>
                              <p:par>
                                <p:cTn id="82" presetID="47" presetClass="entr" presetSubtype="0" fill="hold" nodeType="withEffect">
                                  <p:stCondLst>
                                    <p:cond delay="0"/>
                                  </p:stCondLst>
                                  <p:childTnLst>
                                    <p:set>
                                      <p:cBhvr>
                                        <p:cTn id="83" dur="1" fill="hold">
                                          <p:stCondLst>
                                            <p:cond delay="0"/>
                                          </p:stCondLst>
                                        </p:cTn>
                                        <p:tgtEl>
                                          <p:spTgt spid="96"/>
                                        </p:tgtEl>
                                        <p:attrNameLst>
                                          <p:attrName>style.visibility</p:attrName>
                                        </p:attrNameLst>
                                      </p:cBhvr>
                                      <p:to>
                                        <p:strVal val="visible"/>
                                      </p:to>
                                    </p:set>
                                    <p:animEffect transition="in" filter="fade">
                                      <p:cBhvr>
                                        <p:cTn id="84" dur="1000"/>
                                        <p:tgtEl>
                                          <p:spTgt spid="96"/>
                                        </p:tgtEl>
                                      </p:cBhvr>
                                    </p:animEffect>
                                    <p:anim calcmode="lin" valueType="num">
                                      <p:cBhvr>
                                        <p:cTn id="85" dur="1000" fill="hold"/>
                                        <p:tgtEl>
                                          <p:spTgt spid="96"/>
                                        </p:tgtEl>
                                        <p:attrNameLst>
                                          <p:attrName>ppt_x</p:attrName>
                                        </p:attrNameLst>
                                      </p:cBhvr>
                                      <p:tavLst>
                                        <p:tav tm="0">
                                          <p:val>
                                            <p:strVal val="#ppt_x"/>
                                          </p:val>
                                        </p:tav>
                                        <p:tav tm="100000">
                                          <p:val>
                                            <p:strVal val="#ppt_x"/>
                                          </p:val>
                                        </p:tav>
                                      </p:tavLst>
                                    </p:anim>
                                    <p:anim calcmode="lin" valueType="num">
                                      <p:cBhvr>
                                        <p:cTn id="86" dur="1000" fill="hold"/>
                                        <p:tgtEl>
                                          <p:spTgt spid="96"/>
                                        </p:tgtEl>
                                        <p:attrNameLst>
                                          <p:attrName>ppt_y</p:attrName>
                                        </p:attrNameLst>
                                      </p:cBhvr>
                                      <p:tavLst>
                                        <p:tav tm="0">
                                          <p:val>
                                            <p:strVal val="#ppt_y-.1"/>
                                          </p:val>
                                        </p:tav>
                                        <p:tav tm="100000">
                                          <p:val>
                                            <p:strVal val="#ppt_y"/>
                                          </p:val>
                                        </p:tav>
                                      </p:tavLst>
                                    </p:anim>
                                  </p:childTnLst>
                                </p:cTn>
                              </p:par>
                            </p:childTnLst>
                          </p:cTn>
                        </p:par>
                        <p:par>
                          <p:cTn id="87" fill="hold">
                            <p:stCondLst>
                              <p:cond delay="10200"/>
                            </p:stCondLst>
                            <p:childTnLst>
                              <p:par>
                                <p:cTn id="88" presetID="22" presetClass="entr" presetSubtype="8" fill="hold" grpId="0" nodeType="afterEffect">
                                  <p:stCondLst>
                                    <p:cond delay="0"/>
                                  </p:stCondLst>
                                  <p:iterate type="lt">
                                    <p:tmPct val="20000"/>
                                  </p:iterate>
                                  <p:childTnLst>
                                    <p:set>
                                      <p:cBhvr>
                                        <p:cTn id="89" dur="1" fill="hold">
                                          <p:stCondLst>
                                            <p:cond delay="0"/>
                                          </p:stCondLst>
                                        </p:cTn>
                                        <p:tgtEl>
                                          <p:spTgt spid="99"/>
                                        </p:tgtEl>
                                        <p:attrNameLst>
                                          <p:attrName>style.visibility</p:attrName>
                                        </p:attrNameLst>
                                      </p:cBhvr>
                                      <p:to>
                                        <p:strVal val="visible"/>
                                      </p:to>
                                    </p:set>
                                    <p:animEffect transition="in" filter="wipe(left)">
                                      <p:cBhvr>
                                        <p:cTn id="90" dur="500"/>
                                        <p:tgtEl>
                                          <p:spTgt spid="9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78" grpId="0"/>
      <p:bldP spid="82" grpId="0"/>
      <p:bldP spid="87" grpId="0"/>
      <p:bldP spid="91" grpId="0"/>
      <p:bldP spid="99"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淘宝店chenying0907 17"/>
          <p:cNvGrpSpPr/>
          <p:nvPr/>
        </p:nvGrpSpPr>
        <p:grpSpPr>
          <a:xfrm>
            <a:off x="217489" y="257176"/>
            <a:ext cx="966787" cy="968375"/>
            <a:chOff x="217488" y="257175"/>
            <a:chExt cx="966787" cy="968375"/>
          </a:xfrm>
          <a:solidFill>
            <a:schemeClr val="accent3"/>
          </a:solidFill>
        </p:grpSpPr>
        <p:sp>
          <p:nvSpPr>
            <p:cNvPr id="19" name="淘宝店chenying0907 6"/>
            <p:cNvSpPr>
              <a:spLocks/>
            </p:cNvSpPr>
            <p:nvPr/>
          </p:nvSpPr>
          <p:spPr bwMode="auto">
            <a:xfrm>
              <a:off x="290513" y="428625"/>
              <a:ext cx="19050" cy="796925"/>
            </a:xfrm>
            <a:custGeom>
              <a:avLst/>
              <a:gdLst>
                <a:gd name="T0" fmla="*/ 37 w 37"/>
                <a:gd name="T1" fmla="*/ 18 h 1506"/>
                <a:gd name="T2" fmla="*/ 37 w 37"/>
                <a:gd name="T3" fmla="*/ 1488 h 1506"/>
                <a:gd name="T4" fmla="*/ 36 w 37"/>
                <a:gd name="T5" fmla="*/ 1491 h 1506"/>
                <a:gd name="T6" fmla="*/ 35 w 37"/>
                <a:gd name="T7" fmla="*/ 1495 h 1506"/>
                <a:gd name="T8" fmla="*/ 34 w 37"/>
                <a:gd name="T9" fmla="*/ 1497 h 1506"/>
                <a:gd name="T10" fmla="*/ 32 w 37"/>
                <a:gd name="T11" fmla="*/ 1501 h 1506"/>
                <a:gd name="T12" fmla="*/ 29 w 37"/>
                <a:gd name="T13" fmla="*/ 1503 h 1506"/>
                <a:gd name="T14" fmla="*/ 25 w 37"/>
                <a:gd name="T15" fmla="*/ 1505 h 1506"/>
                <a:gd name="T16" fmla="*/ 22 w 37"/>
                <a:gd name="T17" fmla="*/ 1506 h 1506"/>
                <a:gd name="T18" fmla="*/ 19 w 37"/>
                <a:gd name="T19" fmla="*/ 1506 h 1506"/>
                <a:gd name="T20" fmla="*/ 15 w 37"/>
                <a:gd name="T21" fmla="*/ 1506 h 1506"/>
                <a:gd name="T22" fmla="*/ 11 w 37"/>
                <a:gd name="T23" fmla="*/ 1505 h 1506"/>
                <a:gd name="T24" fmla="*/ 8 w 37"/>
                <a:gd name="T25" fmla="*/ 1503 h 1506"/>
                <a:gd name="T26" fmla="*/ 5 w 37"/>
                <a:gd name="T27" fmla="*/ 1501 h 1506"/>
                <a:gd name="T28" fmla="*/ 3 w 37"/>
                <a:gd name="T29" fmla="*/ 1497 h 1506"/>
                <a:gd name="T30" fmla="*/ 2 w 37"/>
                <a:gd name="T31" fmla="*/ 1495 h 1506"/>
                <a:gd name="T32" fmla="*/ 1 w 37"/>
                <a:gd name="T33" fmla="*/ 1491 h 1506"/>
                <a:gd name="T34" fmla="*/ 0 w 37"/>
                <a:gd name="T35" fmla="*/ 1488 h 1506"/>
                <a:gd name="T36" fmla="*/ 0 w 37"/>
                <a:gd name="T37" fmla="*/ 18 h 1506"/>
                <a:gd name="T38" fmla="*/ 1 w 37"/>
                <a:gd name="T39" fmla="*/ 15 h 1506"/>
                <a:gd name="T40" fmla="*/ 2 w 37"/>
                <a:gd name="T41" fmla="*/ 11 h 1506"/>
                <a:gd name="T42" fmla="*/ 3 w 37"/>
                <a:gd name="T43" fmla="*/ 7 h 1506"/>
                <a:gd name="T44" fmla="*/ 5 w 37"/>
                <a:gd name="T45" fmla="*/ 5 h 1506"/>
                <a:gd name="T46" fmla="*/ 8 w 37"/>
                <a:gd name="T47" fmla="*/ 3 h 1506"/>
                <a:gd name="T48" fmla="*/ 11 w 37"/>
                <a:gd name="T49" fmla="*/ 1 h 1506"/>
                <a:gd name="T50" fmla="*/ 15 w 37"/>
                <a:gd name="T51" fmla="*/ 0 h 1506"/>
                <a:gd name="T52" fmla="*/ 19 w 37"/>
                <a:gd name="T53" fmla="*/ 0 h 1506"/>
                <a:gd name="T54" fmla="*/ 22 w 37"/>
                <a:gd name="T55" fmla="*/ 0 h 1506"/>
                <a:gd name="T56" fmla="*/ 25 w 37"/>
                <a:gd name="T57" fmla="*/ 1 h 1506"/>
                <a:gd name="T58" fmla="*/ 29 w 37"/>
                <a:gd name="T59" fmla="*/ 3 h 1506"/>
                <a:gd name="T60" fmla="*/ 32 w 37"/>
                <a:gd name="T61" fmla="*/ 5 h 1506"/>
                <a:gd name="T62" fmla="*/ 34 w 37"/>
                <a:gd name="T63" fmla="*/ 7 h 1506"/>
                <a:gd name="T64" fmla="*/ 35 w 37"/>
                <a:gd name="T65" fmla="*/ 11 h 1506"/>
                <a:gd name="T66" fmla="*/ 36 w 37"/>
                <a:gd name="T67" fmla="*/ 15 h 1506"/>
                <a:gd name="T68" fmla="*/ 37 w 37"/>
                <a:gd name="T69" fmla="*/ 18 h 15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7" h="1506">
                  <a:moveTo>
                    <a:pt x="37" y="18"/>
                  </a:moveTo>
                  <a:lnTo>
                    <a:pt x="37" y="1488"/>
                  </a:lnTo>
                  <a:lnTo>
                    <a:pt x="36" y="1491"/>
                  </a:lnTo>
                  <a:lnTo>
                    <a:pt x="35" y="1495"/>
                  </a:lnTo>
                  <a:lnTo>
                    <a:pt x="34" y="1497"/>
                  </a:lnTo>
                  <a:lnTo>
                    <a:pt x="32" y="1501"/>
                  </a:lnTo>
                  <a:lnTo>
                    <a:pt x="29" y="1503"/>
                  </a:lnTo>
                  <a:lnTo>
                    <a:pt x="25" y="1505"/>
                  </a:lnTo>
                  <a:lnTo>
                    <a:pt x="22" y="1506"/>
                  </a:lnTo>
                  <a:lnTo>
                    <a:pt x="19" y="1506"/>
                  </a:lnTo>
                  <a:lnTo>
                    <a:pt x="15" y="1506"/>
                  </a:lnTo>
                  <a:lnTo>
                    <a:pt x="11" y="1505"/>
                  </a:lnTo>
                  <a:lnTo>
                    <a:pt x="8" y="1503"/>
                  </a:lnTo>
                  <a:lnTo>
                    <a:pt x="5" y="1501"/>
                  </a:lnTo>
                  <a:lnTo>
                    <a:pt x="3" y="1497"/>
                  </a:lnTo>
                  <a:lnTo>
                    <a:pt x="2" y="1495"/>
                  </a:lnTo>
                  <a:lnTo>
                    <a:pt x="1" y="1491"/>
                  </a:lnTo>
                  <a:lnTo>
                    <a:pt x="0" y="1488"/>
                  </a:lnTo>
                  <a:lnTo>
                    <a:pt x="0" y="18"/>
                  </a:lnTo>
                  <a:lnTo>
                    <a:pt x="1" y="15"/>
                  </a:lnTo>
                  <a:lnTo>
                    <a:pt x="2" y="11"/>
                  </a:lnTo>
                  <a:lnTo>
                    <a:pt x="3" y="7"/>
                  </a:lnTo>
                  <a:lnTo>
                    <a:pt x="5" y="5"/>
                  </a:lnTo>
                  <a:lnTo>
                    <a:pt x="8" y="3"/>
                  </a:lnTo>
                  <a:lnTo>
                    <a:pt x="11" y="1"/>
                  </a:lnTo>
                  <a:lnTo>
                    <a:pt x="15" y="0"/>
                  </a:lnTo>
                  <a:lnTo>
                    <a:pt x="19" y="0"/>
                  </a:lnTo>
                  <a:lnTo>
                    <a:pt x="22" y="0"/>
                  </a:lnTo>
                  <a:lnTo>
                    <a:pt x="25" y="1"/>
                  </a:lnTo>
                  <a:lnTo>
                    <a:pt x="29" y="3"/>
                  </a:lnTo>
                  <a:lnTo>
                    <a:pt x="32" y="5"/>
                  </a:lnTo>
                  <a:lnTo>
                    <a:pt x="34" y="7"/>
                  </a:lnTo>
                  <a:lnTo>
                    <a:pt x="35" y="11"/>
                  </a:lnTo>
                  <a:lnTo>
                    <a:pt x="36" y="15"/>
                  </a:lnTo>
                  <a:lnTo>
                    <a:pt x="37" y="18"/>
                  </a:lnTo>
                  <a:close/>
                </a:path>
              </a:pathLst>
            </a:custGeom>
            <a:grpFill/>
            <a:ln>
              <a:noFill/>
            </a:ln>
          </p:spPr>
          <p:txBody>
            <a:bodyPr/>
            <a:lstStyle/>
            <a:p>
              <a:pPr>
                <a:defRPr/>
              </a:pPr>
              <a:endParaRPr lang="zh-CN" altLang="en-US" sz="1350">
                <a:solidFill>
                  <a:prstClr val="black"/>
                </a:solidFill>
              </a:endParaRPr>
            </a:p>
          </p:txBody>
        </p:sp>
        <p:sp>
          <p:nvSpPr>
            <p:cNvPr id="20" name="淘宝店chenying0907 7"/>
            <p:cNvSpPr>
              <a:spLocks/>
            </p:cNvSpPr>
            <p:nvPr/>
          </p:nvSpPr>
          <p:spPr bwMode="auto">
            <a:xfrm>
              <a:off x="217488" y="439738"/>
              <a:ext cx="84138" cy="303213"/>
            </a:xfrm>
            <a:custGeom>
              <a:avLst/>
              <a:gdLst>
                <a:gd name="T0" fmla="*/ 67 w 160"/>
                <a:gd name="T1" fmla="*/ 96 h 574"/>
                <a:gd name="T2" fmla="*/ 84 w 160"/>
                <a:gd name="T3" fmla="*/ 125 h 574"/>
                <a:gd name="T4" fmla="*/ 56 w 160"/>
                <a:gd name="T5" fmla="*/ 152 h 574"/>
                <a:gd name="T6" fmla="*/ 22 w 160"/>
                <a:gd name="T7" fmla="*/ 189 h 574"/>
                <a:gd name="T8" fmla="*/ 4 w 160"/>
                <a:gd name="T9" fmla="*/ 238 h 574"/>
                <a:gd name="T10" fmla="*/ 3 w 160"/>
                <a:gd name="T11" fmla="*/ 293 h 574"/>
                <a:gd name="T12" fmla="*/ 17 w 160"/>
                <a:gd name="T13" fmla="*/ 335 h 574"/>
                <a:gd name="T14" fmla="*/ 73 w 160"/>
                <a:gd name="T15" fmla="*/ 406 h 574"/>
                <a:gd name="T16" fmla="*/ 113 w 160"/>
                <a:gd name="T17" fmla="*/ 469 h 574"/>
                <a:gd name="T18" fmla="*/ 113 w 160"/>
                <a:gd name="T19" fmla="*/ 514 h 574"/>
                <a:gd name="T20" fmla="*/ 94 w 160"/>
                <a:gd name="T21" fmla="*/ 538 h 574"/>
                <a:gd name="T22" fmla="*/ 71 w 160"/>
                <a:gd name="T23" fmla="*/ 542 h 574"/>
                <a:gd name="T24" fmla="*/ 54 w 160"/>
                <a:gd name="T25" fmla="*/ 536 h 574"/>
                <a:gd name="T26" fmla="*/ 49 w 160"/>
                <a:gd name="T27" fmla="*/ 523 h 574"/>
                <a:gd name="T28" fmla="*/ 53 w 160"/>
                <a:gd name="T29" fmla="*/ 509 h 574"/>
                <a:gd name="T30" fmla="*/ 65 w 160"/>
                <a:gd name="T31" fmla="*/ 500 h 574"/>
                <a:gd name="T32" fmla="*/ 78 w 160"/>
                <a:gd name="T33" fmla="*/ 497 h 574"/>
                <a:gd name="T34" fmla="*/ 83 w 160"/>
                <a:gd name="T35" fmla="*/ 479 h 574"/>
                <a:gd name="T36" fmla="*/ 73 w 160"/>
                <a:gd name="T37" fmla="*/ 469 h 574"/>
                <a:gd name="T38" fmla="*/ 48 w 160"/>
                <a:gd name="T39" fmla="*/ 474 h 574"/>
                <a:gd name="T40" fmla="*/ 26 w 160"/>
                <a:gd name="T41" fmla="*/ 495 h 574"/>
                <a:gd name="T42" fmla="*/ 18 w 160"/>
                <a:gd name="T43" fmla="*/ 522 h 574"/>
                <a:gd name="T44" fmla="*/ 25 w 160"/>
                <a:gd name="T45" fmla="*/ 550 h 574"/>
                <a:gd name="T46" fmla="*/ 56 w 160"/>
                <a:gd name="T47" fmla="*/ 572 h 574"/>
                <a:gd name="T48" fmla="*/ 91 w 160"/>
                <a:gd name="T49" fmla="*/ 572 h 574"/>
                <a:gd name="T50" fmla="*/ 121 w 160"/>
                <a:gd name="T51" fmla="*/ 554 h 574"/>
                <a:gd name="T52" fmla="*/ 143 w 160"/>
                <a:gd name="T53" fmla="*/ 523 h 574"/>
                <a:gd name="T54" fmla="*/ 147 w 160"/>
                <a:gd name="T55" fmla="*/ 475 h 574"/>
                <a:gd name="T56" fmla="*/ 129 w 160"/>
                <a:gd name="T57" fmla="*/ 429 h 574"/>
                <a:gd name="T58" fmla="*/ 72 w 160"/>
                <a:gd name="T59" fmla="*/ 359 h 574"/>
                <a:gd name="T60" fmla="*/ 44 w 160"/>
                <a:gd name="T61" fmla="*/ 318 h 574"/>
                <a:gd name="T62" fmla="*/ 32 w 160"/>
                <a:gd name="T63" fmla="*/ 265 h 574"/>
                <a:gd name="T64" fmla="*/ 48 w 160"/>
                <a:gd name="T65" fmla="*/ 207 h 574"/>
                <a:gd name="T66" fmla="*/ 90 w 160"/>
                <a:gd name="T67" fmla="*/ 164 h 574"/>
                <a:gd name="T68" fmla="*/ 128 w 160"/>
                <a:gd name="T69" fmla="*/ 150 h 574"/>
                <a:gd name="T70" fmla="*/ 144 w 160"/>
                <a:gd name="T71" fmla="*/ 148 h 574"/>
                <a:gd name="T72" fmla="*/ 155 w 160"/>
                <a:gd name="T73" fmla="*/ 144 h 574"/>
                <a:gd name="T74" fmla="*/ 159 w 160"/>
                <a:gd name="T75" fmla="*/ 126 h 574"/>
                <a:gd name="T76" fmla="*/ 148 w 160"/>
                <a:gd name="T77" fmla="*/ 117 h 574"/>
                <a:gd name="T78" fmla="*/ 126 w 160"/>
                <a:gd name="T79" fmla="*/ 116 h 574"/>
                <a:gd name="T80" fmla="*/ 101 w 160"/>
                <a:gd name="T81" fmla="*/ 95 h 574"/>
                <a:gd name="T82" fmla="*/ 98 w 160"/>
                <a:gd name="T83" fmla="*/ 64 h 574"/>
                <a:gd name="T84" fmla="*/ 115 w 160"/>
                <a:gd name="T85" fmla="*/ 38 h 574"/>
                <a:gd name="T86" fmla="*/ 146 w 160"/>
                <a:gd name="T87" fmla="*/ 31 h 574"/>
                <a:gd name="T88" fmla="*/ 157 w 160"/>
                <a:gd name="T89" fmla="*/ 22 h 574"/>
                <a:gd name="T90" fmla="*/ 152 w 160"/>
                <a:gd name="T91" fmla="*/ 4 h 574"/>
                <a:gd name="T92" fmla="*/ 135 w 160"/>
                <a:gd name="T93" fmla="*/ 0 h 574"/>
                <a:gd name="T94" fmla="*/ 107 w 160"/>
                <a:gd name="T95" fmla="*/ 8 h 574"/>
                <a:gd name="T96" fmla="*/ 84 w 160"/>
                <a:gd name="T97" fmla="*/ 24 h 574"/>
                <a:gd name="T98" fmla="*/ 67 w 160"/>
                <a:gd name="T99" fmla="*/ 48 h 5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60" h="574">
                  <a:moveTo>
                    <a:pt x="63" y="69"/>
                  </a:moveTo>
                  <a:lnTo>
                    <a:pt x="63" y="79"/>
                  </a:lnTo>
                  <a:lnTo>
                    <a:pt x="65" y="88"/>
                  </a:lnTo>
                  <a:lnTo>
                    <a:pt x="67" y="96"/>
                  </a:lnTo>
                  <a:lnTo>
                    <a:pt x="70" y="104"/>
                  </a:lnTo>
                  <a:lnTo>
                    <a:pt x="74" y="112"/>
                  </a:lnTo>
                  <a:lnTo>
                    <a:pt x="78" y="118"/>
                  </a:lnTo>
                  <a:lnTo>
                    <a:pt x="84" y="125"/>
                  </a:lnTo>
                  <a:lnTo>
                    <a:pt x="89" y="130"/>
                  </a:lnTo>
                  <a:lnTo>
                    <a:pt x="77" y="136"/>
                  </a:lnTo>
                  <a:lnTo>
                    <a:pt x="66" y="143"/>
                  </a:lnTo>
                  <a:lnTo>
                    <a:pt x="56" y="152"/>
                  </a:lnTo>
                  <a:lnTo>
                    <a:pt x="46" y="159"/>
                  </a:lnTo>
                  <a:lnTo>
                    <a:pt x="37" y="169"/>
                  </a:lnTo>
                  <a:lnTo>
                    <a:pt x="30" y="178"/>
                  </a:lnTo>
                  <a:lnTo>
                    <a:pt x="22" y="189"/>
                  </a:lnTo>
                  <a:lnTo>
                    <a:pt x="17" y="201"/>
                  </a:lnTo>
                  <a:lnTo>
                    <a:pt x="11" y="213"/>
                  </a:lnTo>
                  <a:lnTo>
                    <a:pt x="7" y="225"/>
                  </a:lnTo>
                  <a:lnTo>
                    <a:pt x="4" y="238"/>
                  </a:lnTo>
                  <a:lnTo>
                    <a:pt x="2" y="251"/>
                  </a:lnTo>
                  <a:lnTo>
                    <a:pt x="0" y="265"/>
                  </a:lnTo>
                  <a:lnTo>
                    <a:pt x="2" y="279"/>
                  </a:lnTo>
                  <a:lnTo>
                    <a:pt x="3" y="293"/>
                  </a:lnTo>
                  <a:lnTo>
                    <a:pt x="6" y="307"/>
                  </a:lnTo>
                  <a:lnTo>
                    <a:pt x="9" y="317"/>
                  </a:lnTo>
                  <a:lnTo>
                    <a:pt x="12" y="325"/>
                  </a:lnTo>
                  <a:lnTo>
                    <a:pt x="17" y="335"/>
                  </a:lnTo>
                  <a:lnTo>
                    <a:pt x="22" y="344"/>
                  </a:lnTo>
                  <a:lnTo>
                    <a:pt x="33" y="360"/>
                  </a:lnTo>
                  <a:lnTo>
                    <a:pt x="46" y="376"/>
                  </a:lnTo>
                  <a:lnTo>
                    <a:pt x="73" y="406"/>
                  </a:lnTo>
                  <a:lnTo>
                    <a:pt x="98" y="438"/>
                  </a:lnTo>
                  <a:lnTo>
                    <a:pt x="104" y="448"/>
                  </a:lnTo>
                  <a:lnTo>
                    <a:pt x="110" y="458"/>
                  </a:lnTo>
                  <a:lnTo>
                    <a:pt x="113" y="469"/>
                  </a:lnTo>
                  <a:lnTo>
                    <a:pt x="115" y="481"/>
                  </a:lnTo>
                  <a:lnTo>
                    <a:pt x="116" y="492"/>
                  </a:lnTo>
                  <a:lnTo>
                    <a:pt x="116" y="504"/>
                  </a:lnTo>
                  <a:lnTo>
                    <a:pt x="113" y="514"/>
                  </a:lnTo>
                  <a:lnTo>
                    <a:pt x="108" y="525"/>
                  </a:lnTo>
                  <a:lnTo>
                    <a:pt x="104" y="530"/>
                  </a:lnTo>
                  <a:lnTo>
                    <a:pt x="100" y="535"/>
                  </a:lnTo>
                  <a:lnTo>
                    <a:pt x="94" y="538"/>
                  </a:lnTo>
                  <a:lnTo>
                    <a:pt x="89" y="540"/>
                  </a:lnTo>
                  <a:lnTo>
                    <a:pt x="84" y="542"/>
                  </a:lnTo>
                  <a:lnTo>
                    <a:pt x="77" y="542"/>
                  </a:lnTo>
                  <a:lnTo>
                    <a:pt x="71" y="542"/>
                  </a:lnTo>
                  <a:lnTo>
                    <a:pt x="64" y="542"/>
                  </a:lnTo>
                  <a:lnTo>
                    <a:pt x="61" y="540"/>
                  </a:lnTo>
                  <a:lnTo>
                    <a:pt x="57" y="539"/>
                  </a:lnTo>
                  <a:lnTo>
                    <a:pt x="54" y="536"/>
                  </a:lnTo>
                  <a:lnTo>
                    <a:pt x="52" y="534"/>
                  </a:lnTo>
                  <a:lnTo>
                    <a:pt x="50" y="529"/>
                  </a:lnTo>
                  <a:lnTo>
                    <a:pt x="50" y="526"/>
                  </a:lnTo>
                  <a:lnTo>
                    <a:pt x="49" y="523"/>
                  </a:lnTo>
                  <a:lnTo>
                    <a:pt x="49" y="519"/>
                  </a:lnTo>
                  <a:lnTo>
                    <a:pt x="50" y="515"/>
                  </a:lnTo>
                  <a:lnTo>
                    <a:pt x="51" y="512"/>
                  </a:lnTo>
                  <a:lnTo>
                    <a:pt x="53" y="509"/>
                  </a:lnTo>
                  <a:lnTo>
                    <a:pt x="56" y="506"/>
                  </a:lnTo>
                  <a:lnTo>
                    <a:pt x="59" y="504"/>
                  </a:lnTo>
                  <a:lnTo>
                    <a:pt x="62" y="501"/>
                  </a:lnTo>
                  <a:lnTo>
                    <a:pt x="65" y="500"/>
                  </a:lnTo>
                  <a:lnTo>
                    <a:pt x="69" y="500"/>
                  </a:lnTo>
                  <a:lnTo>
                    <a:pt x="73" y="500"/>
                  </a:lnTo>
                  <a:lnTo>
                    <a:pt x="76" y="499"/>
                  </a:lnTo>
                  <a:lnTo>
                    <a:pt x="78" y="497"/>
                  </a:lnTo>
                  <a:lnTo>
                    <a:pt x="80" y="495"/>
                  </a:lnTo>
                  <a:lnTo>
                    <a:pt x="83" y="491"/>
                  </a:lnTo>
                  <a:lnTo>
                    <a:pt x="84" y="485"/>
                  </a:lnTo>
                  <a:lnTo>
                    <a:pt x="83" y="479"/>
                  </a:lnTo>
                  <a:lnTo>
                    <a:pt x="80" y="474"/>
                  </a:lnTo>
                  <a:lnTo>
                    <a:pt x="78" y="472"/>
                  </a:lnTo>
                  <a:lnTo>
                    <a:pt x="76" y="470"/>
                  </a:lnTo>
                  <a:lnTo>
                    <a:pt x="73" y="469"/>
                  </a:lnTo>
                  <a:lnTo>
                    <a:pt x="69" y="469"/>
                  </a:lnTo>
                  <a:lnTo>
                    <a:pt x="62" y="470"/>
                  </a:lnTo>
                  <a:lnTo>
                    <a:pt x="54" y="471"/>
                  </a:lnTo>
                  <a:lnTo>
                    <a:pt x="48" y="474"/>
                  </a:lnTo>
                  <a:lnTo>
                    <a:pt x="42" y="479"/>
                  </a:lnTo>
                  <a:lnTo>
                    <a:pt x="36" y="483"/>
                  </a:lnTo>
                  <a:lnTo>
                    <a:pt x="31" y="488"/>
                  </a:lnTo>
                  <a:lnTo>
                    <a:pt x="26" y="495"/>
                  </a:lnTo>
                  <a:lnTo>
                    <a:pt x="23" y="501"/>
                  </a:lnTo>
                  <a:lnTo>
                    <a:pt x="20" y="508"/>
                  </a:lnTo>
                  <a:lnTo>
                    <a:pt x="18" y="515"/>
                  </a:lnTo>
                  <a:lnTo>
                    <a:pt x="18" y="522"/>
                  </a:lnTo>
                  <a:lnTo>
                    <a:pt x="18" y="529"/>
                  </a:lnTo>
                  <a:lnTo>
                    <a:pt x="19" y="537"/>
                  </a:lnTo>
                  <a:lnTo>
                    <a:pt x="21" y="543"/>
                  </a:lnTo>
                  <a:lnTo>
                    <a:pt x="25" y="550"/>
                  </a:lnTo>
                  <a:lnTo>
                    <a:pt x="31" y="555"/>
                  </a:lnTo>
                  <a:lnTo>
                    <a:pt x="39" y="563"/>
                  </a:lnTo>
                  <a:lnTo>
                    <a:pt x="47" y="567"/>
                  </a:lnTo>
                  <a:lnTo>
                    <a:pt x="56" y="572"/>
                  </a:lnTo>
                  <a:lnTo>
                    <a:pt x="65" y="574"/>
                  </a:lnTo>
                  <a:lnTo>
                    <a:pt x="74" y="574"/>
                  </a:lnTo>
                  <a:lnTo>
                    <a:pt x="83" y="574"/>
                  </a:lnTo>
                  <a:lnTo>
                    <a:pt x="91" y="572"/>
                  </a:lnTo>
                  <a:lnTo>
                    <a:pt x="100" y="569"/>
                  </a:lnTo>
                  <a:lnTo>
                    <a:pt x="107" y="565"/>
                  </a:lnTo>
                  <a:lnTo>
                    <a:pt x="115" y="560"/>
                  </a:lnTo>
                  <a:lnTo>
                    <a:pt x="121" y="554"/>
                  </a:lnTo>
                  <a:lnTo>
                    <a:pt x="128" y="548"/>
                  </a:lnTo>
                  <a:lnTo>
                    <a:pt x="133" y="540"/>
                  </a:lnTo>
                  <a:lnTo>
                    <a:pt x="139" y="532"/>
                  </a:lnTo>
                  <a:lnTo>
                    <a:pt x="143" y="523"/>
                  </a:lnTo>
                  <a:lnTo>
                    <a:pt x="145" y="513"/>
                  </a:lnTo>
                  <a:lnTo>
                    <a:pt x="147" y="500"/>
                  </a:lnTo>
                  <a:lnTo>
                    <a:pt x="148" y="487"/>
                  </a:lnTo>
                  <a:lnTo>
                    <a:pt x="147" y="475"/>
                  </a:lnTo>
                  <a:lnTo>
                    <a:pt x="144" y="464"/>
                  </a:lnTo>
                  <a:lnTo>
                    <a:pt x="140" y="452"/>
                  </a:lnTo>
                  <a:lnTo>
                    <a:pt x="135" y="441"/>
                  </a:lnTo>
                  <a:lnTo>
                    <a:pt x="129" y="429"/>
                  </a:lnTo>
                  <a:lnTo>
                    <a:pt x="121" y="418"/>
                  </a:lnTo>
                  <a:lnTo>
                    <a:pt x="106" y="398"/>
                  </a:lnTo>
                  <a:lnTo>
                    <a:pt x="89" y="378"/>
                  </a:lnTo>
                  <a:lnTo>
                    <a:pt x="72" y="359"/>
                  </a:lnTo>
                  <a:lnTo>
                    <a:pt x="57" y="339"/>
                  </a:lnTo>
                  <a:lnTo>
                    <a:pt x="51" y="333"/>
                  </a:lnTo>
                  <a:lnTo>
                    <a:pt x="47" y="325"/>
                  </a:lnTo>
                  <a:lnTo>
                    <a:pt x="44" y="318"/>
                  </a:lnTo>
                  <a:lnTo>
                    <a:pt x="40" y="310"/>
                  </a:lnTo>
                  <a:lnTo>
                    <a:pt x="35" y="295"/>
                  </a:lnTo>
                  <a:lnTo>
                    <a:pt x="33" y="280"/>
                  </a:lnTo>
                  <a:lnTo>
                    <a:pt x="32" y="265"/>
                  </a:lnTo>
                  <a:lnTo>
                    <a:pt x="33" y="250"/>
                  </a:lnTo>
                  <a:lnTo>
                    <a:pt x="36" y="235"/>
                  </a:lnTo>
                  <a:lnTo>
                    <a:pt x="42" y="221"/>
                  </a:lnTo>
                  <a:lnTo>
                    <a:pt x="48" y="207"/>
                  </a:lnTo>
                  <a:lnTo>
                    <a:pt x="57" y="195"/>
                  </a:lnTo>
                  <a:lnTo>
                    <a:pt x="66" y="183"/>
                  </a:lnTo>
                  <a:lnTo>
                    <a:pt x="78" y="173"/>
                  </a:lnTo>
                  <a:lnTo>
                    <a:pt x="90" y="164"/>
                  </a:lnTo>
                  <a:lnTo>
                    <a:pt x="104" y="157"/>
                  </a:lnTo>
                  <a:lnTo>
                    <a:pt x="112" y="155"/>
                  </a:lnTo>
                  <a:lnTo>
                    <a:pt x="119" y="152"/>
                  </a:lnTo>
                  <a:lnTo>
                    <a:pt x="128" y="150"/>
                  </a:lnTo>
                  <a:lnTo>
                    <a:pt x="137" y="148"/>
                  </a:lnTo>
                  <a:lnTo>
                    <a:pt x="138" y="149"/>
                  </a:lnTo>
                  <a:lnTo>
                    <a:pt x="140" y="149"/>
                  </a:lnTo>
                  <a:lnTo>
                    <a:pt x="144" y="148"/>
                  </a:lnTo>
                  <a:lnTo>
                    <a:pt x="146" y="147"/>
                  </a:lnTo>
                  <a:lnTo>
                    <a:pt x="150" y="147"/>
                  </a:lnTo>
                  <a:lnTo>
                    <a:pt x="153" y="145"/>
                  </a:lnTo>
                  <a:lnTo>
                    <a:pt x="155" y="144"/>
                  </a:lnTo>
                  <a:lnTo>
                    <a:pt x="157" y="142"/>
                  </a:lnTo>
                  <a:lnTo>
                    <a:pt x="159" y="136"/>
                  </a:lnTo>
                  <a:lnTo>
                    <a:pt x="160" y="131"/>
                  </a:lnTo>
                  <a:lnTo>
                    <a:pt x="159" y="126"/>
                  </a:lnTo>
                  <a:lnTo>
                    <a:pt x="156" y="121"/>
                  </a:lnTo>
                  <a:lnTo>
                    <a:pt x="154" y="119"/>
                  </a:lnTo>
                  <a:lnTo>
                    <a:pt x="152" y="118"/>
                  </a:lnTo>
                  <a:lnTo>
                    <a:pt x="148" y="117"/>
                  </a:lnTo>
                  <a:lnTo>
                    <a:pt x="145" y="117"/>
                  </a:lnTo>
                  <a:lnTo>
                    <a:pt x="141" y="117"/>
                  </a:lnTo>
                  <a:lnTo>
                    <a:pt x="135" y="118"/>
                  </a:lnTo>
                  <a:lnTo>
                    <a:pt x="126" y="116"/>
                  </a:lnTo>
                  <a:lnTo>
                    <a:pt x="117" y="113"/>
                  </a:lnTo>
                  <a:lnTo>
                    <a:pt x="111" y="108"/>
                  </a:lnTo>
                  <a:lnTo>
                    <a:pt x="105" y="102"/>
                  </a:lnTo>
                  <a:lnTo>
                    <a:pt x="101" y="95"/>
                  </a:lnTo>
                  <a:lnTo>
                    <a:pt x="98" y="88"/>
                  </a:lnTo>
                  <a:lnTo>
                    <a:pt x="97" y="80"/>
                  </a:lnTo>
                  <a:lnTo>
                    <a:pt x="96" y="72"/>
                  </a:lnTo>
                  <a:lnTo>
                    <a:pt x="98" y="64"/>
                  </a:lnTo>
                  <a:lnTo>
                    <a:pt x="100" y="56"/>
                  </a:lnTo>
                  <a:lnTo>
                    <a:pt x="104" y="49"/>
                  </a:lnTo>
                  <a:lnTo>
                    <a:pt x="108" y="44"/>
                  </a:lnTo>
                  <a:lnTo>
                    <a:pt x="115" y="38"/>
                  </a:lnTo>
                  <a:lnTo>
                    <a:pt x="124" y="34"/>
                  </a:lnTo>
                  <a:lnTo>
                    <a:pt x="132" y="32"/>
                  </a:lnTo>
                  <a:lnTo>
                    <a:pt x="143" y="32"/>
                  </a:lnTo>
                  <a:lnTo>
                    <a:pt x="146" y="31"/>
                  </a:lnTo>
                  <a:lnTo>
                    <a:pt x="150" y="31"/>
                  </a:lnTo>
                  <a:lnTo>
                    <a:pt x="152" y="28"/>
                  </a:lnTo>
                  <a:lnTo>
                    <a:pt x="154" y="27"/>
                  </a:lnTo>
                  <a:lnTo>
                    <a:pt x="157" y="22"/>
                  </a:lnTo>
                  <a:lnTo>
                    <a:pt x="158" y="17"/>
                  </a:lnTo>
                  <a:lnTo>
                    <a:pt x="157" y="11"/>
                  </a:lnTo>
                  <a:lnTo>
                    <a:pt x="154" y="6"/>
                  </a:lnTo>
                  <a:lnTo>
                    <a:pt x="152" y="4"/>
                  </a:lnTo>
                  <a:lnTo>
                    <a:pt x="150" y="1"/>
                  </a:lnTo>
                  <a:lnTo>
                    <a:pt x="146" y="0"/>
                  </a:lnTo>
                  <a:lnTo>
                    <a:pt x="143" y="0"/>
                  </a:lnTo>
                  <a:lnTo>
                    <a:pt x="135" y="0"/>
                  </a:lnTo>
                  <a:lnTo>
                    <a:pt x="128" y="1"/>
                  </a:lnTo>
                  <a:lnTo>
                    <a:pt x="121" y="2"/>
                  </a:lnTo>
                  <a:lnTo>
                    <a:pt x="114" y="5"/>
                  </a:lnTo>
                  <a:lnTo>
                    <a:pt x="107" y="8"/>
                  </a:lnTo>
                  <a:lnTo>
                    <a:pt x="101" y="11"/>
                  </a:lnTo>
                  <a:lnTo>
                    <a:pt x="94" y="14"/>
                  </a:lnTo>
                  <a:lnTo>
                    <a:pt x="89" y="19"/>
                  </a:lnTo>
                  <a:lnTo>
                    <a:pt x="84" y="24"/>
                  </a:lnTo>
                  <a:lnTo>
                    <a:pt x="78" y="28"/>
                  </a:lnTo>
                  <a:lnTo>
                    <a:pt x="74" y="35"/>
                  </a:lnTo>
                  <a:lnTo>
                    <a:pt x="71" y="41"/>
                  </a:lnTo>
                  <a:lnTo>
                    <a:pt x="67" y="48"/>
                  </a:lnTo>
                  <a:lnTo>
                    <a:pt x="65" y="54"/>
                  </a:lnTo>
                  <a:lnTo>
                    <a:pt x="64" y="62"/>
                  </a:lnTo>
                  <a:lnTo>
                    <a:pt x="63" y="69"/>
                  </a:lnTo>
                  <a:close/>
                </a:path>
              </a:pathLst>
            </a:custGeom>
            <a:grpFill/>
            <a:ln>
              <a:noFill/>
            </a:ln>
          </p:spPr>
          <p:txBody>
            <a:bodyPr/>
            <a:lstStyle/>
            <a:p>
              <a:pPr>
                <a:defRPr/>
              </a:pPr>
              <a:endParaRPr lang="zh-CN" altLang="en-US" sz="1350">
                <a:solidFill>
                  <a:prstClr val="black"/>
                </a:solidFill>
              </a:endParaRPr>
            </a:p>
          </p:txBody>
        </p:sp>
        <p:sp>
          <p:nvSpPr>
            <p:cNvPr id="21" name="淘宝店chenying0907 8"/>
            <p:cNvSpPr>
              <a:spLocks/>
            </p:cNvSpPr>
            <p:nvPr/>
          </p:nvSpPr>
          <p:spPr bwMode="auto">
            <a:xfrm>
              <a:off x="301625" y="439738"/>
              <a:ext cx="84138" cy="303213"/>
            </a:xfrm>
            <a:custGeom>
              <a:avLst/>
              <a:gdLst>
                <a:gd name="T0" fmla="*/ 93 w 159"/>
                <a:gd name="T1" fmla="*/ 96 h 574"/>
                <a:gd name="T2" fmla="*/ 77 w 159"/>
                <a:gd name="T3" fmla="*/ 125 h 574"/>
                <a:gd name="T4" fmla="*/ 104 w 159"/>
                <a:gd name="T5" fmla="*/ 152 h 574"/>
                <a:gd name="T6" fmla="*/ 139 w 159"/>
                <a:gd name="T7" fmla="*/ 189 h 574"/>
                <a:gd name="T8" fmla="*/ 157 w 159"/>
                <a:gd name="T9" fmla="*/ 238 h 574"/>
                <a:gd name="T10" fmla="*/ 157 w 159"/>
                <a:gd name="T11" fmla="*/ 293 h 574"/>
                <a:gd name="T12" fmla="*/ 144 w 159"/>
                <a:gd name="T13" fmla="*/ 335 h 574"/>
                <a:gd name="T14" fmla="*/ 88 w 159"/>
                <a:gd name="T15" fmla="*/ 406 h 574"/>
                <a:gd name="T16" fmla="*/ 48 w 159"/>
                <a:gd name="T17" fmla="*/ 469 h 574"/>
                <a:gd name="T18" fmla="*/ 48 w 159"/>
                <a:gd name="T19" fmla="*/ 514 h 574"/>
                <a:gd name="T20" fmla="*/ 65 w 159"/>
                <a:gd name="T21" fmla="*/ 538 h 574"/>
                <a:gd name="T22" fmla="*/ 90 w 159"/>
                <a:gd name="T23" fmla="*/ 542 h 574"/>
                <a:gd name="T24" fmla="*/ 106 w 159"/>
                <a:gd name="T25" fmla="*/ 536 h 574"/>
                <a:gd name="T26" fmla="*/ 110 w 159"/>
                <a:gd name="T27" fmla="*/ 523 h 574"/>
                <a:gd name="T28" fmla="*/ 107 w 159"/>
                <a:gd name="T29" fmla="*/ 509 h 574"/>
                <a:gd name="T30" fmla="*/ 95 w 159"/>
                <a:gd name="T31" fmla="*/ 500 h 574"/>
                <a:gd name="T32" fmla="*/ 82 w 159"/>
                <a:gd name="T33" fmla="*/ 497 h 574"/>
                <a:gd name="T34" fmla="*/ 77 w 159"/>
                <a:gd name="T35" fmla="*/ 479 h 574"/>
                <a:gd name="T36" fmla="*/ 88 w 159"/>
                <a:gd name="T37" fmla="*/ 469 h 574"/>
                <a:gd name="T38" fmla="*/ 113 w 159"/>
                <a:gd name="T39" fmla="*/ 474 h 574"/>
                <a:gd name="T40" fmla="*/ 134 w 159"/>
                <a:gd name="T41" fmla="*/ 495 h 574"/>
                <a:gd name="T42" fmla="*/ 143 w 159"/>
                <a:gd name="T43" fmla="*/ 522 h 574"/>
                <a:gd name="T44" fmla="*/ 135 w 159"/>
                <a:gd name="T45" fmla="*/ 550 h 574"/>
                <a:gd name="T46" fmla="*/ 104 w 159"/>
                <a:gd name="T47" fmla="*/ 572 h 574"/>
                <a:gd name="T48" fmla="*/ 69 w 159"/>
                <a:gd name="T49" fmla="*/ 572 h 574"/>
                <a:gd name="T50" fmla="*/ 38 w 159"/>
                <a:gd name="T51" fmla="*/ 554 h 574"/>
                <a:gd name="T52" fmla="*/ 18 w 159"/>
                <a:gd name="T53" fmla="*/ 523 h 574"/>
                <a:gd name="T54" fmla="*/ 13 w 159"/>
                <a:gd name="T55" fmla="*/ 475 h 574"/>
                <a:gd name="T56" fmla="*/ 32 w 159"/>
                <a:gd name="T57" fmla="*/ 429 h 574"/>
                <a:gd name="T58" fmla="*/ 89 w 159"/>
                <a:gd name="T59" fmla="*/ 359 h 574"/>
                <a:gd name="T60" fmla="*/ 117 w 159"/>
                <a:gd name="T61" fmla="*/ 318 h 574"/>
                <a:gd name="T62" fmla="*/ 128 w 159"/>
                <a:gd name="T63" fmla="*/ 265 h 574"/>
                <a:gd name="T64" fmla="*/ 113 w 159"/>
                <a:gd name="T65" fmla="*/ 207 h 574"/>
                <a:gd name="T66" fmla="*/ 69 w 159"/>
                <a:gd name="T67" fmla="*/ 164 h 574"/>
                <a:gd name="T68" fmla="*/ 33 w 159"/>
                <a:gd name="T69" fmla="*/ 150 h 574"/>
                <a:gd name="T70" fmla="*/ 17 w 159"/>
                <a:gd name="T71" fmla="*/ 148 h 574"/>
                <a:gd name="T72" fmla="*/ 6 w 159"/>
                <a:gd name="T73" fmla="*/ 144 h 574"/>
                <a:gd name="T74" fmla="*/ 1 w 159"/>
                <a:gd name="T75" fmla="*/ 126 h 574"/>
                <a:gd name="T76" fmla="*/ 11 w 159"/>
                <a:gd name="T77" fmla="*/ 117 h 574"/>
                <a:gd name="T78" fmla="*/ 35 w 159"/>
                <a:gd name="T79" fmla="*/ 116 h 574"/>
                <a:gd name="T80" fmla="*/ 60 w 159"/>
                <a:gd name="T81" fmla="*/ 95 h 574"/>
                <a:gd name="T82" fmla="*/ 63 w 159"/>
                <a:gd name="T83" fmla="*/ 64 h 574"/>
                <a:gd name="T84" fmla="*/ 45 w 159"/>
                <a:gd name="T85" fmla="*/ 38 h 574"/>
                <a:gd name="T86" fmla="*/ 14 w 159"/>
                <a:gd name="T87" fmla="*/ 31 h 574"/>
                <a:gd name="T88" fmla="*/ 4 w 159"/>
                <a:gd name="T89" fmla="*/ 22 h 574"/>
                <a:gd name="T90" fmla="*/ 8 w 159"/>
                <a:gd name="T91" fmla="*/ 4 h 574"/>
                <a:gd name="T92" fmla="*/ 25 w 159"/>
                <a:gd name="T93" fmla="*/ 0 h 574"/>
                <a:gd name="T94" fmla="*/ 53 w 159"/>
                <a:gd name="T95" fmla="*/ 8 h 574"/>
                <a:gd name="T96" fmla="*/ 77 w 159"/>
                <a:gd name="T97" fmla="*/ 24 h 574"/>
                <a:gd name="T98" fmla="*/ 92 w 159"/>
                <a:gd name="T99" fmla="*/ 48 h 5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59" h="574">
                  <a:moveTo>
                    <a:pt x="98" y="69"/>
                  </a:moveTo>
                  <a:lnTo>
                    <a:pt x="96" y="79"/>
                  </a:lnTo>
                  <a:lnTo>
                    <a:pt x="95" y="88"/>
                  </a:lnTo>
                  <a:lnTo>
                    <a:pt x="93" y="96"/>
                  </a:lnTo>
                  <a:lnTo>
                    <a:pt x="90" y="104"/>
                  </a:lnTo>
                  <a:lnTo>
                    <a:pt x="87" y="112"/>
                  </a:lnTo>
                  <a:lnTo>
                    <a:pt x="82" y="118"/>
                  </a:lnTo>
                  <a:lnTo>
                    <a:pt x="77" y="125"/>
                  </a:lnTo>
                  <a:lnTo>
                    <a:pt x="71" y="130"/>
                  </a:lnTo>
                  <a:lnTo>
                    <a:pt x="82" y="136"/>
                  </a:lnTo>
                  <a:lnTo>
                    <a:pt x="94" y="143"/>
                  </a:lnTo>
                  <a:lnTo>
                    <a:pt x="104" y="152"/>
                  </a:lnTo>
                  <a:lnTo>
                    <a:pt x="114" y="159"/>
                  </a:lnTo>
                  <a:lnTo>
                    <a:pt x="123" y="169"/>
                  </a:lnTo>
                  <a:lnTo>
                    <a:pt x="131" y="178"/>
                  </a:lnTo>
                  <a:lnTo>
                    <a:pt x="139" y="189"/>
                  </a:lnTo>
                  <a:lnTo>
                    <a:pt x="144" y="201"/>
                  </a:lnTo>
                  <a:lnTo>
                    <a:pt x="149" y="213"/>
                  </a:lnTo>
                  <a:lnTo>
                    <a:pt x="154" y="225"/>
                  </a:lnTo>
                  <a:lnTo>
                    <a:pt x="157" y="238"/>
                  </a:lnTo>
                  <a:lnTo>
                    <a:pt x="158" y="251"/>
                  </a:lnTo>
                  <a:lnTo>
                    <a:pt x="159" y="265"/>
                  </a:lnTo>
                  <a:lnTo>
                    <a:pt x="159" y="279"/>
                  </a:lnTo>
                  <a:lnTo>
                    <a:pt x="157" y="293"/>
                  </a:lnTo>
                  <a:lnTo>
                    <a:pt x="155" y="307"/>
                  </a:lnTo>
                  <a:lnTo>
                    <a:pt x="152" y="317"/>
                  </a:lnTo>
                  <a:lnTo>
                    <a:pt x="148" y="325"/>
                  </a:lnTo>
                  <a:lnTo>
                    <a:pt x="144" y="335"/>
                  </a:lnTo>
                  <a:lnTo>
                    <a:pt x="139" y="344"/>
                  </a:lnTo>
                  <a:lnTo>
                    <a:pt x="128" y="360"/>
                  </a:lnTo>
                  <a:lnTo>
                    <a:pt x="115" y="376"/>
                  </a:lnTo>
                  <a:lnTo>
                    <a:pt x="88" y="406"/>
                  </a:lnTo>
                  <a:lnTo>
                    <a:pt x="63" y="438"/>
                  </a:lnTo>
                  <a:lnTo>
                    <a:pt x="56" y="448"/>
                  </a:lnTo>
                  <a:lnTo>
                    <a:pt x="51" y="458"/>
                  </a:lnTo>
                  <a:lnTo>
                    <a:pt x="48" y="469"/>
                  </a:lnTo>
                  <a:lnTo>
                    <a:pt x="45" y="481"/>
                  </a:lnTo>
                  <a:lnTo>
                    <a:pt x="44" y="492"/>
                  </a:lnTo>
                  <a:lnTo>
                    <a:pt x="45" y="504"/>
                  </a:lnTo>
                  <a:lnTo>
                    <a:pt x="48" y="514"/>
                  </a:lnTo>
                  <a:lnTo>
                    <a:pt x="52" y="525"/>
                  </a:lnTo>
                  <a:lnTo>
                    <a:pt x="55" y="530"/>
                  </a:lnTo>
                  <a:lnTo>
                    <a:pt x="60" y="535"/>
                  </a:lnTo>
                  <a:lnTo>
                    <a:pt x="65" y="538"/>
                  </a:lnTo>
                  <a:lnTo>
                    <a:pt x="72" y="540"/>
                  </a:lnTo>
                  <a:lnTo>
                    <a:pt x="77" y="542"/>
                  </a:lnTo>
                  <a:lnTo>
                    <a:pt x="83" y="542"/>
                  </a:lnTo>
                  <a:lnTo>
                    <a:pt x="90" y="542"/>
                  </a:lnTo>
                  <a:lnTo>
                    <a:pt x="95" y="542"/>
                  </a:lnTo>
                  <a:lnTo>
                    <a:pt x="100" y="540"/>
                  </a:lnTo>
                  <a:lnTo>
                    <a:pt x="103" y="539"/>
                  </a:lnTo>
                  <a:lnTo>
                    <a:pt x="106" y="536"/>
                  </a:lnTo>
                  <a:lnTo>
                    <a:pt x="108" y="534"/>
                  </a:lnTo>
                  <a:lnTo>
                    <a:pt x="109" y="529"/>
                  </a:lnTo>
                  <a:lnTo>
                    <a:pt x="110" y="526"/>
                  </a:lnTo>
                  <a:lnTo>
                    <a:pt x="110" y="523"/>
                  </a:lnTo>
                  <a:lnTo>
                    <a:pt x="110" y="519"/>
                  </a:lnTo>
                  <a:lnTo>
                    <a:pt x="110" y="515"/>
                  </a:lnTo>
                  <a:lnTo>
                    <a:pt x="108" y="512"/>
                  </a:lnTo>
                  <a:lnTo>
                    <a:pt x="107" y="509"/>
                  </a:lnTo>
                  <a:lnTo>
                    <a:pt x="105" y="506"/>
                  </a:lnTo>
                  <a:lnTo>
                    <a:pt x="102" y="504"/>
                  </a:lnTo>
                  <a:lnTo>
                    <a:pt x="99" y="501"/>
                  </a:lnTo>
                  <a:lnTo>
                    <a:pt x="95" y="500"/>
                  </a:lnTo>
                  <a:lnTo>
                    <a:pt x="91" y="500"/>
                  </a:lnTo>
                  <a:lnTo>
                    <a:pt x="88" y="500"/>
                  </a:lnTo>
                  <a:lnTo>
                    <a:pt x="85" y="499"/>
                  </a:lnTo>
                  <a:lnTo>
                    <a:pt x="82" y="497"/>
                  </a:lnTo>
                  <a:lnTo>
                    <a:pt x="80" y="495"/>
                  </a:lnTo>
                  <a:lnTo>
                    <a:pt x="77" y="491"/>
                  </a:lnTo>
                  <a:lnTo>
                    <a:pt x="76" y="485"/>
                  </a:lnTo>
                  <a:lnTo>
                    <a:pt x="77" y="479"/>
                  </a:lnTo>
                  <a:lnTo>
                    <a:pt x="80" y="474"/>
                  </a:lnTo>
                  <a:lnTo>
                    <a:pt x="82" y="472"/>
                  </a:lnTo>
                  <a:lnTo>
                    <a:pt x="85" y="470"/>
                  </a:lnTo>
                  <a:lnTo>
                    <a:pt x="88" y="469"/>
                  </a:lnTo>
                  <a:lnTo>
                    <a:pt x="91" y="469"/>
                  </a:lnTo>
                  <a:lnTo>
                    <a:pt x="99" y="470"/>
                  </a:lnTo>
                  <a:lnTo>
                    <a:pt x="106" y="471"/>
                  </a:lnTo>
                  <a:lnTo>
                    <a:pt x="113" y="474"/>
                  </a:lnTo>
                  <a:lnTo>
                    <a:pt x="118" y="479"/>
                  </a:lnTo>
                  <a:lnTo>
                    <a:pt x="125" y="483"/>
                  </a:lnTo>
                  <a:lnTo>
                    <a:pt x="129" y="488"/>
                  </a:lnTo>
                  <a:lnTo>
                    <a:pt x="134" y="495"/>
                  </a:lnTo>
                  <a:lnTo>
                    <a:pt x="137" y="501"/>
                  </a:lnTo>
                  <a:lnTo>
                    <a:pt x="141" y="508"/>
                  </a:lnTo>
                  <a:lnTo>
                    <a:pt x="142" y="515"/>
                  </a:lnTo>
                  <a:lnTo>
                    <a:pt x="143" y="522"/>
                  </a:lnTo>
                  <a:lnTo>
                    <a:pt x="143" y="529"/>
                  </a:lnTo>
                  <a:lnTo>
                    <a:pt x="142" y="537"/>
                  </a:lnTo>
                  <a:lnTo>
                    <a:pt x="139" y="543"/>
                  </a:lnTo>
                  <a:lnTo>
                    <a:pt x="135" y="550"/>
                  </a:lnTo>
                  <a:lnTo>
                    <a:pt x="130" y="555"/>
                  </a:lnTo>
                  <a:lnTo>
                    <a:pt x="121" y="563"/>
                  </a:lnTo>
                  <a:lnTo>
                    <a:pt x="113" y="567"/>
                  </a:lnTo>
                  <a:lnTo>
                    <a:pt x="104" y="572"/>
                  </a:lnTo>
                  <a:lnTo>
                    <a:pt x="95" y="574"/>
                  </a:lnTo>
                  <a:lnTo>
                    <a:pt x="87" y="574"/>
                  </a:lnTo>
                  <a:lnTo>
                    <a:pt x="78" y="574"/>
                  </a:lnTo>
                  <a:lnTo>
                    <a:pt x="69" y="572"/>
                  </a:lnTo>
                  <a:lnTo>
                    <a:pt x="61" y="569"/>
                  </a:lnTo>
                  <a:lnTo>
                    <a:pt x="53" y="565"/>
                  </a:lnTo>
                  <a:lnTo>
                    <a:pt x="46" y="560"/>
                  </a:lnTo>
                  <a:lnTo>
                    <a:pt x="38" y="554"/>
                  </a:lnTo>
                  <a:lnTo>
                    <a:pt x="32" y="548"/>
                  </a:lnTo>
                  <a:lnTo>
                    <a:pt x="26" y="540"/>
                  </a:lnTo>
                  <a:lnTo>
                    <a:pt x="22" y="532"/>
                  </a:lnTo>
                  <a:lnTo>
                    <a:pt x="18" y="523"/>
                  </a:lnTo>
                  <a:lnTo>
                    <a:pt x="14" y="513"/>
                  </a:lnTo>
                  <a:lnTo>
                    <a:pt x="12" y="500"/>
                  </a:lnTo>
                  <a:lnTo>
                    <a:pt x="12" y="487"/>
                  </a:lnTo>
                  <a:lnTo>
                    <a:pt x="13" y="475"/>
                  </a:lnTo>
                  <a:lnTo>
                    <a:pt x="15" y="464"/>
                  </a:lnTo>
                  <a:lnTo>
                    <a:pt x="20" y="452"/>
                  </a:lnTo>
                  <a:lnTo>
                    <a:pt x="25" y="441"/>
                  </a:lnTo>
                  <a:lnTo>
                    <a:pt x="32" y="429"/>
                  </a:lnTo>
                  <a:lnTo>
                    <a:pt x="38" y="418"/>
                  </a:lnTo>
                  <a:lnTo>
                    <a:pt x="54" y="398"/>
                  </a:lnTo>
                  <a:lnTo>
                    <a:pt x="72" y="378"/>
                  </a:lnTo>
                  <a:lnTo>
                    <a:pt x="89" y="359"/>
                  </a:lnTo>
                  <a:lnTo>
                    <a:pt x="104" y="339"/>
                  </a:lnTo>
                  <a:lnTo>
                    <a:pt x="108" y="333"/>
                  </a:lnTo>
                  <a:lnTo>
                    <a:pt x="113" y="325"/>
                  </a:lnTo>
                  <a:lnTo>
                    <a:pt x="117" y="318"/>
                  </a:lnTo>
                  <a:lnTo>
                    <a:pt x="120" y="310"/>
                  </a:lnTo>
                  <a:lnTo>
                    <a:pt x="125" y="295"/>
                  </a:lnTo>
                  <a:lnTo>
                    <a:pt x="128" y="280"/>
                  </a:lnTo>
                  <a:lnTo>
                    <a:pt x="128" y="265"/>
                  </a:lnTo>
                  <a:lnTo>
                    <a:pt x="127" y="250"/>
                  </a:lnTo>
                  <a:lnTo>
                    <a:pt x="123" y="235"/>
                  </a:lnTo>
                  <a:lnTo>
                    <a:pt x="119" y="221"/>
                  </a:lnTo>
                  <a:lnTo>
                    <a:pt x="113" y="207"/>
                  </a:lnTo>
                  <a:lnTo>
                    <a:pt x="104" y="195"/>
                  </a:lnTo>
                  <a:lnTo>
                    <a:pt x="94" y="183"/>
                  </a:lnTo>
                  <a:lnTo>
                    <a:pt x="82" y="173"/>
                  </a:lnTo>
                  <a:lnTo>
                    <a:pt x="69" y="164"/>
                  </a:lnTo>
                  <a:lnTo>
                    <a:pt x="55" y="157"/>
                  </a:lnTo>
                  <a:lnTo>
                    <a:pt x="48" y="155"/>
                  </a:lnTo>
                  <a:lnTo>
                    <a:pt x="40" y="152"/>
                  </a:lnTo>
                  <a:lnTo>
                    <a:pt x="33" y="150"/>
                  </a:lnTo>
                  <a:lnTo>
                    <a:pt x="24" y="148"/>
                  </a:lnTo>
                  <a:lnTo>
                    <a:pt x="22" y="149"/>
                  </a:lnTo>
                  <a:lnTo>
                    <a:pt x="20" y="149"/>
                  </a:lnTo>
                  <a:lnTo>
                    <a:pt x="17" y="148"/>
                  </a:lnTo>
                  <a:lnTo>
                    <a:pt x="13" y="147"/>
                  </a:lnTo>
                  <a:lnTo>
                    <a:pt x="10" y="147"/>
                  </a:lnTo>
                  <a:lnTo>
                    <a:pt x="8" y="145"/>
                  </a:lnTo>
                  <a:lnTo>
                    <a:pt x="6" y="144"/>
                  </a:lnTo>
                  <a:lnTo>
                    <a:pt x="4" y="142"/>
                  </a:lnTo>
                  <a:lnTo>
                    <a:pt x="1" y="136"/>
                  </a:lnTo>
                  <a:lnTo>
                    <a:pt x="0" y="131"/>
                  </a:lnTo>
                  <a:lnTo>
                    <a:pt x="1" y="126"/>
                  </a:lnTo>
                  <a:lnTo>
                    <a:pt x="4" y="121"/>
                  </a:lnTo>
                  <a:lnTo>
                    <a:pt x="6" y="119"/>
                  </a:lnTo>
                  <a:lnTo>
                    <a:pt x="9" y="118"/>
                  </a:lnTo>
                  <a:lnTo>
                    <a:pt x="11" y="117"/>
                  </a:lnTo>
                  <a:lnTo>
                    <a:pt x="15" y="117"/>
                  </a:lnTo>
                  <a:lnTo>
                    <a:pt x="20" y="117"/>
                  </a:lnTo>
                  <a:lnTo>
                    <a:pt x="24" y="118"/>
                  </a:lnTo>
                  <a:lnTo>
                    <a:pt x="35" y="116"/>
                  </a:lnTo>
                  <a:lnTo>
                    <a:pt x="42" y="113"/>
                  </a:lnTo>
                  <a:lnTo>
                    <a:pt x="50" y="108"/>
                  </a:lnTo>
                  <a:lnTo>
                    <a:pt x="55" y="102"/>
                  </a:lnTo>
                  <a:lnTo>
                    <a:pt x="60" y="95"/>
                  </a:lnTo>
                  <a:lnTo>
                    <a:pt x="63" y="88"/>
                  </a:lnTo>
                  <a:lnTo>
                    <a:pt x="64" y="80"/>
                  </a:lnTo>
                  <a:lnTo>
                    <a:pt x="64" y="72"/>
                  </a:lnTo>
                  <a:lnTo>
                    <a:pt x="63" y="64"/>
                  </a:lnTo>
                  <a:lnTo>
                    <a:pt x="61" y="56"/>
                  </a:lnTo>
                  <a:lnTo>
                    <a:pt x="56" y="49"/>
                  </a:lnTo>
                  <a:lnTo>
                    <a:pt x="51" y="44"/>
                  </a:lnTo>
                  <a:lnTo>
                    <a:pt x="45" y="38"/>
                  </a:lnTo>
                  <a:lnTo>
                    <a:pt x="37" y="34"/>
                  </a:lnTo>
                  <a:lnTo>
                    <a:pt x="28" y="32"/>
                  </a:lnTo>
                  <a:lnTo>
                    <a:pt x="18" y="32"/>
                  </a:lnTo>
                  <a:lnTo>
                    <a:pt x="14" y="31"/>
                  </a:lnTo>
                  <a:lnTo>
                    <a:pt x="11" y="31"/>
                  </a:lnTo>
                  <a:lnTo>
                    <a:pt x="8" y="28"/>
                  </a:lnTo>
                  <a:lnTo>
                    <a:pt x="6" y="27"/>
                  </a:lnTo>
                  <a:lnTo>
                    <a:pt x="4" y="22"/>
                  </a:lnTo>
                  <a:lnTo>
                    <a:pt x="2" y="17"/>
                  </a:lnTo>
                  <a:lnTo>
                    <a:pt x="4" y="11"/>
                  </a:lnTo>
                  <a:lnTo>
                    <a:pt x="6" y="6"/>
                  </a:lnTo>
                  <a:lnTo>
                    <a:pt x="8" y="4"/>
                  </a:lnTo>
                  <a:lnTo>
                    <a:pt x="11" y="1"/>
                  </a:lnTo>
                  <a:lnTo>
                    <a:pt x="14" y="0"/>
                  </a:lnTo>
                  <a:lnTo>
                    <a:pt x="18" y="0"/>
                  </a:lnTo>
                  <a:lnTo>
                    <a:pt x="25" y="0"/>
                  </a:lnTo>
                  <a:lnTo>
                    <a:pt x="32" y="1"/>
                  </a:lnTo>
                  <a:lnTo>
                    <a:pt x="39" y="2"/>
                  </a:lnTo>
                  <a:lnTo>
                    <a:pt x="47" y="5"/>
                  </a:lnTo>
                  <a:lnTo>
                    <a:pt x="53" y="8"/>
                  </a:lnTo>
                  <a:lnTo>
                    <a:pt x="60" y="11"/>
                  </a:lnTo>
                  <a:lnTo>
                    <a:pt x="66" y="14"/>
                  </a:lnTo>
                  <a:lnTo>
                    <a:pt x="72" y="19"/>
                  </a:lnTo>
                  <a:lnTo>
                    <a:pt x="77" y="24"/>
                  </a:lnTo>
                  <a:lnTo>
                    <a:pt x="81" y="28"/>
                  </a:lnTo>
                  <a:lnTo>
                    <a:pt x="86" y="35"/>
                  </a:lnTo>
                  <a:lnTo>
                    <a:pt x="90" y="41"/>
                  </a:lnTo>
                  <a:lnTo>
                    <a:pt x="92" y="48"/>
                  </a:lnTo>
                  <a:lnTo>
                    <a:pt x="95" y="54"/>
                  </a:lnTo>
                  <a:lnTo>
                    <a:pt x="96" y="62"/>
                  </a:lnTo>
                  <a:lnTo>
                    <a:pt x="98" y="69"/>
                  </a:lnTo>
                  <a:close/>
                </a:path>
              </a:pathLst>
            </a:custGeom>
            <a:grpFill/>
            <a:ln>
              <a:noFill/>
            </a:ln>
          </p:spPr>
          <p:txBody>
            <a:bodyPr/>
            <a:lstStyle/>
            <a:p>
              <a:pPr>
                <a:defRPr/>
              </a:pPr>
              <a:endParaRPr lang="zh-CN" altLang="en-US" sz="1350">
                <a:solidFill>
                  <a:prstClr val="black"/>
                </a:solidFill>
              </a:endParaRPr>
            </a:p>
          </p:txBody>
        </p:sp>
        <p:sp>
          <p:nvSpPr>
            <p:cNvPr id="22" name="淘宝店chenying0907 9"/>
            <p:cNvSpPr>
              <a:spLocks noEditPoints="1"/>
            </p:cNvSpPr>
            <p:nvPr/>
          </p:nvSpPr>
          <p:spPr bwMode="auto">
            <a:xfrm>
              <a:off x="263525" y="542925"/>
              <a:ext cx="73025" cy="73025"/>
            </a:xfrm>
            <a:custGeom>
              <a:avLst/>
              <a:gdLst>
                <a:gd name="T0" fmla="*/ 137 w 138"/>
                <a:gd name="T1" fmla="*/ 75 h 138"/>
                <a:gd name="T2" fmla="*/ 135 w 138"/>
                <a:gd name="T3" fmla="*/ 89 h 138"/>
                <a:gd name="T4" fmla="*/ 129 w 138"/>
                <a:gd name="T5" fmla="*/ 101 h 138"/>
                <a:gd name="T6" fmla="*/ 122 w 138"/>
                <a:gd name="T7" fmla="*/ 112 h 138"/>
                <a:gd name="T8" fmla="*/ 112 w 138"/>
                <a:gd name="T9" fmla="*/ 122 h 138"/>
                <a:gd name="T10" fmla="*/ 101 w 138"/>
                <a:gd name="T11" fmla="*/ 129 h 138"/>
                <a:gd name="T12" fmla="*/ 90 w 138"/>
                <a:gd name="T13" fmla="*/ 135 h 138"/>
                <a:gd name="T14" fmla="*/ 75 w 138"/>
                <a:gd name="T15" fmla="*/ 137 h 138"/>
                <a:gd name="T16" fmla="*/ 61 w 138"/>
                <a:gd name="T17" fmla="*/ 137 h 138"/>
                <a:gd name="T18" fmla="*/ 48 w 138"/>
                <a:gd name="T19" fmla="*/ 135 h 138"/>
                <a:gd name="T20" fmla="*/ 36 w 138"/>
                <a:gd name="T21" fmla="*/ 129 h 138"/>
                <a:gd name="T22" fmla="*/ 25 w 138"/>
                <a:gd name="T23" fmla="*/ 122 h 138"/>
                <a:gd name="T24" fmla="*/ 15 w 138"/>
                <a:gd name="T25" fmla="*/ 112 h 138"/>
                <a:gd name="T26" fmla="*/ 7 w 138"/>
                <a:gd name="T27" fmla="*/ 101 h 138"/>
                <a:gd name="T28" fmla="*/ 2 w 138"/>
                <a:gd name="T29" fmla="*/ 89 h 138"/>
                <a:gd name="T30" fmla="*/ 0 w 138"/>
                <a:gd name="T31" fmla="*/ 75 h 138"/>
                <a:gd name="T32" fmla="*/ 0 w 138"/>
                <a:gd name="T33" fmla="*/ 61 h 138"/>
                <a:gd name="T34" fmla="*/ 2 w 138"/>
                <a:gd name="T35" fmla="*/ 48 h 138"/>
                <a:gd name="T36" fmla="*/ 7 w 138"/>
                <a:gd name="T37" fmla="*/ 35 h 138"/>
                <a:gd name="T38" fmla="*/ 15 w 138"/>
                <a:gd name="T39" fmla="*/ 25 h 138"/>
                <a:gd name="T40" fmla="*/ 25 w 138"/>
                <a:gd name="T41" fmla="*/ 15 h 138"/>
                <a:gd name="T42" fmla="*/ 36 w 138"/>
                <a:gd name="T43" fmla="*/ 7 h 138"/>
                <a:gd name="T44" fmla="*/ 48 w 138"/>
                <a:gd name="T45" fmla="*/ 3 h 138"/>
                <a:gd name="T46" fmla="*/ 61 w 138"/>
                <a:gd name="T47" fmla="*/ 0 h 138"/>
                <a:gd name="T48" fmla="*/ 75 w 138"/>
                <a:gd name="T49" fmla="*/ 0 h 138"/>
                <a:gd name="T50" fmla="*/ 90 w 138"/>
                <a:gd name="T51" fmla="*/ 3 h 138"/>
                <a:gd name="T52" fmla="*/ 101 w 138"/>
                <a:gd name="T53" fmla="*/ 7 h 138"/>
                <a:gd name="T54" fmla="*/ 112 w 138"/>
                <a:gd name="T55" fmla="*/ 15 h 138"/>
                <a:gd name="T56" fmla="*/ 122 w 138"/>
                <a:gd name="T57" fmla="*/ 25 h 138"/>
                <a:gd name="T58" fmla="*/ 129 w 138"/>
                <a:gd name="T59" fmla="*/ 35 h 138"/>
                <a:gd name="T60" fmla="*/ 135 w 138"/>
                <a:gd name="T61" fmla="*/ 48 h 138"/>
                <a:gd name="T62" fmla="*/ 137 w 138"/>
                <a:gd name="T63" fmla="*/ 61 h 138"/>
                <a:gd name="T64" fmla="*/ 30 w 138"/>
                <a:gd name="T65" fmla="*/ 69 h 138"/>
                <a:gd name="T66" fmla="*/ 31 w 138"/>
                <a:gd name="T67" fmla="*/ 77 h 138"/>
                <a:gd name="T68" fmla="*/ 37 w 138"/>
                <a:gd name="T69" fmla="*/ 89 h 138"/>
                <a:gd name="T70" fmla="*/ 47 w 138"/>
                <a:gd name="T71" fmla="*/ 100 h 138"/>
                <a:gd name="T72" fmla="*/ 60 w 138"/>
                <a:gd name="T73" fmla="*/ 106 h 138"/>
                <a:gd name="T74" fmla="*/ 77 w 138"/>
                <a:gd name="T75" fmla="*/ 106 h 138"/>
                <a:gd name="T76" fmla="*/ 90 w 138"/>
                <a:gd name="T77" fmla="*/ 100 h 138"/>
                <a:gd name="T78" fmla="*/ 100 w 138"/>
                <a:gd name="T79" fmla="*/ 89 h 138"/>
                <a:gd name="T80" fmla="*/ 106 w 138"/>
                <a:gd name="T81" fmla="*/ 77 h 138"/>
                <a:gd name="T82" fmla="*/ 106 w 138"/>
                <a:gd name="T83" fmla="*/ 61 h 138"/>
                <a:gd name="T84" fmla="*/ 100 w 138"/>
                <a:gd name="T85" fmla="*/ 47 h 138"/>
                <a:gd name="T86" fmla="*/ 90 w 138"/>
                <a:gd name="T87" fmla="*/ 37 h 138"/>
                <a:gd name="T88" fmla="*/ 77 w 138"/>
                <a:gd name="T89" fmla="*/ 31 h 138"/>
                <a:gd name="T90" fmla="*/ 60 w 138"/>
                <a:gd name="T91" fmla="*/ 31 h 138"/>
                <a:gd name="T92" fmla="*/ 47 w 138"/>
                <a:gd name="T93" fmla="*/ 37 h 138"/>
                <a:gd name="T94" fmla="*/ 37 w 138"/>
                <a:gd name="T95" fmla="*/ 47 h 138"/>
                <a:gd name="T96" fmla="*/ 31 w 138"/>
                <a:gd name="T97" fmla="*/ 61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38" h="138">
                  <a:moveTo>
                    <a:pt x="138" y="69"/>
                  </a:moveTo>
                  <a:lnTo>
                    <a:pt x="137" y="75"/>
                  </a:lnTo>
                  <a:lnTo>
                    <a:pt x="136" y="83"/>
                  </a:lnTo>
                  <a:lnTo>
                    <a:pt x="135" y="89"/>
                  </a:lnTo>
                  <a:lnTo>
                    <a:pt x="133" y="96"/>
                  </a:lnTo>
                  <a:lnTo>
                    <a:pt x="129" y="101"/>
                  </a:lnTo>
                  <a:lnTo>
                    <a:pt x="126" y="107"/>
                  </a:lnTo>
                  <a:lnTo>
                    <a:pt x="122" y="112"/>
                  </a:lnTo>
                  <a:lnTo>
                    <a:pt x="118" y="118"/>
                  </a:lnTo>
                  <a:lnTo>
                    <a:pt x="112" y="122"/>
                  </a:lnTo>
                  <a:lnTo>
                    <a:pt x="107" y="126"/>
                  </a:lnTo>
                  <a:lnTo>
                    <a:pt x="101" y="129"/>
                  </a:lnTo>
                  <a:lnTo>
                    <a:pt x="95" y="133"/>
                  </a:lnTo>
                  <a:lnTo>
                    <a:pt x="90" y="135"/>
                  </a:lnTo>
                  <a:lnTo>
                    <a:pt x="82" y="136"/>
                  </a:lnTo>
                  <a:lnTo>
                    <a:pt x="75" y="137"/>
                  </a:lnTo>
                  <a:lnTo>
                    <a:pt x="69" y="138"/>
                  </a:lnTo>
                  <a:lnTo>
                    <a:pt x="61" y="137"/>
                  </a:lnTo>
                  <a:lnTo>
                    <a:pt x="55" y="136"/>
                  </a:lnTo>
                  <a:lnTo>
                    <a:pt x="48" y="135"/>
                  </a:lnTo>
                  <a:lnTo>
                    <a:pt x="42" y="133"/>
                  </a:lnTo>
                  <a:lnTo>
                    <a:pt x="36" y="129"/>
                  </a:lnTo>
                  <a:lnTo>
                    <a:pt x="30" y="126"/>
                  </a:lnTo>
                  <a:lnTo>
                    <a:pt x="25" y="122"/>
                  </a:lnTo>
                  <a:lnTo>
                    <a:pt x="19" y="118"/>
                  </a:lnTo>
                  <a:lnTo>
                    <a:pt x="15" y="112"/>
                  </a:lnTo>
                  <a:lnTo>
                    <a:pt x="11" y="107"/>
                  </a:lnTo>
                  <a:lnTo>
                    <a:pt x="7" y="101"/>
                  </a:lnTo>
                  <a:lnTo>
                    <a:pt x="5" y="96"/>
                  </a:lnTo>
                  <a:lnTo>
                    <a:pt x="2" y="89"/>
                  </a:lnTo>
                  <a:lnTo>
                    <a:pt x="1" y="83"/>
                  </a:lnTo>
                  <a:lnTo>
                    <a:pt x="0" y="75"/>
                  </a:lnTo>
                  <a:lnTo>
                    <a:pt x="0" y="69"/>
                  </a:lnTo>
                  <a:lnTo>
                    <a:pt x="0" y="61"/>
                  </a:lnTo>
                  <a:lnTo>
                    <a:pt x="1" y="55"/>
                  </a:lnTo>
                  <a:lnTo>
                    <a:pt x="2" y="48"/>
                  </a:lnTo>
                  <a:lnTo>
                    <a:pt x="5" y="42"/>
                  </a:lnTo>
                  <a:lnTo>
                    <a:pt x="7" y="35"/>
                  </a:lnTo>
                  <a:lnTo>
                    <a:pt x="11" y="30"/>
                  </a:lnTo>
                  <a:lnTo>
                    <a:pt x="15" y="25"/>
                  </a:lnTo>
                  <a:lnTo>
                    <a:pt x="19" y="19"/>
                  </a:lnTo>
                  <a:lnTo>
                    <a:pt x="25" y="15"/>
                  </a:lnTo>
                  <a:lnTo>
                    <a:pt x="30" y="12"/>
                  </a:lnTo>
                  <a:lnTo>
                    <a:pt x="36" y="7"/>
                  </a:lnTo>
                  <a:lnTo>
                    <a:pt x="42" y="5"/>
                  </a:lnTo>
                  <a:lnTo>
                    <a:pt x="48" y="3"/>
                  </a:lnTo>
                  <a:lnTo>
                    <a:pt x="55" y="1"/>
                  </a:lnTo>
                  <a:lnTo>
                    <a:pt x="61" y="0"/>
                  </a:lnTo>
                  <a:lnTo>
                    <a:pt x="69" y="0"/>
                  </a:lnTo>
                  <a:lnTo>
                    <a:pt x="75" y="0"/>
                  </a:lnTo>
                  <a:lnTo>
                    <a:pt x="82" y="1"/>
                  </a:lnTo>
                  <a:lnTo>
                    <a:pt x="90" y="3"/>
                  </a:lnTo>
                  <a:lnTo>
                    <a:pt x="95" y="5"/>
                  </a:lnTo>
                  <a:lnTo>
                    <a:pt x="101" y="7"/>
                  </a:lnTo>
                  <a:lnTo>
                    <a:pt x="107" y="12"/>
                  </a:lnTo>
                  <a:lnTo>
                    <a:pt x="112" y="15"/>
                  </a:lnTo>
                  <a:lnTo>
                    <a:pt x="118" y="19"/>
                  </a:lnTo>
                  <a:lnTo>
                    <a:pt x="122" y="25"/>
                  </a:lnTo>
                  <a:lnTo>
                    <a:pt x="126" y="30"/>
                  </a:lnTo>
                  <a:lnTo>
                    <a:pt x="129" y="35"/>
                  </a:lnTo>
                  <a:lnTo>
                    <a:pt x="133" y="42"/>
                  </a:lnTo>
                  <a:lnTo>
                    <a:pt x="135" y="48"/>
                  </a:lnTo>
                  <a:lnTo>
                    <a:pt x="136" y="55"/>
                  </a:lnTo>
                  <a:lnTo>
                    <a:pt x="137" y="61"/>
                  </a:lnTo>
                  <a:lnTo>
                    <a:pt x="138" y="69"/>
                  </a:lnTo>
                  <a:close/>
                  <a:moveTo>
                    <a:pt x="30" y="69"/>
                  </a:moveTo>
                  <a:lnTo>
                    <a:pt x="30" y="69"/>
                  </a:lnTo>
                  <a:lnTo>
                    <a:pt x="31" y="77"/>
                  </a:lnTo>
                  <a:lnTo>
                    <a:pt x="33" y="83"/>
                  </a:lnTo>
                  <a:lnTo>
                    <a:pt x="37" y="89"/>
                  </a:lnTo>
                  <a:lnTo>
                    <a:pt x="42" y="96"/>
                  </a:lnTo>
                  <a:lnTo>
                    <a:pt x="47" y="100"/>
                  </a:lnTo>
                  <a:lnTo>
                    <a:pt x="54" y="104"/>
                  </a:lnTo>
                  <a:lnTo>
                    <a:pt x="60" y="106"/>
                  </a:lnTo>
                  <a:lnTo>
                    <a:pt x="69" y="107"/>
                  </a:lnTo>
                  <a:lnTo>
                    <a:pt x="77" y="106"/>
                  </a:lnTo>
                  <a:lnTo>
                    <a:pt x="83" y="104"/>
                  </a:lnTo>
                  <a:lnTo>
                    <a:pt x="90" y="100"/>
                  </a:lnTo>
                  <a:lnTo>
                    <a:pt x="96" y="96"/>
                  </a:lnTo>
                  <a:lnTo>
                    <a:pt x="100" y="89"/>
                  </a:lnTo>
                  <a:lnTo>
                    <a:pt x="104" y="83"/>
                  </a:lnTo>
                  <a:lnTo>
                    <a:pt x="106" y="77"/>
                  </a:lnTo>
                  <a:lnTo>
                    <a:pt x="107" y="69"/>
                  </a:lnTo>
                  <a:lnTo>
                    <a:pt x="106" y="61"/>
                  </a:lnTo>
                  <a:lnTo>
                    <a:pt x="104" y="54"/>
                  </a:lnTo>
                  <a:lnTo>
                    <a:pt x="100" y="47"/>
                  </a:lnTo>
                  <a:lnTo>
                    <a:pt x="96" y="42"/>
                  </a:lnTo>
                  <a:lnTo>
                    <a:pt x="90" y="37"/>
                  </a:lnTo>
                  <a:lnTo>
                    <a:pt x="83" y="33"/>
                  </a:lnTo>
                  <a:lnTo>
                    <a:pt x="77" y="31"/>
                  </a:lnTo>
                  <a:lnTo>
                    <a:pt x="69" y="30"/>
                  </a:lnTo>
                  <a:lnTo>
                    <a:pt x="60" y="31"/>
                  </a:lnTo>
                  <a:lnTo>
                    <a:pt x="54" y="33"/>
                  </a:lnTo>
                  <a:lnTo>
                    <a:pt x="47" y="37"/>
                  </a:lnTo>
                  <a:lnTo>
                    <a:pt x="42" y="42"/>
                  </a:lnTo>
                  <a:lnTo>
                    <a:pt x="37" y="47"/>
                  </a:lnTo>
                  <a:lnTo>
                    <a:pt x="33" y="54"/>
                  </a:lnTo>
                  <a:lnTo>
                    <a:pt x="31" y="61"/>
                  </a:lnTo>
                  <a:lnTo>
                    <a:pt x="30" y="69"/>
                  </a:lnTo>
                  <a:close/>
                </a:path>
              </a:pathLst>
            </a:custGeom>
            <a:grpFill/>
            <a:ln>
              <a:noFill/>
            </a:ln>
          </p:spPr>
          <p:txBody>
            <a:bodyPr/>
            <a:lstStyle/>
            <a:p>
              <a:pPr>
                <a:defRPr/>
              </a:pPr>
              <a:endParaRPr lang="zh-CN" altLang="en-US" sz="1350">
                <a:solidFill>
                  <a:prstClr val="black"/>
                </a:solidFill>
              </a:endParaRPr>
            </a:p>
          </p:txBody>
        </p:sp>
        <p:sp>
          <p:nvSpPr>
            <p:cNvPr id="23" name="淘宝店chenying0907 10"/>
            <p:cNvSpPr>
              <a:spLocks/>
            </p:cNvSpPr>
            <p:nvPr/>
          </p:nvSpPr>
          <p:spPr bwMode="auto">
            <a:xfrm>
              <a:off x="387350" y="334963"/>
              <a:ext cx="796925" cy="19050"/>
            </a:xfrm>
            <a:custGeom>
              <a:avLst/>
              <a:gdLst>
                <a:gd name="T0" fmla="*/ 19 w 1507"/>
                <a:gd name="T1" fmla="*/ 0 h 36"/>
                <a:gd name="T2" fmla="*/ 1488 w 1507"/>
                <a:gd name="T3" fmla="*/ 0 h 36"/>
                <a:gd name="T4" fmla="*/ 1492 w 1507"/>
                <a:gd name="T5" fmla="*/ 0 h 36"/>
                <a:gd name="T6" fmla="*/ 1495 w 1507"/>
                <a:gd name="T7" fmla="*/ 1 h 36"/>
                <a:gd name="T8" fmla="*/ 1498 w 1507"/>
                <a:gd name="T9" fmla="*/ 3 h 36"/>
                <a:gd name="T10" fmla="*/ 1501 w 1507"/>
                <a:gd name="T11" fmla="*/ 5 h 36"/>
                <a:gd name="T12" fmla="*/ 1504 w 1507"/>
                <a:gd name="T13" fmla="*/ 7 h 36"/>
                <a:gd name="T14" fmla="*/ 1506 w 1507"/>
                <a:gd name="T15" fmla="*/ 10 h 36"/>
                <a:gd name="T16" fmla="*/ 1507 w 1507"/>
                <a:gd name="T17" fmla="*/ 14 h 36"/>
                <a:gd name="T18" fmla="*/ 1507 w 1507"/>
                <a:gd name="T19" fmla="*/ 18 h 36"/>
                <a:gd name="T20" fmla="*/ 1507 w 1507"/>
                <a:gd name="T21" fmla="*/ 21 h 36"/>
                <a:gd name="T22" fmla="*/ 1506 w 1507"/>
                <a:gd name="T23" fmla="*/ 26 h 36"/>
                <a:gd name="T24" fmla="*/ 1504 w 1507"/>
                <a:gd name="T25" fmla="*/ 29 h 36"/>
                <a:gd name="T26" fmla="*/ 1501 w 1507"/>
                <a:gd name="T27" fmla="*/ 31 h 36"/>
                <a:gd name="T28" fmla="*/ 1498 w 1507"/>
                <a:gd name="T29" fmla="*/ 33 h 36"/>
                <a:gd name="T30" fmla="*/ 1495 w 1507"/>
                <a:gd name="T31" fmla="*/ 35 h 36"/>
                <a:gd name="T32" fmla="*/ 1492 w 1507"/>
                <a:gd name="T33" fmla="*/ 36 h 36"/>
                <a:gd name="T34" fmla="*/ 1488 w 1507"/>
                <a:gd name="T35" fmla="*/ 36 h 36"/>
                <a:gd name="T36" fmla="*/ 19 w 1507"/>
                <a:gd name="T37" fmla="*/ 36 h 36"/>
                <a:gd name="T38" fmla="*/ 15 w 1507"/>
                <a:gd name="T39" fmla="*/ 36 h 36"/>
                <a:gd name="T40" fmla="*/ 11 w 1507"/>
                <a:gd name="T41" fmla="*/ 35 h 36"/>
                <a:gd name="T42" fmla="*/ 8 w 1507"/>
                <a:gd name="T43" fmla="*/ 33 h 36"/>
                <a:gd name="T44" fmla="*/ 6 w 1507"/>
                <a:gd name="T45" fmla="*/ 31 h 36"/>
                <a:gd name="T46" fmla="*/ 3 w 1507"/>
                <a:gd name="T47" fmla="*/ 29 h 36"/>
                <a:gd name="T48" fmla="*/ 1 w 1507"/>
                <a:gd name="T49" fmla="*/ 26 h 36"/>
                <a:gd name="T50" fmla="*/ 0 w 1507"/>
                <a:gd name="T51" fmla="*/ 21 h 36"/>
                <a:gd name="T52" fmla="*/ 0 w 1507"/>
                <a:gd name="T53" fmla="*/ 18 h 36"/>
                <a:gd name="T54" fmla="*/ 0 w 1507"/>
                <a:gd name="T55" fmla="*/ 14 h 36"/>
                <a:gd name="T56" fmla="*/ 1 w 1507"/>
                <a:gd name="T57" fmla="*/ 10 h 36"/>
                <a:gd name="T58" fmla="*/ 3 w 1507"/>
                <a:gd name="T59" fmla="*/ 7 h 36"/>
                <a:gd name="T60" fmla="*/ 6 w 1507"/>
                <a:gd name="T61" fmla="*/ 5 h 36"/>
                <a:gd name="T62" fmla="*/ 8 w 1507"/>
                <a:gd name="T63" fmla="*/ 3 h 36"/>
                <a:gd name="T64" fmla="*/ 11 w 1507"/>
                <a:gd name="T65" fmla="*/ 1 h 36"/>
                <a:gd name="T66" fmla="*/ 15 w 1507"/>
                <a:gd name="T67" fmla="*/ 0 h 36"/>
                <a:gd name="T68" fmla="*/ 19 w 1507"/>
                <a:gd name="T69" fmla="*/ 0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507" h="36">
                  <a:moveTo>
                    <a:pt x="19" y="0"/>
                  </a:moveTo>
                  <a:lnTo>
                    <a:pt x="1488" y="0"/>
                  </a:lnTo>
                  <a:lnTo>
                    <a:pt x="1492" y="0"/>
                  </a:lnTo>
                  <a:lnTo>
                    <a:pt x="1495" y="1"/>
                  </a:lnTo>
                  <a:lnTo>
                    <a:pt x="1498" y="3"/>
                  </a:lnTo>
                  <a:lnTo>
                    <a:pt x="1501" y="5"/>
                  </a:lnTo>
                  <a:lnTo>
                    <a:pt x="1504" y="7"/>
                  </a:lnTo>
                  <a:lnTo>
                    <a:pt x="1506" y="10"/>
                  </a:lnTo>
                  <a:lnTo>
                    <a:pt x="1507" y="14"/>
                  </a:lnTo>
                  <a:lnTo>
                    <a:pt x="1507" y="18"/>
                  </a:lnTo>
                  <a:lnTo>
                    <a:pt x="1507" y="21"/>
                  </a:lnTo>
                  <a:lnTo>
                    <a:pt x="1506" y="26"/>
                  </a:lnTo>
                  <a:lnTo>
                    <a:pt x="1504" y="29"/>
                  </a:lnTo>
                  <a:lnTo>
                    <a:pt x="1501" y="31"/>
                  </a:lnTo>
                  <a:lnTo>
                    <a:pt x="1498" y="33"/>
                  </a:lnTo>
                  <a:lnTo>
                    <a:pt x="1495" y="35"/>
                  </a:lnTo>
                  <a:lnTo>
                    <a:pt x="1492" y="36"/>
                  </a:lnTo>
                  <a:lnTo>
                    <a:pt x="1488" y="36"/>
                  </a:lnTo>
                  <a:lnTo>
                    <a:pt x="19" y="36"/>
                  </a:lnTo>
                  <a:lnTo>
                    <a:pt x="15" y="36"/>
                  </a:lnTo>
                  <a:lnTo>
                    <a:pt x="11" y="35"/>
                  </a:lnTo>
                  <a:lnTo>
                    <a:pt x="8" y="33"/>
                  </a:lnTo>
                  <a:lnTo>
                    <a:pt x="6" y="31"/>
                  </a:lnTo>
                  <a:lnTo>
                    <a:pt x="3" y="29"/>
                  </a:lnTo>
                  <a:lnTo>
                    <a:pt x="1" y="26"/>
                  </a:lnTo>
                  <a:lnTo>
                    <a:pt x="0" y="21"/>
                  </a:lnTo>
                  <a:lnTo>
                    <a:pt x="0" y="18"/>
                  </a:lnTo>
                  <a:lnTo>
                    <a:pt x="0" y="14"/>
                  </a:lnTo>
                  <a:lnTo>
                    <a:pt x="1" y="10"/>
                  </a:lnTo>
                  <a:lnTo>
                    <a:pt x="3" y="7"/>
                  </a:lnTo>
                  <a:lnTo>
                    <a:pt x="6" y="5"/>
                  </a:lnTo>
                  <a:lnTo>
                    <a:pt x="8" y="3"/>
                  </a:lnTo>
                  <a:lnTo>
                    <a:pt x="11" y="1"/>
                  </a:lnTo>
                  <a:lnTo>
                    <a:pt x="15" y="0"/>
                  </a:lnTo>
                  <a:lnTo>
                    <a:pt x="19" y="0"/>
                  </a:lnTo>
                  <a:close/>
                </a:path>
              </a:pathLst>
            </a:custGeom>
            <a:grpFill/>
            <a:ln>
              <a:noFill/>
            </a:ln>
          </p:spPr>
          <p:txBody>
            <a:bodyPr/>
            <a:lstStyle/>
            <a:p>
              <a:pPr>
                <a:defRPr/>
              </a:pPr>
              <a:endParaRPr lang="zh-CN" altLang="en-US" sz="1350">
                <a:solidFill>
                  <a:prstClr val="black"/>
                </a:solidFill>
              </a:endParaRPr>
            </a:p>
          </p:txBody>
        </p:sp>
        <p:sp>
          <p:nvSpPr>
            <p:cNvPr id="24" name="淘宝店chenying0907 11"/>
            <p:cNvSpPr>
              <a:spLocks/>
            </p:cNvSpPr>
            <p:nvPr/>
          </p:nvSpPr>
          <p:spPr bwMode="auto">
            <a:xfrm>
              <a:off x="398463" y="341313"/>
              <a:ext cx="303213" cy="84138"/>
            </a:xfrm>
            <a:custGeom>
              <a:avLst/>
              <a:gdLst>
                <a:gd name="T0" fmla="*/ 96 w 573"/>
                <a:gd name="T1" fmla="*/ 93 h 158"/>
                <a:gd name="T2" fmla="*/ 124 w 573"/>
                <a:gd name="T3" fmla="*/ 76 h 158"/>
                <a:gd name="T4" fmla="*/ 150 w 573"/>
                <a:gd name="T5" fmla="*/ 103 h 158"/>
                <a:gd name="T6" fmla="*/ 189 w 573"/>
                <a:gd name="T7" fmla="*/ 137 h 158"/>
                <a:gd name="T8" fmla="*/ 237 w 573"/>
                <a:gd name="T9" fmla="*/ 155 h 158"/>
                <a:gd name="T10" fmla="*/ 291 w 573"/>
                <a:gd name="T11" fmla="*/ 156 h 158"/>
                <a:gd name="T12" fmla="*/ 334 w 573"/>
                <a:gd name="T13" fmla="*/ 142 h 158"/>
                <a:gd name="T14" fmla="*/ 406 w 573"/>
                <a:gd name="T15" fmla="*/ 86 h 158"/>
                <a:gd name="T16" fmla="*/ 468 w 573"/>
                <a:gd name="T17" fmla="*/ 46 h 158"/>
                <a:gd name="T18" fmla="*/ 514 w 573"/>
                <a:gd name="T19" fmla="*/ 46 h 158"/>
                <a:gd name="T20" fmla="*/ 538 w 573"/>
                <a:gd name="T21" fmla="*/ 64 h 158"/>
                <a:gd name="T22" fmla="*/ 542 w 573"/>
                <a:gd name="T23" fmla="*/ 88 h 158"/>
                <a:gd name="T24" fmla="*/ 535 w 573"/>
                <a:gd name="T25" fmla="*/ 106 h 158"/>
                <a:gd name="T26" fmla="*/ 522 w 573"/>
                <a:gd name="T27" fmla="*/ 110 h 158"/>
                <a:gd name="T28" fmla="*/ 508 w 573"/>
                <a:gd name="T29" fmla="*/ 106 h 158"/>
                <a:gd name="T30" fmla="*/ 500 w 573"/>
                <a:gd name="T31" fmla="*/ 95 h 158"/>
                <a:gd name="T32" fmla="*/ 496 w 573"/>
                <a:gd name="T33" fmla="*/ 81 h 158"/>
                <a:gd name="T34" fmla="*/ 478 w 573"/>
                <a:gd name="T35" fmla="*/ 76 h 158"/>
                <a:gd name="T36" fmla="*/ 468 w 573"/>
                <a:gd name="T37" fmla="*/ 87 h 158"/>
                <a:gd name="T38" fmla="*/ 474 w 573"/>
                <a:gd name="T39" fmla="*/ 111 h 158"/>
                <a:gd name="T40" fmla="*/ 494 w 573"/>
                <a:gd name="T41" fmla="*/ 133 h 158"/>
                <a:gd name="T42" fmla="*/ 521 w 573"/>
                <a:gd name="T43" fmla="*/ 142 h 158"/>
                <a:gd name="T44" fmla="*/ 549 w 573"/>
                <a:gd name="T45" fmla="*/ 134 h 158"/>
                <a:gd name="T46" fmla="*/ 571 w 573"/>
                <a:gd name="T47" fmla="*/ 103 h 158"/>
                <a:gd name="T48" fmla="*/ 571 w 573"/>
                <a:gd name="T49" fmla="*/ 69 h 158"/>
                <a:gd name="T50" fmla="*/ 554 w 573"/>
                <a:gd name="T51" fmla="*/ 37 h 158"/>
                <a:gd name="T52" fmla="*/ 522 w 573"/>
                <a:gd name="T53" fmla="*/ 17 h 158"/>
                <a:gd name="T54" fmla="*/ 475 w 573"/>
                <a:gd name="T55" fmla="*/ 13 h 158"/>
                <a:gd name="T56" fmla="*/ 428 w 573"/>
                <a:gd name="T57" fmla="*/ 31 h 158"/>
                <a:gd name="T58" fmla="*/ 358 w 573"/>
                <a:gd name="T59" fmla="*/ 87 h 158"/>
                <a:gd name="T60" fmla="*/ 317 w 573"/>
                <a:gd name="T61" fmla="*/ 116 h 158"/>
                <a:gd name="T62" fmla="*/ 264 w 573"/>
                <a:gd name="T63" fmla="*/ 127 h 158"/>
                <a:gd name="T64" fmla="*/ 206 w 573"/>
                <a:gd name="T65" fmla="*/ 111 h 158"/>
                <a:gd name="T66" fmla="*/ 164 w 573"/>
                <a:gd name="T67" fmla="*/ 69 h 158"/>
                <a:gd name="T68" fmla="*/ 150 w 573"/>
                <a:gd name="T69" fmla="*/ 31 h 158"/>
                <a:gd name="T70" fmla="*/ 148 w 573"/>
                <a:gd name="T71" fmla="*/ 16 h 158"/>
                <a:gd name="T72" fmla="*/ 143 w 573"/>
                <a:gd name="T73" fmla="*/ 4 h 158"/>
                <a:gd name="T74" fmla="*/ 125 w 573"/>
                <a:gd name="T75" fmla="*/ 1 h 158"/>
                <a:gd name="T76" fmla="*/ 116 w 573"/>
                <a:gd name="T77" fmla="*/ 10 h 158"/>
                <a:gd name="T78" fmla="*/ 115 w 573"/>
                <a:gd name="T79" fmla="*/ 33 h 158"/>
                <a:gd name="T80" fmla="*/ 95 w 573"/>
                <a:gd name="T81" fmla="*/ 59 h 158"/>
                <a:gd name="T82" fmla="*/ 63 w 573"/>
                <a:gd name="T83" fmla="*/ 62 h 158"/>
                <a:gd name="T84" fmla="*/ 37 w 573"/>
                <a:gd name="T85" fmla="*/ 44 h 158"/>
                <a:gd name="T86" fmla="*/ 30 w 573"/>
                <a:gd name="T87" fmla="*/ 13 h 158"/>
                <a:gd name="T88" fmla="*/ 21 w 573"/>
                <a:gd name="T89" fmla="*/ 3 h 158"/>
                <a:gd name="T90" fmla="*/ 3 w 573"/>
                <a:gd name="T91" fmla="*/ 7 h 158"/>
                <a:gd name="T92" fmla="*/ 0 w 573"/>
                <a:gd name="T93" fmla="*/ 23 h 158"/>
                <a:gd name="T94" fmla="*/ 6 w 573"/>
                <a:gd name="T95" fmla="*/ 53 h 158"/>
                <a:gd name="T96" fmla="*/ 23 w 573"/>
                <a:gd name="T97" fmla="*/ 76 h 158"/>
                <a:gd name="T98" fmla="*/ 47 w 573"/>
                <a:gd name="T99" fmla="*/ 91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573" h="158">
                  <a:moveTo>
                    <a:pt x="69" y="96"/>
                  </a:moveTo>
                  <a:lnTo>
                    <a:pt x="79" y="96"/>
                  </a:lnTo>
                  <a:lnTo>
                    <a:pt x="87" y="95"/>
                  </a:lnTo>
                  <a:lnTo>
                    <a:pt x="96" y="93"/>
                  </a:lnTo>
                  <a:lnTo>
                    <a:pt x="103" y="89"/>
                  </a:lnTo>
                  <a:lnTo>
                    <a:pt x="111" y="86"/>
                  </a:lnTo>
                  <a:lnTo>
                    <a:pt x="117" y="81"/>
                  </a:lnTo>
                  <a:lnTo>
                    <a:pt x="124" y="76"/>
                  </a:lnTo>
                  <a:lnTo>
                    <a:pt x="129" y="70"/>
                  </a:lnTo>
                  <a:lnTo>
                    <a:pt x="136" y="82"/>
                  </a:lnTo>
                  <a:lnTo>
                    <a:pt x="142" y="93"/>
                  </a:lnTo>
                  <a:lnTo>
                    <a:pt x="150" y="103"/>
                  </a:lnTo>
                  <a:lnTo>
                    <a:pt x="158" y="113"/>
                  </a:lnTo>
                  <a:lnTo>
                    <a:pt x="168" y="122"/>
                  </a:lnTo>
                  <a:lnTo>
                    <a:pt x="178" y="130"/>
                  </a:lnTo>
                  <a:lnTo>
                    <a:pt x="189" y="137"/>
                  </a:lnTo>
                  <a:lnTo>
                    <a:pt x="201" y="143"/>
                  </a:lnTo>
                  <a:lnTo>
                    <a:pt x="212" y="149"/>
                  </a:lnTo>
                  <a:lnTo>
                    <a:pt x="224" y="153"/>
                  </a:lnTo>
                  <a:lnTo>
                    <a:pt x="237" y="155"/>
                  </a:lnTo>
                  <a:lnTo>
                    <a:pt x="250" y="157"/>
                  </a:lnTo>
                  <a:lnTo>
                    <a:pt x="264" y="158"/>
                  </a:lnTo>
                  <a:lnTo>
                    <a:pt x="278" y="158"/>
                  </a:lnTo>
                  <a:lnTo>
                    <a:pt x="291" y="156"/>
                  </a:lnTo>
                  <a:lnTo>
                    <a:pt x="306" y="153"/>
                  </a:lnTo>
                  <a:lnTo>
                    <a:pt x="316" y="151"/>
                  </a:lnTo>
                  <a:lnTo>
                    <a:pt x="325" y="147"/>
                  </a:lnTo>
                  <a:lnTo>
                    <a:pt x="334" y="142"/>
                  </a:lnTo>
                  <a:lnTo>
                    <a:pt x="343" y="138"/>
                  </a:lnTo>
                  <a:lnTo>
                    <a:pt x="359" y="126"/>
                  </a:lnTo>
                  <a:lnTo>
                    <a:pt x="376" y="114"/>
                  </a:lnTo>
                  <a:lnTo>
                    <a:pt x="406" y="86"/>
                  </a:lnTo>
                  <a:lnTo>
                    <a:pt x="437" y="61"/>
                  </a:lnTo>
                  <a:lnTo>
                    <a:pt x="448" y="56"/>
                  </a:lnTo>
                  <a:lnTo>
                    <a:pt x="458" y="50"/>
                  </a:lnTo>
                  <a:lnTo>
                    <a:pt x="468" y="46"/>
                  </a:lnTo>
                  <a:lnTo>
                    <a:pt x="480" y="44"/>
                  </a:lnTo>
                  <a:lnTo>
                    <a:pt x="491" y="43"/>
                  </a:lnTo>
                  <a:lnTo>
                    <a:pt x="502" y="44"/>
                  </a:lnTo>
                  <a:lnTo>
                    <a:pt x="514" y="46"/>
                  </a:lnTo>
                  <a:lnTo>
                    <a:pt x="525" y="52"/>
                  </a:lnTo>
                  <a:lnTo>
                    <a:pt x="530" y="55"/>
                  </a:lnTo>
                  <a:lnTo>
                    <a:pt x="534" y="59"/>
                  </a:lnTo>
                  <a:lnTo>
                    <a:pt x="538" y="64"/>
                  </a:lnTo>
                  <a:lnTo>
                    <a:pt x="540" y="70"/>
                  </a:lnTo>
                  <a:lnTo>
                    <a:pt x="542" y="76"/>
                  </a:lnTo>
                  <a:lnTo>
                    <a:pt x="542" y="83"/>
                  </a:lnTo>
                  <a:lnTo>
                    <a:pt x="542" y="88"/>
                  </a:lnTo>
                  <a:lnTo>
                    <a:pt x="541" y="95"/>
                  </a:lnTo>
                  <a:lnTo>
                    <a:pt x="540" y="99"/>
                  </a:lnTo>
                  <a:lnTo>
                    <a:pt x="538" y="102"/>
                  </a:lnTo>
                  <a:lnTo>
                    <a:pt x="535" y="106"/>
                  </a:lnTo>
                  <a:lnTo>
                    <a:pt x="532" y="108"/>
                  </a:lnTo>
                  <a:lnTo>
                    <a:pt x="529" y="109"/>
                  </a:lnTo>
                  <a:lnTo>
                    <a:pt x="526" y="110"/>
                  </a:lnTo>
                  <a:lnTo>
                    <a:pt x="522" y="110"/>
                  </a:lnTo>
                  <a:lnTo>
                    <a:pt x="518" y="110"/>
                  </a:lnTo>
                  <a:lnTo>
                    <a:pt x="515" y="109"/>
                  </a:lnTo>
                  <a:lnTo>
                    <a:pt x="512" y="108"/>
                  </a:lnTo>
                  <a:lnTo>
                    <a:pt x="508" y="106"/>
                  </a:lnTo>
                  <a:lnTo>
                    <a:pt x="505" y="103"/>
                  </a:lnTo>
                  <a:lnTo>
                    <a:pt x="503" y="101"/>
                  </a:lnTo>
                  <a:lnTo>
                    <a:pt x="501" y="98"/>
                  </a:lnTo>
                  <a:lnTo>
                    <a:pt x="500" y="95"/>
                  </a:lnTo>
                  <a:lnTo>
                    <a:pt x="500" y="90"/>
                  </a:lnTo>
                  <a:lnTo>
                    <a:pt x="499" y="87"/>
                  </a:lnTo>
                  <a:lnTo>
                    <a:pt x="499" y="84"/>
                  </a:lnTo>
                  <a:lnTo>
                    <a:pt x="496" y="81"/>
                  </a:lnTo>
                  <a:lnTo>
                    <a:pt x="494" y="80"/>
                  </a:lnTo>
                  <a:lnTo>
                    <a:pt x="490" y="76"/>
                  </a:lnTo>
                  <a:lnTo>
                    <a:pt x="484" y="75"/>
                  </a:lnTo>
                  <a:lnTo>
                    <a:pt x="478" y="76"/>
                  </a:lnTo>
                  <a:lnTo>
                    <a:pt x="474" y="80"/>
                  </a:lnTo>
                  <a:lnTo>
                    <a:pt x="472" y="81"/>
                  </a:lnTo>
                  <a:lnTo>
                    <a:pt x="469" y="84"/>
                  </a:lnTo>
                  <a:lnTo>
                    <a:pt x="468" y="87"/>
                  </a:lnTo>
                  <a:lnTo>
                    <a:pt x="468" y="90"/>
                  </a:lnTo>
                  <a:lnTo>
                    <a:pt x="469" y="98"/>
                  </a:lnTo>
                  <a:lnTo>
                    <a:pt x="471" y="104"/>
                  </a:lnTo>
                  <a:lnTo>
                    <a:pt x="474" y="111"/>
                  </a:lnTo>
                  <a:lnTo>
                    <a:pt x="478" y="117"/>
                  </a:lnTo>
                  <a:lnTo>
                    <a:pt x="482" y="123"/>
                  </a:lnTo>
                  <a:lnTo>
                    <a:pt x="488" y="128"/>
                  </a:lnTo>
                  <a:lnTo>
                    <a:pt x="494" y="133"/>
                  </a:lnTo>
                  <a:lnTo>
                    <a:pt x="501" y="137"/>
                  </a:lnTo>
                  <a:lnTo>
                    <a:pt x="507" y="139"/>
                  </a:lnTo>
                  <a:lnTo>
                    <a:pt x="515" y="141"/>
                  </a:lnTo>
                  <a:lnTo>
                    <a:pt x="521" y="142"/>
                  </a:lnTo>
                  <a:lnTo>
                    <a:pt x="529" y="142"/>
                  </a:lnTo>
                  <a:lnTo>
                    <a:pt x="536" y="140"/>
                  </a:lnTo>
                  <a:lnTo>
                    <a:pt x="543" y="138"/>
                  </a:lnTo>
                  <a:lnTo>
                    <a:pt x="549" y="134"/>
                  </a:lnTo>
                  <a:lnTo>
                    <a:pt x="555" y="128"/>
                  </a:lnTo>
                  <a:lnTo>
                    <a:pt x="562" y="121"/>
                  </a:lnTo>
                  <a:lnTo>
                    <a:pt x="567" y="112"/>
                  </a:lnTo>
                  <a:lnTo>
                    <a:pt x="571" y="103"/>
                  </a:lnTo>
                  <a:lnTo>
                    <a:pt x="573" y="95"/>
                  </a:lnTo>
                  <a:lnTo>
                    <a:pt x="573" y="86"/>
                  </a:lnTo>
                  <a:lnTo>
                    <a:pt x="573" y="77"/>
                  </a:lnTo>
                  <a:lnTo>
                    <a:pt x="571" y="69"/>
                  </a:lnTo>
                  <a:lnTo>
                    <a:pt x="568" y="60"/>
                  </a:lnTo>
                  <a:lnTo>
                    <a:pt x="565" y="52"/>
                  </a:lnTo>
                  <a:lnTo>
                    <a:pt x="559" y="45"/>
                  </a:lnTo>
                  <a:lnTo>
                    <a:pt x="554" y="37"/>
                  </a:lnTo>
                  <a:lnTo>
                    <a:pt x="546" y="31"/>
                  </a:lnTo>
                  <a:lnTo>
                    <a:pt x="540" y="26"/>
                  </a:lnTo>
                  <a:lnTo>
                    <a:pt x="531" y="20"/>
                  </a:lnTo>
                  <a:lnTo>
                    <a:pt x="522" y="17"/>
                  </a:lnTo>
                  <a:lnTo>
                    <a:pt x="513" y="14"/>
                  </a:lnTo>
                  <a:lnTo>
                    <a:pt x="500" y="12"/>
                  </a:lnTo>
                  <a:lnTo>
                    <a:pt x="487" y="10"/>
                  </a:lnTo>
                  <a:lnTo>
                    <a:pt x="475" y="13"/>
                  </a:lnTo>
                  <a:lnTo>
                    <a:pt x="463" y="15"/>
                  </a:lnTo>
                  <a:lnTo>
                    <a:pt x="451" y="19"/>
                  </a:lnTo>
                  <a:lnTo>
                    <a:pt x="439" y="25"/>
                  </a:lnTo>
                  <a:lnTo>
                    <a:pt x="428" y="31"/>
                  </a:lnTo>
                  <a:lnTo>
                    <a:pt x="418" y="37"/>
                  </a:lnTo>
                  <a:lnTo>
                    <a:pt x="397" y="54"/>
                  </a:lnTo>
                  <a:lnTo>
                    <a:pt x="377" y="71"/>
                  </a:lnTo>
                  <a:lnTo>
                    <a:pt x="358" y="87"/>
                  </a:lnTo>
                  <a:lnTo>
                    <a:pt x="339" y="102"/>
                  </a:lnTo>
                  <a:lnTo>
                    <a:pt x="332" y="108"/>
                  </a:lnTo>
                  <a:lnTo>
                    <a:pt x="325" y="112"/>
                  </a:lnTo>
                  <a:lnTo>
                    <a:pt x="317" y="116"/>
                  </a:lnTo>
                  <a:lnTo>
                    <a:pt x="310" y="120"/>
                  </a:lnTo>
                  <a:lnTo>
                    <a:pt x="295" y="124"/>
                  </a:lnTo>
                  <a:lnTo>
                    <a:pt x="279" y="127"/>
                  </a:lnTo>
                  <a:lnTo>
                    <a:pt x="264" y="127"/>
                  </a:lnTo>
                  <a:lnTo>
                    <a:pt x="249" y="126"/>
                  </a:lnTo>
                  <a:lnTo>
                    <a:pt x="234" y="123"/>
                  </a:lnTo>
                  <a:lnTo>
                    <a:pt x="220" y="117"/>
                  </a:lnTo>
                  <a:lnTo>
                    <a:pt x="206" y="111"/>
                  </a:lnTo>
                  <a:lnTo>
                    <a:pt x="194" y="103"/>
                  </a:lnTo>
                  <a:lnTo>
                    <a:pt x="182" y="93"/>
                  </a:lnTo>
                  <a:lnTo>
                    <a:pt x="172" y="82"/>
                  </a:lnTo>
                  <a:lnTo>
                    <a:pt x="164" y="69"/>
                  </a:lnTo>
                  <a:lnTo>
                    <a:pt x="156" y="55"/>
                  </a:lnTo>
                  <a:lnTo>
                    <a:pt x="154" y="47"/>
                  </a:lnTo>
                  <a:lnTo>
                    <a:pt x="151" y="40"/>
                  </a:lnTo>
                  <a:lnTo>
                    <a:pt x="150" y="31"/>
                  </a:lnTo>
                  <a:lnTo>
                    <a:pt x="148" y="23"/>
                  </a:lnTo>
                  <a:lnTo>
                    <a:pt x="149" y="21"/>
                  </a:lnTo>
                  <a:lnTo>
                    <a:pt x="149" y="19"/>
                  </a:lnTo>
                  <a:lnTo>
                    <a:pt x="148" y="16"/>
                  </a:lnTo>
                  <a:lnTo>
                    <a:pt x="147" y="13"/>
                  </a:lnTo>
                  <a:lnTo>
                    <a:pt x="147" y="9"/>
                  </a:lnTo>
                  <a:lnTo>
                    <a:pt x="144" y="6"/>
                  </a:lnTo>
                  <a:lnTo>
                    <a:pt x="143" y="4"/>
                  </a:lnTo>
                  <a:lnTo>
                    <a:pt x="141" y="3"/>
                  </a:lnTo>
                  <a:lnTo>
                    <a:pt x="136" y="0"/>
                  </a:lnTo>
                  <a:lnTo>
                    <a:pt x="130" y="0"/>
                  </a:lnTo>
                  <a:lnTo>
                    <a:pt x="125" y="1"/>
                  </a:lnTo>
                  <a:lnTo>
                    <a:pt x="121" y="3"/>
                  </a:lnTo>
                  <a:lnTo>
                    <a:pt x="118" y="5"/>
                  </a:lnTo>
                  <a:lnTo>
                    <a:pt x="117" y="7"/>
                  </a:lnTo>
                  <a:lnTo>
                    <a:pt x="116" y="10"/>
                  </a:lnTo>
                  <a:lnTo>
                    <a:pt x="116" y="14"/>
                  </a:lnTo>
                  <a:lnTo>
                    <a:pt x="116" y="19"/>
                  </a:lnTo>
                  <a:lnTo>
                    <a:pt x="117" y="23"/>
                  </a:lnTo>
                  <a:lnTo>
                    <a:pt x="115" y="33"/>
                  </a:lnTo>
                  <a:lnTo>
                    <a:pt x="112" y="42"/>
                  </a:lnTo>
                  <a:lnTo>
                    <a:pt x="108" y="49"/>
                  </a:lnTo>
                  <a:lnTo>
                    <a:pt x="101" y="55"/>
                  </a:lnTo>
                  <a:lnTo>
                    <a:pt x="95" y="59"/>
                  </a:lnTo>
                  <a:lnTo>
                    <a:pt x="87" y="61"/>
                  </a:lnTo>
                  <a:lnTo>
                    <a:pt x="80" y="63"/>
                  </a:lnTo>
                  <a:lnTo>
                    <a:pt x="71" y="63"/>
                  </a:lnTo>
                  <a:lnTo>
                    <a:pt x="63" y="62"/>
                  </a:lnTo>
                  <a:lnTo>
                    <a:pt x="56" y="60"/>
                  </a:lnTo>
                  <a:lnTo>
                    <a:pt x="48" y="56"/>
                  </a:lnTo>
                  <a:lnTo>
                    <a:pt x="43" y="50"/>
                  </a:lnTo>
                  <a:lnTo>
                    <a:pt x="37" y="44"/>
                  </a:lnTo>
                  <a:lnTo>
                    <a:pt x="33" y="36"/>
                  </a:lnTo>
                  <a:lnTo>
                    <a:pt x="31" y="27"/>
                  </a:lnTo>
                  <a:lnTo>
                    <a:pt x="31" y="17"/>
                  </a:lnTo>
                  <a:lnTo>
                    <a:pt x="30" y="13"/>
                  </a:lnTo>
                  <a:lnTo>
                    <a:pt x="30" y="9"/>
                  </a:lnTo>
                  <a:lnTo>
                    <a:pt x="28" y="7"/>
                  </a:lnTo>
                  <a:lnTo>
                    <a:pt x="27" y="5"/>
                  </a:lnTo>
                  <a:lnTo>
                    <a:pt x="21" y="3"/>
                  </a:lnTo>
                  <a:lnTo>
                    <a:pt x="16" y="2"/>
                  </a:lnTo>
                  <a:lnTo>
                    <a:pt x="10" y="3"/>
                  </a:lnTo>
                  <a:lnTo>
                    <a:pt x="5" y="5"/>
                  </a:lnTo>
                  <a:lnTo>
                    <a:pt x="3" y="7"/>
                  </a:lnTo>
                  <a:lnTo>
                    <a:pt x="1" y="9"/>
                  </a:lnTo>
                  <a:lnTo>
                    <a:pt x="0" y="13"/>
                  </a:lnTo>
                  <a:lnTo>
                    <a:pt x="0" y="17"/>
                  </a:lnTo>
                  <a:lnTo>
                    <a:pt x="0" y="23"/>
                  </a:lnTo>
                  <a:lnTo>
                    <a:pt x="1" y="31"/>
                  </a:lnTo>
                  <a:lnTo>
                    <a:pt x="2" y="39"/>
                  </a:lnTo>
                  <a:lnTo>
                    <a:pt x="4" y="45"/>
                  </a:lnTo>
                  <a:lnTo>
                    <a:pt x="6" y="53"/>
                  </a:lnTo>
                  <a:lnTo>
                    <a:pt x="9" y="59"/>
                  </a:lnTo>
                  <a:lnTo>
                    <a:pt x="14" y="64"/>
                  </a:lnTo>
                  <a:lnTo>
                    <a:pt x="18" y="71"/>
                  </a:lnTo>
                  <a:lnTo>
                    <a:pt x="23" y="76"/>
                  </a:lnTo>
                  <a:lnTo>
                    <a:pt x="28" y="81"/>
                  </a:lnTo>
                  <a:lnTo>
                    <a:pt x="34" y="85"/>
                  </a:lnTo>
                  <a:lnTo>
                    <a:pt x="41" y="88"/>
                  </a:lnTo>
                  <a:lnTo>
                    <a:pt x="47" y="91"/>
                  </a:lnTo>
                  <a:lnTo>
                    <a:pt x="54" y="94"/>
                  </a:lnTo>
                  <a:lnTo>
                    <a:pt x="61" y="96"/>
                  </a:lnTo>
                  <a:lnTo>
                    <a:pt x="69" y="96"/>
                  </a:lnTo>
                  <a:close/>
                </a:path>
              </a:pathLst>
            </a:custGeom>
            <a:grpFill/>
            <a:ln>
              <a:noFill/>
            </a:ln>
          </p:spPr>
          <p:txBody>
            <a:bodyPr/>
            <a:lstStyle/>
            <a:p>
              <a:pPr>
                <a:defRPr/>
              </a:pPr>
              <a:endParaRPr lang="zh-CN" altLang="en-US" sz="1350">
                <a:solidFill>
                  <a:prstClr val="black"/>
                </a:solidFill>
              </a:endParaRPr>
            </a:p>
          </p:txBody>
        </p:sp>
        <p:sp>
          <p:nvSpPr>
            <p:cNvPr id="25" name="淘宝店chenying0907 12"/>
            <p:cNvSpPr>
              <a:spLocks/>
            </p:cNvSpPr>
            <p:nvPr/>
          </p:nvSpPr>
          <p:spPr bwMode="auto">
            <a:xfrm>
              <a:off x="398463" y="257175"/>
              <a:ext cx="303213" cy="84138"/>
            </a:xfrm>
            <a:custGeom>
              <a:avLst/>
              <a:gdLst>
                <a:gd name="T0" fmla="*/ 96 w 573"/>
                <a:gd name="T1" fmla="*/ 66 h 160"/>
                <a:gd name="T2" fmla="*/ 124 w 573"/>
                <a:gd name="T3" fmla="*/ 83 h 160"/>
                <a:gd name="T4" fmla="*/ 150 w 573"/>
                <a:gd name="T5" fmla="*/ 55 h 160"/>
                <a:gd name="T6" fmla="*/ 189 w 573"/>
                <a:gd name="T7" fmla="*/ 21 h 160"/>
                <a:gd name="T8" fmla="*/ 237 w 573"/>
                <a:gd name="T9" fmla="*/ 3 h 160"/>
                <a:gd name="T10" fmla="*/ 291 w 573"/>
                <a:gd name="T11" fmla="*/ 2 h 160"/>
                <a:gd name="T12" fmla="*/ 334 w 573"/>
                <a:gd name="T13" fmla="*/ 16 h 160"/>
                <a:gd name="T14" fmla="*/ 406 w 573"/>
                <a:gd name="T15" fmla="*/ 72 h 160"/>
                <a:gd name="T16" fmla="*/ 468 w 573"/>
                <a:gd name="T17" fmla="*/ 112 h 160"/>
                <a:gd name="T18" fmla="*/ 514 w 573"/>
                <a:gd name="T19" fmla="*/ 112 h 160"/>
                <a:gd name="T20" fmla="*/ 538 w 573"/>
                <a:gd name="T21" fmla="*/ 94 h 160"/>
                <a:gd name="T22" fmla="*/ 542 w 573"/>
                <a:gd name="T23" fmla="*/ 70 h 160"/>
                <a:gd name="T24" fmla="*/ 535 w 573"/>
                <a:gd name="T25" fmla="*/ 53 h 160"/>
                <a:gd name="T26" fmla="*/ 522 w 573"/>
                <a:gd name="T27" fmla="*/ 48 h 160"/>
                <a:gd name="T28" fmla="*/ 508 w 573"/>
                <a:gd name="T29" fmla="*/ 53 h 160"/>
                <a:gd name="T30" fmla="*/ 500 w 573"/>
                <a:gd name="T31" fmla="*/ 65 h 160"/>
                <a:gd name="T32" fmla="*/ 496 w 573"/>
                <a:gd name="T33" fmla="*/ 78 h 160"/>
                <a:gd name="T34" fmla="*/ 478 w 573"/>
                <a:gd name="T35" fmla="*/ 82 h 160"/>
                <a:gd name="T36" fmla="*/ 468 w 573"/>
                <a:gd name="T37" fmla="*/ 71 h 160"/>
                <a:gd name="T38" fmla="*/ 474 w 573"/>
                <a:gd name="T39" fmla="*/ 47 h 160"/>
                <a:gd name="T40" fmla="*/ 494 w 573"/>
                <a:gd name="T41" fmla="*/ 26 h 160"/>
                <a:gd name="T42" fmla="*/ 521 w 573"/>
                <a:gd name="T43" fmla="*/ 16 h 160"/>
                <a:gd name="T44" fmla="*/ 549 w 573"/>
                <a:gd name="T45" fmla="*/ 25 h 160"/>
                <a:gd name="T46" fmla="*/ 571 w 573"/>
                <a:gd name="T47" fmla="*/ 55 h 160"/>
                <a:gd name="T48" fmla="*/ 571 w 573"/>
                <a:gd name="T49" fmla="*/ 91 h 160"/>
                <a:gd name="T50" fmla="*/ 554 w 573"/>
                <a:gd name="T51" fmla="*/ 121 h 160"/>
                <a:gd name="T52" fmla="*/ 522 w 573"/>
                <a:gd name="T53" fmla="*/ 141 h 160"/>
                <a:gd name="T54" fmla="*/ 475 w 573"/>
                <a:gd name="T55" fmla="*/ 147 h 160"/>
                <a:gd name="T56" fmla="*/ 428 w 573"/>
                <a:gd name="T57" fmla="*/ 128 h 160"/>
                <a:gd name="T58" fmla="*/ 358 w 573"/>
                <a:gd name="T59" fmla="*/ 71 h 160"/>
                <a:gd name="T60" fmla="*/ 317 w 573"/>
                <a:gd name="T61" fmla="*/ 43 h 160"/>
                <a:gd name="T62" fmla="*/ 264 w 573"/>
                <a:gd name="T63" fmla="*/ 31 h 160"/>
                <a:gd name="T64" fmla="*/ 206 w 573"/>
                <a:gd name="T65" fmla="*/ 47 h 160"/>
                <a:gd name="T66" fmla="*/ 164 w 573"/>
                <a:gd name="T67" fmla="*/ 90 h 160"/>
                <a:gd name="T68" fmla="*/ 150 w 573"/>
                <a:gd name="T69" fmla="*/ 127 h 160"/>
                <a:gd name="T70" fmla="*/ 148 w 573"/>
                <a:gd name="T71" fmla="*/ 142 h 160"/>
                <a:gd name="T72" fmla="*/ 143 w 573"/>
                <a:gd name="T73" fmla="*/ 154 h 160"/>
                <a:gd name="T74" fmla="*/ 125 w 573"/>
                <a:gd name="T75" fmla="*/ 159 h 160"/>
                <a:gd name="T76" fmla="*/ 116 w 573"/>
                <a:gd name="T77" fmla="*/ 148 h 160"/>
                <a:gd name="T78" fmla="*/ 115 w 573"/>
                <a:gd name="T79" fmla="*/ 125 h 160"/>
                <a:gd name="T80" fmla="*/ 95 w 573"/>
                <a:gd name="T81" fmla="*/ 99 h 160"/>
                <a:gd name="T82" fmla="*/ 63 w 573"/>
                <a:gd name="T83" fmla="*/ 96 h 160"/>
                <a:gd name="T84" fmla="*/ 37 w 573"/>
                <a:gd name="T85" fmla="*/ 114 h 160"/>
                <a:gd name="T86" fmla="*/ 30 w 573"/>
                <a:gd name="T87" fmla="*/ 146 h 160"/>
                <a:gd name="T88" fmla="*/ 21 w 573"/>
                <a:gd name="T89" fmla="*/ 156 h 160"/>
                <a:gd name="T90" fmla="*/ 3 w 573"/>
                <a:gd name="T91" fmla="*/ 151 h 160"/>
                <a:gd name="T92" fmla="*/ 0 w 573"/>
                <a:gd name="T93" fmla="*/ 135 h 160"/>
                <a:gd name="T94" fmla="*/ 6 w 573"/>
                <a:gd name="T95" fmla="*/ 107 h 160"/>
                <a:gd name="T96" fmla="*/ 23 w 573"/>
                <a:gd name="T97" fmla="*/ 83 h 160"/>
                <a:gd name="T98" fmla="*/ 47 w 573"/>
                <a:gd name="T99" fmla="*/ 67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573" h="160">
                  <a:moveTo>
                    <a:pt x="69" y="63"/>
                  </a:moveTo>
                  <a:lnTo>
                    <a:pt x="79" y="63"/>
                  </a:lnTo>
                  <a:lnTo>
                    <a:pt x="87" y="64"/>
                  </a:lnTo>
                  <a:lnTo>
                    <a:pt x="96" y="66"/>
                  </a:lnTo>
                  <a:lnTo>
                    <a:pt x="103" y="69"/>
                  </a:lnTo>
                  <a:lnTo>
                    <a:pt x="111" y="72"/>
                  </a:lnTo>
                  <a:lnTo>
                    <a:pt x="117" y="78"/>
                  </a:lnTo>
                  <a:lnTo>
                    <a:pt x="124" y="83"/>
                  </a:lnTo>
                  <a:lnTo>
                    <a:pt x="129" y="88"/>
                  </a:lnTo>
                  <a:lnTo>
                    <a:pt x="136" y="77"/>
                  </a:lnTo>
                  <a:lnTo>
                    <a:pt x="142" y="66"/>
                  </a:lnTo>
                  <a:lnTo>
                    <a:pt x="150" y="55"/>
                  </a:lnTo>
                  <a:lnTo>
                    <a:pt x="158" y="45"/>
                  </a:lnTo>
                  <a:lnTo>
                    <a:pt x="168" y="37"/>
                  </a:lnTo>
                  <a:lnTo>
                    <a:pt x="178" y="28"/>
                  </a:lnTo>
                  <a:lnTo>
                    <a:pt x="189" y="21"/>
                  </a:lnTo>
                  <a:lnTo>
                    <a:pt x="201" y="15"/>
                  </a:lnTo>
                  <a:lnTo>
                    <a:pt x="212" y="10"/>
                  </a:lnTo>
                  <a:lnTo>
                    <a:pt x="224" y="6"/>
                  </a:lnTo>
                  <a:lnTo>
                    <a:pt x="237" y="3"/>
                  </a:lnTo>
                  <a:lnTo>
                    <a:pt x="250" y="1"/>
                  </a:lnTo>
                  <a:lnTo>
                    <a:pt x="264" y="0"/>
                  </a:lnTo>
                  <a:lnTo>
                    <a:pt x="278" y="1"/>
                  </a:lnTo>
                  <a:lnTo>
                    <a:pt x="291" y="2"/>
                  </a:lnTo>
                  <a:lnTo>
                    <a:pt x="306" y="5"/>
                  </a:lnTo>
                  <a:lnTo>
                    <a:pt x="316" y="7"/>
                  </a:lnTo>
                  <a:lnTo>
                    <a:pt x="325" y="12"/>
                  </a:lnTo>
                  <a:lnTo>
                    <a:pt x="334" y="16"/>
                  </a:lnTo>
                  <a:lnTo>
                    <a:pt x="343" y="20"/>
                  </a:lnTo>
                  <a:lnTo>
                    <a:pt x="359" y="32"/>
                  </a:lnTo>
                  <a:lnTo>
                    <a:pt x="376" y="44"/>
                  </a:lnTo>
                  <a:lnTo>
                    <a:pt x="406" y="72"/>
                  </a:lnTo>
                  <a:lnTo>
                    <a:pt x="437" y="97"/>
                  </a:lnTo>
                  <a:lnTo>
                    <a:pt x="448" y="104"/>
                  </a:lnTo>
                  <a:lnTo>
                    <a:pt x="458" y="108"/>
                  </a:lnTo>
                  <a:lnTo>
                    <a:pt x="468" y="112"/>
                  </a:lnTo>
                  <a:lnTo>
                    <a:pt x="480" y="114"/>
                  </a:lnTo>
                  <a:lnTo>
                    <a:pt x="491" y="115"/>
                  </a:lnTo>
                  <a:lnTo>
                    <a:pt x="502" y="114"/>
                  </a:lnTo>
                  <a:lnTo>
                    <a:pt x="514" y="112"/>
                  </a:lnTo>
                  <a:lnTo>
                    <a:pt x="525" y="107"/>
                  </a:lnTo>
                  <a:lnTo>
                    <a:pt x="530" y="104"/>
                  </a:lnTo>
                  <a:lnTo>
                    <a:pt x="534" y="99"/>
                  </a:lnTo>
                  <a:lnTo>
                    <a:pt x="538" y="94"/>
                  </a:lnTo>
                  <a:lnTo>
                    <a:pt x="540" y="88"/>
                  </a:lnTo>
                  <a:lnTo>
                    <a:pt x="542" y="82"/>
                  </a:lnTo>
                  <a:lnTo>
                    <a:pt x="542" y="75"/>
                  </a:lnTo>
                  <a:lnTo>
                    <a:pt x="542" y="70"/>
                  </a:lnTo>
                  <a:lnTo>
                    <a:pt x="541" y="64"/>
                  </a:lnTo>
                  <a:lnTo>
                    <a:pt x="540" y="59"/>
                  </a:lnTo>
                  <a:lnTo>
                    <a:pt x="538" y="56"/>
                  </a:lnTo>
                  <a:lnTo>
                    <a:pt x="535" y="53"/>
                  </a:lnTo>
                  <a:lnTo>
                    <a:pt x="532" y="51"/>
                  </a:lnTo>
                  <a:lnTo>
                    <a:pt x="529" y="50"/>
                  </a:lnTo>
                  <a:lnTo>
                    <a:pt x="526" y="48"/>
                  </a:lnTo>
                  <a:lnTo>
                    <a:pt x="522" y="48"/>
                  </a:lnTo>
                  <a:lnTo>
                    <a:pt x="518" y="48"/>
                  </a:lnTo>
                  <a:lnTo>
                    <a:pt x="515" y="50"/>
                  </a:lnTo>
                  <a:lnTo>
                    <a:pt x="512" y="51"/>
                  </a:lnTo>
                  <a:lnTo>
                    <a:pt x="508" y="53"/>
                  </a:lnTo>
                  <a:lnTo>
                    <a:pt x="505" y="55"/>
                  </a:lnTo>
                  <a:lnTo>
                    <a:pt x="503" y="57"/>
                  </a:lnTo>
                  <a:lnTo>
                    <a:pt x="501" y="60"/>
                  </a:lnTo>
                  <a:lnTo>
                    <a:pt x="500" y="65"/>
                  </a:lnTo>
                  <a:lnTo>
                    <a:pt x="500" y="68"/>
                  </a:lnTo>
                  <a:lnTo>
                    <a:pt x="499" y="71"/>
                  </a:lnTo>
                  <a:lnTo>
                    <a:pt x="499" y="74"/>
                  </a:lnTo>
                  <a:lnTo>
                    <a:pt x="496" y="78"/>
                  </a:lnTo>
                  <a:lnTo>
                    <a:pt x="494" y="80"/>
                  </a:lnTo>
                  <a:lnTo>
                    <a:pt x="490" y="82"/>
                  </a:lnTo>
                  <a:lnTo>
                    <a:pt x="484" y="83"/>
                  </a:lnTo>
                  <a:lnTo>
                    <a:pt x="478" y="82"/>
                  </a:lnTo>
                  <a:lnTo>
                    <a:pt x="474" y="80"/>
                  </a:lnTo>
                  <a:lnTo>
                    <a:pt x="472" y="78"/>
                  </a:lnTo>
                  <a:lnTo>
                    <a:pt x="469" y="74"/>
                  </a:lnTo>
                  <a:lnTo>
                    <a:pt x="468" y="71"/>
                  </a:lnTo>
                  <a:lnTo>
                    <a:pt x="468" y="68"/>
                  </a:lnTo>
                  <a:lnTo>
                    <a:pt x="469" y="60"/>
                  </a:lnTo>
                  <a:lnTo>
                    <a:pt x="471" y="54"/>
                  </a:lnTo>
                  <a:lnTo>
                    <a:pt x="474" y="47"/>
                  </a:lnTo>
                  <a:lnTo>
                    <a:pt x="478" y="41"/>
                  </a:lnTo>
                  <a:lnTo>
                    <a:pt x="482" y="36"/>
                  </a:lnTo>
                  <a:lnTo>
                    <a:pt x="488" y="30"/>
                  </a:lnTo>
                  <a:lnTo>
                    <a:pt x="494" y="26"/>
                  </a:lnTo>
                  <a:lnTo>
                    <a:pt x="501" y="21"/>
                  </a:lnTo>
                  <a:lnTo>
                    <a:pt x="507" y="19"/>
                  </a:lnTo>
                  <a:lnTo>
                    <a:pt x="515" y="17"/>
                  </a:lnTo>
                  <a:lnTo>
                    <a:pt x="521" y="16"/>
                  </a:lnTo>
                  <a:lnTo>
                    <a:pt x="529" y="16"/>
                  </a:lnTo>
                  <a:lnTo>
                    <a:pt x="536" y="18"/>
                  </a:lnTo>
                  <a:lnTo>
                    <a:pt x="543" y="20"/>
                  </a:lnTo>
                  <a:lnTo>
                    <a:pt x="549" y="25"/>
                  </a:lnTo>
                  <a:lnTo>
                    <a:pt x="555" y="30"/>
                  </a:lnTo>
                  <a:lnTo>
                    <a:pt x="562" y="38"/>
                  </a:lnTo>
                  <a:lnTo>
                    <a:pt x="567" y="46"/>
                  </a:lnTo>
                  <a:lnTo>
                    <a:pt x="571" y="55"/>
                  </a:lnTo>
                  <a:lnTo>
                    <a:pt x="573" y="64"/>
                  </a:lnTo>
                  <a:lnTo>
                    <a:pt x="573" y="72"/>
                  </a:lnTo>
                  <a:lnTo>
                    <a:pt x="573" y="82"/>
                  </a:lnTo>
                  <a:lnTo>
                    <a:pt x="571" y="91"/>
                  </a:lnTo>
                  <a:lnTo>
                    <a:pt x="568" y="98"/>
                  </a:lnTo>
                  <a:lnTo>
                    <a:pt x="565" y="107"/>
                  </a:lnTo>
                  <a:lnTo>
                    <a:pt x="559" y="114"/>
                  </a:lnTo>
                  <a:lnTo>
                    <a:pt x="554" y="121"/>
                  </a:lnTo>
                  <a:lnTo>
                    <a:pt x="546" y="127"/>
                  </a:lnTo>
                  <a:lnTo>
                    <a:pt x="540" y="133"/>
                  </a:lnTo>
                  <a:lnTo>
                    <a:pt x="531" y="138"/>
                  </a:lnTo>
                  <a:lnTo>
                    <a:pt x="522" y="141"/>
                  </a:lnTo>
                  <a:lnTo>
                    <a:pt x="513" y="145"/>
                  </a:lnTo>
                  <a:lnTo>
                    <a:pt x="500" y="147"/>
                  </a:lnTo>
                  <a:lnTo>
                    <a:pt x="487" y="148"/>
                  </a:lnTo>
                  <a:lnTo>
                    <a:pt x="475" y="147"/>
                  </a:lnTo>
                  <a:lnTo>
                    <a:pt x="463" y="144"/>
                  </a:lnTo>
                  <a:lnTo>
                    <a:pt x="451" y="139"/>
                  </a:lnTo>
                  <a:lnTo>
                    <a:pt x="439" y="134"/>
                  </a:lnTo>
                  <a:lnTo>
                    <a:pt x="428" y="128"/>
                  </a:lnTo>
                  <a:lnTo>
                    <a:pt x="418" y="121"/>
                  </a:lnTo>
                  <a:lnTo>
                    <a:pt x="397" y="105"/>
                  </a:lnTo>
                  <a:lnTo>
                    <a:pt x="377" y="87"/>
                  </a:lnTo>
                  <a:lnTo>
                    <a:pt x="358" y="71"/>
                  </a:lnTo>
                  <a:lnTo>
                    <a:pt x="339" y="56"/>
                  </a:lnTo>
                  <a:lnTo>
                    <a:pt x="332" y="51"/>
                  </a:lnTo>
                  <a:lnTo>
                    <a:pt x="325" y="46"/>
                  </a:lnTo>
                  <a:lnTo>
                    <a:pt x="317" y="43"/>
                  </a:lnTo>
                  <a:lnTo>
                    <a:pt x="310" y="40"/>
                  </a:lnTo>
                  <a:lnTo>
                    <a:pt x="295" y="34"/>
                  </a:lnTo>
                  <a:lnTo>
                    <a:pt x="279" y="32"/>
                  </a:lnTo>
                  <a:lnTo>
                    <a:pt x="264" y="31"/>
                  </a:lnTo>
                  <a:lnTo>
                    <a:pt x="249" y="32"/>
                  </a:lnTo>
                  <a:lnTo>
                    <a:pt x="234" y="36"/>
                  </a:lnTo>
                  <a:lnTo>
                    <a:pt x="220" y="41"/>
                  </a:lnTo>
                  <a:lnTo>
                    <a:pt x="206" y="47"/>
                  </a:lnTo>
                  <a:lnTo>
                    <a:pt x="194" y="56"/>
                  </a:lnTo>
                  <a:lnTo>
                    <a:pt x="182" y="66"/>
                  </a:lnTo>
                  <a:lnTo>
                    <a:pt x="172" y="77"/>
                  </a:lnTo>
                  <a:lnTo>
                    <a:pt x="164" y="90"/>
                  </a:lnTo>
                  <a:lnTo>
                    <a:pt x="156" y="104"/>
                  </a:lnTo>
                  <a:lnTo>
                    <a:pt x="154" y="111"/>
                  </a:lnTo>
                  <a:lnTo>
                    <a:pt x="151" y="119"/>
                  </a:lnTo>
                  <a:lnTo>
                    <a:pt x="150" y="127"/>
                  </a:lnTo>
                  <a:lnTo>
                    <a:pt x="148" y="135"/>
                  </a:lnTo>
                  <a:lnTo>
                    <a:pt x="149" y="137"/>
                  </a:lnTo>
                  <a:lnTo>
                    <a:pt x="149" y="139"/>
                  </a:lnTo>
                  <a:lnTo>
                    <a:pt x="148" y="142"/>
                  </a:lnTo>
                  <a:lnTo>
                    <a:pt x="147" y="146"/>
                  </a:lnTo>
                  <a:lnTo>
                    <a:pt x="147" y="149"/>
                  </a:lnTo>
                  <a:lnTo>
                    <a:pt x="144" y="152"/>
                  </a:lnTo>
                  <a:lnTo>
                    <a:pt x="143" y="154"/>
                  </a:lnTo>
                  <a:lnTo>
                    <a:pt x="141" y="156"/>
                  </a:lnTo>
                  <a:lnTo>
                    <a:pt x="136" y="159"/>
                  </a:lnTo>
                  <a:lnTo>
                    <a:pt x="130" y="160"/>
                  </a:lnTo>
                  <a:lnTo>
                    <a:pt x="125" y="159"/>
                  </a:lnTo>
                  <a:lnTo>
                    <a:pt x="121" y="155"/>
                  </a:lnTo>
                  <a:lnTo>
                    <a:pt x="118" y="153"/>
                  </a:lnTo>
                  <a:lnTo>
                    <a:pt x="117" y="151"/>
                  </a:lnTo>
                  <a:lnTo>
                    <a:pt x="116" y="148"/>
                  </a:lnTo>
                  <a:lnTo>
                    <a:pt x="116" y="145"/>
                  </a:lnTo>
                  <a:lnTo>
                    <a:pt x="116" y="139"/>
                  </a:lnTo>
                  <a:lnTo>
                    <a:pt x="117" y="135"/>
                  </a:lnTo>
                  <a:lnTo>
                    <a:pt x="115" y="125"/>
                  </a:lnTo>
                  <a:lnTo>
                    <a:pt x="112" y="117"/>
                  </a:lnTo>
                  <a:lnTo>
                    <a:pt x="108" y="110"/>
                  </a:lnTo>
                  <a:lnTo>
                    <a:pt x="101" y="104"/>
                  </a:lnTo>
                  <a:lnTo>
                    <a:pt x="95" y="99"/>
                  </a:lnTo>
                  <a:lnTo>
                    <a:pt x="87" y="97"/>
                  </a:lnTo>
                  <a:lnTo>
                    <a:pt x="80" y="95"/>
                  </a:lnTo>
                  <a:lnTo>
                    <a:pt x="71" y="95"/>
                  </a:lnTo>
                  <a:lnTo>
                    <a:pt x="63" y="96"/>
                  </a:lnTo>
                  <a:lnTo>
                    <a:pt x="56" y="99"/>
                  </a:lnTo>
                  <a:lnTo>
                    <a:pt x="48" y="102"/>
                  </a:lnTo>
                  <a:lnTo>
                    <a:pt x="43" y="108"/>
                  </a:lnTo>
                  <a:lnTo>
                    <a:pt x="37" y="114"/>
                  </a:lnTo>
                  <a:lnTo>
                    <a:pt x="33" y="122"/>
                  </a:lnTo>
                  <a:lnTo>
                    <a:pt x="31" y="132"/>
                  </a:lnTo>
                  <a:lnTo>
                    <a:pt x="31" y="142"/>
                  </a:lnTo>
                  <a:lnTo>
                    <a:pt x="30" y="146"/>
                  </a:lnTo>
                  <a:lnTo>
                    <a:pt x="30" y="149"/>
                  </a:lnTo>
                  <a:lnTo>
                    <a:pt x="28" y="151"/>
                  </a:lnTo>
                  <a:lnTo>
                    <a:pt x="27" y="153"/>
                  </a:lnTo>
                  <a:lnTo>
                    <a:pt x="21" y="156"/>
                  </a:lnTo>
                  <a:lnTo>
                    <a:pt x="16" y="156"/>
                  </a:lnTo>
                  <a:lnTo>
                    <a:pt x="10" y="156"/>
                  </a:lnTo>
                  <a:lnTo>
                    <a:pt x="5" y="153"/>
                  </a:lnTo>
                  <a:lnTo>
                    <a:pt x="3" y="151"/>
                  </a:lnTo>
                  <a:lnTo>
                    <a:pt x="1" y="149"/>
                  </a:lnTo>
                  <a:lnTo>
                    <a:pt x="0" y="146"/>
                  </a:lnTo>
                  <a:lnTo>
                    <a:pt x="0" y="142"/>
                  </a:lnTo>
                  <a:lnTo>
                    <a:pt x="0" y="135"/>
                  </a:lnTo>
                  <a:lnTo>
                    <a:pt x="1" y="127"/>
                  </a:lnTo>
                  <a:lnTo>
                    <a:pt x="2" y="120"/>
                  </a:lnTo>
                  <a:lnTo>
                    <a:pt x="4" y="113"/>
                  </a:lnTo>
                  <a:lnTo>
                    <a:pt x="6" y="107"/>
                  </a:lnTo>
                  <a:lnTo>
                    <a:pt x="9" y="100"/>
                  </a:lnTo>
                  <a:lnTo>
                    <a:pt x="14" y="94"/>
                  </a:lnTo>
                  <a:lnTo>
                    <a:pt x="18" y="87"/>
                  </a:lnTo>
                  <a:lnTo>
                    <a:pt x="23" y="83"/>
                  </a:lnTo>
                  <a:lnTo>
                    <a:pt x="28" y="78"/>
                  </a:lnTo>
                  <a:lnTo>
                    <a:pt x="34" y="73"/>
                  </a:lnTo>
                  <a:lnTo>
                    <a:pt x="41" y="70"/>
                  </a:lnTo>
                  <a:lnTo>
                    <a:pt x="47" y="67"/>
                  </a:lnTo>
                  <a:lnTo>
                    <a:pt x="54" y="65"/>
                  </a:lnTo>
                  <a:lnTo>
                    <a:pt x="61" y="64"/>
                  </a:lnTo>
                  <a:lnTo>
                    <a:pt x="69" y="63"/>
                  </a:lnTo>
                  <a:close/>
                </a:path>
              </a:pathLst>
            </a:custGeom>
            <a:grpFill/>
            <a:ln>
              <a:noFill/>
            </a:ln>
          </p:spPr>
          <p:txBody>
            <a:bodyPr/>
            <a:lstStyle/>
            <a:p>
              <a:pPr>
                <a:defRPr/>
              </a:pPr>
              <a:endParaRPr lang="zh-CN" altLang="en-US" sz="1350">
                <a:solidFill>
                  <a:prstClr val="black"/>
                </a:solidFill>
              </a:endParaRPr>
            </a:p>
          </p:txBody>
        </p:sp>
        <p:sp>
          <p:nvSpPr>
            <p:cNvPr id="26" name="淘宝店chenying0907 13"/>
            <p:cNvSpPr>
              <a:spLocks noEditPoints="1"/>
            </p:cNvSpPr>
            <p:nvPr/>
          </p:nvSpPr>
          <p:spPr bwMode="auto">
            <a:xfrm>
              <a:off x="501650" y="307975"/>
              <a:ext cx="73025" cy="73025"/>
            </a:xfrm>
            <a:custGeom>
              <a:avLst/>
              <a:gdLst>
                <a:gd name="T0" fmla="*/ 76 w 138"/>
                <a:gd name="T1" fmla="*/ 0 h 138"/>
                <a:gd name="T2" fmla="*/ 90 w 138"/>
                <a:gd name="T3" fmla="*/ 3 h 138"/>
                <a:gd name="T4" fmla="*/ 102 w 138"/>
                <a:gd name="T5" fmla="*/ 9 h 138"/>
                <a:gd name="T6" fmla="*/ 113 w 138"/>
                <a:gd name="T7" fmla="*/ 15 h 138"/>
                <a:gd name="T8" fmla="*/ 122 w 138"/>
                <a:gd name="T9" fmla="*/ 25 h 138"/>
                <a:gd name="T10" fmla="*/ 130 w 138"/>
                <a:gd name="T11" fmla="*/ 36 h 138"/>
                <a:gd name="T12" fmla="*/ 135 w 138"/>
                <a:gd name="T13" fmla="*/ 49 h 138"/>
                <a:gd name="T14" fmla="*/ 137 w 138"/>
                <a:gd name="T15" fmla="*/ 61 h 138"/>
                <a:gd name="T16" fmla="*/ 137 w 138"/>
                <a:gd name="T17" fmla="*/ 75 h 138"/>
                <a:gd name="T18" fmla="*/ 135 w 138"/>
                <a:gd name="T19" fmla="*/ 90 h 138"/>
                <a:gd name="T20" fmla="*/ 130 w 138"/>
                <a:gd name="T21" fmla="*/ 101 h 138"/>
                <a:gd name="T22" fmla="*/ 122 w 138"/>
                <a:gd name="T23" fmla="*/ 113 h 138"/>
                <a:gd name="T24" fmla="*/ 113 w 138"/>
                <a:gd name="T25" fmla="*/ 122 h 138"/>
                <a:gd name="T26" fmla="*/ 102 w 138"/>
                <a:gd name="T27" fmla="*/ 129 h 138"/>
                <a:gd name="T28" fmla="*/ 90 w 138"/>
                <a:gd name="T29" fmla="*/ 135 h 138"/>
                <a:gd name="T30" fmla="*/ 76 w 138"/>
                <a:gd name="T31" fmla="*/ 138 h 138"/>
                <a:gd name="T32" fmla="*/ 62 w 138"/>
                <a:gd name="T33" fmla="*/ 138 h 138"/>
                <a:gd name="T34" fmla="*/ 49 w 138"/>
                <a:gd name="T35" fmla="*/ 135 h 138"/>
                <a:gd name="T36" fmla="*/ 36 w 138"/>
                <a:gd name="T37" fmla="*/ 129 h 138"/>
                <a:gd name="T38" fmla="*/ 25 w 138"/>
                <a:gd name="T39" fmla="*/ 122 h 138"/>
                <a:gd name="T40" fmla="*/ 15 w 138"/>
                <a:gd name="T41" fmla="*/ 113 h 138"/>
                <a:gd name="T42" fmla="*/ 8 w 138"/>
                <a:gd name="T43" fmla="*/ 101 h 138"/>
                <a:gd name="T44" fmla="*/ 2 w 138"/>
                <a:gd name="T45" fmla="*/ 90 h 138"/>
                <a:gd name="T46" fmla="*/ 0 w 138"/>
                <a:gd name="T47" fmla="*/ 75 h 138"/>
                <a:gd name="T48" fmla="*/ 0 w 138"/>
                <a:gd name="T49" fmla="*/ 61 h 138"/>
                <a:gd name="T50" fmla="*/ 2 w 138"/>
                <a:gd name="T51" fmla="*/ 49 h 138"/>
                <a:gd name="T52" fmla="*/ 8 w 138"/>
                <a:gd name="T53" fmla="*/ 36 h 138"/>
                <a:gd name="T54" fmla="*/ 15 w 138"/>
                <a:gd name="T55" fmla="*/ 25 h 138"/>
                <a:gd name="T56" fmla="*/ 25 w 138"/>
                <a:gd name="T57" fmla="*/ 15 h 138"/>
                <a:gd name="T58" fmla="*/ 36 w 138"/>
                <a:gd name="T59" fmla="*/ 9 h 138"/>
                <a:gd name="T60" fmla="*/ 49 w 138"/>
                <a:gd name="T61" fmla="*/ 3 h 138"/>
                <a:gd name="T62" fmla="*/ 62 w 138"/>
                <a:gd name="T63" fmla="*/ 0 h 138"/>
                <a:gd name="T64" fmla="*/ 69 w 138"/>
                <a:gd name="T65" fmla="*/ 107 h 138"/>
                <a:gd name="T66" fmla="*/ 77 w 138"/>
                <a:gd name="T67" fmla="*/ 107 h 138"/>
                <a:gd name="T68" fmla="*/ 90 w 138"/>
                <a:gd name="T69" fmla="*/ 100 h 138"/>
                <a:gd name="T70" fmla="*/ 101 w 138"/>
                <a:gd name="T71" fmla="*/ 91 h 138"/>
                <a:gd name="T72" fmla="*/ 106 w 138"/>
                <a:gd name="T73" fmla="*/ 77 h 138"/>
                <a:gd name="T74" fmla="*/ 106 w 138"/>
                <a:gd name="T75" fmla="*/ 61 h 138"/>
                <a:gd name="T76" fmla="*/ 101 w 138"/>
                <a:gd name="T77" fmla="*/ 47 h 138"/>
                <a:gd name="T78" fmla="*/ 90 w 138"/>
                <a:gd name="T79" fmla="*/ 38 h 138"/>
                <a:gd name="T80" fmla="*/ 77 w 138"/>
                <a:gd name="T81" fmla="*/ 31 h 138"/>
                <a:gd name="T82" fmla="*/ 62 w 138"/>
                <a:gd name="T83" fmla="*/ 31 h 138"/>
                <a:gd name="T84" fmla="*/ 48 w 138"/>
                <a:gd name="T85" fmla="*/ 38 h 138"/>
                <a:gd name="T86" fmla="*/ 37 w 138"/>
                <a:gd name="T87" fmla="*/ 47 h 138"/>
                <a:gd name="T88" fmla="*/ 32 w 138"/>
                <a:gd name="T89" fmla="*/ 61 h 138"/>
                <a:gd name="T90" fmla="*/ 32 w 138"/>
                <a:gd name="T91" fmla="*/ 77 h 138"/>
                <a:gd name="T92" fmla="*/ 37 w 138"/>
                <a:gd name="T93" fmla="*/ 91 h 138"/>
                <a:gd name="T94" fmla="*/ 48 w 138"/>
                <a:gd name="T95" fmla="*/ 100 h 138"/>
                <a:gd name="T96" fmla="*/ 62 w 138"/>
                <a:gd name="T97" fmla="*/ 107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38" h="138">
                  <a:moveTo>
                    <a:pt x="69" y="0"/>
                  </a:moveTo>
                  <a:lnTo>
                    <a:pt x="76" y="0"/>
                  </a:lnTo>
                  <a:lnTo>
                    <a:pt x="83" y="1"/>
                  </a:lnTo>
                  <a:lnTo>
                    <a:pt x="90" y="3"/>
                  </a:lnTo>
                  <a:lnTo>
                    <a:pt x="96" y="5"/>
                  </a:lnTo>
                  <a:lnTo>
                    <a:pt x="102" y="9"/>
                  </a:lnTo>
                  <a:lnTo>
                    <a:pt x="107" y="12"/>
                  </a:lnTo>
                  <a:lnTo>
                    <a:pt x="113" y="15"/>
                  </a:lnTo>
                  <a:lnTo>
                    <a:pt x="118" y="20"/>
                  </a:lnTo>
                  <a:lnTo>
                    <a:pt x="122" y="25"/>
                  </a:lnTo>
                  <a:lnTo>
                    <a:pt x="127" y="30"/>
                  </a:lnTo>
                  <a:lnTo>
                    <a:pt x="130" y="36"/>
                  </a:lnTo>
                  <a:lnTo>
                    <a:pt x="133" y="42"/>
                  </a:lnTo>
                  <a:lnTo>
                    <a:pt x="135" y="49"/>
                  </a:lnTo>
                  <a:lnTo>
                    <a:pt x="136" y="55"/>
                  </a:lnTo>
                  <a:lnTo>
                    <a:pt x="137" y="61"/>
                  </a:lnTo>
                  <a:lnTo>
                    <a:pt x="138" y="69"/>
                  </a:lnTo>
                  <a:lnTo>
                    <a:pt x="137" y="75"/>
                  </a:lnTo>
                  <a:lnTo>
                    <a:pt x="136" y="83"/>
                  </a:lnTo>
                  <a:lnTo>
                    <a:pt x="135" y="90"/>
                  </a:lnTo>
                  <a:lnTo>
                    <a:pt x="133" y="96"/>
                  </a:lnTo>
                  <a:lnTo>
                    <a:pt x="130" y="101"/>
                  </a:lnTo>
                  <a:lnTo>
                    <a:pt x="127" y="108"/>
                  </a:lnTo>
                  <a:lnTo>
                    <a:pt x="122" y="113"/>
                  </a:lnTo>
                  <a:lnTo>
                    <a:pt x="118" y="118"/>
                  </a:lnTo>
                  <a:lnTo>
                    <a:pt x="113" y="122"/>
                  </a:lnTo>
                  <a:lnTo>
                    <a:pt x="107" y="126"/>
                  </a:lnTo>
                  <a:lnTo>
                    <a:pt x="102" y="129"/>
                  </a:lnTo>
                  <a:lnTo>
                    <a:pt x="96" y="133"/>
                  </a:lnTo>
                  <a:lnTo>
                    <a:pt x="90" y="135"/>
                  </a:lnTo>
                  <a:lnTo>
                    <a:pt x="83" y="137"/>
                  </a:lnTo>
                  <a:lnTo>
                    <a:pt x="76" y="138"/>
                  </a:lnTo>
                  <a:lnTo>
                    <a:pt x="69" y="138"/>
                  </a:lnTo>
                  <a:lnTo>
                    <a:pt x="62" y="138"/>
                  </a:lnTo>
                  <a:lnTo>
                    <a:pt x="55" y="137"/>
                  </a:lnTo>
                  <a:lnTo>
                    <a:pt x="49" y="135"/>
                  </a:lnTo>
                  <a:lnTo>
                    <a:pt x="42" y="133"/>
                  </a:lnTo>
                  <a:lnTo>
                    <a:pt x="36" y="129"/>
                  </a:lnTo>
                  <a:lnTo>
                    <a:pt x="30" y="126"/>
                  </a:lnTo>
                  <a:lnTo>
                    <a:pt x="25" y="122"/>
                  </a:lnTo>
                  <a:lnTo>
                    <a:pt x="20" y="118"/>
                  </a:lnTo>
                  <a:lnTo>
                    <a:pt x="15" y="113"/>
                  </a:lnTo>
                  <a:lnTo>
                    <a:pt x="12" y="108"/>
                  </a:lnTo>
                  <a:lnTo>
                    <a:pt x="8" y="101"/>
                  </a:lnTo>
                  <a:lnTo>
                    <a:pt x="6" y="96"/>
                  </a:lnTo>
                  <a:lnTo>
                    <a:pt x="2" y="90"/>
                  </a:lnTo>
                  <a:lnTo>
                    <a:pt x="1" y="83"/>
                  </a:lnTo>
                  <a:lnTo>
                    <a:pt x="0" y="75"/>
                  </a:lnTo>
                  <a:lnTo>
                    <a:pt x="0" y="69"/>
                  </a:lnTo>
                  <a:lnTo>
                    <a:pt x="0" y="61"/>
                  </a:lnTo>
                  <a:lnTo>
                    <a:pt x="1" y="55"/>
                  </a:lnTo>
                  <a:lnTo>
                    <a:pt x="2" y="49"/>
                  </a:lnTo>
                  <a:lnTo>
                    <a:pt x="6" y="42"/>
                  </a:lnTo>
                  <a:lnTo>
                    <a:pt x="8" y="36"/>
                  </a:lnTo>
                  <a:lnTo>
                    <a:pt x="12" y="30"/>
                  </a:lnTo>
                  <a:lnTo>
                    <a:pt x="15" y="25"/>
                  </a:lnTo>
                  <a:lnTo>
                    <a:pt x="20" y="20"/>
                  </a:lnTo>
                  <a:lnTo>
                    <a:pt x="25" y="15"/>
                  </a:lnTo>
                  <a:lnTo>
                    <a:pt x="30" y="12"/>
                  </a:lnTo>
                  <a:lnTo>
                    <a:pt x="36" y="9"/>
                  </a:lnTo>
                  <a:lnTo>
                    <a:pt x="42" y="5"/>
                  </a:lnTo>
                  <a:lnTo>
                    <a:pt x="49" y="3"/>
                  </a:lnTo>
                  <a:lnTo>
                    <a:pt x="55" y="1"/>
                  </a:lnTo>
                  <a:lnTo>
                    <a:pt x="62" y="0"/>
                  </a:lnTo>
                  <a:lnTo>
                    <a:pt x="69" y="0"/>
                  </a:lnTo>
                  <a:close/>
                  <a:moveTo>
                    <a:pt x="69" y="107"/>
                  </a:moveTo>
                  <a:lnTo>
                    <a:pt x="69" y="107"/>
                  </a:lnTo>
                  <a:lnTo>
                    <a:pt x="77" y="107"/>
                  </a:lnTo>
                  <a:lnTo>
                    <a:pt x="83" y="104"/>
                  </a:lnTo>
                  <a:lnTo>
                    <a:pt x="90" y="100"/>
                  </a:lnTo>
                  <a:lnTo>
                    <a:pt x="96" y="96"/>
                  </a:lnTo>
                  <a:lnTo>
                    <a:pt x="101" y="91"/>
                  </a:lnTo>
                  <a:lnTo>
                    <a:pt x="104" y="84"/>
                  </a:lnTo>
                  <a:lnTo>
                    <a:pt x="106" y="77"/>
                  </a:lnTo>
                  <a:lnTo>
                    <a:pt x="107" y="69"/>
                  </a:lnTo>
                  <a:lnTo>
                    <a:pt x="106" y="61"/>
                  </a:lnTo>
                  <a:lnTo>
                    <a:pt x="104" y="54"/>
                  </a:lnTo>
                  <a:lnTo>
                    <a:pt x="101" y="47"/>
                  </a:lnTo>
                  <a:lnTo>
                    <a:pt x="96" y="42"/>
                  </a:lnTo>
                  <a:lnTo>
                    <a:pt x="90" y="38"/>
                  </a:lnTo>
                  <a:lnTo>
                    <a:pt x="83" y="33"/>
                  </a:lnTo>
                  <a:lnTo>
                    <a:pt x="77" y="31"/>
                  </a:lnTo>
                  <a:lnTo>
                    <a:pt x="69" y="31"/>
                  </a:lnTo>
                  <a:lnTo>
                    <a:pt x="62" y="31"/>
                  </a:lnTo>
                  <a:lnTo>
                    <a:pt x="54" y="33"/>
                  </a:lnTo>
                  <a:lnTo>
                    <a:pt x="48" y="38"/>
                  </a:lnTo>
                  <a:lnTo>
                    <a:pt x="42" y="42"/>
                  </a:lnTo>
                  <a:lnTo>
                    <a:pt x="37" y="47"/>
                  </a:lnTo>
                  <a:lnTo>
                    <a:pt x="34" y="54"/>
                  </a:lnTo>
                  <a:lnTo>
                    <a:pt x="32" y="61"/>
                  </a:lnTo>
                  <a:lnTo>
                    <a:pt x="30" y="69"/>
                  </a:lnTo>
                  <a:lnTo>
                    <a:pt x="32" y="77"/>
                  </a:lnTo>
                  <a:lnTo>
                    <a:pt x="34" y="84"/>
                  </a:lnTo>
                  <a:lnTo>
                    <a:pt x="37" y="91"/>
                  </a:lnTo>
                  <a:lnTo>
                    <a:pt x="42" y="96"/>
                  </a:lnTo>
                  <a:lnTo>
                    <a:pt x="48" y="100"/>
                  </a:lnTo>
                  <a:lnTo>
                    <a:pt x="54" y="104"/>
                  </a:lnTo>
                  <a:lnTo>
                    <a:pt x="62" y="107"/>
                  </a:lnTo>
                  <a:lnTo>
                    <a:pt x="69" y="107"/>
                  </a:lnTo>
                  <a:close/>
                </a:path>
              </a:pathLst>
            </a:custGeom>
            <a:grpFill/>
            <a:ln>
              <a:noFill/>
            </a:ln>
          </p:spPr>
          <p:txBody>
            <a:bodyPr/>
            <a:lstStyle/>
            <a:p>
              <a:pPr>
                <a:defRPr/>
              </a:pPr>
              <a:endParaRPr lang="zh-CN" altLang="en-US" sz="1350">
                <a:solidFill>
                  <a:prstClr val="black"/>
                </a:solidFill>
              </a:endParaRPr>
            </a:p>
          </p:txBody>
        </p:sp>
        <p:sp>
          <p:nvSpPr>
            <p:cNvPr id="27" name="淘宝店chenying0907 14"/>
            <p:cNvSpPr>
              <a:spLocks/>
            </p:cNvSpPr>
            <p:nvPr/>
          </p:nvSpPr>
          <p:spPr bwMode="auto">
            <a:xfrm>
              <a:off x="279400" y="320675"/>
              <a:ext cx="41275" cy="41275"/>
            </a:xfrm>
            <a:custGeom>
              <a:avLst/>
              <a:gdLst>
                <a:gd name="T0" fmla="*/ 39 w 77"/>
                <a:gd name="T1" fmla="*/ 0 h 76"/>
                <a:gd name="T2" fmla="*/ 47 w 77"/>
                <a:gd name="T3" fmla="*/ 0 h 76"/>
                <a:gd name="T4" fmla="*/ 54 w 77"/>
                <a:gd name="T5" fmla="*/ 3 h 76"/>
                <a:gd name="T6" fmla="*/ 61 w 77"/>
                <a:gd name="T7" fmla="*/ 6 h 76"/>
                <a:gd name="T8" fmla="*/ 66 w 77"/>
                <a:gd name="T9" fmla="*/ 11 h 76"/>
                <a:gd name="T10" fmla="*/ 70 w 77"/>
                <a:gd name="T11" fmla="*/ 17 h 76"/>
                <a:gd name="T12" fmla="*/ 75 w 77"/>
                <a:gd name="T13" fmla="*/ 24 h 76"/>
                <a:gd name="T14" fmla="*/ 77 w 77"/>
                <a:gd name="T15" fmla="*/ 30 h 76"/>
                <a:gd name="T16" fmla="*/ 77 w 77"/>
                <a:gd name="T17" fmla="*/ 39 h 76"/>
                <a:gd name="T18" fmla="*/ 77 w 77"/>
                <a:gd name="T19" fmla="*/ 46 h 76"/>
                <a:gd name="T20" fmla="*/ 75 w 77"/>
                <a:gd name="T21" fmla="*/ 54 h 76"/>
                <a:gd name="T22" fmla="*/ 70 w 77"/>
                <a:gd name="T23" fmla="*/ 60 h 76"/>
                <a:gd name="T24" fmla="*/ 66 w 77"/>
                <a:gd name="T25" fmla="*/ 66 h 76"/>
                <a:gd name="T26" fmla="*/ 61 w 77"/>
                <a:gd name="T27" fmla="*/ 70 h 76"/>
                <a:gd name="T28" fmla="*/ 54 w 77"/>
                <a:gd name="T29" fmla="*/ 74 h 76"/>
                <a:gd name="T30" fmla="*/ 47 w 77"/>
                <a:gd name="T31" fmla="*/ 76 h 76"/>
                <a:gd name="T32" fmla="*/ 39 w 77"/>
                <a:gd name="T33" fmla="*/ 76 h 76"/>
                <a:gd name="T34" fmla="*/ 30 w 77"/>
                <a:gd name="T35" fmla="*/ 76 h 76"/>
                <a:gd name="T36" fmla="*/ 24 w 77"/>
                <a:gd name="T37" fmla="*/ 74 h 76"/>
                <a:gd name="T38" fmla="*/ 16 w 77"/>
                <a:gd name="T39" fmla="*/ 70 h 76"/>
                <a:gd name="T40" fmla="*/ 11 w 77"/>
                <a:gd name="T41" fmla="*/ 66 h 76"/>
                <a:gd name="T42" fmla="*/ 7 w 77"/>
                <a:gd name="T43" fmla="*/ 60 h 76"/>
                <a:gd name="T44" fmla="*/ 2 w 77"/>
                <a:gd name="T45" fmla="*/ 54 h 76"/>
                <a:gd name="T46" fmla="*/ 0 w 77"/>
                <a:gd name="T47" fmla="*/ 46 h 76"/>
                <a:gd name="T48" fmla="*/ 0 w 77"/>
                <a:gd name="T49" fmla="*/ 39 h 76"/>
                <a:gd name="T50" fmla="*/ 0 w 77"/>
                <a:gd name="T51" fmla="*/ 30 h 76"/>
                <a:gd name="T52" fmla="*/ 2 w 77"/>
                <a:gd name="T53" fmla="*/ 24 h 76"/>
                <a:gd name="T54" fmla="*/ 7 w 77"/>
                <a:gd name="T55" fmla="*/ 17 h 76"/>
                <a:gd name="T56" fmla="*/ 11 w 77"/>
                <a:gd name="T57" fmla="*/ 11 h 76"/>
                <a:gd name="T58" fmla="*/ 16 w 77"/>
                <a:gd name="T59" fmla="*/ 6 h 76"/>
                <a:gd name="T60" fmla="*/ 24 w 77"/>
                <a:gd name="T61" fmla="*/ 3 h 76"/>
                <a:gd name="T62" fmla="*/ 30 w 77"/>
                <a:gd name="T63" fmla="*/ 0 h 76"/>
                <a:gd name="T64" fmla="*/ 39 w 77"/>
                <a:gd name="T65" fmla="*/ 0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7" h="76">
                  <a:moveTo>
                    <a:pt x="39" y="0"/>
                  </a:moveTo>
                  <a:lnTo>
                    <a:pt x="47" y="0"/>
                  </a:lnTo>
                  <a:lnTo>
                    <a:pt x="54" y="3"/>
                  </a:lnTo>
                  <a:lnTo>
                    <a:pt x="61" y="6"/>
                  </a:lnTo>
                  <a:lnTo>
                    <a:pt x="66" y="11"/>
                  </a:lnTo>
                  <a:lnTo>
                    <a:pt x="70" y="17"/>
                  </a:lnTo>
                  <a:lnTo>
                    <a:pt x="75" y="24"/>
                  </a:lnTo>
                  <a:lnTo>
                    <a:pt x="77" y="30"/>
                  </a:lnTo>
                  <a:lnTo>
                    <a:pt x="77" y="39"/>
                  </a:lnTo>
                  <a:lnTo>
                    <a:pt x="77" y="46"/>
                  </a:lnTo>
                  <a:lnTo>
                    <a:pt x="75" y="54"/>
                  </a:lnTo>
                  <a:lnTo>
                    <a:pt x="70" y="60"/>
                  </a:lnTo>
                  <a:lnTo>
                    <a:pt x="66" y="66"/>
                  </a:lnTo>
                  <a:lnTo>
                    <a:pt x="61" y="70"/>
                  </a:lnTo>
                  <a:lnTo>
                    <a:pt x="54" y="74"/>
                  </a:lnTo>
                  <a:lnTo>
                    <a:pt x="47" y="76"/>
                  </a:lnTo>
                  <a:lnTo>
                    <a:pt x="39" y="76"/>
                  </a:lnTo>
                  <a:lnTo>
                    <a:pt x="30" y="76"/>
                  </a:lnTo>
                  <a:lnTo>
                    <a:pt x="24" y="74"/>
                  </a:lnTo>
                  <a:lnTo>
                    <a:pt x="16" y="70"/>
                  </a:lnTo>
                  <a:lnTo>
                    <a:pt x="11" y="66"/>
                  </a:lnTo>
                  <a:lnTo>
                    <a:pt x="7" y="60"/>
                  </a:lnTo>
                  <a:lnTo>
                    <a:pt x="2" y="54"/>
                  </a:lnTo>
                  <a:lnTo>
                    <a:pt x="0" y="46"/>
                  </a:lnTo>
                  <a:lnTo>
                    <a:pt x="0" y="39"/>
                  </a:lnTo>
                  <a:lnTo>
                    <a:pt x="0" y="30"/>
                  </a:lnTo>
                  <a:lnTo>
                    <a:pt x="2" y="24"/>
                  </a:lnTo>
                  <a:lnTo>
                    <a:pt x="7" y="17"/>
                  </a:lnTo>
                  <a:lnTo>
                    <a:pt x="11" y="11"/>
                  </a:lnTo>
                  <a:lnTo>
                    <a:pt x="16" y="6"/>
                  </a:lnTo>
                  <a:lnTo>
                    <a:pt x="24" y="3"/>
                  </a:lnTo>
                  <a:lnTo>
                    <a:pt x="30" y="0"/>
                  </a:lnTo>
                  <a:lnTo>
                    <a:pt x="39" y="0"/>
                  </a:lnTo>
                  <a:close/>
                </a:path>
              </a:pathLst>
            </a:custGeom>
            <a:grpFill/>
            <a:ln>
              <a:noFill/>
            </a:ln>
          </p:spPr>
          <p:txBody>
            <a:bodyPr/>
            <a:lstStyle/>
            <a:p>
              <a:pPr>
                <a:defRPr/>
              </a:pPr>
              <a:endParaRPr lang="zh-CN" altLang="en-US" sz="1350">
                <a:solidFill>
                  <a:prstClr val="black"/>
                </a:solidFill>
              </a:endParaRPr>
            </a:p>
          </p:txBody>
        </p:sp>
      </p:grpSp>
      <p:grpSp>
        <p:nvGrpSpPr>
          <p:cNvPr id="3" name="淘宝店chenying0907 27"/>
          <p:cNvGrpSpPr/>
          <p:nvPr/>
        </p:nvGrpSpPr>
        <p:grpSpPr>
          <a:xfrm>
            <a:off x="228601" y="3917950"/>
            <a:ext cx="966788" cy="968376"/>
            <a:chOff x="228600" y="3917950"/>
            <a:chExt cx="966788" cy="968376"/>
          </a:xfrm>
          <a:solidFill>
            <a:schemeClr val="accent3"/>
          </a:solidFill>
        </p:grpSpPr>
        <p:sp>
          <p:nvSpPr>
            <p:cNvPr id="29" name="淘宝店chenying0907 15"/>
            <p:cNvSpPr>
              <a:spLocks/>
            </p:cNvSpPr>
            <p:nvPr/>
          </p:nvSpPr>
          <p:spPr bwMode="auto">
            <a:xfrm>
              <a:off x="301625" y="3917950"/>
              <a:ext cx="19050" cy="796925"/>
            </a:xfrm>
            <a:custGeom>
              <a:avLst/>
              <a:gdLst>
                <a:gd name="T0" fmla="*/ 37 w 37"/>
                <a:gd name="T1" fmla="*/ 1488 h 1506"/>
                <a:gd name="T2" fmla="*/ 37 w 37"/>
                <a:gd name="T3" fmla="*/ 18 h 1506"/>
                <a:gd name="T4" fmla="*/ 37 w 37"/>
                <a:gd name="T5" fmla="*/ 15 h 1506"/>
                <a:gd name="T6" fmla="*/ 36 w 37"/>
                <a:gd name="T7" fmla="*/ 11 h 1506"/>
                <a:gd name="T8" fmla="*/ 34 w 37"/>
                <a:gd name="T9" fmla="*/ 9 h 1506"/>
                <a:gd name="T10" fmla="*/ 31 w 37"/>
                <a:gd name="T11" fmla="*/ 5 h 1506"/>
                <a:gd name="T12" fmla="*/ 28 w 37"/>
                <a:gd name="T13" fmla="*/ 3 h 1506"/>
                <a:gd name="T14" fmla="*/ 25 w 37"/>
                <a:gd name="T15" fmla="*/ 1 h 1506"/>
                <a:gd name="T16" fmla="*/ 22 w 37"/>
                <a:gd name="T17" fmla="*/ 0 h 1506"/>
                <a:gd name="T18" fmla="*/ 19 w 37"/>
                <a:gd name="T19" fmla="*/ 0 h 1506"/>
                <a:gd name="T20" fmla="*/ 14 w 37"/>
                <a:gd name="T21" fmla="*/ 0 h 1506"/>
                <a:gd name="T22" fmla="*/ 11 w 37"/>
                <a:gd name="T23" fmla="*/ 1 h 1506"/>
                <a:gd name="T24" fmla="*/ 8 w 37"/>
                <a:gd name="T25" fmla="*/ 3 h 1506"/>
                <a:gd name="T26" fmla="*/ 6 w 37"/>
                <a:gd name="T27" fmla="*/ 5 h 1506"/>
                <a:gd name="T28" fmla="*/ 2 w 37"/>
                <a:gd name="T29" fmla="*/ 9 h 1506"/>
                <a:gd name="T30" fmla="*/ 1 w 37"/>
                <a:gd name="T31" fmla="*/ 11 h 1506"/>
                <a:gd name="T32" fmla="*/ 0 w 37"/>
                <a:gd name="T33" fmla="*/ 15 h 1506"/>
                <a:gd name="T34" fmla="*/ 0 w 37"/>
                <a:gd name="T35" fmla="*/ 18 h 1506"/>
                <a:gd name="T36" fmla="*/ 0 w 37"/>
                <a:gd name="T37" fmla="*/ 1488 h 1506"/>
                <a:gd name="T38" fmla="*/ 0 w 37"/>
                <a:gd name="T39" fmla="*/ 1491 h 1506"/>
                <a:gd name="T40" fmla="*/ 1 w 37"/>
                <a:gd name="T41" fmla="*/ 1495 h 1506"/>
                <a:gd name="T42" fmla="*/ 2 w 37"/>
                <a:gd name="T43" fmla="*/ 1499 h 1506"/>
                <a:gd name="T44" fmla="*/ 6 w 37"/>
                <a:gd name="T45" fmla="*/ 1501 h 1506"/>
                <a:gd name="T46" fmla="*/ 8 w 37"/>
                <a:gd name="T47" fmla="*/ 1503 h 1506"/>
                <a:gd name="T48" fmla="*/ 11 w 37"/>
                <a:gd name="T49" fmla="*/ 1505 h 1506"/>
                <a:gd name="T50" fmla="*/ 14 w 37"/>
                <a:gd name="T51" fmla="*/ 1506 h 1506"/>
                <a:gd name="T52" fmla="*/ 19 w 37"/>
                <a:gd name="T53" fmla="*/ 1506 h 1506"/>
                <a:gd name="T54" fmla="*/ 22 w 37"/>
                <a:gd name="T55" fmla="*/ 1506 h 1506"/>
                <a:gd name="T56" fmla="*/ 25 w 37"/>
                <a:gd name="T57" fmla="*/ 1505 h 1506"/>
                <a:gd name="T58" fmla="*/ 28 w 37"/>
                <a:gd name="T59" fmla="*/ 1503 h 1506"/>
                <a:gd name="T60" fmla="*/ 31 w 37"/>
                <a:gd name="T61" fmla="*/ 1501 h 1506"/>
                <a:gd name="T62" fmla="*/ 34 w 37"/>
                <a:gd name="T63" fmla="*/ 1499 h 1506"/>
                <a:gd name="T64" fmla="*/ 36 w 37"/>
                <a:gd name="T65" fmla="*/ 1495 h 1506"/>
                <a:gd name="T66" fmla="*/ 37 w 37"/>
                <a:gd name="T67" fmla="*/ 1491 h 1506"/>
                <a:gd name="T68" fmla="*/ 37 w 37"/>
                <a:gd name="T69" fmla="*/ 1488 h 15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7" h="1506">
                  <a:moveTo>
                    <a:pt x="37" y="1488"/>
                  </a:moveTo>
                  <a:lnTo>
                    <a:pt x="37" y="18"/>
                  </a:lnTo>
                  <a:lnTo>
                    <a:pt x="37" y="15"/>
                  </a:lnTo>
                  <a:lnTo>
                    <a:pt x="36" y="11"/>
                  </a:lnTo>
                  <a:lnTo>
                    <a:pt x="34" y="9"/>
                  </a:lnTo>
                  <a:lnTo>
                    <a:pt x="31" y="5"/>
                  </a:lnTo>
                  <a:lnTo>
                    <a:pt x="28" y="3"/>
                  </a:lnTo>
                  <a:lnTo>
                    <a:pt x="25" y="1"/>
                  </a:lnTo>
                  <a:lnTo>
                    <a:pt x="22" y="0"/>
                  </a:lnTo>
                  <a:lnTo>
                    <a:pt x="19" y="0"/>
                  </a:lnTo>
                  <a:lnTo>
                    <a:pt x="14" y="0"/>
                  </a:lnTo>
                  <a:lnTo>
                    <a:pt x="11" y="1"/>
                  </a:lnTo>
                  <a:lnTo>
                    <a:pt x="8" y="3"/>
                  </a:lnTo>
                  <a:lnTo>
                    <a:pt x="6" y="5"/>
                  </a:lnTo>
                  <a:lnTo>
                    <a:pt x="2" y="9"/>
                  </a:lnTo>
                  <a:lnTo>
                    <a:pt x="1" y="11"/>
                  </a:lnTo>
                  <a:lnTo>
                    <a:pt x="0" y="15"/>
                  </a:lnTo>
                  <a:lnTo>
                    <a:pt x="0" y="18"/>
                  </a:lnTo>
                  <a:lnTo>
                    <a:pt x="0" y="1488"/>
                  </a:lnTo>
                  <a:lnTo>
                    <a:pt x="0" y="1491"/>
                  </a:lnTo>
                  <a:lnTo>
                    <a:pt x="1" y="1495"/>
                  </a:lnTo>
                  <a:lnTo>
                    <a:pt x="2" y="1499"/>
                  </a:lnTo>
                  <a:lnTo>
                    <a:pt x="6" y="1501"/>
                  </a:lnTo>
                  <a:lnTo>
                    <a:pt x="8" y="1503"/>
                  </a:lnTo>
                  <a:lnTo>
                    <a:pt x="11" y="1505"/>
                  </a:lnTo>
                  <a:lnTo>
                    <a:pt x="14" y="1506"/>
                  </a:lnTo>
                  <a:lnTo>
                    <a:pt x="19" y="1506"/>
                  </a:lnTo>
                  <a:lnTo>
                    <a:pt x="22" y="1506"/>
                  </a:lnTo>
                  <a:lnTo>
                    <a:pt x="25" y="1505"/>
                  </a:lnTo>
                  <a:lnTo>
                    <a:pt x="28" y="1503"/>
                  </a:lnTo>
                  <a:lnTo>
                    <a:pt x="31" y="1501"/>
                  </a:lnTo>
                  <a:lnTo>
                    <a:pt x="34" y="1499"/>
                  </a:lnTo>
                  <a:lnTo>
                    <a:pt x="36" y="1495"/>
                  </a:lnTo>
                  <a:lnTo>
                    <a:pt x="37" y="1491"/>
                  </a:lnTo>
                  <a:lnTo>
                    <a:pt x="37" y="1488"/>
                  </a:lnTo>
                  <a:close/>
                </a:path>
              </a:pathLst>
            </a:custGeom>
            <a:grpFill/>
            <a:ln>
              <a:noFill/>
            </a:ln>
          </p:spPr>
          <p:txBody>
            <a:bodyPr/>
            <a:lstStyle/>
            <a:p>
              <a:pPr>
                <a:defRPr/>
              </a:pPr>
              <a:endParaRPr lang="zh-CN" altLang="en-US" sz="1350">
                <a:solidFill>
                  <a:prstClr val="black"/>
                </a:solidFill>
              </a:endParaRPr>
            </a:p>
          </p:txBody>
        </p:sp>
        <p:sp>
          <p:nvSpPr>
            <p:cNvPr id="30" name="淘宝店chenying0907 16"/>
            <p:cNvSpPr>
              <a:spLocks/>
            </p:cNvSpPr>
            <p:nvPr/>
          </p:nvSpPr>
          <p:spPr bwMode="auto">
            <a:xfrm>
              <a:off x="228600" y="4400550"/>
              <a:ext cx="84138" cy="303213"/>
            </a:xfrm>
            <a:custGeom>
              <a:avLst/>
              <a:gdLst>
                <a:gd name="T0" fmla="*/ 66 w 159"/>
                <a:gd name="T1" fmla="*/ 478 h 574"/>
                <a:gd name="T2" fmla="*/ 82 w 159"/>
                <a:gd name="T3" fmla="*/ 449 h 574"/>
                <a:gd name="T4" fmla="*/ 54 w 159"/>
                <a:gd name="T5" fmla="*/ 422 h 574"/>
                <a:gd name="T6" fmla="*/ 21 w 159"/>
                <a:gd name="T7" fmla="*/ 385 h 574"/>
                <a:gd name="T8" fmla="*/ 2 w 159"/>
                <a:gd name="T9" fmla="*/ 336 h 574"/>
                <a:gd name="T10" fmla="*/ 1 w 159"/>
                <a:gd name="T11" fmla="*/ 281 h 574"/>
                <a:gd name="T12" fmla="*/ 15 w 159"/>
                <a:gd name="T13" fmla="*/ 239 h 574"/>
                <a:gd name="T14" fmla="*/ 71 w 159"/>
                <a:gd name="T15" fmla="*/ 168 h 574"/>
                <a:gd name="T16" fmla="*/ 111 w 159"/>
                <a:gd name="T17" fmla="*/ 105 h 574"/>
                <a:gd name="T18" fmla="*/ 111 w 159"/>
                <a:gd name="T19" fmla="*/ 60 h 574"/>
                <a:gd name="T20" fmla="*/ 94 w 159"/>
                <a:gd name="T21" fmla="*/ 36 h 574"/>
                <a:gd name="T22" fmla="*/ 69 w 159"/>
                <a:gd name="T23" fmla="*/ 32 h 574"/>
                <a:gd name="T24" fmla="*/ 53 w 159"/>
                <a:gd name="T25" fmla="*/ 38 h 574"/>
                <a:gd name="T26" fmla="*/ 48 w 159"/>
                <a:gd name="T27" fmla="*/ 51 h 574"/>
                <a:gd name="T28" fmla="*/ 52 w 159"/>
                <a:gd name="T29" fmla="*/ 65 h 574"/>
                <a:gd name="T30" fmla="*/ 64 w 159"/>
                <a:gd name="T31" fmla="*/ 74 h 574"/>
                <a:gd name="T32" fmla="*/ 77 w 159"/>
                <a:gd name="T33" fmla="*/ 77 h 574"/>
                <a:gd name="T34" fmla="*/ 82 w 159"/>
                <a:gd name="T35" fmla="*/ 95 h 574"/>
                <a:gd name="T36" fmla="*/ 71 w 159"/>
                <a:gd name="T37" fmla="*/ 105 h 574"/>
                <a:gd name="T38" fmla="*/ 47 w 159"/>
                <a:gd name="T39" fmla="*/ 100 h 574"/>
                <a:gd name="T40" fmla="*/ 25 w 159"/>
                <a:gd name="T41" fmla="*/ 79 h 574"/>
                <a:gd name="T42" fmla="*/ 16 w 159"/>
                <a:gd name="T43" fmla="*/ 52 h 574"/>
                <a:gd name="T44" fmla="*/ 24 w 159"/>
                <a:gd name="T45" fmla="*/ 24 h 574"/>
                <a:gd name="T46" fmla="*/ 55 w 159"/>
                <a:gd name="T47" fmla="*/ 2 h 574"/>
                <a:gd name="T48" fmla="*/ 90 w 159"/>
                <a:gd name="T49" fmla="*/ 2 h 574"/>
                <a:gd name="T50" fmla="*/ 121 w 159"/>
                <a:gd name="T51" fmla="*/ 20 h 574"/>
                <a:gd name="T52" fmla="*/ 142 w 159"/>
                <a:gd name="T53" fmla="*/ 51 h 574"/>
                <a:gd name="T54" fmla="*/ 146 w 159"/>
                <a:gd name="T55" fmla="*/ 99 h 574"/>
                <a:gd name="T56" fmla="*/ 128 w 159"/>
                <a:gd name="T57" fmla="*/ 145 h 574"/>
                <a:gd name="T58" fmla="*/ 70 w 159"/>
                <a:gd name="T59" fmla="*/ 215 h 574"/>
                <a:gd name="T60" fmla="*/ 42 w 159"/>
                <a:gd name="T61" fmla="*/ 256 h 574"/>
                <a:gd name="T62" fmla="*/ 30 w 159"/>
                <a:gd name="T63" fmla="*/ 309 h 574"/>
                <a:gd name="T64" fmla="*/ 47 w 159"/>
                <a:gd name="T65" fmla="*/ 367 h 574"/>
                <a:gd name="T66" fmla="*/ 89 w 159"/>
                <a:gd name="T67" fmla="*/ 410 h 574"/>
                <a:gd name="T68" fmla="*/ 126 w 159"/>
                <a:gd name="T69" fmla="*/ 424 h 574"/>
                <a:gd name="T70" fmla="*/ 143 w 159"/>
                <a:gd name="T71" fmla="*/ 426 h 574"/>
                <a:gd name="T72" fmla="*/ 153 w 159"/>
                <a:gd name="T73" fmla="*/ 430 h 574"/>
                <a:gd name="T74" fmla="*/ 158 w 159"/>
                <a:gd name="T75" fmla="*/ 448 h 574"/>
                <a:gd name="T76" fmla="*/ 147 w 159"/>
                <a:gd name="T77" fmla="*/ 457 h 574"/>
                <a:gd name="T78" fmla="*/ 124 w 159"/>
                <a:gd name="T79" fmla="*/ 458 h 574"/>
                <a:gd name="T80" fmla="*/ 99 w 159"/>
                <a:gd name="T81" fmla="*/ 479 h 574"/>
                <a:gd name="T82" fmla="*/ 96 w 159"/>
                <a:gd name="T83" fmla="*/ 510 h 574"/>
                <a:gd name="T84" fmla="*/ 115 w 159"/>
                <a:gd name="T85" fmla="*/ 536 h 574"/>
                <a:gd name="T86" fmla="*/ 145 w 159"/>
                <a:gd name="T87" fmla="*/ 543 h 574"/>
                <a:gd name="T88" fmla="*/ 156 w 159"/>
                <a:gd name="T89" fmla="*/ 552 h 574"/>
                <a:gd name="T90" fmla="*/ 150 w 159"/>
                <a:gd name="T91" fmla="*/ 570 h 574"/>
                <a:gd name="T92" fmla="*/ 134 w 159"/>
                <a:gd name="T93" fmla="*/ 574 h 574"/>
                <a:gd name="T94" fmla="*/ 106 w 159"/>
                <a:gd name="T95" fmla="*/ 566 h 574"/>
                <a:gd name="T96" fmla="*/ 82 w 159"/>
                <a:gd name="T97" fmla="*/ 550 h 574"/>
                <a:gd name="T98" fmla="*/ 66 w 159"/>
                <a:gd name="T99" fmla="*/ 526 h 5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59" h="574">
                  <a:moveTo>
                    <a:pt x="62" y="505"/>
                  </a:moveTo>
                  <a:lnTo>
                    <a:pt x="63" y="495"/>
                  </a:lnTo>
                  <a:lnTo>
                    <a:pt x="64" y="486"/>
                  </a:lnTo>
                  <a:lnTo>
                    <a:pt x="66" y="478"/>
                  </a:lnTo>
                  <a:lnTo>
                    <a:pt x="68" y="470"/>
                  </a:lnTo>
                  <a:lnTo>
                    <a:pt x="72" y="462"/>
                  </a:lnTo>
                  <a:lnTo>
                    <a:pt x="77" y="456"/>
                  </a:lnTo>
                  <a:lnTo>
                    <a:pt x="82" y="449"/>
                  </a:lnTo>
                  <a:lnTo>
                    <a:pt x="89" y="444"/>
                  </a:lnTo>
                  <a:lnTo>
                    <a:pt x="77" y="438"/>
                  </a:lnTo>
                  <a:lnTo>
                    <a:pt x="65" y="431"/>
                  </a:lnTo>
                  <a:lnTo>
                    <a:pt x="54" y="422"/>
                  </a:lnTo>
                  <a:lnTo>
                    <a:pt x="45" y="415"/>
                  </a:lnTo>
                  <a:lnTo>
                    <a:pt x="36" y="405"/>
                  </a:lnTo>
                  <a:lnTo>
                    <a:pt x="28" y="396"/>
                  </a:lnTo>
                  <a:lnTo>
                    <a:pt x="21" y="385"/>
                  </a:lnTo>
                  <a:lnTo>
                    <a:pt x="15" y="373"/>
                  </a:lnTo>
                  <a:lnTo>
                    <a:pt x="10" y="361"/>
                  </a:lnTo>
                  <a:lnTo>
                    <a:pt x="5" y="349"/>
                  </a:lnTo>
                  <a:lnTo>
                    <a:pt x="2" y="336"/>
                  </a:lnTo>
                  <a:lnTo>
                    <a:pt x="0" y="323"/>
                  </a:lnTo>
                  <a:lnTo>
                    <a:pt x="0" y="309"/>
                  </a:lnTo>
                  <a:lnTo>
                    <a:pt x="0" y="295"/>
                  </a:lnTo>
                  <a:lnTo>
                    <a:pt x="1" y="281"/>
                  </a:lnTo>
                  <a:lnTo>
                    <a:pt x="4" y="267"/>
                  </a:lnTo>
                  <a:lnTo>
                    <a:pt x="8" y="257"/>
                  </a:lnTo>
                  <a:lnTo>
                    <a:pt x="11" y="249"/>
                  </a:lnTo>
                  <a:lnTo>
                    <a:pt x="15" y="239"/>
                  </a:lnTo>
                  <a:lnTo>
                    <a:pt x="21" y="230"/>
                  </a:lnTo>
                  <a:lnTo>
                    <a:pt x="31" y="214"/>
                  </a:lnTo>
                  <a:lnTo>
                    <a:pt x="44" y="198"/>
                  </a:lnTo>
                  <a:lnTo>
                    <a:pt x="71" y="168"/>
                  </a:lnTo>
                  <a:lnTo>
                    <a:pt x="96" y="136"/>
                  </a:lnTo>
                  <a:lnTo>
                    <a:pt x="103" y="126"/>
                  </a:lnTo>
                  <a:lnTo>
                    <a:pt x="108" y="116"/>
                  </a:lnTo>
                  <a:lnTo>
                    <a:pt x="111" y="105"/>
                  </a:lnTo>
                  <a:lnTo>
                    <a:pt x="115" y="93"/>
                  </a:lnTo>
                  <a:lnTo>
                    <a:pt x="115" y="82"/>
                  </a:lnTo>
                  <a:lnTo>
                    <a:pt x="115" y="70"/>
                  </a:lnTo>
                  <a:lnTo>
                    <a:pt x="111" y="60"/>
                  </a:lnTo>
                  <a:lnTo>
                    <a:pt x="107" y="49"/>
                  </a:lnTo>
                  <a:lnTo>
                    <a:pt x="104" y="44"/>
                  </a:lnTo>
                  <a:lnTo>
                    <a:pt x="98" y="39"/>
                  </a:lnTo>
                  <a:lnTo>
                    <a:pt x="94" y="36"/>
                  </a:lnTo>
                  <a:lnTo>
                    <a:pt x="88" y="34"/>
                  </a:lnTo>
                  <a:lnTo>
                    <a:pt x="82" y="32"/>
                  </a:lnTo>
                  <a:lnTo>
                    <a:pt x="76" y="32"/>
                  </a:lnTo>
                  <a:lnTo>
                    <a:pt x="69" y="32"/>
                  </a:lnTo>
                  <a:lnTo>
                    <a:pt x="64" y="32"/>
                  </a:lnTo>
                  <a:lnTo>
                    <a:pt x="59" y="34"/>
                  </a:lnTo>
                  <a:lnTo>
                    <a:pt x="55" y="35"/>
                  </a:lnTo>
                  <a:lnTo>
                    <a:pt x="53" y="38"/>
                  </a:lnTo>
                  <a:lnTo>
                    <a:pt x="51" y="40"/>
                  </a:lnTo>
                  <a:lnTo>
                    <a:pt x="50" y="45"/>
                  </a:lnTo>
                  <a:lnTo>
                    <a:pt x="49" y="48"/>
                  </a:lnTo>
                  <a:lnTo>
                    <a:pt x="48" y="51"/>
                  </a:lnTo>
                  <a:lnTo>
                    <a:pt x="49" y="55"/>
                  </a:lnTo>
                  <a:lnTo>
                    <a:pt x="49" y="59"/>
                  </a:lnTo>
                  <a:lnTo>
                    <a:pt x="51" y="62"/>
                  </a:lnTo>
                  <a:lnTo>
                    <a:pt x="52" y="65"/>
                  </a:lnTo>
                  <a:lnTo>
                    <a:pt x="54" y="68"/>
                  </a:lnTo>
                  <a:lnTo>
                    <a:pt x="57" y="70"/>
                  </a:lnTo>
                  <a:lnTo>
                    <a:pt x="61" y="73"/>
                  </a:lnTo>
                  <a:lnTo>
                    <a:pt x="64" y="74"/>
                  </a:lnTo>
                  <a:lnTo>
                    <a:pt x="68" y="74"/>
                  </a:lnTo>
                  <a:lnTo>
                    <a:pt x="71" y="74"/>
                  </a:lnTo>
                  <a:lnTo>
                    <a:pt x="75" y="75"/>
                  </a:lnTo>
                  <a:lnTo>
                    <a:pt x="77" y="77"/>
                  </a:lnTo>
                  <a:lnTo>
                    <a:pt x="79" y="79"/>
                  </a:lnTo>
                  <a:lnTo>
                    <a:pt x="82" y="83"/>
                  </a:lnTo>
                  <a:lnTo>
                    <a:pt x="82" y="89"/>
                  </a:lnTo>
                  <a:lnTo>
                    <a:pt x="82" y="95"/>
                  </a:lnTo>
                  <a:lnTo>
                    <a:pt x="79" y="100"/>
                  </a:lnTo>
                  <a:lnTo>
                    <a:pt x="77" y="102"/>
                  </a:lnTo>
                  <a:lnTo>
                    <a:pt x="75" y="104"/>
                  </a:lnTo>
                  <a:lnTo>
                    <a:pt x="71" y="105"/>
                  </a:lnTo>
                  <a:lnTo>
                    <a:pt x="68" y="105"/>
                  </a:lnTo>
                  <a:lnTo>
                    <a:pt x="61" y="104"/>
                  </a:lnTo>
                  <a:lnTo>
                    <a:pt x="53" y="103"/>
                  </a:lnTo>
                  <a:lnTo>
                    <a:pt x="47" y="100"/>
                  </a:lnTo>
                  <a:lnTo>
                    <a:pt x="40" y="95"/>
                  </a:lnTo>
                  <a:lnTo>
                    <a:pt x="35" y="91"/>
                  </a:lnTo>
                  <a:lnTo>
                    <a:pt x="29" y="86"/>
                  </a:lnTo>
                  <a:lnTo>
                    <a:pt x="25" y="79"/>
                  </a:lnTo>
                  <a:lnTo>
                    <a:pt x="22" y="73"/>
                  </a:lnTo>
                  <a:lnTo>
                    <a:pt x="18" y="66"/>
                  </a:lnTo>
                  <a:lnTo>
                    <a:pt x="17" y="59"/>
                  </a:lnTo>
                  <a:lnTo>
                    <a:pt x="16" y="52"/>
                  </a:lnTo>
                  <a:lnTo>
                    <a:pt x="16" y="45"/>
                  </a:lnTo>
                  <a:lnTo>
                    <a:pt x="17" y="37"/>
                  </a:lnTo>
                  <a:lnTo>
                    <a:pt x="21" y="31"/>
                  </a:lnTo>
                  <a:lnTo>
                    <a:pt x="24" y="24"/>
                  </a:lnTo>
                  <a:lnTo>
                    <a:pt x="29" y="19"/>
                  </a:lnTo>
                  <a:lnTo>
                    <a:pt x="38" y="11"/>
                  </a:lnTo>
                  <a:lnTo>
                    <a:pt x="47" y="7"/>
                  </a:lnTo>
                  <a:lnTo>
                    <a:pt x="55" y="2"/>
                  </a:lnTo>
                  <a:lnTo>
                    <a:pt x="64" y="0"/>
                  </a:lnTo>
                  <a:lnTo>
                    <a:pt x="72" y="0"/>
                  </a:lnTo>
                  <a:lnTo>
                    <a:pt x="81" y="0"/>
                  </a:lnTo>
                  <a:lnTo>
                    <a:pt x="90" y="2"/>
                  </a:lnTo>
                  <a:lnTo>
                    <a:pt x="98" y="5"/>
                  </a:lnTo>
                  <a:lnTo>
                    <a:pt x="106" y="9"/>
                  </a:lnTo>
                  <a:lnTo>
                    <a:pt x="113" y="14"/>
                  </a:lnTo>
                  <a:lnTo>
                    <a:pt x="121" y="20"/>
                  </a:lnTo>
                  <a:lnTo>
                    <a:pt x="126" y="26"/>
                  </a:lnTo>
                  <a:lnTo>
                    <a:pt x="133" y="34"/>
                  </a:lnTo>
                  <a:lnTo>
                    <a:pt x="137" y="42"/>
                  </a:lnTo>
                  <a:lnTo>
                    <a:pt x="142" y="51"/>
                  </a:lnTo>
                  <a:lnTo>
                    <a:pt x="144" y="61"/>
                  </a:lnTo>
                  <a:lnTo>
                    <a:pt x="147" y="74"/>
                  </a:lnTo>
                  <a:lnTo>
                    <a:pt x="147" y="87"/>
                  </a:lnTo>
                  <a:lnTo>
                    <a:pt x="146" y="99"/>
                  </a:lnTo>
                  <a:lnTo>
                    <a:pt x="143" y="110"/>
                  </a:lnTo>
                  <a:lnTo>
                    <a:pt x="139" y="122"/>
                  </a:lnTo>
                  <a:lnTo>
                    <a:pt x="134" y="134"/>
                  </a:lnTo>
                  <a:lnTo>
                    <a:pt x="128" y="145"/>
                  </a:lnTo>
                  <a:lnTo>
                    <a:pt x="120" y="156"/>
                  </a:lnTo>
                  <a:lnTo>
                    <a:pt x="105" y="176"/>
                  </a:lnTo>
                  <a:lnTo>
                    <a:pt x="88" y="196"/>
                  </a:lnTo>
                  <a:lnTo>
                    <a:pt x="70" y="215"/>
                  </a:lnTo>
                  <a:lnTo>
                    <a:pt x="55" y="235"/>
                  </a:lnTo>
                  <a:lnTo>
                    <a:pt x="51" y="241"/>
                  </a:lnTo>
                  <a:lnTo>
                    <a:pt x="47" y="249"/>
                  </a:lnTo>
                  <a:lnTo>
                    <a:pt x="42" y="256"/>
                  </a:lnTo>
                  <a:lnTo>
                    <a:pt x="39" y="264"/>
                  </a:lnTo>
                  <a:lnTo>
                    <a:pt x="35" y="279"/>
                  </a:lnTo>
                  <a:lnTo>
                    <a:pt x="31" y="294"/>
                  </a:lnTo>
                  <a:lnTo>
                    <a:pt x="30" y="309"/>
                  </a:lnTo>
                  <a:lnTo>
                    <a:pt x="32" y="324"/>
                  </a:lnTo>
                  <a:lnTo>
                    <a:pt x="36" y="339"/>
                  </a:lnTo>
                  <a:lnTo>
                    <a:pt x="40" y="353"/>
                  </a:lnTo>
                  <a:lnTo>
                    <a:pt x="47" y="367"/>
                  </a:lnTo>
                  <a:lnTo>
                    <a:pt x="55" y="379"/>
                  </a:lnTo>
                  <a:lnTo>
                    <a:pt x="65" y="391"/>
                  </a:lnTo>
                  <a:lnTo>
                    <a:pt x="77" y="401"/>
                  </a:lnTo>
                  <a:lnTo>
                    <a:pt x="89" y="410"/>
                  </a:lnTo>
                  <a:lnTo>
                    <a:pt x="103" y="417"/>
                  </a:lnTo>
                  <a:lnTo>
                    <a:pt x="110" y="419"/>
                  </a:lnTo>
                  <a:lnTo>
                    <a:pt x="119" y="422"/>
                  </a:lnTo>
                  <a:lnTo>
                    <a:pt x="126" y="424"/>
                  </a:lnTo>
                  <a:lnTo>
                    <a:pt x="135" y="426"/>
                  </a:lnTo>
                  <a:lnTo>
                    <a:pt x="137" y="425"/>
                  </a:lnTo>
                  <a:lnTo>
                    <a:pt x="138" y="425"/>
                  </a:lnTo>
                  <a:lnTo>
                    <a:pt x="143" y="426"/>
                  </a:lnTo>
                  <a:lnTo>
                    <a:pt x="146" y="427"/>
                  </a:lnTo>
                  <a:lnTo>
                    <a:pt x="149" y="427"/>
                  </a:lnTo>
                  <a:lnTo>
                    <a:pt x="151" y="429"/>
                  </a:lnTo>
                  <a:lnTo>
                    <a:pt x="153" y="430"/>
                  </a:lnTo>
                  <a:lnTo>
                    <a:pt x="156" y="432"/>
                  </a:lnTo>
                  <a:lnTo>
                    <a:pt x="158" y="438"/>
                  </a:lnTo>
                  <a:lnTo>
                    <a:pt x="159" y="443"/>
                  </a:lnTo>
                  <a:lnTo>
                    <a:pt x="158" y="448"/>
                  </a:lnTo>
                  <a:lnTo>
                    <a:pt x="155" y="453"/>
                  </a:lnTo>
                  <a:lnTo>
                    <a:pt x="152" y="455"/>
                  </a:lnTo>
                  <a:lnTo>
                    <a:pt x="150" y="456"/>
                  </a:lnTo>
                  <a:lnTo>
                    <a:pt x="147" y="457"/>
                  </a:lnTo>
                  <a:lnTo>
                    <a:pt x="144" y="457"/>
                  </a:lnTo>
                  <a:lnTo>
                    <a:pt x="139" y="457"/>
                  </a:lnTo>
                  <a:lnTo>
                    <a:pt x="135" y="456"/>
                  </a:lnTo>
                  <a:lnTo>
                    <a:pt x="124" y="458"/>
                  </a:lnTo>
                  <a:lnTo>
                    <a:pt x="117" y="461"/>
                  </a:lnTo>
                  <a:lnTo>
                    <a:pt x="109" y="466"/>
                  </a:lnTo>
                  <a:lnTo>
                    <a:pt x="104" y="472"/>
                  </a:lnTo>
                  <a:lnTo>
                    <a:pt x="99" y="479"/>
                  </a:lnTo>
                  <a:lnTo>
                    <a:pt x="96" y="486"/>
                  </a:lnTo>
                  <a:lnTo>
                    <a:pt x="95" y="494"/>
                  </a:lnTo>
                  <a:lnTo>
                    <a:pt x="95" y="502"/>
                  </a:lnTo>
                  <a:lnTo>
                    <a:pt x="96" y="510"/>
                  </a:lnTo>
                  <a:lnTo>
                    <a:pt x="98" y="518"/>
                  </a:lnTo>
                  <a:lnTo>
                    <a:pt x="103" y="525"/>
                  </a:lnTo>
                  <a:lnTo>
                    <a:pt x="108" y="530"/>
                  </a:lnTo>
                  <a:lnTo>
                    <a:pt x="115" y="536"/>
                  </a:lnTo>
                  <a:lnTo>
                    <a:pt x="122" y="540"/>
                  </a:lnTo>
                  <a:lnTo>
                    <a:pt x="131" y="542"/>
                  </a:lnTo>
                  <a:lnTo>
                    <a:pt x="142" y="542"/>
                  </a:lnTo>
                  <a:lnTo>
                    <a:pt x="145" y="543"/>
                  </a:lnTo>
                  <a:lnTo>
                    <a:pt x="148" y="543"/>
                  </a:lnTo>
                  <a:lnTo>
                    <a:pt x="151" y="546"/>
                  </a:lnTo>
                  <a:lnTo>
                    <a:pt x="152" y="547"/>
                  </a:lnTo>
                  <a:lnTo>
                    <a:pt x="156" y="552"/>
                  </a:lnTo>
                  <a:lnTo>
                    <a:pt x="157" y="557"/>
                  </a:lnTo>
                  <a:lnTo>
                    <a:pt x="156" y="563"/>
                  </a:lnTo>
                  <a:lnTo>
                    <a:pt x="152" y="568"/>
                  </a:lnTo>
                  <a:lnTo>
                    <a:pt x="150" y="570"/>
                  </a:lnTo>
                  <a:lnTo>
                    <a:pt x="148" y="573"/>
                  </a:lnTo>
                  <a:lnTo>
                    <a:pt x="145" y="574"/>
                  </a:lnTo>
                  <a:lnTo>
                    <a:pt x="142" y="574"/>
                  </a:lnTo>
                  <a:lnTo>
                    <a:pt x="134" y="574"/>
                  </a:lnTo>
                  <a:lnTo>
                    <a:pt x="126" y="573"/>
                  </a:lnTo>
                  <a:lnTo>
                    <a:pt x="120" y="572"/>
                  </a:lnTo>
                  <a:lnTo>
                    <a:pt x="112" y="569"/>
                  </a:lnTo>
                  <a:lnTo>
                    <a:pt x="106" y="566"/>
                  </a:lnTo>
                  <a:lnTo>
                    <a:pt x="99" y="563"/>
                  </a:lnTo>
                  <a:lnTo>
                    <a:pt x="93" y="560"/>
                  </a:lnTo>
                  <a:lnTo>
                    <a:pt x="88" y="555"/>
                  </a:lnTo>
                  <a:lnTo>
                    <a:pt x="82" y="550"/>
                  </a:lnTo>
                  <a:lnTo>
                    <a:pt x="77" y="546"/>
                  </a:lnTo>
                  <a:lnTo>
                    <a:pt x="74" y="539"/>
                  </a:lnTo>
                  <a:lnTo>
                    <a:pt x="69" y="533"/>
                  </a:lnTo>
                  <a:lnTo>
                    <a:pt x="66" y="526"/>
                  </a:lnTo>
                  <a:lnTo>
                    <a:pt x="64" y="520"/>
                  </a:lnTo>
                  <a:lnTo>
                    <a:pt x="63" y="512"/>
                  </a:lnTo>
                  <a:lnTo>
                    <a:pt x="62" y="505"/>
                  </a:lnTo>
                  <a:close/>
                </a:path>
              </a:pathLst>
            </a:custGeom>
            <a:grpFill/>
            <a:ln>
              <a:noFill/>
            </a:ln>
          </p:spPr>
          <p:txBody>
            <a:bodyPr/>
            <a:lstStyle/>
            <a:p>
              <a:pPr>
                <a:defRPr/>
              </a:pPr>
              <a:endParaRPr lang="zh-CN" altLang="en-US" sz="1350">
                <a:solidFill>
                  <a:prstClr val="black"/>
                </a:solidFill>
              </a:endParaRPr>
            </a:p>
          </p:txBody>
        </p:sp>
        <p:sp>
          <p:nvSpPr>
            <p:cNvPr id="31" name="淘宝店chenying0907 17"/>
            <p:cNvSpPr>
              <a:spLocks/>
            </p:cNvSpPr>
            <p:nvPr/>
          </p:nvSpPr>
          <p:spPr bwMode="auto">
            <a:xfrm>
              <a:off x="312738" y="4400550"/>
              <a:ext cx="84138" cy="303213"/>
            </a:xfrm>
            <a:custGeom>
              <a:avLst/>
              <a:gdLst>
                <a:gd name="T0" fmla="*/ 93 w 159"/>
                <a:gd name="T1" fmla="*/ 478 h 574"/>
                <a:gd name="T2" fmla="*/ 77 w 159"/>
                <a:gd name="T3" fmla="*/ 449 h 574"/>
                <a:gd name="T4" fmla="*/ 105 w 159"/>
                <a:gd name="T5" fmla="*/ 422 h 574"/>
                <a:gd name="T6" fmla="*/ 138 w 159"/>
                <a:gd name="T7" fmla="*/ 385 h 574"/>
                <a:gd name="T8" fmla="*/ 156 w 159"/>
                <a:gd name="T9" fmla="*/ 336 h 574"/>
                <a:gd name="T10" fmla="*/ 158 w 159"/>
                <a:gd name="T11" fmla="*/ 281 h 574"/>
                <a:gd name="T12" fmla="*/ 143 w 159"/>
                <a:gd name="T13" fmla="*/ 239 h 574"/>
                <a:gd name="T14" fmla="*/ 87 w 159"/>
                <a:gd name="T15" fmla="*/ 168 h 574"/>
                <a:gd name="T16" fmla="*/ 47 w 159"/>
                <a:gd name="T17" fmla="*/ 105 h 574"/>
                <a:gd name="T18" fmla="*/ 47 w 159"/>
                <a:gd name="T19" fmla="*/ 60 h 574"/>
                <a:gd name="T20" fmla="*/ 65 w 159"/>
                <a:gd name="T21" fmla="*/ 36 h 574"/>
                <a:gd name="T22" fmla="*/ 89 w 159"/>
                <a:gd name="T23" fmla="*/ 32 h 574"/>
                <a:gd name="T24" fmla="*/ 106 w 159"/>
                <a:gd name="T25" fmla="*/ 38 h 574"/>
                <a:gd name="T26" fmla="*/ 111 w 159"/>
                <a:gd name="T27" fmla="*/ 51 h 574"/>
                <a:gd name="T28" fmla="*/ 107 w 159"/>
                <a:gd name="T29" fmla="*/ 65 h 574"/>
                <a:gd name="T30" fmla="*/ 95 w 159"/>
                <a:gd name="T31" fmla="*/ 74 h 574"/>
                <a:gd name="T32" fmla="*/ 82 w 159"/>
                <a:gd name="T33" fmla="*/ 77 h 574"/>
                <a:gd name="T34" fmla="*/ 77 w 159"/>
                <a:gd name="T35" fmla="*/ 95 h 574"/>
                <a:gd name="T36" fmla="*/ 87 w 159"/>
                <a:gd name="T37" fmla="*/ 105 h 574"/>
                <a:gd name="T38" fmla="*/ 112 w 159"/>
                <a:gd name="T39" fmla="*/ 100 h 574"/>
                <a:gd name="T40" fmla="*/ 134 w 159"/>
                <a:gd name="T41" fmla="*/ 79 h 574"/>
                <a:gd name="T42" fmla="*/ 142 w 159"/>
                <a:gd name="T43" fmla="*/ 52 h 574"/>
                <a:gd name="T44" fmla="*/ 135 w 159"/>
                <a:gd name="T45" fmla="*/ 24 h 574"/>
                <a:gd name="T46" fmla="*/ 104 w 159"/>
                <a:gd name="T47" fmla="*/ 2 h 574"/>
                <a:gd name="T48" fmla="*/ 69 w 159"/>
                <a:gd name="T49" fmla="*/ 2 h 574"/>
                <a:gd name="T50" fmla="*/ 39 w 159"/>
                <a:gd name="T51" fmla="*/ 20 h 574"/>
                <a:gd name="T52" fmla="*/ 17 w 159"/>
                <a:gd name="T53" fmla="*/ 51 h 574"/>
                <a:gd name="T54" fmla="*/ 13 w 159"/>
                <a:gd name="T55" fmla="*/ 99 h 574"/>
                <a:gd name="T56" fmla="*/ 31 w 159"/>
                <a:gd name="T57" fmla="*/ 145 h 574"/>
                <a:gd name="T58" fmla="*/ 88 w 159"/>
                <a:gd name="T59" fmla="*/ 215 h 574"/>
                <a:gd name="T60" fmla="*/ 116 w 159"/>
                <a:gd name="T61" fmla="*/ 256 h 574"/>
                <a:gd name="T62" fmla="*/ 128 w 159"/>
                <a:gd name="T63" fmla="*/ 309 h 574"/>
                <a:gd name="T64" fmla="*/ 112 w 159"/>
                <a:gd name="T65" fmla="*/ 367 h 574"/>
                <a:gd name="T66" fmla="*/ 70 w 159"/>
                <a:gd name="T67" fmla="*/ 410 h 574"/>
                <a:gd name="T68" fmla="*/ 32 w 159"/>
                <a:gd name="T69" fmla="*/ 424 h 574"/>
                <a:gd name="T70" fmla="*/ 16 w 159"/>
                <a:gd name="T71" fmla="*/ 426 h 574"/>
                <a:gd name="T72" fmla="*/ 5 w 159"/>
                <a:gd name="T73" fmla="*/ 430 h 574"/>
                <a:gd name="T74" fmla="*/ 1 w 159"/>
                <a:gd name="T75" fmla="*/ 448 h 574"/>
                <a:gd name="T76" fmla="*/ 12 w 159"/>
                <a:gd name="T77" fmla="*/ 457 h 574"/>
                <a:gd name="T78" fmla="*/ 34 w 159"/>
                <a:gd name="T79" fmla="*/ 458 h 574"/>
                <a:gd name="T80" fmla="*/ 59 w 159"/>
                <a:gd name="T81" fmla="*/ 479 h 574"/>
                <a:gd name="T82" fmla="*/ 62 w 159"/>
                <a:gd name="T83" fmla="*/ 510 h 574"/>
                <a:gd name="T84" fmla="*/ 44 w 159"/>
                <a:gd name="T85" fmla="*/ 536 h 574"/>
                <a:gd name="T86" fmla="*/ 14 w 159"/>
                <a:gd name="T87" fmla="*/ 543 h 574"/>
                <a:gd name="T88" fmla="*/ 3 w 159"/>
                <a:gd name="T89" fmla="*/ 552 h 574"/>
                <a:gd name="T90" fmla="*/ 8 w 159"/>
                <a:gd name="T91" fmla="*/ 570 h 574"/>
                <a:gd name="T92" fmla="*/ 25 w 159"/>
                <a:gd name="T93" fmla="*/ 574 h 574"/>
                <a:gd name="T94" fmla="*/ 53 w 159"/>
                <a:gd name="T95" fmla="*/ 566 h 574"/>
                <a:gd name="T96" fmla="*/ 77 w 159"/>
                <a:gd name="T97" fmla="*/ 550 h 574"/>
                <a:gd name="T98" fmla="*/ 93 w 159"/>
                <a:gd name="T99" fmla="*/ 526 h 5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59" h="574">
                  <a:moveTo>
                    <a:pt x="97" y="505"/>
                  </a:moveTo>
                  <a:lnTo>
                    <a:pt x="96" y="495"/>
                  </a:lnTo>
                  <a:lnTo>
                    <a:pt x="95" y="486"/>
                  </a:lnTo>
                  <a:lnTo>
                    <a:pt x="93" y="478"/>
                  </a:lnTo>
                  <a:lnTo>
                    <a:pt x="91" y="470"/>
                  </a:lnTo>
                  <a:lnTo>
                    <a:pt x="86" y="462"/>
                  </a:lnTo>
                  <a:lnTo>
                    <a:pt x="82" y="456"/>
                  </a:lnTo>
                  <a:lnTo>
                    <a:pt x="77" y="449"/>
                  </a:lnTo>
                  <a:lnTo>
                    <a:pt x="71" y="444"/>
                  </a:lnTo>
                  <a:lnTo>
                    <a:pt x="83" y="438"/>
                  </a:lnTo>
                  <a:lnTo>
                    <a:pt x="94" y="431"/>
                  </a:lnTo>
                  <a:lnTo>
                    <a:pt x="105" y="422"/>
                  </a:lnTo>
                  <a:lnTo>
                    <a:pt x="114" y="415"/>
                  </a:lnTo>
                  <a:lnTo>
                    <a:pt x="123" y="405"/>
                  </a:lnTo>
                  <a:lnTo>
                    <a:pt x="131" y="396"/>
                  </a:lnTo>
                  <a:lnTo>
                    <a:pt x="138" y="385"/>
                  </a:lnTo>
                  <a:lnTo>
                    <a:pt x="143" y="373"/>
                  </a:lnTo>
                  <a:lnTo>
                    <a:pt x="149" y="361"/>
                  </a:lnTo>
                  <a:lnTo>
                    <a:pt x="153" y="349"/>
                  </a:lnTo>
                  <a:lnTo>
                    <a:pt x="156" y="336"/>
                  </a:lnTo>
                  <a:lnTo>
                    <a:pt x="159" y="323"/>
                  </a:lnTo>
                  <a:lnTo>
                    <a:pt x="159" y="309"/>
                  </a:lnTo>
                  <a:lnTo>
                    <a:pt x="159" y="295"/>
                  </a:lnTo>
                  <a:lnTo>
                    <a:pt x="158" y="281"/>
                  </a:lnTo>
                  <a:lnTo>
                    <a:pt x="154" y="267"/>
                  </a:lnTo>
                  <a:lnTo>
                    <a:pt x="151" y="257"/>
                  </a:lnTo>
                  <a:lnTo>
                    <a:pt x="148" y="249"/>
                  </a:lnTo>
                  <a:lnTo>
                    <a:pt x="143" y="239"/>
                  </a:lnTo>
                  <a:lnTo>
                    <a:pt x="138" y="230"/>
                  </a:lnTo>
                  <a:lnTo>
                    <a:pt x="127" y="214"/>
                  </a:lnTo>
                  <a:lnTo>
                    <a:pt x="114" y="198"/>
                  </a:lnTo>
                  <a:lnTo>
                    <a:pt x="87" y="168"/>
                  </a:lnTo>
                  <a:lnTo>
                    <a:pt x="62" y="136"/>
                  </a:lnTo>
                  <a:lnTo>
                    <a:pt x="56" y="126"/>
                  </a:lnTo>
                  <a:lnTo>
                    <a:pt x="51" y="116"/>
                  </a:lnTo>
                  <a:lnTo>
                    <a:pt x="47" y="105"/>
                  </a:lnTo>
                  <a:lnTo>
                    <a:pt x="44" y="93"/>
                  </a:lnTo>
                  <a:lnTo>
                    <a:pt x="44" y="82"/>
                  </a:lnTo>
                  <a:lnTo>
                    <a:pt x="44" y="70"/>
                  </a:lnTo>
                  <a:lnTo>
                    <a:pt x="47" y="60"/>
                  </a:lnTo>
                  <a:lnTo>
                    <a:pt x="52" y="49"/>
                  </a:lnTo>
                  <a:lnTo>
                    <a:pt x="55" y="44"/>
                  </a:lnTo>
                  <a:lnTo>
                    <a:pt x="60" y="39"/>
                  </a:lnTo>
                  <a:lnTo>
                    <a:pt x="65" y="36"/>
                  </a:lnTo>
                  <a:lnTo>
                    <a:pt x="71" y="34"/>
                  </a:lnTo>
                  <a:lnTo>
                    <a:pt x="77" y="32"/>
                  </a:lnTo>
                  <a:lnTo>
                    <a:pt x="83" y="32"/>
                  </a:lnTo>
                  <a:lnTo>
                    <a:pt x="89" y="32"/>
                  </a:lnTo>
                  <a:lnTo>
                    <a:pt x="96" y="32"/>
                  </a:lnTo>
                  <a:lnTo>
                    <a:pt x="99" y="34"/>
                  </a:lnTo>
                  <a:lnTo>
                    <a:pt x="104" y="35"/>
                  </a:lnTo>
                  <a:lnTo>
                    <a:pt x="106" y="38"/>
                  </a:lnTo>
                  <a:lnTo>
                    <a:pt x="108" y="40"/>
                  </a:lnTo>
                  <a:lnTo>
                    <a:pt x="110" y="45"/>
                  </a:lnTo>
                  <a:lnTo>
                    <a:pt x="110" y="48"/>
                  </a:lnTo>
                  <a:lnTo>
                    <a:pt x="111" y="51"/>
                  </a:lnTo>
                  <a:lnTo>
                    <a:pt x="110" y="55"/>
                  </a:lnTo>
                  <a:lnTo>
                    <a:pt x="110" y="59"/>
                  </a:lnTo>
                  <a:lnTo>
                    <a:pt x="108" y="62"/>
                  </a:lnTo>
                  <a:lnTo>
                    <a:pt x="107" y="65"/>
                  </a:lnTo>
                  <a:lnTo>
                    <a:pt x="105" y="68"/>
                  </a:lnTo>
                  <a:lnTo>
                    <a:pt x="101" y="70"/>
                  </a:lnTo>
                  <a:lnTo>
                    <a:pt x="98" y="73"/>
                  </a:lnTo>
                  <a:lnTo>
                    <a:pt x="95" y="74"/>
                  </a:lnTo>
                  <a:lnTo>
                    <a:pt x="91" y="74"/>
                  </a:lnTo>
                  <a:lnTo>
                    <a:pt x="87" y="74"/>
                  </a:lnTo>
                  <a:lnTo>
                    <a:pt x="84" y="75"/>
                  </a:lnTo>
                  <a:lnTo>
                    <a:pt x="82" y="77"/>
                  </a:lnTo>
                  <a:lnTo>
                    <a:pt x="80" y="79"/>
                  </a:lnTo>
                  <a:lnTo>
                    <a:pt x="77" y="83"/>
                  </a:lnTo>
                  <a:lnTo>
                    <a:pt x="77" y="89"/>
                  </a:lnTo>
                  <a:lnTo>
                    <a:pt x="77" y="95"/>
                  </a:lnTo>
                  <a:lnTo>
                    <a:pt x="80" y="100"/>
                  </a:lnTo>
                  <a:lnTo>
                    <a:pt x="82" y="102"/>
                  </a:lnTo>
                  <a:lnTo>
                    <a:pt x="84" y="104"/>
                  </a:lnTo>
                  <a:lnTo>
                    <a:pt x="87" y="105"/>
                  </a:lnTo>
                  <a:lnTo>
                    <a:pt x="91" y="105"/>
                  </a:lnTo>
                  <a:lnTo>
                    <a:pt x="98" y="104"/>
                  </a:lnTo>
                  <a:lnTo>
                    <a:pt x="106" y="103"/>
                  </a:lnTo>
                  <a:lnTo>
                    <a:pt x="112" y="100"/>
                  </a:lnTo>
                  <a:lnTo>
                    <a:pt x="119" y="95"/>
                  </a:lnTo>
                  <a:lnTo>
                    <a:pt x="124" y="91"/>
                  </a:lnTo>
                  <a:lnTo>
                    <a:pt x="129" y="86"/>
                  </a:lnTo>
                  <a:lnTo>
                    <a:pt x="134" y="79"/>
                  </a:lnTo>
                  <a:lnTo>
                    <a:pt x="137" y="73"/>
                  </a:lnTo>
                  <a:lnTo>
                    <a:pt x="140" y="66"/>
                  </a:lnTo>
                  <a:lnTo>
                    <a:pt x="141" y="59"/>
                  </a:lnTo>
                  <a:lnTo>
                    <a:pt x="142" y="52"/>
                  </a:lnTo>
                  <a:lnTo>
                    <a:pt x="142" y="45"/>
                  </a:lnTo>
                  <a:lnTo>
                    <a:pt x="141" y="37"/>
                  </a:lnTo>
                  <a:lnTo>
                    <a:pt x="138" y="31"/>
                  </a:lnTo>
                  <a:lnTo>
                    <a:pt x="135" y="24"/>
                  </a:lnTo>
                  <a:lnTo>
                    <a:pt x="129" y="19"/>
                  </a:lnTo>
                  <a:lnTo>
                    <a:pt x="121" y="11"/>
                  </a:lnTo>
                  <a:lnTo>
                    <a:pt x="112" y="7"/>
                  </a:lnTo>
                  <a:lnTo>
                    <a:pt x="104" y="2"/>
                  </a:lnTo>
                  <a:lnTo>
                    <a:pt x="95" y="0"/>
                  </a:lnTo>
                  <a:lnTo>
                    <a:pt x="86" y="0"/>
                  </a:lnTo>
                  <a:lnTo>
                    <a:pt x="78" y="0"/>
                  </a:lnTo>
                  <a:lnTo>
                    <a:pt x="69" y="2"/>
                  </a:lnTo>
                  <a:lnTo>
                    <a:pt x="60" y="5"/>
                  </a:lnTo>
                  <a:lnTo>
                    <a:pt x="53" y="9"/>
                  </a:lnTo>
                  <a:lnTo>
                    <a:pt x="45" y="14"/>
                  </a:lnTo>
                  <a:lnTo>
                    <a:pt x="39" y="20"/>
                  </a:lnTo>
                  <a:lnTo>
                    <a:pt x="32" y="26"/>
                  </a:lnTo>
                  <a:lnTo>
                    <a:pt x="26" y="34"/>
                  </a:lnTo>
                  <a:lnTo>
                    <a:pt x="21" y="42"/>
                  </a:lnTo>
                  <a:lnTo>
                    <a:pt x="17" y="51"/>
                  </a:lnTo>
                  <a:lnTo>
                    <a:pt x="15" y="61"/>
                  </a:lnTo>
                  <a:lnTo>
                    <a:pt x="12" y="74"/>
                  </a:lnTo>
                  <a:lnTo>
                    <a:pt x="12" y="87"/>
                  </a:lnTo>
                  <a:lnTo>
                    <a:pt x="13" y="99"/>
                  </a:lnTo>
                  <a:lnTo>
                    <a:pt x="16" y="110"/>
                  </a:lnTo>
                  <a:lnTo>
                    <a:pt x="19" y="122"/>
                  </a:lnTo>
                  <a:lnTo>
                    <a:pt x="25" y="134"/>
                  </a:lnTo>
                  <a:lnTo>
                    <a:pt x="31" y="145"/>
                  </a:lnTo>
                  <a:lnTo>
                    <a:pt x="39" y="156"/>
                  </a:lnTo>
                  <a:lnTo>
                    <a:pt x="54" y="176"/>
                  </a:lnTo>
                  <a:lnTo>
                    <a:pt x="71" y="196"/>
                  </a:lnTo>
                  <a:lnTo>
                    <a:pt x="88" y="215"/>
                  </a:lnTo>
                  <a:lnTo>
                    <a:pt x="104" y="235"/>
                  </a:lnTo>
                  <a:lnTo>
                    <a:pt x="108" y="241"/>
                  </a:lnTo>
                  <a:lnTo>
                    <a:pt x="112" y="249"/>
                  </a:lnTo>
                  <a:lnTo>
                    <a:pt x="116" y="256"/>
                  </a:lnTo>
                  <a:lnTo>
                    <a:pt x="120" y="264"/>
                  </a:lnTo>
                  <a:lnTo>
                    <a:pt x="124" y="279"/>
                  </a:lnTo>
                  <a:lnTo>
                    <a:pt x="127" y="294"/>
                  </a:lnTo>
                  <a:lnTo>
                    <a:pt x="128" y="309"/>
                  </a:lnTo>
                  <a:lnTo>
                    <a:pt x="126" y="324"/>
                  </a:lnTo>
                  <a:lnTo>
                    <a:pt x="124" y="339"/>
                  </a:lnTo>
                  <a:lnTo>
                    <a:pt x="119" y="353"/>
                  </a:lnTo>
                  <a:lnTo>
                    <a:pt x="112" y="367"/>
                  </a:lnTo>
                  <a:lnTo>
                    <a:pt x="104" y="379"/>
                  </a:lnTo>
                  <a:lnTo>
                    <a:pt x="94" y="391"/>
                  </a:lnTo>
                  <a:lnTo>
                    <a:pt x="82" y="401"/>
                  </a:lnTo>
                  <a:lnTo>
                    <a:pt x="70" y="410"/>
                  </a:lnTo>
                  <a:lnTo>
                    <a:pt x="56" y="417"/>
                  </a:lnTo>
                  <a:lnTo>
                    <a:pt x="48" y="419"/>
                  </a:lnTo>
                  <a:lnTo>
                    <a:pt x="40" y="422"/>
                  </a:lnTo>
                  <a:lnTo>
                    <a:pt x="32" y="424"/>
                  </a:lnTo>
                  <a:lnTo>
                    <a:pt x="24" y="426"/>
                  </a:lnTo>
                  <a:lnTo>
                    <a:pt x="21" y="425"/>
                  </a:lnTo>
                  <a:lnTo>
                    <a:pt x="20" y="425"/>
                  </a:lnTo>
                  <a:lnTo>
                    <a:pt x="16" y="426"/>
                  </a:lnTo>
                  <a:lnTo>
                    <a:pt x="13" y="427"/>
                  </a:lnTo>
                  <a:lnTo>
                    <a:pt x="10" y="427"/>
                  </a:lnTo>
                  <a:lnTo>
                    <a:pt x="7" y="429"/>
                  </a:lnTo>
                  <a:lnTo>
                    <a:pt x="5" y="430"/>
                  </a:lnTo>
                  <a:lnTo>
                    <a:pt x="3" y="432"/>
                  </a:lnTo>
                  <a:lnTo>
                    <a:pt x="1" y="438"/>
                  </a:lnTo>
                  <a:lnTo>
                    <a:pt x="0" y="443"/>
                  </a:lnTo>
                  <a:lnTo>
                    <a:pt x="1" y="448"/>
                  </a:lnTo>
                  <a:lnTo>
                    <a:pt x="4" y="453"/>
                  </a:lnTo>
                  <a:lnTo>
                    <a:pt x="6" y="455"/>
                  </a:lnTo>
                  <a:lnTo>
                    <a:pt x="8" y="456"/>
                  </a:lnTo>
                  <a:lnTo>
                    <a:pt x="12" y="457"/>
                  </a:lnTo>
                  <a:lnTo>
                    <a:pt x="15" y="457"/>
                  </a:lnTo>
                  <a:lnTo>
                    <a:pt x="19" y="457"/>
                  </a:lnTo>
                  <a:lnTo>
                    <a:pt x="25" y="456"/>
                  </a:lnTo>
                  <a:lnTo>
                    <a:pt x="34" y="458"/>
                  </a:lnTo>
                  <a:lnTo>
                    <a:pt x="43" y="461"/>
                  </a:lnTo>
                  <a:lnTo>
                    <a:pt x="50" y="466"/>
                  </a:lnTo>
                  <a:lnTo>
                    <a:pt x="55" y="472"/>
                  </a:lnTo>
                  <a:lnTo>
                    <a:pt x="59" y="479"/>
                  </a:lnTo>
                  <a:lnTo>
                    <a:pt x="62" y="486"/>
                  </a:lnTo>
                  <a:lnTo>
                    <a:pt x="64" y="494"/>
                  </a:lnTo>
                  <a:lnTo>
                    <a:pt x="64" y="502"/>
                  </a:lnTo>
                  <a:lnTo>
                    <a:pt x="62" y="510"/>
                  </a:lnTo>
                  <a:lnTo>
                    <a:pt x="60" y="518"/>
                  </a:lnTo>
                  <a:lnTo>
                    <a:pt x="56" y="525"/>
                  </a:lnTo>
                  <a:lnTo>
                    <a:pt x="52" y="530"/>
                  </a:lnTo>
                  <a:lnTo>
                    <a:pt x="44" y="536"/>
                  </a:lnTo>
                  <a:lnTo>
                    <a:pt x="37" y="540"/>
                  </a:lnTo>
                  <a:lnTo>
                    <a:pt x="28" y="542"/>
                  </a:lnTo>
                  <a:lnTo>
                    <a:pt x="17" y="542"/>
                  </a:lnTo>
                  <a:lnTo>
                    <a:pt x="14" y="543"/>
                  </a:lnTo>
                  <a:lnTo>
                    <a:pt x="11" y="543"/>
                  </a:lnTo>
                  <a:lnTo>
                    <a:pt x="8" y="546"/>
                  </a:lnTo>
                  <a:lnTo>
                    <a:pt x="6" y="547"/>
                  </a:lnTo>
                  <a:lnTo>
                    <a:pt x="3" y="552"/>
                  </a:lnTo>
                  <a:lnTo>
                    <a:pt x="2" y="557"/>
                  </a:lnTo>
                  <a:lnTo>
                    <a:pt x="3" y="563"/>
                  </a:lnTo>
                  <a:lnTo>
                    <a:pt x="6" y="568"/>
                  </a:lnTo>
                  <a:lnTo>
                    <a:pt x="8" y="570"/>
                  </a:lnTo>
                  <a:lnTo>
                    <a:pt x="11" y="573"/>
                  </a:lnTo>
                  <a:lnTo>
                    <a:pt x="14" y="574"/>
                  </a:lnTo>
                  <a:lnTo>
                    <a:pt x="17" y="574"/>
                  </a:lnTo>
                  <a:lnTo>
                    <a:pt x="25" y="574"/>
                  </a:lnTo>
                  <a:lnTo>
                    <a:pt x="32" y="573"/>
                  </a:lnTo>
                  <a:lnTo>
                    <a:pt x="39" y="572"/>
                  </a:lnTo>
                  <a:lnTo>
                    <a:pt x="46" y="569"/>
                  </a:lnTo>
                  <a:lnTo>
                    <a:pt x="53" y="566"/>
                  </a:lnTo>
                  <a:lnTo>
                    <a:pt x="59" y="563"/>
                  </a:lnTo>
                  <a:lnTo>
                    <a:pt x="66" y="560"/>
                  </a:lnTo>
                  <a:lnTo>
                    <a:pt x="71" y="555"/>
                  </a:lnTo>
                  <a:lnTo>
                    <a:pt x="77" y="550"/>
                  </a:lnTo>
                  <a:lnTo>
                    <a:pt x="82" y="546"/>
                  </a:lnTo>
                  <a:lnTo>
                    <a:pt x="85" y="539"/>
                  </a:lnTo>
                  <a:lnTo>
                    <a:pt x="89" y="533"/>
                  </a:lnTo>
                  <a:lnTo>
                    <a:pt x="93" y="526"/>
                  </a:lnTo>
                  <a:lnTo>
                    <a:pt x="95" y="520"/>
                  </a:lnTo>
                  <a:lnTo>
                    <a:pt x="96" y="512"/>
                  </a:lnTo>
                  <a:lnTo>
                    <a:pt x="97" y="505"/>
                  </a:lnTo>
                  <a:close/>
                </a:path>
              </a:pathLst>
            </a:custGeom>
            <a:grpFill/>
            <a:ln>
              <a:noFill/>
            </a:ln>
          </p:spPr>
          <p:txBody>
            <a:bodyPr/>
            <a:lstStyle/>
            <a:p>
              <a:pPr>
                <a:defRPr/>
              </a:pPr>
              <a:endParaRPr lang="zh-CN" altLang="en-US" sz="1350">
                <a:solidFill>
                  <a:prstClr val="black"/>
                </a:solidFill>
              </a:endParaRPr>
            </a:p>
          </p:txBody>
        </p:sp>
        <p:sp>
          <p:nvSpPr>
            <p:cNvPr id="32" name="淘宝店chenying0907 18"/>
            <p:cNvSpPr>
              <a:spLocks noEditPoints="1"/>
            </p:cNvSpPr>
            <p:nvPr/>
          </p:nvSpPr>
          <p:spPr bwMode="auto">
            <a:xfrm>
              <a:off x="274638" y="4527550"/>
              <a:ext cx="73025" cy="73025"/>
            </a:xfrm>
            <a:custGeom>
              <a:avLst/>
              <a:gdLst>
                <a:gd name="T0" fmla="*/ 62 w 139"/>
                <a:gd name="T1" fmla="*/ 138 h 138"/>
                <a:gd name="T2" fmla="*/ 49 w 139"/>
                <a:gd name="T3" fmla="*/ 135 h 138"/>
                <a:gd name="T4" fmla="*/ 36 w 139"/>
                <a:gd name="T5" fmla="*/ 131 h 138"/>
                <a:gd name="T6" fmla="*/ 25 w 139"/>
                <a:gd name="T7" fmla="*/ 123 h 138"/>
                <a:gd name="T8" fmla="*/ 16 w 139"/>
                <a:gd name="T9" fmla="*/ 113 h 138"/>
                <a:gd name="T10" fmla="*/ 8 w 139"/>
                <a:gd name="T11" fmla="*/ 103 h 138"/>
                <a:gd name="T12" fmla="*/ 4 w 139"/>
                <a:gd name="T13" fmla="*/ 90 h 138"/>
                <a:gd name="T14" fmla="*/ 0 w 139"/>
                <a:gd name="T15" fmla="*/ 77 h 138"/>
                <a:gd name="T16" fmla="*/ 0 w 139"/>
                <a:gd name="T17" fmla="*/ 63 h 138"/>
                <a:gd name="T18" fmla="*/ 4 w 139"/>
                <a:gd name="T19" fmla="*/ 49 h 138"/>
                <a:gd name="T20" fmla="*/ 8 w 139"/>
                <a:gd name="T21" fmla="*/ 37 h 138"/>
                <a:gd name="T22" fmla="*/ 16 w 139"/>
                <a:gd name="T23" fmla="*/ 26 h 138"/>
                <a:gd name="T24" fmla="*/ 25 w 139"/>
                <a:gd name="T25" fmla="*/ 16 h 138"/>
                <a:gd name="T26" fmla="*/ 36 w 139"/>
                <a:gd name="T27" fmla="*/ 9 h 138"/>
                <a:gd name="T28" fmla="*/ 49 w 139"/>
                <a:gd name="T29" fmla="*/ 3 h 138"/>
                <a:gd name="T30" fmla="*/ 62 w 139"/>
                <a:gd name="T31" fmla="*/ 1 h 138"/>
                <a:gd name="T32" fmla="*/ 76 w 139"/>
                <a:gd name="T33" fmla="*/ 1 h 138"/>
                <a:gd name="T34" fmla="*/ 90 w 139"/>
                <a:gd name="T35" fmla="*/ 3 h 138"/>
                <a:gd name="T36" fmla="*/ 102 w 139"/>
                <a:gd name="T37" fmla="*/ 9 h 138"/>
                <a:gd name="T38" fmla="*/ 113 w 139"/>
                <a:gd name="T39" fmla="*/ 16 h 138"/>
                <a:gd name="T40" fmla="*/ 122 w 139"/>
                <a:gd name="T41" fmla="*/ 26 h 138"/>
                <a:gd name="T42" fmla="*/ 130 w 139"/>
                <a:gd name="T43" fmla="*/ 37 h 138"/>
                <a:gd name="T44" fmla="*/ 135 w 139"/>
                <a:gd name="T45" fmla="*/ 49 h 138"/>
                <a:gd name="T46" fmla="*/ 138 w 139"/>
                <a:gd name="T47" fmla="*/ 63 h 138"/>
                <a:gd name="T48" fmla="*/ 138 w 139"/>
                <a:gd name="T49" fmla="*/ 77 h 138"/>
                <a:gd name="T50" fmla="*/ 135 w 139"/>
                <a:gd name="T51" fmla="*/ 90 h 138"/>
                <a:gd name="T52" fmla="*/ 130 w 139"/>
                <a:gd name="T53" fmla="*/ 103 h 138"/>
                <a:gd name="T54" fmla="*/ 122 w 139"/>
                <a:gd name="T55" fmla="*/ 113 h 138"/>
                <a:gd name="T56" fmla="*/ 113 w 139"/>
                <a:gd name="T57" fmla="*/ 123 h 138"/>
                <a:gd name="T58" fmla="*/ 102 w 139"/>
                <a:gd name="T59" fmla="*/ 131 h 138"/>
                <a:gd name="T60" fmla="*/ 90 w 139"/>
                <a:gd name="T61" fmla="*/ 135 h 138"/>
                <a:gd name="T62" fmla="*/ 76 w 139"/>
                <a:gd name="T63" fmla="*/ 138 h 138"/>
                <a:gd name="T64" fmla="*/ 70 w 139"/>
                <a:gd name="T65" fmla="*/ 108 h 138"/>
                <a:gd name="T66" fmla="*/ 77 w 139"/>
                <a:gd name="T67" fmla="*/ 107 h 138"/>
                <a:gd name="T68" fmla="*/ 90 w 139"/>
                <a:gd name="T69" fmla="*/ 101 h 138"/>
                <a:gd name="T70" fmla="*/ 101 w 139"/>
                <a:gd name="T71" fmla="*/ 91 h 138"/>
                <a:gd name="T72" fmla="*/ 106 w 139"/>
                <a:gd name="T73" fmla="*/ 77 h 138"/>
                <a:gd name="T74" fmla="*/ 106 w 139"/>
                <a:gd name="T75" fmla="*/ 61 h 138"/>
                <a:gd name="T76" fmla="*/ 101 w 139"/>
                <a:gd name="T77" fmla="*/ 49 h 138"/>
                <a:gd name="T78" fmla="*/ 90 w 139"/>
                <a:gd name="T79" fmla="*/ 38 h 138"/>
                <a:gd name="T80" fmla="*/ 77 w 139"/>
                <a:gd name="T81" fmla="*/ 32 h 138"/>
                <a:gd name="T82" fmla="*/ 62 w 139"/>
                <a:gd name="T83" fmla="*/ 32 h 138"/>
                <a:gd name="T84" fmla="*/ 48 w 139"/>
                <a:gd name="T85" fmla="*/ 38 h 138"/>
                <a:gd name="T86" fmla="*/ 37 w 139"/>
                <a:gd name="T87" fmla="*/ 49 h 138"/>
                <a:gd name="T88" fmla="*/ 32 w 139"/>
                <a:gd name="T89" fmla="*/ 61 h 138"/>
                <a:gd name="T90" fmla="*/ 32 w 139"/>
                <a:gd name="T91" fmla="*/ 77 h 138"/>
                <a:gd name="T92" fmla="*/ 37 w 139"/>
                <a:gd name="T93" fmla="*/ 91 h 138"/>
                <a:gd name="T94" fmla="*/ 48 w 139"/>
                <a:gd name="T95" fmla="*/ 101 h 138"/>
                <a:gd name="T96" fmla="*/ 62 w 139"/>
                <a:gd name="T97" fmla="*/ 107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39" h="138">
                  <a:moveTo>
                    <a:pt x="70" y="138"/>
                  </a:moveTo>
                  <a:lnTo>
                    <a:pt x="62" y="138"/>
                  </a:lnTo>
                  <a:lnTo>
                    <a:pt x="55" y="137"/>
                  </a:lnTo>
                  <a:lnTo>
                    <a:pt x="49" y="135"/>
                  </a:lnTo>
                  <a:lnTo>
                    <a:pt x="43" y="133"/>
                  </a:lnTo>
                  <a:lnTo>
                    <a:pt x="36" y="131"/>
                  </a:lnTo>
                  <a:lnTo>
                    <a:pt x="31" y="126"/>
                  </a:lnTo>
                  <a:lnTo>
                    <a:pt x="25" y="123"/>
                  </a:lnTo>
                  <a:lnTo>
                    <a:pt x="20" y="119"/>
                  </a:lnTo>
                  <a:lnTo>
                    <a:pt x="16" y="113"/>
                  </a:lnTo>
                  <a:lnTo>
                    <a:pt x="12" y="108"/>
                  </a:lnTo>
                  <a:lnTo>
                    <a:pt x="8" y="103"/>
                  </a:lnTo>
                  <a:lnTo>
                    <a:pt x="6" y="96"/>
                  </a:lnTo>
                  <a:lnTo>
                    <a:pt x="4" y="90"/>
                  </a:lnTo>
                  <a:lnTo>
                    <a:pt x="1" y="83"/>
                  </a:lnTo>
                  <a:lnTo>
                    <a:pt x="0" y="77"/>
                  </a:lnTo>
                  <a:lnTo>
                    <a:pt x="0" y="69"/>
                  </a:lnTo>
                  <a:lnTo>
                    <a:pt x="0" y="63"/>
                  </a:lnTo>
                  <a:lnTo>
                    <a:pt x="1" y="55"/>
                  </a:lnTo>
                  <a:lnTo>
                    <a:pt x="4" y="49"/>
                  </a:lnTo>
                  <a:lnTo>
                    <a:pt x="6" y="42"/>
                  </a:lnTo>
                  <a:lnTo>
                    <a:pt x="8" y="37"/>
                  </a:lnTo>
                  <a:lnTo>
                    <a:pt x="12" y="31"/>
                  </a:lnTo>
                  <a:lnTo>
                    <a:pt x="16" y="26"/>
                  </a:lnTo>
                  <a:lnTo>
                    <a:pt x="20" y="20"/>
                  </a:lnTo>
                  <a:lnTo>
                    <a:pt x="25" y="16"/>
                  </a:lnTo>
                  <a:lnTo>
                    <a:pt x="31" y="12"/>
                  </a:lnTo>
                  <a:lnTo>
                    <a:pt x="36" y="9"/>
                  </a:lnTo>
                  <a:lnTo>
                    <a:pt x="43" y="5"/>
                  </a:lnTo>
                  <a:lnTo>
                    <a:pt x="49" y="3"/>
                  </a:lnTo>
                  <a:lnTo>
                    <a:pt x="55" y="2"/>
                  </a:lnTo>
                  <a:lnTo>
                    <a:pt x="62" y="1"/>
                  </a:lnTo>
                  <a:lnTo>
                    <a:pt x="70" y="0"/>
                  </a:lnTo>
                  <a:lnTo>
                    <a:pt x="76" y="1"/>
                  </a:lnTo>
                  <a:lnTo>
                    <a:pt x="84" y="2"/>
                  </a:lnTo>
                  <a:lnTo>
                    <a:pt x="90" y="3"/>
                  </a:lnTo>
                  <a:lnTo>
                    <a:pt x="97" y="5"/>
                  </a:lnTo>
                  <a:lnTo>
                    <a:pt x="102" y="9"/>
                  </a:lnTo>
                  <a:lnTo>
                    <a:pt x="107" y="12"/>
                  </a:lnTo>
                  <a:lnTo>
                    <a:pt x="113" y="16"/>
                  </a:lnTo>
                  <a:lnTo>
                    <a:pt x="118" y="20"/>
                  </a:lnTo>
                  <a:lnTo>
                    <a:pt x="122" y="26"/>
                  </a:lnTo>
                  <a:lnTo>
                    <a:pt x="127" y="31"/>
                  </a:lnTo>
                  <a:lnTo>
                    <a:pt x="130" y="37"/>
                  </a:lnTo>
                  <a:lnTo>
                    <a:pt x="133" y="42"/>
                  </a:lnTo>
                  <a:lnTo>
                    <a:pt x="135" y="49"/>
                  </a:lnTo>
                  <a:lnTo>
                    <a:pt x="136" y="55"/>
                  </a:lnTo>
                  <a:lnTo>
                    <a:pt x="138" y="63"/>
                  </a:lnTo>
                  <a:lnTo>
                    <a:pt x="139" y="69"/>
                  </a:lnTo>
                  <a:lnTo>
                    <a:pt x="138" y="77"/>
                  </a:lnTo>
                  <a:lnTo>
                    <a:pt x="136" y="83"/>
                  </a:lnTo>
                  <a:lnTo>
                    <a:pt x="135" y="90"/>
                  </a:lnTo>
                  <a:lnTo>
                    <a:pt x="133" y="96"/>
                  </a:lnTo>
                  <a:lnTo>
                    <a:pt x="130" y="103"/>
                  </a:lnTo>
                  <a:lnTo>
                    <a:pt x="127" y="108"/>
                  </a:lnTo>
                  <a:lnTo>
                    <a:pt x="122" y="113"/>
                  </a:lnTo>
                  <a:lnTo>
                    <a:pt x="118" y="119"/>
                  </a:lnTo>
                  <a:lnTo>
                    <a:pt x="113" y="123"/>
                  </a:lnTo>
                  <a:lnTo>
                    <a:pt x="107" y="126"/>
                  </a:lnTo>
                  <a:lnTo>
                    <a:pt x="102" y="131"/>
                  </a:lnTo>
                  <a:lnTo>
                    <a:pt x="97" y="133"/>
                  </a:lnTo>
                  <a:lnTo>
                    <a:pt x="90" y="135"/>
                  </a:lnTo>
                  <a:lnTo>
                    <a:pt x="84" y="137"/>
                  </a:lnTo>
                  <a:lnTo>
                    <a:pt x="76" y="138"/>
                  </a:lnTo>
                  <a:lnTo>
                    <a:pt x="70" y="138"/>
                  </a:lnTo>
                  <a:close/>
                  <a:moveTo>
                    <a:pt x="70" y="108"/>
                  </a:moveTo>
                  <a:lnTo>
                    <a:pt x="70" y="108"/>
                  </a:lnTo>
                  <a:lnTo>
                    <a:pt x="77" y="107"/>
                  </a:lnTo>
                  <a:lnTo>
                    <a:pt x="84" y="105"/>
                  </a:lnTo>
                  <a:lnTo>
                    <a:pt x="90" y="101"/>
                  </a:lnTo>
                  <a:lnTo>
                    <a:pt x="97" y="96"/>
                  </a:lnTo>
                  <a:lnTo>
                    <a:pt x="101" y="91"/>
                  </a:lnTo>
                  <a:lnTo>
                    <a:pt x="104" y="84"/>
                  </a:lnTo>
                  <a:lnTo>
                    <a:pt x="106" y="77"/>
                  </a:lnTo>
                  <a:lnTo>
                    <a:pt x="107" y="69"/>
                  </a:lnTo>
                  <a:lnTo>
                    <a:pt x="106" y="61"/>
                  </a:lnTo>
                  <a:lnTo>
                    <a:pt x="104" y="55"/>
                  </a:lnTo>
                  <a:lnTo>
                    <a:pt x="101" y="49"/>
                  </a:lnTo>
                  <a:lnTo>
                    <a:pt x="97" y="42"/>
                  </a:lnTo>
                  <a:lnTo>
                    <a:pt x="90" y="38"/>
                  </a:lnTo>
                  <a:lnTo>
                    <a:pt x="84" y="34"/>
                  </a:lnTo>
                  <a:lnTo>
                    <a:pt x="77" y="32"/>
                  </a:lnTo>
                  <a:lnTo>
                    <a:pt x="70" y="31"/>
                  </a:lnTo>
                  <a:lnTo>
                    <a:pt x="62" y="32"/>
                  </a:lnTo>
                  <a:lnTo>
                    <a:pt x="54" y="34"/>
                  </a:lnTo>
                  <a:lnTo>
                    <a:pt x="48" y="38"/>
                  </a:lnTo>
                  <a:lnTo>
                    <a:pt x="43" y="42"/>
                  </a:lnTo>
                  <a:lnTo>
                    <a:pt x="37" y="49"/>
                  </a:lnTo>
                  <a:lnTo>
                    <a:pt x="34" y="55"/>
                  </a:lnTo>
                  <a:lnTo>
                    <a:pt x="32" y="61"/>
                  </a:lnTo>
                  <a:lnTo>
                    <a:pt x="31" y="69"/>
                  </a:lnTo>
                  <a:lnTo>
                    <a:pt x="32" y="77"/>
                  </a:lnTo>
                  <a:lnTo>
                    <a:pt x="34" y="84"/>
                  </a:lnTo>
                  <a:lnTo>
                    <a:pt x="37" y="91"/>
                  </a:lnTo>
                  <a:lnTo>
                    <a:pt x="43" y="96"/>
                  </a:lnTo>
                  <a:lnTo>
                    <a:pt x="48" y="101"/>
                  </a:lnTo>
                  <a:lnTo>
                    <a:pt x="54" y="105"/>
                  </a:lnTo>
                  <a:lnTo>
                    <a:pt x="62" y="107"/>
                  </a:lnTo>
                  <a:lnTo>
                    <a:pt x="70" y="108"/>
                  </a:lnTo>
                  <a:close/>
                </a:path>
              </a:pathLst>
            </a:custGeom>
            <a:grpFill/>
            <a:ln>
              <a:noFill/>
            </a:ln>
          </p:spPr>
          <p:txBody>
            <a:bodyPr/>
            <a:lstStyle/>
            <a:p>
              <a:pPr>
                <a:defRPr/>
              </a:pPr>
              <a:endParaRPr lang="zh-CN" altLang="en-US" sz="1350">
                <a:solidFill>
                  <a:prstClr val="black"/>
                </a:solidFill>
              </a:endParaRPr>
            </a:p>
          </p:txBody>
        </p:sp>
        <p:sp>
          <p:nvSpPr>
            <p:cNvPr id="33" name="淘宝店chenying0907 19"/>
            <p:cNvSpPr>
              <a:spLocks/>
            </p:cNvSpPr>
            <p:nvPr/>
          </p:nvSpPr>
          <p:spPr bwMode="auto">
            <a:xfrm>
              <a:off x="398463" y="4789488"/>
              <a:ext cx="796925" cy="19050"/>
            </a:xfrm>
            <a:custGeom>
              <a:avLst/>
              <a:gdLst>
                <a:gd name="T0" fmla="*/ 18 w 1506"/>
                <a:gd name="T1" fmla="*/ 36 h 36"/>
                <a:gd name="T2" fmla="*/ 1488 w 1506"/>
                <a:gd name="T3" fmla="*/ 36 h 36"/>
                <a:gd name="T4" fmla="*/ 1491 w 1506"/>
                <a:gd name="T5" fmla="*/ 36 h 36"/>
                <a:gd name="T6" fmla="*/ 1495 w 1506"/>
                <a:gd name="T7" fmla="*/ 35 h 36"/>
                <a:gd name="T8" fmla="*/ 1499 w 1506"/>
                <a:gd name="T9" fmla="*/ 33 h 36"/>
                <a:gd name="T10" fmla="*/ 1501 w 1506"/>
                <a:gd name="T11" fmla="*/ 31 h 36"/>
                <a:gd name="T12" fmla="*/ 1503 w 1506"/>
                <a:gd name="T13" fmla="*/ 29 h 36"/>
                <a:gd name="T14" fmla="*/ 1505 w 1506"/>
                <a:gd name="T15" fmla="*/ 26 h 36"/>
                <a:gd name="T16" fmla="*/ 1506 w 1506"/>
                <a:gd name="T17" fmla="*/ 22 h 36"/>
                <a:gd name="T18" fmla="*/ 1506 w 1506"/>
                <a:gd name="T19" fmla="*/ 18 h 36"/>
                <a:gd name="T20" fmla="*/ 1506 w 1506"/>
                <a:gd name="T21" fmla="*/ 15 h 36"/>
                <a:gd name="T22" fmla="*/ 1505 w 1506"/>
                <a:gd name="T23" fmla="*/ 10 h 36"/>
                <a:gd name="T24" fmla="*/ 1503 w 1506"/>
                <a:gd name="T25" fmla="*/ 7 h 36"/>
                <a:gd name="T26" fmla="*/ 1501 w 1506"/>
                <a:gd name="T27" fmla="*/ 5 h 36"/>
                <a:gd name="T28" fmla="*/ 1499 w 1506"/>
                <a:gd name="T29" fmla="*/ 3 h 36"/>
                <a:gd name="T30" fmla="*/ 1495 w 1506"/>
                <a:gd name="T31" fmla="*/ 1 h 36"/>
                <a:gd name="T32" fmla="*/ 1491 w 1506"/>
                <a:gd name="T33" fmla="*/ 0 h 36"/>
                <a:gd name="T34" fmla="*/ 1488 w 1506"/>
                <a:gd name="T35" fmla="*/ 0 h 36"/>
                <a:gd name="T36" fmla="*/ 18 w 1506"/>
                <a:gd name="T37" fmla="*/ 0 h 36"/>
                <a:gd name="T38" fmla="*/ 15 w 1506"/>
                <a:gd name="T39" fmla="*/ 0 h 36"/>
                <a:gd name="T40" fmla="*/ 12 w 1506"/>
                <a:gd name="T41" fmla="*/ 1 h 36"/>
                <a:gd name="T42" fmla="*/ 8 w 1506"/>
                <a:gd name="T43" fmla="*/ 3 h 36"/>
                <a:gd name="T44" fmla="*/ 5 w 1506"/>
                <a:gd name="T45" fmla="*/ 5 h 36"/>
                <a:gd name="T46" fmla="*/ 3 w 1506"/>
                <a:gd name="T47" fmla="*/ 7 h 36"/>
                <a:gd name="T48" fmla="*/ 1 w 1506"/>
                <a:gd name="T49" fmla="*/ 10 h 36"/>
                <a:gd name="T50" fmla="*/ 0 w 1506"/>
                <a:gd name="T51" fmla="*/ 15 h 36"/>
                <a:gd name="T52" fmla="*/ 0 w 1506"/>
                <a:gd name="T53" fmla="*/ 18 h 36"/>
                <a:gd name="T54" fmla="*/ 0 w 1506"/>
                <a:gd name="T55" fmla="*/ 22 h 36"/>
                <a:gd name="T56" fmla="*/ 1 w 1506"/>
                <a:gd name="T57" fmla="*/ 26 h 36"/>
                <a:gd name="T58" fmla="*/ 3 w 1506"/>
                <a:gd name="T59" fmla="*/ 29 h 36"/>
                <a:gd name="T60" fmla="*/ 5 w 1506"/>
                <a:gd name="T61" fmla="*/ 31 h 36"/>
                <a:gd name="T62" fmla="*/ 8 w 1506"/>
                <a:gd name="T63" fmla="*/ 33 h 36"/>
                <a:gd name="T64" fmla="*/ 12 w 1506"/>
                <a:gd name="T65" fmla="*/ 35 h 36"/>
                <a:gd name="T66" fmla="*/ 15 w 1506"/>
                <a:gd name="T67" fmla="*/ 36 h 36"/>
                <a:gd name="T68" fmla="*/ 18 w 1506"/>
                <a:gd name="T69" fmla="*/ 36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506" h="36">
                  <a:moveTo>
                    <a:pt x="18" y="36"/>
                  </a:moveTo>
                  <a:lnTo>
                    <a:pt x="1488" y="36"/>
                  </a:lnTo>
                  <a:lnTo>
                    <a:pt x="1491" y="36"/>
                  </a:lnTo>
                  <a:lnTo>
                    <a:pt x="1495" y="35"/>
                  </a:lnTo>
                  <a:lnTo>
                    <a:pt x="1499" y="33"/>
                  </a:lnTo>
                  <a:lnTo>
                    <a:pt x="1501" y="31"/>
                  </a:lnTo>
                  <a:lnTo>
                    <a:pt x="1503" y="29"/>
                  </a:lnTo>
                  <a:lnTo>
                    <a:pt x="1505" y="26"/>
                  </a:lnTo>
                  <a:lnTo>
                    <a:pt x="1506" y="22"/>
                  </a:lnTo>
                  <a:lnTo>
                    <a:pt x="1506" y="18"/>
                  </a:lnTo>
                  <a:lnTo>
                    <a:pt x="1506" y="15"/>
                  </a:lnTo>
                  <a:lnTo>
                    <a:pt x="1505" y="10"/>
                  </a:lnTo>
                  <a:lnTo>
                    <a:pt x="1503" y="7"/>
                  </a:lnTo>
                  <a:lnTo>
                    <a:pt x="1501" y="5"/>
                  </a:lnTo>
                  <a:lnTo>
                    <a:pt x="1499" y="3"/>
                  </a:lnTo>
                  <a:lnTo>
                    <a:pt x="1495" y="1"/>
                  </a:lnTo>
                  <a:lnTo>
                    <a:pt x="1491" y="0"/>
                  </a:lnTo>
                  <a:lnTo>
                    <a:pt x="1488" y="0"/>
                  </a:lnTo>
                  <a:lnTo>
                    <a:pt x="18" y="0"/>
                  </a:lnTo>
                  <a:lnTo>
                    <a:pt x="15" y="0"/>
                  </a:lnTo>
                  <a:lnTo>
                    <a:pt x="12" y="1"/>
                  </a:lnTo>
                  <a:lnTo>
                    <a:pt x="8" y="3"/>
                  </a:lnTo>
                  <a:lnTo>
                    <a:pt x="5" y="5"/>
                  </a:lnTo>
                  <a:lnTo>
                    <a:pt x="3" y="7"/>
                  </a:lnTo>
                  <a:lnTo>
                    <a:pt x="1" y="10"/>
                  </a:lnTo>
                  <a:lnTo>
                    <a:pt x="0" y="15"/>
                  </a:lnTo>
                  <a:lnTo>
                    <a:pt x="0" y="18"/>
                  </a:lnTo>
                  <a:lnTo>
                    <a:pt x="0" y="22"/>
                  </a:lnTo>
                  <a:lnTo>
                    <a:pt x="1" y="26"/>
                  </a:lnTo>
                  <a:lnTo>
                    <a:pt x="3" y="29"/>
                  </a:lnTo>
                  <a:lnTo>
                    <a:pt x="5" y="31"/>
                  </a:lnTo>
                  <a:lnTo>
                    <a:pt x="8" y="33"/>
                  </a:lnTo>
                  <a:lnTo>
                    <a:pt x="12" y="35"/>
                  </a:lnTo>
                  <a:lnTo>
                    <a:pt x="15" y="36"/>
                  </a:lnTo>
                  <a:lnTo>
                    <a:pt x="18" y="36"/>
                  </a:lnTo>
                  <a:close/>
                </a:path>
              </a:pathLst>
            </a:custGeom>
            <a:grpFill/>
            <a:ln>
              <a:noFill/>
            </a:ln>
          </p:spPr>
          <p:txBody>
            <a:bodyPr/>
            <a:lstStyle/>
            <a:p>
              <a:pPr>
                <a:defRPr/>
              </a:pPr>
              <a:endParaRPr lang="zh-CN" altLang="en-US" sz="1350">
                <a:solidFill>
                  <a:prstClr val="black"/>
                </a:solidFill>
              </a:endParaRPr>
            </a:p>
          </p:txBody>
        </p:sp>
        <p:sp>
          <p:nvSpPr>
            <p:cNvPr id="34" name="淘宝店chenying0907 20"/>
            <p:cNvSpPr>
              <a:spLocks/>
            </p:cNvSpPr>
            <p:nvPr/>
          </p:nvSpPr>
          <p:spPr bwMode="auto">
            <a:xfrm>
              <a:off x="407988" y="4718050"/>
              <a:ext cx="304800" cy="84138"/>
            </a:xfrm>
            <a:custGeom>
              <a:avLst/>
              <a:gdLst>
                <a:gd name="T0" fmla="*/ 96 w 574"/>
                <a:gd name="T1" fmla="*/ 65 h 158"/>
                <a:gd name="T2" fmla="*/ 124 w 574"/>
                <a:gd name="T3" fmla="*/ 82 h 158"/>
                <a:gd name="T4" fmla="*/ 151 w 574"/>
                <a:gd name="T5" fmla="*/ 55 h 158"/>
                <a:gd name="T6" fmla="*/ 190 w 574"/>
                <a:gd name="T7" fmla="*/ 21 h 158"/>
                <a:gd name="T8" fmla="*/ 238 w 574"/>
                <a:gd name="T9" fmla="*/ 3 h 158"/>
                <a:gd name="T10" fmla="*/ 293 w 574"/>
                <a:gd name="T11" fmla="*/ 2 h 158"/>
                <a:gd name="T12" fmla="*/ 335 w 574"/>
                <a:gd name="T13" fmla="*/ 16 h 158"/>
                <a:gd name="T14" fmla="*/ 407 w 574"/>
                <a:gd name="T15" fmla="*/ 72 h 158"/>
                <a:gd name="T16" fmla="*/ 469 w 574"/>
                <a:gd name="T17" fmla="*/ 112 h 158"/>
                <a:gd name="T18" fmla="*/ 514 w 574"/>
                <a:gd name="T19" fmla="*/ 112 h 158"/>
                <a:gd name="T20" fmla="*/ 538 w 574"/>
                <a:gd name="T21" fmla="*/ 94 h 158"/>
                <a:gd name="T22" fmla="*/ 542 w 574"/>
                <a:gd name="T23" fmla="*/ 70 h 158"/>
                <a:gd name="T24" fmla="*/ 536 w 574"/>
                <a:gd name="T25" fmla="*/ 52 h 158"/>
                <a:gd name="T26" fmla="*/ 523 w 574"/>
                <a:gd name="T27" fmla="*/ 48 h 158"/>
                <a:gd name="T28" fmla="*/ 509 w 574"/>
                <a:gd name="T29" fmla="*/ 52 h 158"/>
                <a:gd name="T30" fmla="*/ 500 w 574"/>
                <a:gd name="T31" fmla="*/ 63 h 158"/>
                <a:gd name="T32" fmla="*/ 497 w 574"/>
                <a:gd name="T33" fmla="*/ 77 h 158"/>
                <a:gd name="T34" fmla="*/ 479 w 574"/>
                <a:gd name="T35" fmla="*/ 82 h 158"/>
                <a:gd name="T36" fmla="*/ 470 w 574"/>
                <a:gd name="T37" fmla="*/ 71 h 158"/>
                <a:gd name="T38" fmla="*/ 474 w 574"/>
                <a:gd name="T39" fmla="*/ 47 h 158"/>
                <a:gd name="T40" fmla="*/ 495 w 574"/>
                <a:gd name="T41" fmla="*/ 25 h 158"/>
                <a:gd name="T42" fmla="*/ 523 w 574"/>
                <a:gd name="T43" fmla="*/ 16 h 158"/>
                <a:gd name="T44" fmla="*/ 550 w 574"/>
                <a:gd name="T45" fmla="*/ 24 h 158"/>
                <a:gd name="T46" fmla="*/ 572 w 574"/>
                <a:gd name="T47" fmla="*/ 55 h 158"/>
                <a:gd name="T48" fmla="*/ 572 w 574"/>
                <a:gd name="T49" fmla="*/ 89 h 158"/>
                <a:gd name="T50" fmla="*/ 554 w 574"/>
                <a:gd name="T51" fmla="*/ 121 h 158"/>
                <a:gd name="T52" fmla="*/ 523 w 574"/>
                <a:gd name="T53" fmla="*/ 141 h 158"/>
                <a:gd name="T54" fmla="*/ 475 w 574"/>
                <a:gd name="T55" fmla="*/ 145 h 158"/>
                <a:gd name="T56" fmla="*/ 429 w 574"/>
                <a:gd name="T57" fmla="*/ 127 h 158"/>
                <a:gd name="T58" fmla="*/ 359 w 574"/>
                <a:gd name="T59" fmla="*/ 71 h 158"/>
                <a:gd name="T60" fmla="*/ 318 w 574"/>
                <a:gd name="T61" fmla="*/ 42 h 158"/>
                <a:gd name="T62" fmla="*/ 265 w 574"/>
                <a:gd name="T63" fmla="*/ 31 h 158"/>
                <a:gd name="T64" fmla="*/ 208 w 574"/>
                <a:gd name="T65" fmla="*/ 47 h 158"/>
                <a:gd name="T66" fmla="*/ 164 w 574"/>
                <a:gd name="T67" fmla="*/ 89 h 158"/>
                <a:gd name="T68" fmla="*/ 150 w 574"/>
                <a:gd name="T69" fmla="*/ 127 h 158"/>
                <a:gd name="T70" fmla="*/ 148 w 574"/>
                <a:gd name="T71" fmla="*/ 142 h 158"/>
                <a:gd name="T72" fmla="*/ 144 w 574"/>
                <a:gd name="T73" fmla="*/ 154 h 158"/>
                <a:gd name="T74" fmla="*/ 125 w 574"/>
                <a:gd name="T75" fmla="*/ 157 h 158"/>
                <a:gd name="T76" fmla="*/ 117 w 574"/>
                <a:gd name="T77" fmla="*/ 148 h 158"/>
                <a:gd name="T78" fmla="*/ 116 w 574"/>
                <a:gd name="T79" fmla="*/ 125 h 158"/>
                <a:gd name="T80" fmla="*/ 95 w 574"/>
                <a:gd name="T81" fmla="*/ 99 h 158"/>
                <a:gd name="T82" fmla="*/ 64 w 574"/>
                <a:gd name="T83" fmla="*/ 96 h 158"/>
                <a:gd name="T84" fmla="*/ 38 w 574"/>
                <a:gd name="T85" fmla="*/ 114 h 158"/>
                <a:gd name="T86" fmla="*/ 32 w 574"/>
                <a:gd name="T87" fmla="*/ 145 h 158"/>
                <a:gd name="T88" fmla="*/ 22 w 574"/>
                <a:gd name="T89" fmla="*/ 155 h 158"/>
                <a:gd name="T90" fmla="*/ 3 w 574"/>
                <a:gd name="T91" fmla="*/ 151 h 158"/>
                <a:gd name="T92" fmla="*/ 0 w 574"/>
                <a:gd name="T93" fmla="*/ 135 h 158"/>
                <a:gd name="T94" fmla="*/ 8 w 574"/>
                <a:gd name="T95" fmla="*/ 105 h 158"/>
                <a:gd name="T96" fmla="*/ 24 w 574"/>
                <a:gd name="T97" fmla="*/ 82 h 158"/>
                <a:gd name="T98" fmla="*/ 48 w 574"/>
                <a:gd name="T99" fmla="*/ 67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574" h="158">
                  <a:moveTo>
                    <a:pt x="69" y="62"/>
                  </a:moveTo>
                  <a:lnTo>
                    <a:pt x="79" y="62"/>
                  </a:lnTo>
                  <a:lnTo>
                    <a:pt x="88" y="63"/>
                  </a:lnTo>
                  <a:lnTo>
                    <a:pt x="96" y="65"/>
                  </a:lnTo>
                  <a:lnTo>
                    <a:pt x="104" y="69"/>
                  </a:lnTo>
                  <a:lnTo>
                    <a:pt x="111" y="72"/>
                  </a:lnTo>
                  <a:lnTo>
                    <a:pt x="118" y="77"/>
                  </a:lnTo>
                  <a:lnTo>
                    <a:pt x="124" y="82"/>
                  </a:lnTo>
                  <a:lnTo>
                    <a:pt x="131" y="88"/>
                  </a:lnTo>
                  <a:lnTo>
                    <a:pt x="136" y="76"/>
                  </a:lnTo>
                  <a:lnTo>
                    <a:pt x="143" y="65"/>
                  </a:lnTo>
                  <a:lnTo>
                    <a:pt x="151" y="55"/>
                  </a:lnTo>
                  <a:lnTo>
                    <a:pt x="160" y="45"/>
                  </a:lnTo>
                  <a:lnTo>
                    <a:pt x="169" y="36"/>
                  </a:lnTo>
                  <a:lnTo>
                    <a:pt x="179" y="28"/>
                  </a:lnTo>
                  <a:lnTo>
                    <a:pt x="190" y="21"/>
                  </a:lnTo>
                  <a:lnTo>
                    <a:pt x="201" y="15"/>
                  </a:lnTo>
                  <a:lnTo>
                    <a:pt x="213" y="9"/>
                  </a:lnTo>
                  <a:lnTo>
                    <a:pt x="225" y="5"/>
                  </a:lnTo>
                  <a:lnTo>
                    <a:pt x="238" y="3"/>
                  </a:lnTo>
                  <a:lnTo>
                    <a:pt x="251" y="1"/>
                  </a:lnTo>
                  <a:lnTo>
                    <a:pt x="265" y="0"/>
                  </a:lnTo>
                  <a:lnTo>
                    <a:pt x="279" y="0"/>
                  </a:lnTo>
                  <a:lnTo>
                    <a:pt x="293" y="2"/>
                  </a:lnTo>
                  <a:lnTo>
                    <a:pt x="307" y="5"/>
                  </a:lnTo>
                  <a:lnTo>
                    <a:pt x="317" y="7"/>
                  </a:lnTo>
                  <a:lnTo>
                    <a:pt x="325" y="11"/>
                  </a:lnTo>
                  <a:lnTo>
                    <a:pt x="335" y="16"/>
                  </a:lnTo>
                  <a:lnTo>
                    <a:pt x="344" y="20"/>
                  </a:lnTo>
                  <a:lnTo>
                    <a:pt x="360" y="32"/>
                  </a:lnTo>
                  <a:lnTo>
                    <a:pt x="376" y="44"/>
                  </a:lnTo>
                  <a:lnTo>
                    <a:pt x="407" y="72"/>
                  </a:lnTo>
                  <a:lnTo>
                    <a:pt x="439" y="97"/>
                  </a:lnTo>
                  <a:lnTo>
                    <a:pt x="448" y="102"/>
                  </a:lnTo>
                  <a:lnTo>
                    <a:pt x="458" y="108"/>
                  </a:lnTo>
                  <a:lnTo>
                    <a:pt x="469" y="112"/>
                  </a:lnTo>
                  <a:lnTo>
                    <a:pt x="481" y="114"/>
                  </a:lnTo>
                  <a:lnTo>
                    <a:pt x="492" y="115"/>
                  </a:lnTo>
                  <a:lnTo>
                    <a:pt x="503" y="114"/>
                  </a:lnTo>
                  <a:lnTo>
                    <a:pt x="514" y="112"/>
                  </a:lnTo>
                  <a:lnTo>
                    <a:pt x="525" y="106"/>
                  </a:lnTo>
                  <a:lnTo>
                    <a:pt x="530" y="103"/>
                  </a:lnTo>
                  <a:lnTo>
                    <a:pt x="535" y="99"/>
                  </a:lnTo>
                  <a:lnTo>
                    <a:pt x="538" y="94"/>
                  </a:lnTo>
                  <a:lnTo>
                    <a:pt x="540" y="88"/>
                  </a:lnTo>
                  <a:lnTo>
                    <a:pt x="542" y="82"/>
                  </a:lnTo>
                  <a:lnTo>
                    <a:pt x="543" y="75"/>
                  </a:lnTo>
                  <a:lnTo>
                    <a:pt x="542" y="70"/>
                  </a:lnTo>
                  <a:lnTo>
                    <a:pt x="542" y="63"/>
                  </a:lnTo>
                  <a:lnTo>
                    <a:pt x="540" y="59"/>
                  </a:lnTo>
                  <a:lnTo>
                    <a:pt x="539" y="56"/>
                  </a:lnTo>
                  <a:lnTo>
                    <a:pt x="536" y="52"/>
                  </a:lnTo>
                  <a:lnTo>
                    <a:pt x="534" y="50"/>
                  </a:lnTo>
                  <a:lnTo>
                    <a:pt x="530" y="49"/>
                  </a:lnTo>
                  <a:lnTo>
                    <a:pt x="526" y="48"/>
                  </a:lnTo>
                  <a:lnTo>
                    <a:pt x="523" y="48"/>
                  </a:lnTo>
                  <a:lnTo>
                    <a:pt x="519" y="48"/>
                  </a:lnTo>
                  <a:lnTo>
                    <a:pt x="515" y="49"/>
                  </a:lnTo>
                  <a:lnTo>
                    <a:pt x="512" y="50"/>
                  </a:lnTo>
                  <a:lnTo>
                    <a:pt x="509" y="52"/>
                  </a:lnTo>
                  <a:lnTo>
                    <a:pt x="506" y="55"/>
                  </a:lnTo>
                  <a:lnTo>
                    <a:pt x="503" y="57"/>
                  </a:lnTo>
                  <a:lnTo>
                    <a:pt x="501" y="60"/>
                  </a:lnTo>
                  <a:lnTo>
                    <a:pt x="500" y="63"/>
                  </a:lnTo>
                  <a:lnTo>
                    <a:pt x="500" y="68"/>
                  </a:lnTo>
                  <a:lnTo>
                    <a:pt x="500" y="71"/>
                  </a:lnTo>
                  <a:lnTo>
                    <a:pt x="499" y="74"/>
                  </a:lnTo>
                  <a:lnTo>
                    <a:pt x="497" y="77"/>
                  </a:lnTo>
                  <a:lnTo>
                    <a:pt x="495" y="78"/>
                  </a:lnTo>
                  <a:lnTo>
                    <a:pt x="491" y="82"/>
                  </a:lnTo>
                  <a:lnTo>
                    <a:pt x="485" y="83"/>
                  </a:lnTo>
                  <a:lnTo>
                    <a:pt x="479" y="82"/>
                  </a:lnTo>
                  <a:lnTo>
                    <a:pt x="474" y="78"/>
                  </a:lnTo>
                  <a:lnTo>
                    <a:pt x="472" y="77"/>
                  </a:lnTo>
                  <a:lnTo>
                    <a:pt x="471" y="74"/>
                  </a:lnTo>
                  <a:lnTo>
                    <a:pt x="470" y="71"/>
                  </a:lnTo>
                  <a:lnTo>
                    <a:pt x="469" y="68"/>
                  </a:lnTo>
                  <a:lnTo>
                    <a:pt x="470" y="60"/>
                  </a:lnTo>
                  <a:lnTo>
                    <a:pt x="472" y="54"/>
                  </a:lnTo>
                  <a:lnTo>
                    <a:pt x="474" y="47"/>
                  </a:lnTo>
                  <a:lnTo>
                    <a:pt x="479" y="41"/>
                  </a:lnTo>
                  <a:lnTo>
                    <a:pt x="483" y="35"/>
                  </a:lnTo>
                  <a:lnTo>
                    <a:pt x="488" y="30"/>
                  </a:lnTo>
                  <a:lnTo>
                    <a:pt x="495" y="25"/>
                  </a:lnTo>
                  <a:lnTo>
                    <a:pt x="501" y="21"/>
                  </a:lnTo>
                  <a:lnTo>
                    <a:pt x="508" y="19"/>
                  </a:lnTo>
                  <a:lnTo>
                    <a:pt x="515" y="17"/>
                  </a:lnTo>
                  <a:lnTo>
                    <a:pt x="523" y="16"/>
                  </a:lnTo>
                  <a:lnTo>
                    <a:pt x="529" y="16"/>
                  </a:lnTo>
                  <a:lnTo>
                    <a:pt x="537" y="18"/>
                  </a:lnTo>
                  <a:lnTo>
                    <a:pt x="543" y="20"/>
                  </a:lnTo>
                  <a:lnTo>
                    <a:pt x="550" y="24"/>
                  </a:lnTo>
                  <a:lnTo>
                    <a:pt x="556" y="30"/>
                  </a:lnTo>
                  <a:lnTo>
                    <a:pt x="563" y="37"/>
                  </a:lnTo>
                  <a:lnTo>
                    <a:pt x="568" y="46"/>
                  </a:lnTo>
                  <a:lnTo>
                    <a:pt x="572" y="55"/>
                  </a:lnTo>
                  <a:lnTo>
                    <a:pt x="574" y="63"/>
                  </a:lnTo>
                  <a:lnTo>
                    <a:pt x="574" y="72"/>
                  </a:lnTo>
                  <a:lnTo>
                    <a:pt x="574" y="81"/>
                  </a:lnTo>
                  <a:lnTo>
                    <a:pt x="572" y="89"/>
                  </a:lnTo>
                  <a:lnTo>
                    <a:pt x="569" y="98"/>
                  </a:lnTo>
                  <a:lnTo>
                    <a:pt x="565" y="106"/>
                  </a:lnTo>
                  <a:lnTo>
                    <a:pt x="560" y="113"/>
                  </a:lnTo>
                  <a:lnTo>
                    <a:pt x="554" y="121"/>
                  </a:lnTo>
                  <a:lnTo>
                    <a:pt x="548" y="127"/>
                  </a:lnTo>
                  <a:lnTo>
                    <a:pt x="540" y="132"/>
                  </a:lnTo>
                  <a:lnTo>
                    <a:pt x="532" y="138"/>
                  </a:lnTo>
                  <a:lnTo>
                    <a:pt x="523" y="141"/>
                  </a:lnTo>
                  <a:lnTo>
                    <a:pt x="513" y="144"/>
                  </a:lnTo>
                  <a:lnTo>
                    <a:pt x="500" y="146"/>
                  </a:lnTo>
                  <a:lnTo>
                    <a:pt x="487" y="148"/>
                  </a:lnTo>
                  <a:lnTo>
                    <a:pt x="475" y="145"/>
                  </a:lnTo>
                  <a:lnTo>
                    <a:pt x="464" y="143"/>
                  </a:lnTo>
                  <a:lnTo>
                    <a:pt x="452" y="139"/>
                  </a:lnTo>
                  <a:lnTo>
                    <a:pt x="441" y="133"/>
                  </a:lnTo>
                  <a:lnTo>
                    <a:pt x="429" y="127"/>
                  </a:lnTo>
                  <a:lnTo>
                    <a:pt x="418" y="121"/>
                  </a:lnTo>
                  <a:lnTo>
                    <a:pt x="398" y="104"/>
                  </a:lnTo>
                  <a:lnTo>
                    <a:pt x="378" y="87"/>
                  </a:lnTo>
                  <a:lnTo>
                    <a:pt x="359" y="71"/>
                  </a:lnTo>
                  <a:lnTo>
                    <a:pt x="339" y="56"/>
                  </a:lnTo>
                  <a:lnTo>
                    <a:pt x="333" y="50"/>
                  </a:lnTo>
                  <a:lnTo>
                    <a:pt x="325" y="46"/>
                  </a:lnTo>
                  <a:lnTo>
                    <a:pt x="318" y="42"/>
                  </a:lnTo>
                  <a:lnTo>
                    <a:pt x="310" y="38"/>
                  </a:lnTo>
                  <a:lnTo>
                    <a:pt x="295" y="34"/>
                  </a:lnTo>
                  <a:lnTo>
                    <a:pt x="280" y="31"/>
                  </a:lnTo>
                  <a:lnTo>
                    <a:pt x="265" y="31"/>
                  </a:lnTo>
                  <a:lnTo>
                    <a:pt x="250" y="32"/>
                  </a:lnTo>
                  <a:lnTo>
                    <a:pt x="235" y="35"/>
                  </a:lnTo>
                  <a:lnTo>
                    <a:pt x="221" y="41"/>
                  </a:lnTo>
                  <a:lnTo>
                    <a:pt x="208" y="47"/>
                  </a:lnTo>
                  <a:lnTo>
                    <a:pt x="195" y="55"/>
                  </a:lnTo>
                  <a:lnTo>
                    <a:pt x="183" y="65"/>
                  </a:lnTo>
                  <a:lnTo>
                    <a:pt x="173" y="76"/>
                  </a:lnTo>
                  <a:lnTo>
                    <a:pt x="164" y="89"/>
                  </a:lnTo>
                  <a:lnTo>
                    <a:pt x="157" y="103"/>
                  </a:lnTo>
                  <a:lnTo>
                    <a:pt x="155" y="111"/>
                  </a:lnTo>
                  <a:lnTo>
                    <a:pt x="152" y="118"/>
                  </a:lnTo>
                  <a:lnTo>
                    <a:pt x="150" y="127"/>
                  </a:lnTo>
                  <a:lnTo>
                    <a:pt x="149" y="135"/>
                  </a:lnTo>
                  <a:lnTo>
                    <a:pt x="149" y="137"/>
                  </a:lnTo>
                  <a:lnTo>
                    <a:pt x="149" y="139"/>
                  </a:lnTo>
                  <a:lnTo>
                    <a:pt x="148" y="142"/>
                  </a:lnTo>
                  <a:lnTo>
                    <a:pt x="148" y="145"/>
                  </a:lnTo>
                  <a:lnTo>
                    <a:pt x="147" y="149"/>
                  </a:lnTo>
                  <a:lnTo>
                    <a:pt x="146" y="152"/>
                  </a:lnTo>
                  <a:lnTo>
                    <a:pt x="144" y="154"/>
                  </a:lnTo>
                  <a:lnTo>
                    <a:pt x="142" y="155"/>
                  </a:lnTo>
                  <a:lnTo>
                    <a:pt x="136" y="158"/>
                  </a:lnTo>
                  <a:lnTo>
                    <a:pt x="131" y="158"/>
                  </a:lnTo>
                  <a:lnTo>
                    <a:pt x="125" y="157"/>
                  </a:lnTo>
                  <a:lnTo>
                    <a:pt x="121" y="155"/>
                  </a:lnTo>
                  <a:lnTo>
                    <a:pt x="119" y="153"/>
                  </a:lnTo>
                  <a:lnTo>
                    <a:pt x="118" y="151"/>
                  </a:lnTo>
                  <a:lnTo>
                    <a:pt x="117" y="148"/>
                  </a:lnTo>
                  <a:lnTo>
                    <a:pt x="117" y="144"/>
                  </a:lnTo>
                  <a:lnTo>
                    <a:pt x="117" y="139"/>
                  </a:lnTo>
                  <a:lnTo>
                    <a:pt x="118" y="135"/>
                  </a:lnTo>
                  <a:lnTo>
                    <a:pt x="116" y="125"/>
                  </a:lnTo>
                  <a:lnTo>
                    <a:pt x="113" y="116"/>
                  </a:lnTo>
                  <a:lnTo>
                    <a:pt x="108" y="109"/>
                  </a:lnTo>
                  <a:lnTo>
                    <a:pt x="102" y="103"/>
                  </a:lnTo>
                  <a:lnTo>
                    <a:pt x="95" y="99"/>
                  </a:lnTo>
                  <a:lnTo>
                    <a:pt x="88" y="97"/>
                  </a:lnTo>
                  <a:lnTo>
                    <a:pt x="80" y="95"/>
                  </a:lnTo>
                  <a:lnTo>
                    <a:pt x="71" y="95"/>
                  </a:lnTo>
                  <a:lnTo>
                    <a:pt x="64" y="96"/>
                  </a:lnTo>
                  <a:lnTo>
                    <a:pt x="56" y="98"/>
                  </a:lnTo>
                  <a:lnTo>
                    <a:pt x="50" y="102"/>
                  </a:lnTo>
                  <a:lnTo>
                    <a:pt x="43" y="108"/>
                  </a:lnTo>
                  <a:lnTo>
                    <a:pt x="38" y="114"/>
                  </a:lnTo>
                  <a:lnTo>
                    <a:pt x="35" y="122"/>
                  </a:lnTo>
                  <a:lnTo>
                    <a:pt x="32" y="131"/>
                  </a:lnTo>
                  <a:lnTo>
                    <a:pt x="32" y="141"/>
                  </a:lnTo>
                  <a:lnTo>
                    <a:pt x="32" y="145"/>
                  </a:lnTo>
                  <a:lnTo>
                    <a:pt x="30" y="149"/>
                  </a:lnTo>
                  <a:lnTo>
                    <a:pt x="28" y="151"/>
                  </a:lnTo>
                  <a:lnTo>
                    <a:pt x="27" y="153"/>
                  </a:lnTo>
                  <a:lnTo>
                    <a:pt x="22" y="155"/>
                  </a:lnTo>
                  <a:lnTo>
                    <a:pt x="16" y="156"/>
                  </a:lnTo>
                  <a:lnTo>
                    <a:pt x="11" y="155"/>
                  </a:lnTo>
                  <a:lnTo>
                    <a:pt x="6" y="153"/>
                  </a:lnTo>
                  <a:lnTo>
                    <a:pt x="3" y="151"/>
                  </a:lnTo>
                  <a:lnTo>
                    <a:pt x="2" y="149"/>
                  </a:lnTo>
                  <a:lnTo>
                    <a:pt x="1" y="145"/>
                  </a:lnTo>
                  <a:lnTo>
                    <a:pt x="0" y="141"/>
                  </a:lnTo>
                  <a:lnTo>
                    <a:pt x="0" y="135"/>
                  </a:lnTo>
                  <a:lnTo>
                    <a:pt x="1" y="127"/>
                  </a:lnTo>
                  <a:lnTo>
                    <a:pt x="2" y="119"/>
                  </a:lnTo>
                  <a:lnTo>
                    <a:pt x="5" y="113"/>
                  </a:lnTo>
                  <a:lnTo>
                    <a:pt x="8" y="105"/>
                  </a:lnTo>
                  <a:lnTo>
                    <a:pt x="11" y="99"/>
                  </a:lnTo>
                  <a:lnTo>
                    <a:pt x="14" y="94"/>
                  </a:lnTo>
                  <a:lnTo>
                    <a:pt x="19" y="87"/>
                  </a:lnTo>
                  <a:lnTo>
                    <a:pt x="24" y="82"/>
                  </a:lnTo>
                  <a:lnTo>
                    <a:pt x="29" y="77"/>
                  </a:lnTo>
                  <a:lnTo>
                    <a:pt x="35" y="73"/>
                  </a:lnTo>
                  <a:lnTo>
                    <a:pt x="41" y="70"/>
                  </a:lnTo>
                  <a:lnTo>
                    <a:pt x="48" y="67"/>
                  </a:lnTo>
                  <a:lnTo>
                    <a:pt x="54" y="64"/>
                  </a:lnTo>
                  <a:lnTo>
                    <a:pt x="62" y="62"/>
                  </a:lnTo>
                  <a:lnTo>
                    <a:pt x="69" y="62"/>
                  </a:lnTo>
                  <a:close/>
                </a:path>
              </a:pathLst>
            </a:custGeom>
            <a:grpFill/>
            <a:ln>
              <a:noFill/>
            </a:ln>
          </p:spPr>
          <p:txBody>
            <a:bodyPr/>
            <a:lstStyle/>
            <a:p>
              <a:pPr>
                <a:defRPr/>
              </a:pPr>
              <a:endParaRPr lang="zh-CN" altLang="en-US" sz="1350">
                <a:solidFill>
                  <a:prstClr val="black"/>
                </a:solidFill>
              </a:endParaRPr>
            </a:p>
          </p:txBody>
        </p:sp>
        <p:sp>
          <p:nvSpPr>
            <p:cNvPr id="35" name="淘宝店chenying0907 21"/>
            <p:cNvSpPr>
              <a:spLocks/>
            </p:cNvSpPr>
            <p:nvPr/>
          </p:nvSpPr>
          <p:spPr bwMode="auto">
            <a:xfrm>
              <a:off x="407988" y="4802188"/>
              <a:ext cx="304800" cy="84138"/>
            </a:xfrm>
            <a:custGeom>
              <a:avLst/>
              <a:gdLst>
                <a:gd name="T0" fmla="*/ 96 w 574"/>
                <a:gd name="T1" fmla="*/ 94 h 160"/>
                <a:gd name="T2" fmla="*/ 124 w 574"/>
                <a:gd name="T3" fmla="*/ 77 h 160"/>
                <a:gd name="T4" fmla="*/ 151 w 574"/>
                <a:gd name="T5" fmla="*/ 105 h 160"/>
                <a:gd name="T6" fmla="*/ 190 w 574"/>
                <a:gd name="T7" fmla="*/ 139 h 160"/>
                <a:gd name="T8" fmla="*/ 238 w 574"/>
                <a:gd name="T9" fmla="*/ 157 h 160"/>
                <a:gd name="T10" fmla="*/ 293 w 574"/>
                <a:gd name="T11" fmla="*/ 158 h 160"/>
                <a:gd name="T12" fmla="*/ 335 w 574"/>
                <a:gd name="T13" fmla="*/ 144 h 160"/>
                <a:gd name="T14" fmla="*/ 407 w 574"/>
                <a:gd name="T15" fmla="*/ 88 h 160"/>
                <a:gd name="T16" fmla="*/ 469 w 574"/>
                <a:gd name="T17" fmla="*/ 48 h 160"/>
                <a:gd name="T18" fmla="*/ 514 w 574"/>
                <a:gd name="T19" fmla="*/ 48 h 160"/>
                <a:gd name="T20" fmla="*/ 538 w 574"/>
                <a:gd name="T21" fmla="*/ 66 h 160"/>
                <a:gd name="T22" fmla="*/ 542 w 574"/>
                <a:gd name="T23" fmla="*/ 90 h 160"/>
                <a:gd name="T24" fmla="*/ 536 w 574"/>
                <a:gd name="T25" fmla="*/ 107 h 160"/>
                <a:gd name="T26" fmla="*/ 523 w 574"/>
                <a:gd name="T27" fmla="*/ 112 h 160"/>
                <a:gd name="T28" fmla="*/ 509 w 574"/>
                <a:gd name="T29" fmla="*/ 107 h 160"/>
                <a:gd name="T30" fmla="*/ 500 w 574"/>
                <a:gd name="T31" fmla="*/ 95 h 160"/>
                <a:gd name="T32" fmla="*/ 497 w 574"/>
                <a:gd name="T33" fmla="*/ 82 h 160"/>
                <a:gd name="T34" fmla="*/ 479 w 574"/>
                <a:gd name="T35" fmla="*/ 78 h 160"/>
                <a:gd name="T36" fmla="*/ 470 w 574"/>
                <a:gd name="T37" fmla="*/ 89 h 160"/>
                <a:gd name="T38" fmla="*/ 474 w 574"/>
                <a:gd name="T39" fmla="*/ 113 h 160"/>
                <a:gd name="T40" fmla="*/ 495 w 574"/>
                <a:gd name="T41" fmla="*/ 134 h 160"/>
                <a:gd name="T42" fmla="*/ 523 w 574"/>
                <a:gd name="T43" fmla="*/ 144 h 160"/>
                <a:gd name="T44" fmla="*/ 550 w 574"/>
                <a:gd name="T45" fmla="*/ 135 h 160"/>
                <a:gd name="T46" fmla="*/ 572 w 574"/>
                <a:gd name="T47" fmla="*/ 105 h 160"/>
                <a:gd name="T48" fmla="*/ 572 w 574"/>
                <a:gd name="T49" fmla="*/ 69 h 160"/>
                <a:gd name="T50" fmla="*/ 554 w 574"/>
                <a:gd name="T51" fmla="*/ 39 h 160"/>
                <a:gd name="T52" fmla="*/ 523 w 574"/>
                <a:gd name="T53" fmla="*/ 19 h 160"/>
                <a:gd name="T54" fmla="*/ 475 w 574"/>
                <a:gd name="T55" fmla="*/ 13 h 160"/>
                <a:gd name="T56" fmla="*/ 429 w 574"/>
                <a:gd name="T57" fmla="*/ 32 h 160"/>
                <a:gd name="T58" fmla="*/ 359 w 574"/>
                <a:gd name="T59" fmla="*/ 89 h 160"/>
                <a:gd name="T60" fmla="*/ 318 w 574"/>
                <a:gd name="T61" fmla="*/ 117 h 160"/>
                <a:gd name="T62" fmla="*/ 265 w 574"/>
                <a:gd name="T63" fmla="*/ 129 h 160"/>
                <a:gd name="T64" fmla="*/ 208 w 574"/>
                <a:gd name="T65" fmla="*/ 113 h 160"/>
                <a:gd name="T66" fmla="*/ 164 w 574"/>
                <a:gd name="T67" fmla="*/ 70 h 160"/>
                <a:gd name="T68" fmla="*/ 150 w 574"/>
                <a:gd name="T69" fmla="*/ 33 h 160"/>
                <a:gd name="T70" fmla="*/ 148 w 574"/>
                <a:gd name="T71" fmla="*/ 18 h 160"/>
                <a:gd name="T72" fmla="*/ 144 w 574"/>
                <a:gd name="T73" fmla="*/ 6 h 160"/>
                <a:gd name="T74" fmla="*/ 125 w 574"/>
                <a:gd name="T75" fmla="*/ 1 h 160"/>
                <a:gd name="T76" fmla="*/ 117 w 574"/>
                <a:gd name="T77" fmla="*/ 12 h 160"/>
                <a:gd name="T78" fmla="*/ 116 w 574"/>
                <a:gd name="T79" fmla="*/ 35 h 160"/>
                <a:gd name="T80" fmla="*/ 95 w 574"/>
                <a:gd name="T81" fmla="*/ 61 h 160"/>
                <a:gd name="T82" fmla="*/ 64 w 574"/>
                <a:gd name="T83" fmla="*/ 64 h 160"/>
                <a:gd name="T84" fmla="*/ 38 w 574"/>
                <a:gd name="T85" fmla="*/ 46 h 160"/>
                <a:gd name="T86" fmla="*/ 32 w 574"/>
                <a:gd name="T87" fmla="*/ 14 h 160"/>
                <a:gd name="T88" fmla="*/ 22 w 574"/>
                <a:gd name="T89" fmla="*/ 4 h 160"/>
                <a:gd name="T90" fmla="*/ 3 w 574"/>
                <a:gd name="T91" fmla="*/ 9 h 160"/>
                <a:gd name="T92" fmla="*/ 0 w 574"/>
                <a:gd name="T93" fmla="*/ 25 h 160"/>
                <a:gd name="T94" fmla="*/ 8 w 574"/>
                <a:gd name="T95" fmla="*/ 53 h 160"/>
                <a:gd name="T96" fmla="*/ 24 w 574"/>
                <a:gd name="T97" fmla="*/ 77 h 160"/>
                <a:gd name="T98" fmla="*/ 48 w 574"/>
                <a:gd name="T99" fmla="*/ 93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574" h="160">
                  <a:moveTo>
                    <a:pt x="69" y="97"/>
                  </a:moveTo>
                  <a:lnTo>
                    <a:pt x="79" y="97"/>
                  </a:lnTo>
                  <a:lnTo>
                    <a:pt x="88" y="96"/>
                  </a:lnTo>
                  <a:lnTo>
                    <a:pt x="96" y="94"/>
                  </a:lnTo>
                  <a:lnTo>
                    <a:pt x="104" y="91"/>
                  </a:lnTo>
                  <a:lnTo>
                    <a:pt x="111" y="88"/>
                  </a:lnTo>
                  <a:lnTo>
                    <a:pt x="118" y="82"/>
                  </a:lnTo>
                  <a:lnTo>
                    <a:pt x="124" y="77"/>
                  </a:lnTo>
                  <a:lnTo>
                    <a:pt x="131" y="72"/>
                  </a:lnTo>
                  <a:lnTo>
                    <a:pt x="136" y="83"/>
                  </a:lnTo>
                  <a:lnTo>
                    <a:pt x="143" y="94"/>
                  </a:lnTo>
                  <a:lnTo>
                    <a:pt x="151" y="105"/>
                  </a:lnTo>
                  <a:lnTo>
                    <a:pt x="160" y="115"/>
                  </a:lnTo>
                  <a:lnTo>
                    <a:pt x="169" y="123"/>
                  </a:lnTo>
                  <a:lnTo>
                    <a:pt x="179" y="132"/>
                  </a:lnTo>
                  <a:lnTo>
                    <a:pt x="190" y="139"/>
                  </a:lnTo>
                  <a:lnTo>
                    <a:pt x="201" y="145"/>
                  </a:lnTo>
                  <a:lnTo>
                    <a:pt x="213" y="150"/>
                  </a:lnTo>
                  <a:lnTo>
                    <a:pt x="225" y="154"/>
                  </a:lnTo>
                  <a:lnTo>
                    <a:pt x="238" y="157"/>
                  </a:lnTo>
                  <a:lnTo>
                    <a:pt x="251" y="159"/>
                  </a:lnTo>
                  <a:lnTo>
                    <a:pt x="265" y="160"/>
                  </a:lnTo>
                  <a:lnTo>
                    <a:pt x="279" y="159"/>
                  </a:lnTo>
                  <a:lnTo>
                    <a:pt x="293" y="158"/>
                  </a:lnTo>
                  <a:lnTo>
                    <a:pt x="307" y="155"/>
                  </a:lnTo>
                  <a:lnTo>
                    <a:pt x="317" y="153"/>
                  </a:lnTo>
                  <a:lnTo>
                    <a:pt x="325" y="148"/>
                  </a:lnTo>
                  <a:lnTo>
                    <a:pt x="335" y="144"/>
                  </a:lnTo>
                  <a:lnTo>
                    <a:pt x="344" y="140"/>
                  </a:lnTo>
                  <a:lnTo>
                    <a:pt x="360" y="128"/>
                  </a:lnTo>
                  <a:lnTo>
                    <a:pt x="376" y="116"/>
                  </a:lnTo>
                  <a:lnTo>
                    <a:pt x="407" y="88"/>
                  </a:lnTo>
                  <a:lnTo>
                    <a:pt x="439" y="63"/>
                  </a:lnTo>
                  <a:lnTo>
                    <a:pt x="448" y="56"/>
                  </a:lnTo>
                  <a:lnTo>
                    <a:pt x="458" y="52"/>
                  </a:lnTo>
                  <a:lnTo>
                    <a:pt x="469" y="48"/>
                  </a:lnTo>
                  <a:lnTo>
                    <a:pt x="481" y="46"/>
                  </a:lnTo>
                  <a:lnTo>
                    <a:pt x="492" y="45"/>
                  </a:lnTo>
                  <a:lnTo>
                    <a:pt x="503" y="46"/>
                  </a:lnTo>
                  <a:lnTo>
                    <a:pt x="514" y="48"/>
                  </a:lnTo>
                  <a:lnTo>
                    <a:pt x="525" y="53"/>
                  </a:lnTo>
                  <a:lnTo>
                    <a:pt x="530" y="56"/>
                  </a:lnTo>
                  <a:lnTo>
                    <a:pt x="535" y="61"/>
                  </a:lnTo>
                  <a:lnTo>
                    <a:pt x="538" y="66"/>
                  </a:lnTo>
                  <a:lnTo>
                    <a:pt x="540" y="72"/>
                  </a:lnTo>
                  <a:lnTo>
                    <a:pt x="542" y="78"/>
                  </a:lnTo>
                  <a:lnTo>
                    <a:pt x="543" y="85"/>
                  </a:lnTo>
                  <a:lnTo>
                    <a:pt x="542" y="90"/>
                  </a:lnTo>
                  <a:lnTo>
                    <a:pt x="542" y="96"/>
                  </a:lnTo>
                  <a:lnTo>
                    <a:pt x="540" y="101"/>
                  </a:lnTo>
                  <a:lnTo>
                    <a:pt x="539" y="104"/>
                  </a:lnTo>
                  <a:lnTo>
                    <a:pt x="536" y="107"/>
                  </a:lnTo>
                  <a:lnTo>
                    <a:pt x="534" y="109"/>
                  </a:lnTo>
                  <a:lnTo>
                    <a:pt x="530" y="110"/>
                  </a:lnTo>
                  <a:lnTo>
                    <a:pt x="526" y="112"/>
                  </a:lnTo>
                  <a:lnTo>
                    <a:pt x="523" y="112"/>
                  </a:lnTo>
                  <a:lnTo>
                    <a:pt x="519" y="112"/>
                  </a:lnTo>
                  <a:lnTo>
                    <a:pt x="515" y="110"/>
                  </a:lnTo>
                  <a:lnTo>
                    <a:pt x="512" y="109"/>
                  </a:lnTo>
                  <a:lnTo>
                    <a:pt x="509" y="107"/>
                  </a:lnTo>
                  <a:lnTo>
                    <a:pt x="506" y="105"/>
                  </a:lnTo>
                  <a:lnTo>
                    <a:pt x="503" y="103"/>
                  </a:lnTo>
                  <a:lnTo>
                    <a:pt x="501" y="100"/>
                  </a:lnTo>
                  <a:lnTo>
                    <a:pt x="500" y="95"/>
                  </a:lnTo>
                  <a:lnTo>
                    <a:pt x="500" y="92"/>
                  </a:lnTo>
                  <a:lnTo>
                    <a:pt x="500" y="89"/>
                  </a:lnTo>
                  <a:lnTo>
                    <a:pt x="499" y="86"/>
                  </a:lnTo>
                  <a:lnTo>
                    <a:pt x="497" y="82"/>
                  </a:lnTo>
                  <a:lnTo>
                    <a:pt x="495" y="80"/>
                  </a:lnTo>
                  <a:lnTo>
                    <a:pt x="491" y="78"/>
                  </a:lnTo>
                  <a:lnTo>
                    <a:pt x="485" y="77"/>
                  </a:lnTo>
                  <a:lnTo>
                    <a:pt x="479" y="78"/>
                  </a:lnTo>
                  <a:lnTo>
                    <a:pt x="474" y="80"/>
                  </a:lnTo>
                  <a:lnTo>
                    <a:pt x="472" y="82"/>
                  </a:lnTo>
                  <a:lnTo>
                    <a:pt x="471" y="86"/>
                  </a:lnTo>
                  <a:lnTo>
                    <a:pt x="470" y="89"/>
                  </a:lnTo>
                  <a:lnTo>
                    <a:pt x="469" y="92"/>
                  </a:lnTo>
                  <a:lnTo>
                    <a:pt x="470" y="100"/>
                  </a:lnTo>
                  <a:lnTo>
                    <a:pt x="472" y="106"/>
                  </a:lnTo>
                  <a:lnTo>
                    <a:pt x="474" y="113"/>
                  </a:lnTo>
                  <a:lnTo>
                    <a:pt x="479" y="119"/>
                  </a:lnTo>
                  <a:lnTo>
                    <a:pt x="483" y="124"/>
                  </a:lnTo>
                  <a:lnTo>
                    <a:pt x="488" y="130"/>
                  </a:lnTo>
                  <a:lnTo>
                    <a:pt x="495" y="134"/>
                  </a:lnTo>
                  <a:lnTo>
                    <a:pt x="501" y="139"/>
                  </a:lnTo>
                  <a:lnTo>
                    <a:pt x="508" y="141"/>
                  </a:lnTo>
                  <a:lnTo>
                    <a:pt x="515" y="143"/>
                  </a:lnTo>
                  <a:lnTo>
                    <a:pt x="523" y="144"/>
                  </a:lnTo>
                  <a:lnTo>
                    <a:pt x="529" y="144"/>
                  </a:lnTo>
                  <a:lnTo>
                    <a:pt x="537" y="142"/>
                  </a:lnTo>
                  <a:lnTo>
                    <a:pt x="543" y="140"/>
                  </a:lnTo>
                  <a:lnTo>
                    <a:pt x="550" y="135"/>
                  </a:lnTo>
                  <a:lnTo>
                    <a:pt x="556" y="130"/>
                  </a:lnTo>
                  <a:lnTo>
                    <a:pt x="563" y="122"/>
                  </a:lnTo>
                  <a:lnTo>
                    <a:pt x="568" y="114"/>
                  </a:lnTo>
                  <a:lnTo>
                    <a:pt x="572" y="105"/>
                  </a:lnTo>
                  <a:lnTo>
                    <a:pt x="574" y="96"/>
                  </a:lnTo>
                  <a:lnTo>
                    <a:pt x="574" y="88"/>
                  </a:lnTo>
                  <a:lnTo>
                    <a:pt x="574" y="78"/>
                  </a:lnTo>
                  <a:lnTo>
                    <a:pt x="572" y="69"/>
                  </a:lnTo>
                  <a:lnTo>
                    <a:pt x="569" y="62"/>
                  </a:lnTo>
                  <a:lnTo>
                    <a:pt x="565" y="53"/>
                  </a:lnTo>
                  <a:lnTo>
                    <a:pt x="560" y="46"/>
                  </a:lnTo>
                  <a:lnTo>
                    <a:pt x="554" y="39"/>
                  </a:lnTo>
                  <a:lnTo>
                    <a:pt x="548" y="33"/>
                  </a:lnTo>
                  <a:lnTo>
                    <a:pt x="540" y="27"/>
                  </a:lnTo>
                  <a:lnTo>
                    <a:pt x="532" y="22"/>
                  </a:lnTo>
                  <a:lnTo>
                    <a:pt x="523" y="19"/>
                  </a:lnTo>
                  <a:lnTo>
                    <a:pt x="513" y="15"/>
                  </a:lnTo>
                  <a:lnTo>
                    <a:pt x="500" y="13"/>
                  </a:lnTo>
                  <a:lnTo>
                    <a:pt x="487" y="12"/>
                  </a:lnTo>
                  <a:lnTo>
                    <a:pt x="475" y="13"/>
                  </a:lnTo>
                  <a:lnTo>
                    <a:pt x="464" y="16"/>
                  </a:lnTo>
                  <a:lnTo>
                    <a:pt x="452" y="21"/>
                  </a:lnTo>
                  <a:lnTo>
                    <a:pt x="441" y="26"/>
                  </a:lnTo>
                  <a:lnTo>
                    <a:pt x="429" y="32"/>
                  </a:lnTo>
                  <a:lnTo>
                    <a:pt x="418" y="39"/>
                  </a:lnTo>
                  <a:lnTo>
                    <a:pt x="398" y="55"/>
                  </a:lnTo>
                  <a:lnTo>
                    <a:pt x="378" y="73"/>
                  </a:lnTo>
                  <a:lnTo>
                    <a:pt x="359" y="89"/>
                  </a:lnTo>
                  <a:lnTo>
                    <a:pt x="339" y="104"/>
                  </a:lnTo>
                  <a:lnTo>
                    <a:pt x="333" y="109"/>
                  </a:lnTo>
                  <a:lnTo>
                    <a:pt x="325" y="114"/>
                  </a:lnTo>
                  <a:lnTo>
                    <a:pt x="318" y="117"/>
                  </a:lnTo>
                  <a:lnTo>
                    <a:pt x="310" y="120"/>
                  </a:lnTo>
                  <a:lnTo>
                    <a:pt x="295" y="126"/>
                  </a:lnTo>
                  <a:lnTo>
                    <a:pt x="280" y="128"/>
                  </a:lnTo>
                  <a:lnTo>
                    <a:pt x="265" y="129"/>
                  </a:lnTo>
                  <a:lnTo>
                    <a:pt x="250" y="128"/>
                  </a:lnTo>
                  <a:lnTo>
                    <a:pt x="235" y="124"/>
                  </a:lnTo>
                  <a:lnTo>
                    <a:pt x="221" y="119"/>
                  </a:lnTo>
                  <a:lnTo>
                    <a:pt x="208" y="113"/>
                  </a:lnTo>
                  <a:lnTo>
                    <a:pt x="195" y="104"/>
                  </a:lnTo>
                  <a:lnTo>
                    <a:pt x="183" y="94"/>
                  </a:lnTo>
                  <a:lnTo>
                    <a:pt x="173" y="83"/>
                  </a:lnTo>
                  <a:lnTo>
                    <a:pt x="164" y="70"/>
                  </a:lnTo>
                  <a:lnTo>
                    <a:pt x="157" y="56"/>
                  </a:lnTo>
                  <a:lnTo>
                    <a:pt x="155" y="49"/>
                  </a:lnTo>
                  <a:lnTo>
                    <a:pt x="152" y="41"/>
                  </a:lnTo>
                  <a:lnTo>
                    <a:pt x="150" y="33"/>
                  </a:lnTo>
                  <a:lnTo>
                    <a:pt x="149" y="25"/>
                  </a:lnTo>
                  <a:lnTo>
                    <a:pt x="149" y="23"/>
                  </a:lnTo>
                  <a:lnTo>
                    <a:pt x="149" y="21"/>
                  </a:lnTo>
                  <a:lnTo>
                    <a:pt x="148" y="18"/>
                  </a:lnTo>
                  <a:lnTo>
                    <a:pt x="148" y="14"/>
                  </a:lnTo>
                  <a:lnTo>
                    <a:pt x="147" y="11"/>
                  </a:lnTo>
                  <a:lnTo>
                    <a:pt x="146" y="8"/>
                  </a:lnTo>
                  <a:lnTo>
                    <a:pt x="144" y="6"/>
                  </a:lnTo>
                  <a:lnTo>
                    <a:pt x="142" y="4"/>
                  </a:lnTo>
                  <a:lnTo>
                    <a:pt x="136" y="1"/>
                  </a:lnTo>
                  <a:lnTo>
                    <a:pt x="131" y="0"/>
                  </a:lnTo>
                  <a:lnTo>
                    <a:pt x="125" y="1"/>
                  </a:lnTo>
                  <a:lnTo>
                    <a:pt x="121" y="5"/>
                  </a:lnTo>
                  <a:lnTo>
                    <a:pt x="119" y="7"/>
                  </a:lnTo>
                  <a:lnTo>
                    <a:pt x="118" y="9"/>
                  </a:lnTo>
                  <a:lnTo>
                    <a:pt x="117" y="12"/>
                  </a:lnTo>
                  <a:lnTo>
                    <a:pt x="117" y="15"/>
                  </a:lnTo>
                  <a:lnTo>
                    <a:pt x="117" y="21"/>
                  </a:lnTo>
                  <a:lnTo>
                    <a:pt x="118" y="25"/>
                  </a:lnTo>
                  <a:lnTo>
                    <a:pt x="116" y="35"/>
                  </a:lnTo>
                  <a:lnTo>
                    <a:pt x="113" y="43"/>
                  </a:lnTo>
                  <a:lnTo>
                    <a:pt x="108" y="50"/>
                  </a:lnTo>
                  <a:lnTo>
                    <a:pt x="102" y="56"/>
                  </a:lnTo>
                  <a:lnTo>
                    <a:pt x="95" y="61"/>
                  </a:lnTo>
                  <a:lnTo>
                    <a:pt x="88" y="63"/>
                  </a:lnTo>
                  <a:lnTo>
                    <a:pt x="80" y="65"/>
                  </a:lnTo>
                  <a:lnTo>
                    <a:pt x="71" y="65"/>
                  </a:lnTo>
                  <a:lnTo>
                    <a:pt x="64" y="64"/>
                  </a:lnTo>
                  <a:lnTo>
                    <a:pt x="56" y="61"/>
                  </a:lnTo>
                  <a:lnTo>
                    <a:pt x="50" y="58"/>
                  </a:lnTo>
                  <a:lnTo>
                    <a:pt x="43" y="52"/>
                  </a:lnTo>
                  <a:lnTo>
                    <a:pt x="38" y="46"/>
                  </a:lnTo>
                  <a:lnTo>
                    <a:pt x="35" y="38"/>
                  </a:lnTo>
                  <a:lnTo>
                    <a:pt x="32" y="28"/>
                  </a:lnTo>
                  <a:lnTo>
                    <a:pt x="32" y="18"/>
                  </a:lnTo>
                  <a:lnTo>
                    <a:pt x="32" y="14"/>
                  </a:lnTo>
                  <a:lnTo>
                    <a:pt x="30" y="11"/>
                  </a:lnTo>
                  <a:lnTo>
                    <a:pt x="28" y="9"/>
                  </a:lnTo>
                  <a:lnTo>
                    <a:pt x="27" y="7"/>
                  </a:lnTo>
                  <a:lnTo>
                    <a:pt x="22" y="4"/>
                  </a:lnTo>
                  <a:lnTo>
                    <a:pt x="16" y="4"/>
                  </a:lnTo>
                  <a:lnTo>
                    <a:pt x="11" y="4"/>
                  </a:lnTo>
                  <a:lnTo>
                    <a:pt x="6" y="7"/>
                  </a:lnTo>
                  <a:lnTo>
                    <a:pt x="3" y="9"/>
                  </a:lnTo>
                  <a:lnTo>
                    <a:pt x="2" y="11"/>
                  </a:lnTo>
                  <a:lnTo>
                    <a:pt x="1" y="14"/>
                  </a:lnTo>
                  <a:lnTo>
                    <a:pt x="0" y="18"/>
                  </a:lnTo>
                  <a:lnTo>
                    <a:pt x="0" y="25"/>
                  </a:lnTo>
                  <a:lnTo>
                    <a:pt x="1" y="33"/>
                  </a:lnTo>
                  <a:lnTo>
                    <a:pt x="2" y="40"/>
                  </a:lnTo>
                  <a:lnTo>
                    <a:pt x="5" y="47"/>
                  </a:lnTo>
                  <a:lnTo>
                    <a:pt x="8" y="53"/>
                  </a:lnTo>
                  <a:lnTo>
                    <a:pt x="11" y="60"/>
                  </a:lnTo>
                  <a:lnTo>
                    <a:pt x="14" y="66"/>
                  </a:lnTo>
                  <a:lnTo>
                    <a:pt x="19" y="73"/>
                  </a:lnTo>
                  <a:lnTo>
                    <a:pt x="24" y="77"/>
                  </a:lnTo>
                  <a:lnTo>
                    <a:pt x="29" y="82"/>
                  </a:lnTo>
                  <a:lnTo>
                    <a:pt x="35" y="87"/>
                  </a:lnTo>
                  <a:lnTo>
                    <a:pt x="41" y="90"/>
                  </a:lnTo>
                  <a:lnTo>
                    <a:pt x="48" y="93"/>
                  </a:lnTo>
                  <a:lnTo>
                    <a:pt x="54" y="95"/>
                  </a:lnTo>
                  <a:lnTo>
                    <a:pt x="62" y="97"/>
                  </a:lnTo>
                  <a:lnTo>
                    <a:pt x="69" y="97"/>
                  </a:lnTo>
                  <a:close/>
                </a:path>
              </a:pathLst>
            </a:custGeom>
            <a:grpFill/>
            <a:ln>
              <a:noFill/>
            </a:ln>
          </p:spPr>
          <p:txBody>
            <a:bodyPr/>
            <a:lstStyle/>
            <a:p>
              <a:pPr>
                <a:defRPr/>
              </a:pPr>
              <a:endParaRPr lang="zh-CN" altLang="en-US" sz="1350">
                <a:solidFill>
                  <a:prstClr val="black"/>
                </a:solidFill>
              </a:endParaRPr>
            </a:p>
          </p:txBody>
        </p:sp>
        <p:sp>
          <p:nvSpPr>
            <p:cNvPr id="36" name="淘宝店chenying0907 22"/>
            <p:cNvSpPr>
              <a:spLocks noEditPoints="1"/>
            </p:cNvSpPr>
            <p:nvPr/>
          </p:nvSpPr>
          <p:spPr bwMode="auto">
            <a:xfrm>
              <a:off x="512763" y="4762500"/>
              <a:ext cx="73025" cy="73025"/>
            </a:xfrm>
            <a:custGeom>
              <a:avLst/>
              <a:gdLst>
                <a:gd name="T0" fmla="*/ 0 w 138"/>
                <a:gd name="T1" fmla="*/ 63 h 138"/>
                <a:gd name="T2" fmla="*/ 3 w 138"/>
                <a:gd name="T3" fmla="*/ 48 h 138"/>
                <a:gd name="T4" fmla="*/ 7 w 138"/>
                <a:gd name="T5" fmla="*/ 37 h 138"/>
                <a:gd name="T6" fmla="*/ 15 w 138"/>
                <a:gd name="T7" fmla="*/ 25 h 138"/>
                <a:gd name="T8" fmla="*/ 25 w 138"/>
                <a:gd name="T9" fmla="*/ 16 h 138"/>
                <a:gd name="T10" fmla="*/ 35 w 138"/>
                <a:gd name="T11" fmla="*/ 9 h 138"/>
                <a:gd name="T12" fmla="*/ 48 w 138"/>
                <a:gd name="T13" fmla="*/ 3 h 138"/>
                <a:gd name="T14" fmla="*/ 61 w 138"/>
                <a:gd name="T15" fmla="*/ 0 h 138"/>
                <a:gd name="T16" fmla="*/ 75 w 138"/>
                <a:gd name="T17" fmla="*/ 0 h 138"/>
                <a:gd name="T18" fmla="*/ 89 w 138"/>
                <a:gd name="T19" fmla="*/ 3 h 138"/>
                <a:gd name="T20" fmla="*/ 101 w 138"/>
                <a:gd name="T21" fmla="*/ 9 h 138"/>
                <a:gd name="T22" fmla="*/ 112 w 138"/>
                <a:gd name="T23" fmla="*/ 16 h 138"/>
                <a:gd name="T24" fmla="*/ 122 w 138"/>
                <a:gd name="T25" fmla="*/ 25 h 138"/>
                <a:gd name="T26" fmla="*/ 129 w 138"/>
                <a:gd name="T27" fmla="*/ 37 h 138"/>
                <a:gd name="T28" fmla="*/ 135 w 138"/>
                <a:gd name="T29" fmla="*/ 48 h 138"/>
                <a:gd name="T30" fmla="*/ 137 w 138"/>
                <a:gd name="T31" fmla="*/ 63 h 138"/>
                <a:gd name="T32" fmla="*/ 137 w 138"/>
                <a:gd name="T33" fmla="*/ 77 h 138"/>
                <a:gd name="T34" fmla="*/ 135 w 138"/>
                <a:gd name="T35" fmla="*/ 89 h 138"/>
                <a:gd name="T36" fmla="*/ 129 w 138"/>
                <a:gd name="T37" fmla="*/ 102 h 138"/>
                <a:gd name="T38" fmla="*/ 122 w 138"/>
                <a:gd name="T39" fmla="*/ 113 h 138"/>
                <a:gd name="T40" fmla="*/ 112 w 138"/>
                <a:gd name="T41" fmla="*/ 123 h 138"/>
                <a:gd name="T42" fmla="*/ 101 w 138"/>
                <a:gd name="T43" fmla="*/ 129 h 138"/>
                <a:gd name="T44" fmla="*/ 89 w 138"/>
                <a:gd name="T45" fmla="*/ 135 h 138"/>
                <a:gd name="T46" fmla="*/ 75 w 138"/>
                <a:gd name="T47" fmla="*/ 138 h 138"/>
                <a:gd name="T48" fmla="*/ 61 w 138"/>
                <a:gd name="T49" fmla="*/ 138 h 138"/>
                <a:gd name="T50" fmla="*/ 48 w 138"/>
                <a:gd name="T51" fmla="*/ 135 h 138"/>
                <a:gd name="T52" fmla="*/ 35 w 138"/>
                <a:gd name="T53" fmla="*/ 129 h 138"/>
                <a:gd name="T54" fmla="*/ 25 w 138"/>
                <a:gd name="T55" fmla="*/ 123 h 138"/>
                <a:gd name="T56" fmla="*/ 15 w 138"/>
                <a:gd name="T57" fmla="*/ 113 h 138"/>
                <a:gd name="T58" fmla="*/ 7 w 138"/>
                <a:gd name="T59" fmla="*/ 102 h 138"/>
                <a:gd name="T60" fmla="*/ 3 w 138"/>
                <a:gd name="T61" fmla="*/ 89 h 138"/>
                <a:gd name="T62" fmla="*/ 0 w 138"/>
                <a:gd name="T63" fmla="*/ 77 h 138"/>
                <a:gd name="T64" fmla="*/ 30 w 138"/>
                <a:gd name="T65" fmla="*/ 69 h 138"/>
                <a:gd name="T66" fmla="*/ 31 w 138"/>
                <a:gd name="T67" fmla="*/ 77 h 138"/>
                <a:gd name="T68" fmla="*/ 36 w 138"/>
                <a:gd name="T69" fmla="*/ 91 h 138"/>
                <a:gd name="T70" fmla="*/ 47 w 138"/>
                <a:gd name="T71" fmla="*/ 100 h 138"/>
                <a:gd name="T72" fmla="*/ 61 w 138"/>
                <a:gd name="T73" fmla="*/ 107 h 138"/>
                <a:gd name="T74" fmla="*/ 76 w 138"/>
                <a:gd name="T75" fmla="*/ 107 h 138"/>
                <a:gd name="T76" fmla="*/ 90 w 138"/>
                <a:gd name="T77" fmla="*/ 100 h 138"/>
                <a:gd name="T78" fmla="*/ 100 w 138"/>
                <a:gd name="T79" fmla="*/ 91 h 138"/>
                <a:gd name="T80" fmla="*/ 106 w 138"/>
                <a:gd name="T81" fmla="*/ 77 h 138"/>
                <a:gd name="T82" fmla="*/ 106 w 138"/>
                <a:gd name="T83" fmla="*/ 61 h 138"/>
                <a:gd name="T84" fmla="*/ 100 w 138"/>
                <a:gd name="T85" fmla="*/ 47 h 138"/>
                <a:gd name="T86" fmla="*/ 90 w 138"/>
                <a:gd name="T87" fmla="*/ 38 h 138"/>
                <a:gd name="T88" fmla="*/ 76 w 138"/>
                <a:gd name="T89" fmla="*/ 31 h 138"/>
                <a:gd name="T90" fmla="*/ 61 w 138"/>
                <a:gd name="T91" fmla="*/ 31 h 138"/>
                <a:gd name="T92" fmla="*/ 47 w 138"/>
                <a:gd name="T93" fmla="*/ 38 h 138"/>
                <a:gd name="T94" fmla="*/ 36 w 138"/>
                <a:gd name="T95" fmla="*/ 47 h 138"/>
                <a:gd name="T96" fmla="*/ 31 w 138"/>
                <a:gd name="T97" fmla="*/ 61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38" h="138">
                  <a:moveTo>
                    <a:pt x="0" y="69"/>
                  </a:moveTo>
                  <a:lnTo>
                    <a:pt x="0" y="63"/>
                  </a:lnTo>
                  <a:lnTo>
                    <a:pt x="1" y="55"/>
                  </a:lnTo>
                  <a:lnTo>
                    <a:pt x="3" y="48"/>
                  </a:lnTo>
                  <a:lnTo>
                    <a:pt x="5" y="42"/>
                  </a:lnTo>
                  <a:lnTo>
                    <a:pt x="7" y="37"/>
                  </a:lnTo>
                  <a:lnTo>
                    <a:pt x="12" y="30"/>
                  </a:lnTo>
                  <a:lnTo>
                    <a:pt x="15" y="25"/>
                  </a:lnTo>
                  <a:lnTo>
                    <a:pt x="20" y="20"/>
                  </a:lnTo>
                  <a:lnTo>
                    <a:pt x="25" y="16"/>
                  </a:lnTo>
                  <a:lnTo>
                    <a:pt x="30" y="12"/>
                  </a:lnTo>
                  <a:lnTo>
                    <a:pt x="35" y="9"/>
                  </a:lnTo>
                  <a:lnTo>
                    <a:pt x="42" y="5"/>
                  </a:lnTo>
                  <a:lnTo>
                    <a:pt x="48" y="3"/>
                  </a:lnTo>
                  <a:lnTo>
                    <a:pt x="55" y="1"/>
                  </a:lnTo>
                  <a:lnTo>
                    <a:pt x="61" y="0"/>
                  </a:lnTo>
                  <a:lnTo>
                    <a:pt x="69" y="0"/>
                  </a:lnTo>
                  <a:lnTo>
                    <a:pt x="75" y="0"/>
                  </a:lnTo>
                  <a:lnTo>
                    <a:pt x="83" y="1"/>
                  </a:lnTo>
                  <a:lnTo>
                    <a:pt x="89" y="3"/>
                  </a:lnTo>
                  <a:lnTo>
                    <a:pt x="96" y="5"/>
                  </a:lnTo>
                  <a:lnTo>
                    <a:pt x="101" y="9"/>
                  </a:lnTo>
                  <a:lnTo>
                    <a:pt x="108" y="12"/>
                  </a:lnTo>
                  <a:lnTo>
                    <a:pt x="112" y="16"/>
                  </a:lnTo>
                  <a:lnTo>
                    <a:pt x="117" y="20"/>
                  </a:lnTo>
                  <a:lnTo>
                    <a:pt x="122" y="25"/>
                  </a:lnTo>
                  <a:lnTo>
                    <a:pt x="126" y="30"/>
                  </a:lnTo>
                  <a:lnTo>
                    <a:pt x="129" y="37"/>
                  </a:lnTo>
                  <a:lnTo>
                    <a:pt x="133" y="42"/>
                  </a:lnTo>
                  <a:lnTo>
                    <a:pt x="135" y="48"/>
                  </a:lnTo>
                  <a:lnTo>
                    <a:pt x="137" y="55"/>
                  </a:lnTo>
                  <a:lnTo>
                    <a:pt x="137" y="63"/>
                  </a:lnTo>
                  <a:lnTo>
                    <a:pt x="138" y="69"/>
                  </a:lnTo>
                  <a:lnTo>
                    <a:pt x="137" y="77"/>
                  </a:lnTo>
                  <a:lnTo>
                    <a:pt x="137" y="83"/>
                  </a:lnTo>
                  <a:lnTo>
                    <a:pt x="135" y="89"/>
                  </a:lnTo>
                  <a:lnTo>
                    <a:pt x="133" y="96"/>
                  </a:lnTo>
                  <a:lnTo>
                    <a:pt x="129" y="102"/>
                  </a:lnTo>
                  <a:lnTo>
                    <a:pt x="126" y="108"/>
                  </a:lnTo>
                  <a:lnTo>
                    <a:pt x="122" y="113"/>
                  </a:lnTo>
                  <a:lnTo>
                    <a:pt x="117" y="118"/>
                  </a:lnTo>
                  <a:lnTo>
                    <a:pt x="112" y="123"/>
                  </a:lnTo>
                  <a:lnTo>
                    <a:pt x="108" y="126"/>
                  </a:lnTo>
                  <a:lnTo>
                    <a:pt x="101" y="129"/>
                  </a:lnTo>
                  <a:lnTo>
                    <a:pt x="96" y="133"/>
                  </a:lnTo>
                  <a:lnTo>
                    <a:pt x="89" y="135"/>
                  </a:lnTo>
                  <a:lnTo>
                    <a:pt x="83" y="137"/>
                  </a:lnTo>
                  <a:lnTo>
                    <a:pt x="75" y="138"/>
                  </a:lnTo>
                  <a:lnTo>
                    <a:pt x="69" y="138"/>
                  </a:lnTo>
                  <a:lnTo>
                    <a:pt x="61" y="138"/>
                  </a:lnTo>
                  <a:lnTo>
                    <a:pt x="55" y="137"/>
                  </a:lnTo>
                  <a:lnTo>
                    <a:pt x="48" y="135"/>
                  </a:lnTo>
                  <a:lnTo>
                    <a:pt x="42" y="133"/>
                  </a:lnTo>
                  <a:lnTo>
                    <a:pt x="35" y="129"/>
                  </a:lnTo>
                  <a:lnTo>
                    <a:pt x="30" y="126"/>
                  </a:lnTo>
                  <a:lnTo>
                    <a:pt x="25" y="123"/>
                  </a:lnTo>
                  <a:lnTo>
                    <a:pt x="20" y="118"/>
                  </a:lnTo>
                  <a:lnTo>
                    <a:pt x="15" y="113"/>
                  </a:lnTo>
                  <a:lnTo>
                    <a:pt x="12" y="108"/>
                  </a:lnTo>
                  <a:lnTo>
                    <a:pt x="7" y="102"/>
                  </a:lnTo>
                  <a:lnTo>
                    <a:pt x="5" y="96"/>
                  </a:lnTo>
                  <a:lnTo>
                    <a:pt x="3" y="89"/>
                  </a:lnTo>
                  <a:lnTo>
                    <a:pt x="1" y="83"/>
                  </a:lnTo>
                  <a:lnTo>
                    <a:pt x="0" y="77"/>
                  </a:lnTo>
                  <a:lnTo>
                    <a:pt x="0" y="69"/>
                  </a:lnTo>
                  <a:close/>
                  <a:moveTo>
                    <a:pt x="30" y="69"/>
                  </a:moveTo>
                  <a:lnTo>
                    <a:pt x="30" y="69"/>
                  </a:lnTo>
                  <a:lnTo>
                    <a:pt x="31" y="77"/>
                  </a:lnTo>
                  <a:lnTo>
                    <a:pt x="33" y="84"/>
                  </a:lnTo>
                  <a:lnTo>
                    <a:pt x="36" y="91"/>
                  </a:lnTo>
                  <a:lnTo>
                    <a:pt x="42" y="96"/>
                  </a:lnTo>
                  <a:lnTo>
                    <a:pt x="47" y="100"/>
                  </a:lnTo>
                  <a:lnTo>
                    <a:pt x="54" y="105"/>
                  </a:lnTo>
                  <a:lnTo>
                    <a:pt x="61" y="107"/>
                  </a:lnTo>
                  <a:lnTo>
                    <a:pt x="69" y="108"/>
                  </a:lnTo>
                  <a:lnTo>
                    <a:pt x="76" y="107"/>
                  </a:lnTo>
                  <a:lnTo>
                    <a:pt x="84" y="105"/>
                  </a:lnTo>
                  <a:lnTo>
                    <a:pt x="90" y="100"/>
                  </a:lnTo>
                  <a:lnTo>
                    <a:pt x="96" y="96"/>
                  </a:lnTo>
                  <a:lnTo>
                    <a:pt x="100" y="91"/>
                  </a:lnTo>
                  <a:lnTo>
                    <a:pt x="103" y="84"/>
                  </a:lnTo>
                  <a:lnTo>
                    <a:pt x="106" y="77"/>
                  </a:lnTo>
                  <a:lnTo>
                    <a:pt x="107" y="69"/>
                  </a:lnTo>
                  <a:lnTo>
                    <a:pt x="106" y="61"/>
                  </a:lnTo>
                  <a:lnTo>
                    <a:pt x="103" y="54"/>
                  </a:lnTo>
                  <a:lnTo>
                    <a:pt x="100" y="47"/>
                  </a:lnTo>
                  <a:lnTo>
                    <a:pt x="96" y="42"/>
                  </a:lnTo>
                  <a:lnTo>
                    <a:pt x="90" y="38"/>
                  </a:lnTo>
                  <a:lnTo>
                    <a:pt x="84" y="34"/>
                  </a:lnTo>
                  <a:lnTo>
                    <a:pt x="76" y="31"/>
                  </a:lnTo>
                  <a:lnTo>
                    <a:pt x="69" y="31"/>
                  </a:lnTo>
                  <a:lnTo>
                    <a:pt x="61" y="31"/>
                  </a:lnTo>
                  <a:lnTo>
                    <a:pt x="54" y="34"/>
                  </a:lnTo>
                  <a:lnTo>
                    <a:pt x="47" y="38"/>
                  </a:lnTo>
                  <a:lnTo>
                    <a:pt x="42" y="42"/>
                  </a:lnTo>
                  <a:lnTo>
                    <a:pt x="36" y="47"/>
                  </a:lnTo>
                  <a:lnTo>
                    <a:pt x="33" y="54"/>
                  </a:lnTo>
                  <a:lnTo>
                    <a:pt x="31" y="61"/>
                  </a:lnTo>
                  <a:lnTo>
                    <a:pt x="30" y="69"/>
                  </a:lnTo>
                  <a:close/>
                </a:path>
              </a:pathLst>
            </a:custGeom>
            <a:grpFill/>
            <a:ln>
              <a:noFill/>
            </a:ln>
          </p:spPr>
          <p:txBody>
            <a:bodyPr/>
            <a:lstStyle/>
            <a:p>
              <a:pPr>
                <a:defRPr/>
              </a:pPr>
              <a:endParaRPr lang="zh-CN" altLang="en-US" sz="1350">
                <a:solidFill>
                  <a:prstClr val="black"/>
                </a:solidFill>
              </a:endParaRPr>
            </a:p>
          </p:txBody>
        </p:sp>
        <p:sp>
          <p:nvSpPr>
            <p:cNvPr id="37" name="淘宝店chenying0907 23"/>
            <p:cNvSpPr>
              <a:spLocks/>
            </p:cNvSpPr>
            <p:nvPr/>
          </p:nvSpPr>
          <p:spPr bwMode="auto">
            <a:xfrm>
              <a:off x="290513" y="4781550"/>
              <a:ext cx="41275" cy="41275"/>
            </a:xfrm>
            <a:custGeom>
              <a:avLst/>
              <a:gdLst>
                <a:gd name="T0" fmla="*/ 39 w 77"/>
                <a:gd name="T1" fmla="*/ 76 h 76"/>
                <a:gd name="T2" fmla="*/ 46 w 77"/>
                <a:gd name="T3" fmla="*/ 76 h 76"/>
                <a:gd name="T4" fmla="*/ 54 w 77"/>
                <a:gd name="T5" fmla="*/ 73 h 76"/>
                <a:gd name="T6" fmla="*/ 60 w 77"/>
                <a:gd name="T7" fmla="*/ 70 h 76"/>
                <a:gd name="T8" fmla="*/ 66 w 77"/>
                <a:gd name="T9" fmla="*/ 65 h 76"/>
                <a:gd name="T10" fmla="*/ 70 w 77"/>
                <a:gd name="T11" fmla="*/ 59 h 76"/>
                <a:gd name="T12" fmla="*/ 74 w 77"/>
                <a:gd name="T13" fmla="*/ 52 h 76"/>
                <a:gd name="T14" fmla="*/ 76 w 77"/>
                <a:gd name="T15" fmla="*/ 46 h 76"/>
                <a:gd name="T16" fmla="*/ 77 w 77"/>
                <a:gd name="T17" fmla="*/ 37 h 76"/>
                <a:gd name="T18" fmla="*/ 76 w 77"/>
                <a:gd name="T19" fmla="*/ 30 h 76"/>
                <a:gd name="T20" fmla="*/ 74 w 77"/>
                <a:gd name="T21" fmla="*/ 22 h 76"/>
                <a:gd name="T22" fmla="*/ 70 w 77"/>
                <a:gd name="T23" fmla="*/ 16 h 76"/>
                <a:gd name="T24" fmla="*/ 66 w 77"/>
                <a:gd name="T25" fmla="*/ 10 h 76"/>
                <a:gd name="T26" fmla="*/ 60 w 77"/>
                <a:gd name="T27" fmla="*/ 6 h 76"/>
                <a:gd name="T28" fmla="*/ 54 w 77"/>
                <a:gd name="T29" fmla="*/ 2 h 76"/>
                <a:gd name="T30" fmla="*/ 46 w 77"/>
                <a:gd name="T31" fmla="*/ 0 h 76"/>
                <a:gd name="T32" fmla="*/ 39 w 77"/>
                <a:gd name="T33" fmla="*/ 0 h 76"/>
                <a:gd name="T34" fmla="*/ 30 w 77"/>
                <a:gd name="T35" fmla="*/ 0 h 76"/>
                <a:gd name="T36" fmla="*/ 23 w 77"/>
                <a:gd name="T37" fmla="*/ 2 h 76"/>
                <a:gd name="T38" fmla="*/ 17 w 77"/>
                <a:gd name="T39" fmla="*/ 6 h 76"/>
                <a:gd name="T40" fmla="*/ 10 w 77"/>
                <a:gd name="T41" fmla="*/ 10 h 76"/>
                <a:gd name="T42" fmla="*/ 6 w 77"/>
                <a:gd name="T43" fmla="*/ 16 h 76"/>
                <a:gd name="T44" fmla="*/ 3 w 77"/>
                <a:gd name="T45" fmla="*/ 22 h 76"/>
                <a:gd name="T46" fmla="*/ 1 w 77"/>
                <a:gd name="T47" fmla="*/ 30 h 76"/>
                <a:gd name="T48" fmla="*/ 0 w 77"/>
                <a:gd name="T49" fmla="*/ 37 h 76"/>
                <a:gd name="T50" fmla="*/ 1 w 77"/>
                <a:gd name="T51" fmla="*/ 46 h 76"/>
                <a:gd name="T52" fmla="*/ 3 w 77"/>
                <a:gd name="T53" fmla="*/ 52 h 76"/>
                <a:gd name="T54" fmla="*/ 6 w 77"/>
                <a:gd name="T55" fmla="*/ 59 h 76"/>
                <a:gd name="T56" fmla="*/ 10 w 77"/>
                <a:gd name="T57" fmla="*/ 65 h 76"/>
                <a:gd name="T58" fmla="*/ 17 w 77"/>
                <a:gd name="T59" fmla="*/ 70 h 76"/>
                <a:gd name="T60" fmla="*/ 23 w 77"/>
                <a:gd name="T61" fmla="*/ 73 h 76"/>
                <a:gd name="T62" fmla="*/ 30 w 77"/>
                <a:gd name="T63" fmla="*/ 76 h 76"/>
                <a:gd name="T64" fmla="*/ 39 w 77"/>
                <a:gd name="T65" fmla="*/ 76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7" h="76">
                  <a:moveTo>
                    <a:pt x="39" y="76"/>
                  </a:moveTo>
                  <a:lnTo>
                    <a:pt x="46" y="76"/>
                  </a:lnTo>
                  <a:lnTo>
                    <a:pt x="54" y="73"/>
                  </a:lnTo>
                  <a:lnTo>
                    <a:pt x="60" y="70"/>
                  </a:lnTo>
                  <a:lnTo>
                    <a:pt x="66" y="65"/>
                  </a:lnTo>
                  <a:lnTo>
                    <a:pt x="70" y="59"/>
                  </a:lnTo>
                  <a:lnTo>
                    <a:pt x="74" y="52"/>
                  </a:lnTo>
                  <a:lnTo>
                    <a:pt x="76" y="46"/>
                  </a:lnTo>
                  <a:lnTo>
                    <a:pt x="77" y="37"/>
                  </a:lnTo>
                  <a:lnTo>
                    <a:pt x="76" y="30"/>
                  </a:lnTo>
                  <a:lnTo>
                    <a:pt x="74" y="22"/>
                  </a:lnTo>
                  <a:lnTo>
                    <a:pt x="70" y="16"/>
                  </a:lnTo>
                  <a:lnTo>
                    <a:pt x="66" y="10"/>
                  </a:lnTo>
                  <a:lnTo>
                    <a:pt x="60" y="6"/>
                  </a:lnTo>
                  <a:lnTo>
                    <a:pt x="54" y="2"/>
                  </a:lnTo>
                  <a:lnTo>
                    <a:pt x="46" y="0"/>
                  </a:lnTo>
                  <a:lnTo>
                    <a:pt x="39" y="0"/>
                  </a:lnTo>
                  <a:lnTo>
                    <a:pt x="30" y="0"/>
                  </a:lnTo>
                  <a:lnTo>
                    <a:pt x="23" y="2"/>
                  </a:lnTo>
                  <a:lnTo>
                    <a:pt x="17" y="6"/>
                  </a:lnTo>
                  <a:lnTo>
                    <a:pt x="10" y="10"/>
                  </a:lnTo>
                  <a:lnTo>
                    <a:pt x="6" y="16"/>
                  </a:lnTo>
                  <a:lnTo>
                    <a:pt x="3" y="22"/>
                  </a:lnTo>
                  <a:lnTo>
                    <a:pt x="1" y="30"/>
                  </a:lnTo>
                  <a:lnTo>
                    <a:pt x="0" y="37"/>
                  </a:lnTo>
                  <a:lnTo>
                    <a:pt x="1" y="46"/>
                  </a:lnTo>
                  <a:lnTo>
                    <a:pt x="3" y="52"/>
                  </a:lnTo>
                  <a:lnTo>
                    <a:pt x="6" y="59"/>
                  </a:lnTo>
                  <a:lnTo>
                    <a:pt x="10" y="65"/>
                  </a:lnTo>
                  <a:lnTo>
                    <a:pt x="17" y="70"/>
                  </a:lnTo>
                  <a:lnTo>
                    <a:pt x="23" y="73"/>
                  </a:lnTo>
                  <a:lnTo>
                    <a:pt x="30" y="76"/>
                  </a:lnTo>
                  <a:lnTo>
                    <a:pt x="39" y="76"/>
                  </a:lnTo>
                  <a:close/>
                </a:path>
              </a:pathLst>
            </a:custGeom>
            <a:grpFill/>
            <a:ln>
              <a:noFill/>
            </a:ln>
          </p:spPr>
          <p:txBody>
            <a:bodyPr/>
            <a:lstStyle/>
            <a:p>
              <a:pPr>
                <a:defRPr/>
              </a:pPr>
              <a:endParaRPr lang="zh-CN" altLang="en-US" sz="1350">
                <a:solidFill>
                  <a:prstClr val="black"/>
                </a:solidFill>
              </a:endParaRPr>
            </a:p>
          </p:txBody>
        </p:sp>
      </p:grpSp>
      <p:grpSp>
        <p:nvGrpSpPr>
          <p:cNvPr id="4" name="淘宝店chenying0907 37"/>
          <p:cNvGrpSpPr/>
          <p:nvPr/>
        </p:nvGrpSpPr>
        <p:grpSpPr>
          <a:xfrm>
            <a:off x="7959726" y="3917950"/>
            <a:ext cx="966788" cy="968376"/>
            <a:chOff x="7959725" y="3917950"/>
            <a:chExt cx="966788" cy="968376"/>
          </a:xfrm>
          <a:solidFill>
            <a:schemeClr val="accent3"/>
          </a:solidFill>
        </p:grpSpPr>
        <p:sp>
          <p:nvSpPr>
            <p:cNvPr id="39" name="淘宝店chenying0907 24"/>
            <p:cNvSpPr>
              <a:spLocks/>
            </p:cNvSpPr>
            <p:nvPr/>
          </p:nvSpPr>
          <p:spPr bwMode="auto">
            <a:xfrm>
              <a:off x="8834438" y="3917950"/>
              <a:ext cx="19050" cy="796925"/>
            </a:xfrm>
            <a:custGeom>
              <a:avLst/>
              <a:gdLst>
                <a:gd name="T0" fmla="*/ 0 w 37"/>
                <a:gd name="T1" fmla="*/ 1488 h 1506"/>
                <a:gd name="T2" fmla="*/ 0 w 37"/>
                <a:gd name="T3" fmla="*/ 18 h 1506"/>
                <a:gd name="T4" fmla="*/ 1 w 37"/>
                <a:gd name="T5" fmla="*/ 15 h 1506"/>
                <a:gd name="T6" fmla="*/ 2 w 37"/>
                <a:gd name="T7" fmla="*/ 11 h 1506"/>
                <a:gd name="T8" fmla="*/ 3 w 37"/>
                <a:gd name="T9" fmla="*/ 9 h 1506"/>
                <a:gd name="T10" fmla="*/ 5 w 37"/>
                <a:gd name="T11" fmla="*/ 5 h 1506"/>
                <a:gd name="T12" fmla="*/ 8 w 37"/>
                <a:gd name="T13" fmla="*/ 3 h 1506"/>
                <a:gd name="T14" fmla="*/ 12 w 37"/>
                <a:gd name="T15" fmla="*/ 1 h 1506"/>
                <a:gd name="T16" fmla="*/ 15 w 37"/>
                <a:gd name="T17" fmla="*/ 0 h 1506"/>
                <a:gd name="T18" fmla="*/ 18 w 37"/>
                <a:gd name="T19" fmla="*/ 0 h 1506"/>
                <a:gd name="T20" fmla="*/ 22 w 37"/>
                <a:gd name="T21" fmla="*/ 0 h 1506"/>
                <a:gd name="T22" fmla="*/ 26 w 37"/>
                <a:gd name="T23" fmla="*/ 1 h 1506"/>
                <a:gd name="T24" fmla="*/ 29 w 37"/>
                <a:gd name="T25" fmla="*/ 3 h 1506"/>
                <a:gd name="T26" fmla="*/ 32 w 37"/>
                <a:gd name="T27" fmla="*/ 5 h 1506"/>
                <a:gd name="T28" fmla="*/ 34 w 37"/>
                <a:gd name="T29" fmla="*/ 9 h 1506"/>
                <a:gd name="T30" fmla="*/ 35 w 37"/>
                <a:gd name="T31" fmla="*/ 11 h 1506"/>
                <a:gd name="T32" fmla="*/ 36 w 37"/>
                <a:gd name="T33" fmla="*/ 15 h 1506"/>
                <a:gd name="T34" fmla="*/ 37 w 37"/>
                <a:gd name="T35" fmla="*/ 18 h 1506"/>
                <a:gd name="T36" fmla="*/ 37 w 37"/>
                <a:gd name="T37" fmla="*/ 1488 h 1506"/>
                <a:gd name="T38" fmla="*/ 36 w 37"/>
                <a:gd name="T39" fmla="*/ 1491 h 1506"/>
                <a:gd name="T40" fmla="*/ 35 w 37"/>
                <a:gd name="T41" fmla="*/ 1495 h 1506"/>
                <a:gd name="T42" fmla="*/ 34 w 37"/>
                <a:gd name="T43" fmla="*/ 1499 h 1506"/>
                <a:gd name="T44" fmla="*/ 32 w 37"/>
                <a:gd name="T45" fmla="*/ 1501 h 1506"/>
                <a:gd name="T46" fmla="*/ 29 w 37"/>
                <a:gd name="T47" fmla="*/ 1503 h 1506"/>
                <a:gd name="T48" fmla="*/ 26 w 37"/>
                <a:gd name="T49" fmla="*/ 1505 h 1506"/>
                <a:gd name="T50" fmla="*/ 22 w 37"/>
                <a:gd name="T51" fmla="*/ 1506 h 1506"/>
                <a:gd name="T52" fmla="*/ 18 w 37"/>
                <a:gd name="T53" fmla="*/ 1506 h 1506"/>
                <a:gd name="T54" fmla="*/ 15 w 37"/>
                <a:gd name="T55" fmla="*/ 1506 h 1506"/>
                <a:gd name="T56" fmla="*/ 12 w 37"/>
                <a:gd name="T57" fmla="*/ 1505 h 1506"/>
                <a:gd name="T58" fmla="*/ 8 w 37"/>
                <a:gd name="T59" fmla="*/ 1503 h 1506"/>
                <a:gd name="T60" fmla="*/ 5 w 37"/>
                <a:gd name="T61" fmla="*/ 1501 h 1506"/>
                <a:gd name="T62" fmla="*/ 3 w 37"/>
                <a:gd name="T63" fmla="*/ 1499 h 1506"/>
                <a:gd name="T64" fmla="*/ 2 w 37"/>
                <a:gd name="T65" fmla="*/ 1495 h 1506"/>
                <a:gd name="T66" fmla="*/ 1 w 37"/>
                <a:gd name="T67" fmla="*/ 1491 h 1506"/>
                <a:gd name="T68" fmla="*/ 0 w 37"/>
                <a:gd name="T69" fmla="*/ 1488 h 15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7" h="1506">
                  <a:moveTo>
                    <a:pt x="0" y="1488"/>
                  </a:moveTo>
                  <a:lnTo>
                    <a:pt x="0" y="18"/>
                  </a:lnTo>
                  <a:lnTo>
                    <a:pt x="1" y="15"/>
                  </a:lnTo>
                  <a:lnTo>
                    <a:pt x="2" y="11"/>
                  </a:lnTo>
                  <a:lnTo>
                    <a:pt x="3" y="9"/>
                  </a:lnTo>
                  <a:lnTo>
                    <a:pt x="5" y="5"/>
                  </a:lnTo>
                  <a:lnTo>
                    <a:pt x="8" y="3"/>
                  </a:lnTo>
                  <a:lnTo>
                    <a:pt x="12" y="1"/>
                  </a:lnTo>
                  <a:lnTo>
                    <a:pt x="15" y="0"/>
                  </a:lnTo>
                  <a:lnTo>
                    <a:pt x="18" y="0"/>
                  </a:lnTo>
                  <a:lnTo>
                    <a:pt x="22" y="0"/>
                  </a:lnTo>
                  <a:lnTo>
                    <a:pt x="26" y="1"/>
                  </a:lnTo>
                  <a:lnTo>
                    <a:pt x="29" y="3"/>
                  </a:lnTo>
                  <a:lnTo>
                    <a:pt x="32" y="5"/>
                  </a:lnTo>
                  <a:lnTo>
                    <a:pt x="34" y="9"/>
                  </a:lnTo>
                  <a:lnTo>
                    <a:pt x="35" y="11"/>
                  </a:lnTo>
                  <a:lnTo>
                    <a:pt x="36" y="15"/>
                  </a:lnTo>
                  <a:lnTo>
                    <a:pt x="37" y="18"/>
                  </a:lnTo>
                  <a:lnTo>
                    <a:pt x="37" y="1488"/>
                  </a:lnTo>
                  <a:lnTo>
                    <a:pt x="36" y="1491"/>
                  </a:lnTo>
                  <a:lnTo>
                    <a:pt x="35" y="1495"/>
                  </a:lnTo>
                  <a:lnTo>
                    <a:pt x="34" y="1499"/>
                  </a:lnTo>
                  <a:lnTo>
                    <a:pt x="32" y="1501"/>
                  </a:lnTo>
                  <a:lnTo>
                    <a:pt x="29" y="1503"/>
                  </a:lnTo>
                  <a:lnTo>
                    <a:pt x="26" y="1505"/>
                  </a:lnTo>
                  <a:lnTo>
                    <a:pt x="22" y="1506"/>
                  </a:lnTo>
                  <a:lnTo>
                    <a:pt x="18" y="1506"/>
                  </a:lnTo>
                  <a:lnTo>
                    <a:pt x="15" y="1506"/>
                  </a:lnTo>
                  <a:lnTo>
                    <a:pt x="12" y="1505"/>
                  </a:lnTo>
                  <a:lnTo>
                    <a:pt x="8" y="1503"/>
                  </a:lnTo>
                  <a:lnTo>
                    <a:pt x="5" y="1501"/>
                  </a:lnTo>
                  <a:lnTo>
                    <a:pt x="3" y="1499"/>
                  </a:lnTo>
                  <a:lnTo>
                    <a:pt x="2" y="1495"/>
                  </a:lnTo>
                  <a:lnTo>
                    <a:pt x="1" y="1491"/>
                  </a:lnTo>
                  <a:lnTo>
                    <a:pt x="0" y="1488"/>
                  </a:lnTo>
                  <a:close/>
                </a:path>
              </a:pathLst>
            </a:custGeom>
            <a:grpFill/>
            <a:ln>
              <a:noFill/>
            </a:ln>
          </p:spPr>
          <p:txBody>
            <a:bodyPr/>
            <a:lstStyle/>
            <a:p>
              <a:pPr>
                <a:defRPr/>
              </a:pPr>
              <a:endParaRPr lang="zh-CN" altLang="en-US" sz="1350">
                <a:solidFill>
                  <a:prstClr val="black"/>
                </a:solidFill>
              </a:endParaRPr>
            </a:p>
          </p:txBody>
        </p:sp>
        <p:sp>
          <p:nvSpPr>
            <p:cNvPr id="40" name="淘宝店chenying0907 25"/>
            <p:cNvSpPr>
              <a:spLocks/>
            </p:cNvSpPr>
            <p:nvPr/>
          </p:nvSpPr>
          <p:spPr bwMode="auto">
            <a:xfrm>
              <a:off x="8842375" y="4400550"/>
              <a:ext cx="84138" cy="303213"/>
            </a:xfrm>
            <a:custGeom>
              <a:avLst/>
              <a:gdLst>
                <a:gd name="T0" fmla="*/ 93 w 160"/>
                <a:gd name="T1" fmla="*/ 478 h 574"/>
                <a:gd name="T2" fmla="*/ 76 w 160"/>
                <a:gd name="T3" fmla="*/ 449 h 574"/>
                <a:gd name="T4" fmla="*/ 104 w 160"/>
                <a:gd name="T5" fmla="*/ 422 h 574"/>
                <a:gd name="T6" fmla="*/ 138 w 160"/>
                <a:gd name="T7" fmla="*/ 385 h 574"/>
                <a:gd name="T8" fmla="*/ 156 w 160"/>
                <a:gd name="T9" fmla="*/ 336 h 574"/>
                <a:gd name="T10" fmla="*/ 157 w 160"/>
                <a:gd name="T11" fmla="*/ 281 h 574"/>
                <a:gd name="T12" fmla="*/ 143 w 160"/>
                <a:gd name="T13" fmla="*/ 239 h 574"/>
                <a:gd name="T14" fmla="*/ 87 w 160"/>
                <a:gd name="T15" fmla="*/ 168 h 574"/>
                <a:gd name="T16" fmla="*/ 47 w 160"/>
                <a:gd name="T17" fmla="*/ 105 h 574"/>
                <a:gd name="T18" fmla="*/ 47 w 160"/>
                <a:gd name="T19" fmla="*/ 60 h 574"/>
                <a:gd name="T20" fmla="*/ 66 w 160"/>
                <a:gd name="T21" fmla="*/ 36 h 574"/>
                <a:gd name="T22" fmla="*/ 89 w 160"/>
                <a:gd name="T23" fmla="*/ 32 h 574"/>
                <a:gd name="T24" fmla="*/ 106 w 160"/>
                <a:gd name="T25" fmla="*/ 38 h 574"/>
                <a:gd name="T26" fmla="*/ 111 w 160"/>
                <a:gd name="T27" fmla="*/ 51 h 574"/>
                <a:gd name="T28" fmla="*/ 107 w 160"/>
                <a:gd name="T29" fmla="*/ 65 h 574"/>
                <a:gd name="T30" fmla="*/ 95 w 160"/>
                <a:gd name="T31" fmla="*/ 74 h 574"/>
                <a:gd name="T32" fmla="*/ 82 w 160"/>
                <a:gd name="T33" fmla="*/ 77 h 574"/>
                <a:gd name="T34" fmla="*/ 77 w 160"/>
                <a:gd name="T35" fmla="*/ 95 h 574"/>
                <a:gd name="T36" fmla="*/ 87 w 160"/>
                <a:gd name="T37" fmla="*/ 105 h 574"/>
                <a:gd name="T38" fmla="*/ 112 w 160"/>
                <a:gd name="T39" fmla="*/ 100 h 574"/>
                <a:gd name="T40" fmla="*/ 134 w 160"/>
                <a:gd name="T41" fmla="*/ 79 h 574"/>
                <a:gd name="T42" fmla="*/ 142 w 160"/>
                <a:gd name="T43" fmla="*/ 52 h 574"/>
                <a:gd name="T44" fmla="*/ 135 w 160"/>
                <a:gd name="T45" fmla="*/ 24 h 574"/>
                <a:gd name="T46" fmla="*/ 104 w 160"/>
                <a:gd name="T47" fmla="*/ 2 h 574"/>
                <a:gd name="T48" fmla="*/ 69 w 160"/>
                <a:gd name="T49" fmla="*/ 2 h 574"/>
                <a:gd name="T50" fmla="*/ 39 w 160"/>
                <a:gd name="T51" fmla="*/ 20 h 574"/>
                <a:gd name="T52" fmla="*/ 17 w 160"/>
                <a:gd name="T53" fmla="*/ 51 h 574"/>
                <a:gd name="T54" fmla="*/ 13 w 160"/>
                <a:gd name="T55" fmla="*/ 99 h 574"/>
                <a:gd name="T56" fmla="*/ 31 w 160"/>
                <a:gd name="T57" fmla="*/ 145 h 574"/>
                <a:gd name="T58" fmla="*/ 88 w 160"/>
                <a:gd name="T59" fmla="*/ 215 h 574"/>
                <a:gd name="T60" fmla="*/ 116 w 160"/>
                <a:gd name="T61" fmla="*/ 256 h 574"/>
                <a:gd name="T62" fmla="*/ 128 w 160"/>
                <a:gd name="T63" fmla="*/ 309 h 574"/>
                <a:gd name="T64" fmla="*/ 112 w 160"/>
                <a:gd name="T65" fmla="*/ 367 h 574"/>
                <a:gd name="T66" fmla="*/ 70 w 160"/>
                <a:gd name="T67" fmla="*/ 410 h 574"/>
                <a:gd name="T68" fmla="*/ 32 w 160"/>
                <a:gd name="T69" fmla="*/ 424 h 574"/>
                <a:gd name="T70" fmla="*/ 16 w 160"/>
                <a:gd name="T71" fmla="*/ 426 h 574"/>
                <a:gd name="T72" fmla="*/ 5 w 160"/>
                <a:gd name="T73" fmla="*/ 430 h 574"/>
                <a:gd name="T74" fmla="*/ 1 w 160"/>
                <a:gd name="T75" fmla="*/ 448 h 574"/>
                <a:gd name="T76" fmla="*/ 12 w 160"/>
                <a:gd name="T77" fmla="*/ 457 h 574"/>
                <a:gd name="T78" fmla="*/ 34 w 160"/>
                <a:gd name="T79" fmla="*/ 458 h 574"/>
                <a:gd name="T80" fmla="*/ 59 w 160"/>
                <a:gd name="T81" fmla="*/ 479 h 574"/>
                <a:gd name="T82" fmla="*/ 62 w 160"/>
                <a:gd name="T83" fmla="*/ 510 h 574"/>
                <a:gd name="T84" fmla="*/ 45 w 160"/>
                <a:gd name="T85" fmla="*/ 536 h 574"/>
                <a:gd name="T86" fmla="*/ 14 w 160"/>
                <a:gd name="T87" fmla="*/ 543 h 574"/>
                <a:gd name="T88" fmla="*/ 3 w 160"/>
                <a:gd name="T89" fmla="*/ 552 h 574"/>
                <a:gd name="T90" fmla="*/ 8 w 160"/>
                <a:gd name="T91" fmla="*/ 570 h 574"/>
                <a:gd name="T92" fmla="*/ 25 w 160"/>
                <a:gd name="T93" fmla="*/ 574 h 574"/>
                <a:gd name="T94" fmla="*/ 53 w 160"/>
                <a:gd name="T95" fmla="*/ 566 h 574"/>
                <a:gd name="T96" fmla="*/ 76 w 160"/>
                <a:gd name="T97" fmla="*/ 550 h 574"/>
                <a:gd name="T98" fmla="*/ 93 w 160"/>
                <a:gd name="T99" fmla="*/ 526 h 5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60" h="574">
                  <a:moveTo>
                    <a:pt x="97" y="505"/>
                  </a:moveTo>
                  <a:lnTo>
                    <a:pt x="97" y="495"/>
                  </a:lnTo>
                  <a:lnTo>
                    <a:pt x="95" y="486"/>
                  </a:lnTo>
                  <a:lnTo>
                    <a:pt x="93" y="478"/>
                  </a:lnTo>
                  <a:lnTo>
                    <a:pt x="90" y="470"/>
                  </a:lnTo>
                  <a:lnTo>
                    <a:pt x="86" y="462"/>
                  </a:lnTo>
                  <a:lnTo>
                    <a:pt x="82" y="456"/>
                  </a:lnTo>
                  <a:lnTo>
                    <a:pt x="76" y="449"/>
                  </a:lnTo>
                  <a:lnTo>
                    <a:pt x="71" y="444"/>
                  </a:lnTo>
                  <a:lnTo>
                    <a:pt x="83" y="438"/>
                  </a:lnTo>
                  <a:lnTo>
                    <a:pt x="94" y="431"/>
                  </a:lnTo>
                  <a:lnTo>
                    <a:pt x="104" y="422"/>
                  </a:lnTo>
                  <a:lnTo>
                    <a:pt x="114" y="415"/>
                  </a:lnTo>
                  <a:lnTo>
                    <a:pt x="123" y="405"/>
                  </a:lnTo>
                  <a:lnTo>
                    <a:pt x="130" y="396"/>
                  </a:lnTo>
                  <a:lnTo>
                    <a:pt x="138" y="385"/>
                  </a:lnTo>
                  <a:lnTo>
                    <a:pt x="143" y="373"/>
                  </a:lnTo>
                  <a:lnTo>
                    <a:pt x="149" y="361"/>
                  </a:lnTo>
                  <a:lnTo>
                    <a:pt x="153" y="349"/>
                  </a:lnTo>
                  <a:lnTo>
                    <a:pt x="156" y="336"/>
                  </a:lnTo>
                  <a:lnTo>
                    <a:pt x="158" y="323"/>
                  </a:lnTo>
                  <a:lnTo>
                    <a:pt x="160" y="309"/>
                  </a:lnTo>
                  <a:lnTo>
                    <a:pt x="158" y="295"/>
                  </a:lnTo>
                  <a:lnTo>
                    <a:pt x="157" y="281"/>
                  </a:lnTo>
                  <a:lnTo>
                    <a:pt x="154" y="267"/>
                  </a:lnTo>
                  <a:lnTo>
                    <a:pt x="151" y="257"/>
                  </a:lnTo>
                  <a:lnTo>
                    <a:pt x="148" y="249"/>
                  </a:lnTo>
                  <a:lnTo>
                    <a:pt x="143" y="239"/>
                  </a:lnTo>
                  <a:lnTo>
                    <a:pt x="138" y="230"/>
                  </a:lnTo>
                  <a:lnTo>
                    <a:pt x="127" y="214"/>
                  </a:lnTo>
                  <a:lnTo>
                    <a:pt x="114" y="198"/>
                  </a:lnTo>
                  <a:lnTo>
                    <a:pt x="87" y="168"/>
                  </a:lnTo>
                  <a:lnTo>
                    <a:pt x="62" y="136"/>
                  </a:lnTo>
                  <a:lnTo>
                    <a:pt x="56" y="126"/>
                  </a:lnTo>
                  <a:lnTo>
                    <a:pt x="50" y="116"/>
                  </a:lnTo>
                  <a:lnTo>
                    <a:pt x="47" y="105"/>
                  </a:lnTo>
                  <a:lnTo>
                    <a:pt x="45" y="93"/>
                  </a:lnTo>
                  <a:lnTo>
                    <a:pt x="44" y="82"/>
                  </a:lnTo>
                  <a:lnTo>
                    <a:pt x="44" y="70"/>
                  </a:lnTo>
                  <a:lnTo>
                    <a:pt x="47" y="60"/>
                  </a:lnTo>
                  <a:lnTo>
                    <a:pt x="52" y="49"/>
                  </a:lnTo>
                  <a:lnTo>
                    <a:pt x="56" y="44"/>
                  </a:lnTo>
                  <a:lnTo>
                    <a:pt x="60" y="39"/>
                  </a:lnTo>
                  <a:lnTo>
                    <a:pt x="66" y="36"/>
                  </a:lnTo>
                  <a:lnTo>
                    <a:pt x="71" y="34"/>
                  </a:lnTo>
                  <a:lnTo>
                    <a:pt x="76" y="32"/>
                  </a:lnTo>
                  <a:lnTo>
                    <a:pt x="83" y="32"/>
                  </a:lnTo>
                  <a:lnTo>
                    <a:pt x="89" y="32"/>
                  </a:lnTo>
                  <a:lnTo>
                    <a:pt x="96" y="32"/>
                  </a:lnTo>
                  <a:lnTo>
                    <a:pt x="100" y="34"/>
                  </a:lnTo>
                  <a:lnTo>
                    <a:pt x="103" y="35"/>
                  </a:lnTo>
                  <a:lnTo>
                    <a:pt x="106" y="38"/>
                  </a:lnTo>
                  <a:lnTo>
                    <a:pt x="108" y="40"/>
                  </a:lnTo>
                  <a:lnTo>
                    <a:pt x="110" y="45"/>
                  </a:lnTo>
                  <a:lnTo>
                    <a:pt x="110" y="48"/>
                  </a:lnTo>
                  <a:lnTo>
                    <a:pt x="111" y="51"/>
                  </a:lnTo>
                  <a:lnTo>
                    <a:pt x="111" y="55"/>
                  </a:lnTo>
                  <a:lnTo>
                    <a:pt x="110" y="59"/>
                  </a:lnTo>
                  <a:lnTo>
                    <a:pt x="109" y="62"/>
                  </a:lnTo>
                  <a:lnTo>
                    <a:pt x="107" y="65"/>
                  </a:lnTo>
                  <a:lnTo>
                    <a:pt x="104" y="68"/>
                  </a:lnTo>
                  <a:lnTo>
                    <a:pt x="101" y="70"/>
                  </a:lnTo>
                  <a:lnTo>
                    <a:pt x="98" y="73"/>
                  </a:lnTo>
                  <a:lnTo>
                    <a:pt x="95" y="74"/>
                  </a:lnTo>
                  <a:lnTo>
                    <a:pt x="91" y="74"/>
                  </a:lnTo>
                  <a:lnTo>
                    <a:pt x="87" y="74"/>
                  </a:lnTo>
                  <a:lnTo>
                    <a:pt x="84" y="75"/>
                  </a:lnTo>
                  <a:lnTo>
                    <a:pt x="82" y="77"/>
                  </a:lnTo>
                  <a:lnTo>
                    <a:pt x="80" y="79"/>
                  </a:lnTo>
                  <a:lnTo>
                    <a:pt x="77" y="83"/>
                  </a:lnTo>
                  <a:lnTo>
                    <a:pt x="76" y="89"/>
                  </a:lnTo>
                  <a:lnTo>
                    <a:pt x="77" y="95"/>
                  </a:lnTo>
                  <a:lnTo>
                    <a:pt x="80" y="100"/>
                  </a:lnTo>
                  <a:lnTo>
                    <a:pt x="82" y="102"/>
                  </a:lnTo>
                  <a:lnTo>
                    <a:pt x="84" y="104"/>
                  </a:lnTo>
                  <a:lnTo>
                    <a:pt x="87" y="105"/>
                  </a:lnTo>
                  <a:lnTo>
                    <a:pt x="91" y="105"/>
                  </a:lnTo>
                  <a:lnTo>
                    <a:pt x="98" y="104"/>
                  </a:lnTo>
                  <a:lnTo>
                    <a:pt x="106" y="103"/>
                  </a:lnTo>
                  <a:lnTo>
                    <a:pt x="112" y="100"/>
                  </a:lnTo>
                  <a:lnTo>
                    <a:pt x="118" y="95"/>
                  </a:lnTo>
                  <a:lnTo>
                    <a:pt x="124" y="91"/>
                  </a:lnTo>
                  <a:lnTo>
                    <a:pt x="129" y="86"/>
                  </a:lnTo>
                  <a:lnTo>
                    <a:pt x="134" y="79"/>
                  </a:lnTo>
                  <a:lnTo>
                    <a:pt x="137" y="73"/>
                  </a:lnTo>
                  <a:lnTo>
                    <a:pt x="140" y="66"/>
                  </a:lnTo>
                  <a:lnTo>
                    <a:pt x="142" y="59"/>
                  </a:lnTo>
                  <a:lnTo>
                    <a:pt x="142" y="52"/>
                  </a:lnTo>
                  <a:lnTo>
                    <a:pt x="142" y="45"/>
                  </a:lnTo>
                  <a:lnTo>
                    <a:pt x="141" y="37"/>
                  </a:lnTo>
                  <a:lnTo>
                    <a:pt x="139" y="31"/>
                  </a:lnTo>
                  <a:lnTo>
                    <a:pt x="135" y="24"/>
                  </a:lnTo>
                  <a:lnTo>
                    <a:pt x="129" y="19"/>
                  </a:lnTo>
                  <a:lnTo>
                    <a:pt x="121" y="11"/>
                  </a:lnTo>
                  <a:lnTo>
                    <a:pt x="113" y="7"/>
                  </a:lnTo>
                  <a:lnTo>
                    <a:pt x="104" y="2"/>
                  </a:lnTo>
                  <a:lnTo>
                    <a:pt x="95" y="0"/>
                  </a:lnTo>
                  <a:lnTo>
                    <a:pt x="86" y="0"/>
                  </a:lnTo>
                  <a:lnTo>
                    <a:pt x="77" y="0"/>
                  </a:lnTo>
                  <a:lnTo>
                    <a:pt x="69" y="2"/>
                  </a:lnTo>
                  <a:lnTo>
                    <a:pt x="60" y="5"/>
                  </a:lnTo>
                  <a:lnTo>
                    <a:pt x="53" y="9"/>
                  </a:lnTo>
                  <a:lnTo>
                    <a:pt x="45" y="14"/>
                  </a:lnTo>
                  <a:lnTo>
                    <a:pt x="39" y="20"/>
                  </a:lnTo>
                  <a:lnTo>
                    <a:pt x="32" y="26"/>
                  </a:lnTo>
                  <a:lnTo>
                    <a:pt x="27" y="34"/>
                  </a:lnTo>
                  <a:lnTo>
                    <a:pt x="21" y="42"/>
                  </a:lnTo>
                  <a:lnTo>
                    <a:pt x="17" y="51"/>
                  </a:lnTo>
                  <a:lnTo>
                    <a:pt x="15" y="61"/>
                  </a:lnTo>
                  <a:lnTo>
                    <a:pt x="13" y="74"/>
                  </a:lnTo>
                  <a:lnTo>
                    <a:pt x="12" y="87"/>
                  </a:lnTo>
                  <a:lnTo>
                    <a:pt x="13" y="99"/>
                  </a:lnTo>
                  <a:lnTo>
                    <a:pt x="16" y="110"/>
                  </a:lnTo>
                  <a:lnTo>
                    <a:pt x="20" y="122"/>
                  </a:lnTo>
                  <a:lnTo>
                    <a:pt x="25" y="133"/>
                  </a:lnTo>
                  <a:lnTo>
                    <a:pt x="31" y="145"/>
                  </a:lnTo>
                  <a:lnTo>
                    <a:pt x="39" y="156"/>
                  </a:lnTo>
                  <a:lnTo>
                    <a:pt x="54" y="176"/>
                  </a:lnTo>
                  <a:lnTo>
                    <a:pt x="71" y="196"/>
                  </a:lnTo>
                  <a:lnTo>
                    <a:pt x="88" y="215"/>
                  </a:lnTo>
                  <a:lnTo>
                    <a:pt x="103" y="235"/>
                  </a:lnTo>
                  <a:lnTo>
                    <a:pt x="109" y="241"/>
                  </a:lnTo>
                  <a:lnTo>
                    <a:pt x="113" y="249"/>
                  </a:lnTo>
                  <a:lnTo>
                    <a:pt x="116" y="256"/>
                  </a:lnTo>
                  <a:lnTo>
                    <a:pt x="120" y="264"/>
                  </a:lnTo>
                  <a:lnTo>
                    <a:pt x="125" y="279"/>
                  </a:lnTo>
                  <a:lnTo>
                    <a:pt x="127" y="294"/>
                  </a:lnTo>
                  <a:lnTo>
                    <a:pt x="128" y="309"/>
                  </a:lnTo>
                  <a:lnTo>
                    <a:pt x="127" y="324"/>
                  </a:lnTo>
                  <a:lnTo>
                    <a:pt x="124" y="339"/>
                  </a:lnTo>
                  <a:lnTo>
                    <a:pt x="118" y="353"/>
                  </a:lnTo>
                  <a:lnTo>
                    <a:pt x="112" y="367"/>
                  </a:lnTo>
                  <a:lnTo>
                    <a:pt x="103" y="379"/>
                  </a:lnTo>
                  <a:lnTo>
                    <a:pt x="94" y="391"/>
                  </a:lnTo>
                  <a:lnTo>
                    <a:pt x="83" y="401"/>
                  </a:lnTo>
                  <a:lnTo>
                    <a:pt x="70" y="410"/>
                  </a:lnTo>
                  <a:lnTo>
                    <a:pt x="56" y="417"/>
                  </a:lnTo>
                  <a:lnTo>
                    <a:pt x="48" y="419"/>
                  </a:lnTo>
                  <a:lnTo>
                    <a:pt x="41" y="422"/>
                  </a:lnTo>
                  <a:lnTo>
                    <a:pt x="32" y="424"/>
                  </a:lnTo>
                  <a:lnTo>
                    <a:pt x="23" y="426"/>
                  </a:lnTo>
                  <a:lnTo>
                    <a:pt x="22" y="425"/>
                  </a:lnTo>
                  <a:lnTo>
                    <a:pt x="20" y="425"/>
                  </a:lnTo>
                  <a:lnTo>
                    <a:pt x="16" y="426"/>
                  </a:lnTo>
                  <a:lnTo>
                    <a:pt x="14" y="427"/>
                  </a:lnTo>
                  <a:lnTo>
                    <a:pt x="10" y="427"/>
                  </a:lnTo>
                  <a:lnTo>
                    <a:pt x="7" y="429"/>
                  </a:lnTo>
                  <a:lnTo>
                    <a:pt x="5" y="430"/>
                  </a:lnTo>
                  <a:lnTo>
                    <a:pt x="3" y="432"/>
                  </a:lnTo>
                  <a:lnTo>
                    <a:pt x="1" y="438"/>
                  </a:lnTo>
                  <a:lnTo>
                    <a:pt x="0" y="443"/>
                  </a:lnTo>
                  <a:lnTo>
                    <a:pt x="1" y="448"/>
                  </a:lnTo>
                  <a:lnTo>
                    <a:pt x="4" y="453"/>
                  </a:lnTo>
                  <a:lnTo>
                    <a:pt x="6" y="455"/>
                  </a:lnTo>
                  <a:lnTo>
                    <a:pt x="8" y="456"/>
                  </a:lnTo>
                  <a:lnTo>
                    <a:pt x="12" y="457"/>
                  </a:lnTo>
                  <a:lnTo>
                    <a:pt x="15" y="457"/>
                  </a:lnTo>
                  <a:lnTo>
                    <a:pt x="19" y="457"/>
                  </a:lnTo>
                  <a:lnTo>
                    <a:pt x="25" y="456"/>
                  </a:lnTo>
                  <a:lnTo>
                    <a:pt x="34" y="458"/>
                  </a:lnTo>
                  <a:lnTo>
                    <a:pt x="43" y="461"/>
                  </a:lnTo>
                  <a:lnTo>
                    <a:pt x="49" y="466"/>
                  </a:lnTo>
                  <a:lnTo>
                    <a:pt x="55" y="472"/>
                  </a:lnTo>
                  <a:lnTo>
                    <a:pt x="59" y="479"/>
                  </a:lnTo>
                  <a:lnTo>
                    <a:pt x="62" y="486"/>
                  </a:lnTo>
                  <a:lnTo>
                    <a:pt x="63" y="494"/>
                  </a:lnTo>
                  <a:lnTo>
                    <a:pt x="64" y="502"/>
                  </a:lnTo>
                  <a:lnTo>
                    <a:pt x="62" y="510"/>
                  </a:lnTo>
                  <a:lnTo>
                    <a:pt x="60" y="518"/>
                  </a:lnTo>
                  <a:lnTo>
                    <a:pt x="57" y="525"/>
                  </a:lnTo>
                  <a:lnTo>
                    <a:pt x="52" y="530"/>
                  </a:lnTo>
                  <a:lnTo>
                    <a:pt x="45" y="536"/>
                  </a:lnTo>
                  <a:lnTo>
                    <a:pt x="36" y="540"/>
                  </a:lnTo>
                  <a:lnTo>
                    <a:pt x="28" y="542"/>
                  </a:lnTo>
                  <a:lnTo>
                    <a:pt x="17" y="542"/>
                  </a:lnTo>
                  <a:lnTo>
                    <a:pt x="14" y="543"/>
                  </a:lnTo>
                  <a:lnTo>
                    <a:pt x="10" y="543"/>
                  </a:lnTo>
                  <a:lnTo>
                    <a:pt x="8" y="546"/>
                  </a:lnTo>
                  <a:lnTo>
                    <a:pt x="6" y="547"/>
                  </a:lnTo>
                  <a:lnTo>
                    <a:pt x="3" y="552"/>
                  </a:lnTo>
                  <a:lnTo>
                    <a:pt x="2" y="557"/>
                  </a:lnTo>
                  <a:lnTo>
                    <a:pt x="3" y="563"/>
                  </a:lnTo>
                  <a:lnTo>
                    <a:pt x="6" y="568"/>
                  </a:lnTo>
                  <a:lnTo>
                    <a:pt x="8" y="570"/>
                  </a:lnTo>
                  <a:lnTo>
                    <a:pt x="10" y="573"/>
                  </a:lnTo>
                  <a:lnTo>
                    <a:pt x="14" y="574"/>
                  </a:lnTo>
                  <a:lnTo>
                    <a:pt x="17" y="574"/>
                  </a:lnTo>
                  <a:lnTo>
                    <a:pt x="25" y="574"/>
                  </a:lnTo>
                  <a:lnTo>
                    <a:pt x="32" y="573"/>
                  </a:lnTo>
                  <a:lnTo>
                    <a:pt x="39" y="572"/>
                  </a:lnTo>
                  <a:lnTo>
                    <a:pt x="46" y="569"/>
                  </a:lnTo>
                  <a:lnTo>
                    <a:pt x="53" y="566"/>
                  </a:lnTo>
                  <a:lnTo>
                    <a:pt x="59" y="563"/>
                  </a:lnTo>
                  <a:lnTo>
                    <a:pt x="66" y="560"/>
                  </a:lnTo>
                  <a:lnTo>
                    <a:pt x="71" y="555"/>
                  </a:lnTo>
                  <a:lnTo>
                    <a:pt x="76" y="550"/>
                  </a:lnTo>
                  <a:lnTo>
                    <a:pt x="82" y="546"/>
                  </a:lnTo>
                  <a:lnTo>
                    <a:pt x="86" y="539"/>
                  </a:lnTo>
                  <a:lnTo>
                    <a:pt x="89" y="533"/>
                  </a:lnTo>
                  <a:lnTo>
                    <a:pt x="93" y="526"/>
                  </a:lnTo>
                  <a:lnTo>
                    <a:pt x="95" y="520"/>
                  </a:lnTo>
                  <a:lnTo>
                    <a:pt x="96" y="512"/>
                  </a:lnTo>
                  <a:lnTo>
                    <a:pt x="97" y="505"/>
                  </a:lnTo>
                  <a:close/>
                </a:path>
              </a:pathLst>
            </a:custGeom>
            <a:grpFill/>
            <a:ln>
              <a:noFill/>
            </a:ln>
          </p:spPr>
          <p:txBody>
            <a:bodyPr/>
            <a:lstStyle/>
            <a:p>
              <a:pPr>
                <a:defRPr/>
              </a:pPr>
              <a:endParaRPr lang="zh-CN" altLang="en-US" sz="1350">
                <a:solidFill>
                  <a:prstClr val="black"/>
                </a:solidFill>
              </a:endParaRPr>
            </a:p>
          </p:txBody>
        </p:sp>
        <p:sp>
          <p:nvSpPr>
            <p:cNvPr id="41" name="淘宝店chenying0907 26"/>
            <p:cNvSpPr>
              <a:spLocks/>
            </p:cNvSpPr>
            <p:nvPr/>
          </p:nvSpPr>
          <p:spPr bwMode="auto">
            <a:xfrm>
              <a:off x="8758238" y="4400550"/>
              <a:ext cx="84138" cy="303213"/>
            </a:xfrm>
            <a:custGeom>
              <a:avLst/>
              <a:gdLst>
                <a:gd name="T0" fmla="*/ 66 w 159"/>
                <a:gd name="T1" fmla="*/ 478 h 574"/>
                <a:gd name="T2" fmla="*/ 82 w 159"/>
                <a:gd name="T3" fmla="*/ 449 h 574"/>
                <a:gd name="T4" fmla="*/ 55 w 159"/>
                <a:gd name="T5" fmla="*/ 422 h 574"/>
                <a:gd name="T6" fmla="*/ 22 w 159"/>
                <a:gd name="T7" fmla="*/ 385 h 574"/>
                <a:gd name="T8" fmla="*/ 2 w 159"/>
                <a:gd name="T9" fmla="*/ 336 h 574"/>
                <a:gd name="T10" fmla="*/ 2 w 159"/>
                <a:gd name="T11" fmla="*/ 281 h 574"/>
                <a:gd name="T12" fmla="*/ 15 w 159"/>
                <a:gd name="T13" fmla="*/ 239 h 574"/>
                <a:gd name="T14" fmla="*/ 71 w 159"/>
                <a:gd name="T15" fmla="*/ 168 h 574"/>
                <a:gd name="T16" fmla="*/ 111 w 159"/>
                <a:gd name="T17" fmla="*/ 105 h 574"/>
                <a:gd name="T18" fmla="*/ 111 w 159"/>
                <a:gd name="T19" fmla="*/ 60 h 574"/>
                <a:gd name="T20" fmla="*/ 94 w 159"/>
                <a:gd name="T21" fmla="*/ 36 h 574"/>
                <a:gd name="T22" fmla="*/ 69 w 159"/>
                <a:gd name="T23" fmla="*/ 32 h 574"/>
                <a:gd name="T24" fmla="*/ 53 w 159"/>
                <a:gd name="T25" fmla="*/ 38 h 574"/>
                <a:gd name="T26" fmla="*/ 49 w 159"/>
                <a:gd name="T27" fmla="*/ 51 h 574"/>
                <a:gd name="T28" fmla="*/ 52 w 159"/>
                <a:gd name="T29" fmla="*/ 65 h 574"/>
                <a:gd name="T30" fmla="*/ 64 w 159"/>
                <a:gd name="T31" fmla="*/ 74 h 574"/>
                <a:gd name="T32" fmla="*/ 77 w 159"/>
                <a:gd name="T33" fmla="*/ 77 h 574"/>
                <a:gd name="T34" fmla="*/ 82 w 159"/>
                <a:gd name="T35" fmla="*/ 95 h 574"/>
                <a:gd name="T36" fmla="*/ 71 w 159"/>
                <a:gd name="T37" fmla="*/ 105 h 574"/>
                <a:gd name="T38" fmla="*/ 46 w 159"/>
                <a:gd name="T39" fmla="*/ 100 h 574"/>
                <a:gd name="T40" fmla="*/ 25 w 159"/>
                <a:gd name="T41" fmla="*/ 79 h 574"/>
                <a:gd name="T42" fmla="*/ 16 w 159"/>
                <a:gd name="T43" fmla="*/ 52 h 574"/>
                <a:gd name="T44" fmla="*/ 24 w 159"/>
                <a:gd name="T45" fmla="*/ 24 h 574"/>
                <a:gd name="T46" fmla="*/ 55 w 159"/>
                <a:gd name="T47" fmla="*/ 2 h 574"/>
                <a:gd name="T48" fmla="*/ 90 w 159"/>
                <a:gd name="T49" fmla="*/ 2 h 574"/>
                <a:gd name="T50" fmla="*/ 121 w 159"/>
                <a:gd name="T51" fmla="*/ 20 h 574"/>
                <a:gd name="T52" fmla="*/ 141 w 159"/>
                <a:gd name="T53" fmla="*/ 51 h 574"/>
                <a:gd name="T54" fmla="*/ 146 w 159"/>
                <a:gd name="T55" fmla="*/ 99 h 574"/>
                <a:gd name="T56" fmla="*/ 127 w 159"/>
                <a:gd name="T57" fmla="*/ 145 h 574"/>
                <a:gd name="T58" fmla="*/ 70 w 159"/>
                <a:gd name="T59" fmla="*/ 215 h 574"/>
                <a:gd name="T60" fmla="*/ 42 w 159"/>
                <a:gd name="T61" fmla="*/ 256 h 574"/>
                <a:gd name="T62" fmla="*/ 31 w 159"/>
                <a:gd name="T63" fmla="*/ 309 h 574"/>
                <a:gd name="T64" fmla="*/ 46 w 159"/>
                <a:gd name="T65" fmla="*/ 367 h 574"/>
                <a:gd name="T66" fmla="*/ 90 w 159"/>
                <a:gd name="T67" fmla="*/ 410 h 574"/>
                <a:gd name="T68" fmla="*/ 126 w 159"/>
                <a:gd name="T69" fmla="*/ 424 h 574"/>
                <a:gd name="T70" fmla="*/ 142 w 159"/>
                <a:gd name="T71" fmla="*/ 426 h 574"/>
                <a:gd name="T72" fmla="*/ 153 w 159"/>
                <a:gd name="T73" fmla="*/ 430 h 574"/>
                <a:gd name="T74" fmla="*/ 158 w 159"/>
                <a:gd name="T75" fmla="*/ 448 h 574"/>
                <a:gd name="T76" fmla="*/ 148 w 159"/>
                <a:gd name="T77" fmla="*/ 457 h 574"/>
                <a:gd name="T78" fmla="*/ 125 w 159"/>
                <a:gd name="T79" fmla="*/ 458 h 574"/>
                <a:gd name="T80" fmla="*/ 99 w 159"/>
                <a:gd name="T81" fmla="*/ 479 h 574"/>
                <a:gd name="T82" fmla="*/ 96 w 159"/>
                <a:gd name="T83" fmla="*/ 510 h 574"/>
                <a:gd name="T84" fmla="*/ 114 w 159"/>
                <a:gd name="T85" fmla="*/ 536 h 574"/>
                <a:gd name="T86" fmla="*/ 145 w 159"/>
                <a:gd name="T87" fmla="*/ 543 h 574"/>
                <a:gd name="T88" fmla="*/ 155 w 159"/>
                <a:gd name="T89" fmla="*/ 552 h 574"/>
                <a:gd name="T90" fmla="*/ 151 w 159"/>
                <a:gd name="T91" fmla="*/ 570 h 574"/>
                <a:gd name="T92" fmla="*/ 134 w 159"/>
                <a:gd name="T93" fmla="*/ 574 h 574"/>
                <a:gd name="T94" fmla="*/ 106 w 159"/>
                <a:gd name="T95" fmla="*/ 566 h 574"/>
                <a:gd name="T96" fmla="*/ 82 w 159"/>
                <a:gd name="T97" fmla="*/ 550 h 574"/>
                <a:gd name="T98" fmla="*/ 67 w 159"/>
                <a:gd name="T99" fmla="*/ 526 h 5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59" h="574">
                  <a:moveTo>
                    <a:pt x="63" y="505"/>
                  </a:moveTo>
                  <a:lnTo>
                    <a:pt x="63" y="495"/>
                  </a:lnTo>
                  <a:lnTo>
                    <a:pt x="64" y="486"/>
                  </a:lnTo>
                  <a:lnTo>
                    <a:pt x="66" y="478"/>
                  </a:lnTo>
                  <a:lnTo>
                    <a:pt x="69" y="470"/>
                  </a:lnTo>
                  <a:lnTo>
                    <a:pt x="72" y="462"/>
                  </a:lnTo>
                  <a:lnTo>
                    <a:pt x="77" y="456"/>
                  </a:lnTo>
                  <a:lnTo>
                    <a:pt x="82" y="449"/>
                  </a:lnTo>
                  <a:lnTo>
                    <a:pt x="88" y="444"/>
                  </a:lnTo>
                  <a:lnTo>
                    <a:pt x="77" y="438"/>
                  </a:lnTo>
                  <a:lnTo>
                    <a:pt x="65" y="431"/>
                  </a:lnTo>
                  <a:lnTo>
                    <a:pt x="55" y="422"/>
                  </a:lnTo>
                  <a:lnTo>
                    <a:pt x="45" y="415"/>
                  </a:lnTo>
                  <a:lnTo>
                    <a:pt x="36" y="405"/>
                  </a:lnTo>
                  <a:lnTo>
                    <a:pt x="28" y="396"/>
                  </a:lnTo>
                  <a:lnTo>
                    <a:pt x="22" y="385"/>
                  </a:lnTo>
                  <a:lnTo>
                    <a:pt x="15" y="373"/>
                  </a:lnTo>
                  <a:lnTo>
                    <a:pt x="10" y="361"/>
                  </a:lnTo>
                  <a:lnTo>
                    <a:pt x="5" y="349"/>
                  </a:lnTo>
                  <a:lnTo>
                    <a:pt x="2" y="336"/>
                  </a:lnTo>
                  <a:lnTo>
                    <a:pt x="1" y="323"/>
                  </a:lnTo>
                  <a:lnTo>
                    <a:pt x="0" y="309"/>
                  </a:lnTo>
                  <a:lnTo>
                    <a:pt x="0" y="295"/>
                  </a:lnTo>
                  <a:lnTo>
                    <a:pt x="2" y="281"/>
                  </a:lnTo>
                  <a:lnTo>
                    <a:pt x="4" y="267"/>
                  </a:lnTo>
                  <a:lnTo>
                    <a:pt x="7" y="257"/>
                  </a:lnTo>
                  <a:lnTo>
                    <a:pt x="11" y="249"/>
                  </a:lnTo>
                  <a:lnTo>
                    <a:pt x="15" y="239"/>
                  </a:lnTo>
                  <a:lnTo>
                    <a:pt x="20" y="230"/>
                  </a:lnTo>
                  <a:lnTo>
                    <a:pt x="31" y="214"/>
                  </a:lnTo>
                  <a:lnTo>
                    <a:pt x="44" y="198"/>
                  </a:lnTo>
                  <a:lnTo>
                    <a:pt x="71" y="168"/>
                  </a:lnTo>
                  <a:lnTo>
                    <a:pt x="96" y="136"/>
                  </a:lnTo>
                  <a:lnTo>
                    <a:pt x="103" y="126"/>
                  </a:lnTo>
                  <a:lnTo>
                    <a:pt x="108" y="116"/>
                  </a:lnTo>
                  <a:lnTo>
                    <a:pt x="111" y="105"/>
                  </a:lnTo>
                  <a:lnTo>
                    <a:pt x="114" y="93"/>
                  </a:lnTo>
                  <a:lnTo>
                    <a:pt x="115" y="82"/>
                  </a:lnTo>
                  <a:lnTo>
                    <a:pt x="114" y="70"/>
                  </a:lnTo>
                  <a:lnTo>
                    <a:pt x="111" y="60"/>
                  </a:lnTo>
                  <a:lnTo>
                    <a:pt x="107" y="49"/>
                  </a:lnTo>
                  <a:lnTo>
                    <a:pt x="104" y="44"/>
                  </a:lnTo>
                  <a:lnTo>
                    <a:pt x="99" y="39"/>
                  </a:lnTo>
                  <a:lnTo>
                    <a:pt x="94" y="36"/>
                  </a:lnTo>
                  <a:lnTo>
                    <a:pt x="87" y="34"/>
                  </a:lnTo>
                  <a:lnTo>
                    <a:pt x="82" y="32"/>
                  </a:lnTo>
                  <a:lnTo>
                    <a:pt x="76" y="32"/>
                  </a:lnTo>
                  <a:lnTo>
                    <a:pt x="69" y="32"/>
                  </a:lnTo>
                  <a:lnTo>
                    <a:pt x="64" y="32"/>
                  </a:lnTo>
                  <a:lnTo>
                    <a:pt x="59" y="34"/>
                  </a:lnTo>
                  <a:lnTo>
                    <a:pt x="56" y="35"/>
                  </a:lnTo>
                  <a:lnTo>
                    <a:pt x="53" y="38"/>
                  </a:lnTo>
                  <a:lnTo>
                    <a:pt x="51" y="40"/>
                  </a:lnTo>
                  <a:lnTo>
                    <a:pt x="50" y="45"/>
                  </a:lnTo>
                  <a:lnTo>
                    <a:pt x="49" y="48"/>
                  </a:lnTo>
                  <a:lnTo>
                    <a:pt x="49" y="51"/>
                  </a:lnTo>
                  <a:lnTo>
                    <a:pt x="49" y="55"/>
                  </a:lnTo>
                  <a:lnTo>
                    <a:pt x="49" y="59"/>
                  </a:lnTo>
                  <a:lnTo>
                    <a:pt x="51" y="62"/>
                  </a:lnTo>
                  <a:lnTo>
                    <a:pt x="52" y="65"/>
                  </a:lnTo>
                  <a:lnTo>
                    <a:pt x="54" y="68"/>
                  </a:lnTo>
                  <a:lnTo>
                    <a:pt x="57" y="70"/>
                  </a:lnTo>
                  <a:lnTo>
                    <a:pt x="60" y="73"/>
                  </a:lnTo>
                  <a:lnTo>
                    <a:pt x="64" y="74"/>
                  </a:lnTo>
                  <a:lnTo>
                    <a:pt x="68" y="74"/>
                  </a:lnTo>
                  <a:lnTo>
                    <a:pt x="71" y="74"/>
                  </a:lnTo>
                  <a:lnTo>
                    <a:pt x="74" y="75"/>
                  </a:lnTo>
                  <a:lnTo>
                    <a:pt x="77" y="77"/>
                  </a:lnTo>
                  <a:lnTo>
                    <a:pt x="79" y="79"/>
                  </a:lnTo>
                  <a:lnTo>
                    <a:pt x="82" y="83"/>
                  </a:lnTo>
                  <a:lnTo>
                    <a:pt x="83" y="89"/>
                  </a:lnTo>
                  <a:lnTo>
                    <a:pt x="82" y="95"/>
                  </a:lnTo>
                  <a:lnTo>
                    <a:pt x="79" y="100"/>
                  </a:lnTo>
                  <a:lnTo>
                    <a:pt x="77" y="102"/>
                  </a:lnTo>
                  <a:lnTo>
                    <a:pt x="74" y="104"/>
                  </a:lnTo>
                  <a:lnTo>
                    <a:pt x="71" y="105"/>
                  </a:lnTo>
                  <a:lnTo>
                    <a:pt x="68" y="105"/>
                  </a:lnTo>
                  <a:lnTo>
                    <a:pt x="60" y="104"/>
                  </a:lnTo>
                  <a:lnTo>
                    <a:pt x="53" y="103"/>
                  </a:lnTo>
                  <a:lnTo>
                    <a:pt x="46" y="100"/>
                  </a:lnTo>
                  <a:lnTo>
                    <a:pt x="41" y="95"/>
                  </a:lnTo>
                  <a:lnTo>
                    <a:pt x="34" y="91"/>
                  </a:lnTo>
                  <a:lnTo>
                    <a:pt x="30" y="86"/>
                  </a:lnTo>
                  <a:lnTo>
                    <a:pt x="25" y="79"/>
                  </a:lnTo>
                  <a:lnTo>
                    <a:pt x="22" y="73"/>
                  </a:lnTo>
                  <a:lnTo>
                    <a:pt x="18" y="66"/>
                  </a:lnTo>
                  <a:lnTo>
                    <a:pt x="17" y="59"/>
                  </a:lnTo>
                  <a:lnTo>
                    <a:pt x="16" y="52"/>
                  </a:lnTo>
                  <a:lnTo>
                    <a:pt x="16" y="45"/>
                  </a:lnTo>
                  <a:lnTo>
                    <a:pt x="17" y="37"/>
                  </a:lnTo>
                  <a:lnTo>
                    <a:pt x="20" y="31"/>
                  </a:lnTo>
                  <a:lnTo>
                    <a:pt x="24" y="24"/>
                  </a:lnTo>
                  <a:lnTo>
                    <a:pt x="29" y="19"/>
                  </a:lnTo>
                  <a:lnTo>
                    <a:pt x="38" y="11"/>
                  </a:lnTo>
                  <a:lnTo>
                    <a:pt x="46" y="7"/>
                  </a:lnTo>
                  <a:lnTo>
                    <a:pt x="55" y="2"/>
                  </a:lnTo>
                  <a:lnTo>
                    <a:pt x="64" y="0"/>
                  </a:lnTo>
                  <a:lnTo>
                    <a:pt x="72" y="0"/>
                  </a:lnTo>
                  <a:lnTo>
                    <a:pt x="81" y="0"/>
                  </a:lnTo>
                  <a:lnTo>
                    <a:pt x="90" y="2"/>
                  </a:lnTo>
                  <a:lnTo>
                    <a:pt x="98" y="5"/>
                  </a:lnTo>
                  <a:lnTo>
                    <a:pt x="106" y="9"/>
                  </a:lnTo>
                  <a:lnTo>
                    <a:pt x="113" y="14"/>
                  </a:lnTo>
                  <a:lnTo>
                    <a:pt x="121" y="20"/>
                  </a:lnTo>
                  <a:lnTo>
                    <a:pt x="127" y="26"/>
                  </a:lnTo>
                  <a:lnTo>
                    <a:pt x="133" y="34"/>
                  </a:lnTo>
                  <a:lnTo>
                    <a:pt x="137" y="42"/>
                  </a:lnTo>
                  <a:lnTo>
                    <a:pt x="141" y="51"/>
                  </a:lnTo>
                  <a:lnTo>
                    <a:pt x="145" y="61"/>
                  </a:lnTo>
                  <a:lnTo>
                    <a:pt x="147" y="74"/>
                  </a:lnTo>
                  <a:lnTo>
                    <a:pt x="147" y="87"/>
                  </a:lnTo>
                  <a:lnTo>
                    <a:pt x="146" y="99"/>
                  </a:lnTo>
                  <a:lnTo>
                    <a:pt x="144" y="110"/>
                  </a:lnTo>
                  <a:lnTo>
                    <a:pt x="139" y="122"/>
                  </a:lnTo>
                  <a:lnTo>
                    <a:pt x="134" y="133"/>
                  </a:lnTo>
                  <a:lnTo>
                    <a:pt x="127" y="145"/>
                  </a:lnTo>
                  <a:lnTo>
                    <a:pt x="121" y="156"/>
                  </a:lnTo>
                  <a:lnTo>
                    <a:pt x="105" y="176"/>
                  </a:lnTo>
                  <a:lnTo>
                    <a:pt x="87" y="196"/>
                  </a:lnTo>
                  <a:lnTo>
                    <a:pt x="70" y="215"/>
                  </a:lnTo>
                  <a:lnTo>
                    <a:pt x="55" y="235"/>
                  </a:lnTo>
                  <a:lnTo>
                    <a:pt x="51" y="241"/>
                  </a:lnTo>
                  <a:lnTo>
                    <a:pt x="46" y="249"/>
                  </a:lnTo>
                  <a:lnTo>
                    <a:pt x="42" y="256"/>
                  </a:lnTo>
                  <a:lnTo>
                    <a:pt x="39" y="264"/>
                  </a:lnTo>
                  <a:lnTo>
                    <a:pt x="34" y="279"/>
                  </a:lnTo>
                  <a:lnTo>
                    <a:pt x="31" y="294"/>
                  </a:lnTo>
                  <a:lnTo>
                    <a:pt x="31" y="309"/>
                  </a:lnTo>
                  <a:lnTo>
                    <a:pt x="32" y="324"/>
                  </a:lnTo>
                  <a:lnTo>
                    <a:pt x="36" y="339"/>
                  </a:lnTo>
                  <a:lnTo>
                    <a:pt x="40" y="353"/>
                  </a:lnTo>
                  <a:lnTo>
                    <a:pt x="46" y="367"/>
                  </a:lnTo>
                  <a:lnTo>
                    <a:pt x="55" y="379"/>
                  </a:lnTo>
                  <a:lnTo>
                    <a:pt x="65" y="391"/>
                  </a:lnTo>
                  <a:lnTo>
                    <a:pt x="77" y="401"/>
                  </a:lnTo>
                  <a:lnTo>
                    <a:pt x="90" y="410"/>
                  </a:lnTo>
                  <a:lnTo>
                    <a:pt x="104" y="417"/>
                  </a:lnTo>
                  <a:lnTo>
                    <a:pt x="111" y="419"/>
                  </a:lnTo>
                  <a:lnTo>
                    <a:pt x="119" y="422"/>
                  </a:lnTo>
                  <a:lnTo>
                    <a:pt x="126" y="424"/>
                  </a:lnTo>
                  <a:lnTo>
                    <a:pt x="135" y="426"/>
                  </a:lnTo>
                  <a:lnTo>
                    <a:pt x="137" y="425"/>
                  </a:lnTo>
                  <a:lnTo>
                    <a:pt x="139" y="425"/>
                  </a:lnTo>
                  <a:lnTo>
                    <a:pt x="142" y="426"/>
                  </a:lnTo>
                  <a:lnTo>
                    <a:pt x="146" y="427"/>
                  </a:lnTo>
                  <a:lnTo>
                    <a:pt x="149" y="427"/>
                  </a:lnTo>
                  <a:lnTo>
                    <a:pt x="151" y="429"/>
                  </a:lnTo>
                  <a:lnTo>
                    <a:pt x="153" y="430"/>
                  </a:lnTo>
                  <a:lnTo>
                    <a:pt x="155" y="432"/>
                  </a:lnTo>
                  <a:lnTo>
                    <a:pt x="158" y="438"/>
                  </a:lnTo>
                  <a:lnTo>
                    <a:pt x="159" y="443"/>
                  </a:lnTo>
                  <a:lnTo>
                    <a:pt x="158" y="448"/>
                  </a:lnTo>
                  <a:lnTo>
                    <a:pt x="155" y="453"/>
                  </a:lnTo>
                  <a:lnTo>
                    <a:pt x="153" y="455"/>
                  </a:lnTo>
                  <a:lnTo>
                    <a:pt x="150" y="456"/>
                  </a:lnTo>
                  <a:lnTo>
                    <a:pt x="148" y="457"/>
                  </a:lnTo>
                  <a:lnTo>
                    <a:pt x="144" y="457"/>
                  </a:lnTo>
                  <a:lnTo>
                    <a:pt x="139" y="457"/>
                  </a:lnTo>
                  <a:lnTo>
                    <a:pt x="135" y="456"/>
                  </a:lnTo>
                  <a:lnTo>
                    <a:pt x="125" y="458"/>
                  </a:lnTo>
                  <a:lnTo>
                    <a:pt x="117" y="461"/>
                  </a:lnTo>
                  <a:lnTo>
                    <a:pt x="109" y="466"/>
                  </a:lnTo>
                  <a:lnTo>
                    <a:pt x="104" y="472"/>
                  </a:lnTo>
                  <a:lnTo>
                    <a:pt x="99" y="479"/>
                  </a:lnTo>
                  <a:lnTo>
                    <a:pt x="96" y="486"/>
                  </a:lnTo>
                  <a:lnTo>
                    <a:pt x="95" y="494"/>
                  </a:lnTo>
                  <a:lnTo>
                    <a:pt x="95" y="502"/>
                  </a:lnTo>
                  <a:lnTo>
                    <a:pt x="96" y="510"/>
                  </a:lnTo>
                  <a:lnTo>
                    <a:pt x="98" y="518"/>
                  </a:lnTo>
                  <a:lnTo>
                    <a:pt x="103" y="525"/>
                  </a:lnTo>
                  <a:lnTo>
                    <a:pt x="108" y="530"/>
                  </a:lnTo>
                  <a:lnTo>
                    <a:pt x="114" y="536"/>
                  </a:lnTo>
                  <a:lnTo>
                    <a:pt x="122" y="540"/>
                  </a:lnTo>
                  <a:lnTo>
                    <a:pt x="132" y="542"/>
                  </a:lnTo>
                  <a:lnTo>
                    <a:pt x="141" y="542"/>
                  </a:lnTo>
                  <a:lnTo>
                    <a:pt x="145" y="543"/>
                  </a:lnTo>
                  <a:lnTo>
                    <a:pt x="148" y="543"/>
                  </a:lnTo>
                  <a:lnTo>
                    <a:pt x="151" y="546"/>
                  </a:lnTo>
                  <a:lnTo>
                    <a:pt x="153" y="547"/>
                  </a:lnTo>
                  <a:lnTo>
                    <a:pt x="155" y="552"/>
                  </a:lnTo>
                  <a:lnTo>
                    <a:pt x="157" y="557"/>
                  </a:lnTo>
                  <a:lnTo>
                    <a:pt x="155" y="563"/>
                  </a:lnTo>
                  <a:lnTo>
                    <a:pt x="153" y="568"/>
                  </a:lnTo>
                  <a:lnTo>
                    <a:pt x="151" y="570"/>
                  </a:lnTo>
                  <a:lnTo>
                    <a:pt x="148" y="573"/>
                  </a:lnTo>
                  <a:lnTo>
                    <a:pt x="145" y="574"/>
                  </a:lnTo>
                  <a:lnTo>
                    <a:pt x="141" y="574"/>
                  </a:lnTo>
                  <a:lnTo>
                    <a:pt x="134" y="574"/>
                  </a:lnTo>
                  <a:lnTo>
                    <a:pt x="127" y="573"/>
                  </a:lnTo>
                  <a:lnTo>
                    <a:pt x="120" y="572"/>
                  </a:lnTo>
                  <a:lnTo>
                    <a:pt x="112" y="569"/>
                  </a:lnTo>
                  <a:lnTo>
                    <a:pt x="106" y="566"/>
                  </a:lnTo>
                  <a:lnTo>
                    <a:pt x="99" y="563"/>
                  </a:lnTo>
                  <a:lnTo>
                    <a:pt x="93" y="560"/>
                  </a:lnTo>
                  <a:lnTo>
                    <a:pt x="87" y="555"/>
                  </a:lnTo>
                  <a:lnTo>
                    <a:pt x="82" y="550"/>
                  </a:lnTo>
                  <a:lnTo>
                    <a:pt x="78" y="546"/>
                  </a:lnTo>
                  <a:lnTo>
                    <a:pt x="73" y="539"/>
                  </a:lnTo>
                  <a:lnTo>
                    <a:pt x="69" y="533"/>
                  </a:lnTo>
                  <a:lnTo>
                    <a:pt x="67" y="526"/>
                  </a:lnTo>
                  <a:lnTo>
                    <a:pt x="64" y="520"/>
                  </a:lnTo>
                  <a:lnTo>
                    <a:pt x="63" y="512"/>
                  </a:lnTo>
                  <a:lnTo>
                    <a:pt x="63" y="505"/>
                  </a:lnTo>
                  <a:close/>
                </a:path>
              </a:pathLst>
            </a:custGeom>
            <a:grpFill/>
            <a:ln>
              <a:noFill/>
            </a:ln>
          </p:spPr>
          <p:txBody>
            <a:bodyPr/>
            <a:lstStyle/>
            <a:p>
              <a:pPr>
                <a:defRPr/>
              </a:pPr>
              <a:endParaRPr lang="zh-CN" altLang="en-US" sz="1350">
                <a:solidFill>
                  <a:prstClr val="black"/>
                </a:solidFill>
              </a:endParaRPr>
            </a:p>
          </p:txBody>
        </p:sp>
        <p:sp>
          <p:nvSpPr>
            <p:cNvPr id="42" name="淘宝店chenying0907 27"/>
            <p:cNvSpPr>
              <a:spLocks noEditPoints="1"/>
            </p:cNvSpPr>
            <p:nvPr/>
          </p:nvSpPr>
          <p:spPr bwMode="auto">
            <a:xfrm>
              <a:off x="8807450" y="4527550"/>
              <a:ext cx="73025" cy="73025"/>
            </a:xfrm>
            <a:custGeom>
              <a:avLst/>
              <a:gdLst>
                <a:gd name="T0" fmla="*/ 1 w 138"/>
                <a:gd name="T1" fmla="*/ 63 h 138"/>
                <a:gd name="T2" fmla="*/ 3 w 138"/>
                <a:gd name="T3" fmla="*/ 49 h 138"/>
                <a:gd name="T4" fmla="*/ 9 w 138"/>
                <a:gd name="T5" fmla="*/ 37 h 138"/>
                <a:gd name="T6" fmla="*/ 16 w 138"/>
                <a:gd name="T7" fmla="*/ 26 h 138"/>
                <a:gd name="T8" fmla="*/ 26 w 138"/>
                <a:gd name="T9" fmla="*/ 16 h 138"/>
                <a:gd name="T10" fmla="*/ 37 w 138"/>
                <a:gd name="T11" fmla="*/ 9 h 138"/>
                <a:gd name="T12" fmla="*/ 48 w 138"/>
                <a:gd name="T13" fmla="*/ 3 h 138"/>
                <a:gd name="T14" fmla="*/ 63 w 138"/>
                <a:gd name="T15" fmla="*/ 1 h 138"/>
                <a:gd name="T16" fmla="*/ 77 w 138"/>
                <a:gd name="T17" fmla="*/ 1 h 138"/>
                <a:gd name="T18" fmla="*/ 90 w 138"/>
                <a:gd name="T19" fmla="*/ 3 h 138"/>
                <a:gd name="T20" fmla="*/ 102 w 138"/>
                <a:gd name="T21" fmla="*/ 9 h 138"/>
                <a:gd name="T22" fmla="*/ 113 w 138"/>
                <a:gd name="T23" fmla="*/ 16 h 138"/>
                <a:gd name="T24" fmla="*/ 123 w 138"/>
                <a:gd name="T25" fmla="*/ 26 h 138"/>
                <a:gd name="T26" fmla="*/ 131 w 138"/>
                <a:gd name="T27" fmla="*/ 37 h 138"/>
                <a:gd name="T28" fmla="*/ 136 w 138"/>
                <a:gd name="T29" fmla="*/ 49 h 138"/>
                <a:gd name="T30" fmla="*/ 138 w 138"/>
                <a:gd name="T31" fmla="*/ 63 h 138"/>
                <a:gd name="T32" fmla="*/ 138 w 138"/>
                <a:gd name="T33" fmla="*/ 77 h 138"/>
                <a:gd name="T34" fmla="*/ 136 w 138"/>
                <a:gd name="T35" fmla="*/ 90 h 138"/>
                <a:gd name="T36" fmla="*/ 131 w 138"/>
                <a:gd name="T37" fmla="*/ 103 h 138"/>
                <a:gd name="T38" fmla="*/ 123 w 138"/>
                <a:gd name="T39" fmla="*/ 113 h 138"/>
                <a:gd name="T40" fmla="*/ 113 w 138"/>
                <a:gd name="T41" fmla="*/ 123 h 138"/>
                <a:gd name="T42" fmla="*/ 102 w 138"/>
                <a:gd name="T43" fmla="*/ 131 h 138"/>
                <a:gd name="T44" fmla="*/ 90 w 138"/>
                <a:gd name="T45" fmla="*/ 135 h 138"/>
                <a:gd name="T46" fmla="*/ 77 w 138"/>
                <a:gd name="T47" fmla="*/ 138 h 138"/>
                <a:gd name="T48" fmla="*/ 63 w 138"/>
                <a:gd name="T49" fmla="*/ 138 h 138"/>
                <a:gd name="T50" fmla="*/ 48 w 138"/>
                <a:gd name="T51" fmla="*/ 135 h 138"/>
                <a:gd name="T52" fmla="*/ 37 w 138"/>
                <a:gd name="T53" fmla="*/ 131 h 138"/>
                <a:gd name="T54" fmla="*/ 26 w 138"/>
                <a:gd name="T55" fmla="*/ 123 h 138"/>
                <a:gd name="T56" fmla="*/ 16 w 138"/>
                <a:gd name="T57" fmla="*/ 113 h 138"/>
                <a:gd name="T58" fmla="*/ 9 w 138"/>
                <a:gd name="T59" fmla="*/ 103 h 138"/>
                <a:gd name="T60" fmla="*/ 3 w 138"/>
                <a:gd name="T61" fmla="*/ 90 h 138"/>
                <a:gd name="T62" fmla="*/ 1 w 138"/>
                <a:gd name="T63" fmla="*/ 77 h 138"/>
                <a:gd name="T64" fmla="*/ 108 w 138"/>
                <a:gd name="T65" fmla="*/ 69 h 138"/>
                <a:gd name="T66" fmla="*/ 107 w 138"/>
                <a:gd name="T67" fmla="*/ 61 h 138"/>
                <a:gd name="T68" fmla="*/ 101 w 138"/>
                <a:gd name="T69" fmla="*/ 49 h 138"/>
                <a:gd name="T70" fmla="*/ 91 w 138"/>
                <a:gd name="T71" fmla="*/ 38 h 138"/>
                <a:gd name="T72" fmla="*/ 78 w 138"/>
                <a:gd name="T73" fmla="*/ 32 h 138"/>
                <a:gd name="T74" fmla="*/ 61 w 138"/>
                <a:gd name="T75" fmla="*/ 32 h 138"/>
                <a:gd name="T76" fmla="*/ 48 w 138"/>
                <a:gd name="T77" fmla="*/ 38 h 138"/>
                <a:gd name="T78" fmla="*/ 38 w 138"/>
                <a:gd name="T79" fmla="*/ 49 h 138"/>
                <a:gd name="T80" fmla="*/ 32 w 138"/>
                <a:gd name="T81" fmla="*/ 61 h 138"/>
                <a:gd name="T82" fmla="*/ 32 w 138"/>
                <a:gd name="T83" fmla="*/ 77 h 138"/>
                <a:gd name="T84" fmla="*/ 38 w 138"/>
                <a:gd name="T85" fmla="*/ 91 h 138"/>
                <a:gd name="T86" fmla="*/ 48 w 138"/>
                <a:gd name="T87" fmla="*/ 101 h 138"/>
                <a:gd name="T88" fmla="*/ 61 w 138"/>
                <a:gd name="T89" fmla="*/ 107 h 138"/>
                <a:gd name="T90" fmla="*/ 78 w 138"/>
                <a:gd name="T91" fmla="*/ 107 h 138"/>
                <a:gd name="T92" fmla="*/ 91 w 138"/>
                <a:gd name="T93" fmla="*/ 101 h 138"/>
                <a:gd name="T94" fmla="*/ 101 w 138"/>
                <a:gd name="T95" fmla="*/ 91 h 138"/>
                <a:gd name="T96" fmla="*/ 107 w 138"/>
                <a:gd name="T97" fmla="*/ 77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38" h="138">
                  <a:moveTo>
                    <a:pt x="0" y="69"/>
                  </a:moveTo>
                  <a:lnTo>
                    <a:pt x="1" y="63"/>
                  </a:lnTo>
                  <a:lnTo>
                    <a:pt x="2" y="55"/>
                  </a:lnTo>
                  <a:lnTo>
                    <a:pt x="3" y="49"/>
                  </a:lnTo>
                  <a:lnTo>
                    <a:pt x="5" y="42"/>
                  </a:lnTo>
                  <a:lnTo>
                    <a:pt x="9" y="37"/>
                  </a:lnTo>
                  <a:lnTo>
                    <a:pt x="12" y="31"/>
                  </a:lnTo>
                  <a:lnTo>
                    <a:pt x="16" y="26"/>
                  </a:lnTo>
                  <a:lnTo>
                    <a:pt x="20" y="20"/>
                  </a:lnTo>
                  <a:lnTo>
                    <a:pt x="26" y="16"/>
                  </a:lnTo>
                  <a:lnTo>
                    <a:pt x="31" y="12"/>
                  </a:lnTo>
                  <a:lnTo>
                    <a:pt x="37" y="9"/>
                  </a:lnTo>
                  <a:lnTo>
                    <a:pt x="43" y="5"/>
                  </a:lnTo>
                  <a:lnTo>
                    <a:pt x="48" y="3"/>
                  </a:lnTo>
                  <a:lnTo>
                    <a:pt x="56" y="2"/>
                  </a:lnTo>
                  <a:lnTo>
                    <a:pt x="63" y="1"/>
                  </a:lnTo>
                  <a:lnTo>
                    <a:pt x="69" y="0"/>
                  </a:lnTo>
                  <a:lnTo>
                    <a:pt x="77" y="1"/>
                  </a:lnTo>
                  <a:lnTo>
                    <a:pt x="83" y="2"/>
                  </a:lnTo>
                  <a:lnTo>
                    <a:pt x="90" y="3"/>
                  </a:lnTo>
                  <a:lnTo>
                    <a:pt x="96" y="5"/>
                  </a:lnTo>
                  <a:lnTo>
                    <a:pt x="102" y="9"/>
                  </a:lnTo>
                  <a:lnTo>
                    <a:pt x="108" y="12"/>
                  </a:lnTo>
                  <a:lnTo>
                    <a:pt x="113" y="16"/>
                  </a:lnTo>
                  <a:lnTo>
                    <a:pt x="119" y="20"/>
                  </a:lnTo>
                  <a:lnTo>
                    <a:pt x="123" y="26"/>
                  </a:lnTo>
                  <a:lnTo>
                    <a:pt x="127" y="31"/>
                  </a:lnTo>
                  <a:lnTo>
                    <a:pt x="131" y="37"/>
                  </a:lnTo>
                  <a:lnTo>
                    <a:pt x="133" y="42"/>
                  </a:lnTo>
                  <a:lnTo>
                    <a:pt x="136" y="49"/>
                  </a:lnTo>
                  <a:lnTo>
                    <a:pt x="137" y="55"/>
                  </a:lnTo>
                  <a:lnTo>
                    <a:pt x="138" y="63"/>
                  </a:lnTo>
                  <a:lnTo>
                    <a:pt x="138" y="69"/>
                  </a:lnTo>
                  <a:lnTo>
                    <a:pt x="138" y="77"/>
                  </a:lnTo>
                  <a:lnTo>
                    <a:pt x="137" y="83"/>
                  </a:lnTo>
                  <a:lnTo>
                    <a:pt x="136" y="90"/>
                  </a:lnTo>
                  <a:lnTo>
                    <a:pt x="133" y="96"/>
                  </a:lnTo>
                  <a:lnTo>
                    <a:pt x="131" y="103"/>
                  </a:lnTo>
                  <a:lnTo>
                    <a:pt x="127" y="108"/>
                  </a:lnTo>
                  <a:lnTo>
                    <a:pt x="123" y="113"/>
                  </a:lnTo>
                  <a:lnTo>
                    <a:pt x="119" y="119"/>
                  </a:lnTo>
                  <a:lnTo>
                    <a:pt x="113" y="123"/>
                  </a:lnTo>
                  <a:lnTo>
                    <a:pt x="108" y="126"/>
                  </a:lnTo>
                  <a:lnTo>
                    <a:pt x="102" y="131"/>
                  </a:lnTo>
                  <a:lnTo>
                    <a:pt x="96" y="133"/>
                  </a:lnTo>
                  <a:lnTo>
                    <a:pt x="90" y="135"/>
                  </a:lnTo>
                  <a:lnTo>
                    <a:pt x="83" y="137"/>
                  </a:lnTo>
                  <a:lnTo>
                    <a:pt x="77" y="138"/>
                  </a:lnTo>
                  <a:lnTo>
                    <a:pt x="69" y="138"/>
                  </a:lnTo>
                  <a:lnTo>
                    <a:pt x="63" y="138"/>
                  </a:lnTo>
                  <a:lnTo>
                    <a:pt x="56" y="137"/>
                  </a:lnTo>
                  <a:lnTo>
                    <a:pt x="48" y="135"/>
                  </a:lnTo>
                  <a:lnTo>
                    <a:pt x="43" y="133"/>
                  </a:lnTo>
                  <a:lnTo>
                    <a:pt x="37" y="131"/>
                  </a:lnTo>
                  <a:lnTo>
                    <a:pt x="31" y="126"/>
                  </a:lnTo>
                  <a:lnTo>
                    <a:pt x="26" y="123"/>
                  </a:lnTo>
                  <a:lnTo>
                    <a:pt x="20" y="119"/>
                  </a:lnTo>
                  <a:lnTo>
                    <a:pt x="16" y="113"/>
                  </a:lnTo>
                  <a:lnTo>
                    <a:pt x="12" y="108"/>
                  </a:lnTo>
                  <a:lnTo>
                    <a:pt x="9" y="103"/>
                  </a:lnTo>
                  <a:lnTo>
                    <a:pt x="5" y="96"/>
                  </a:lnTo>
                  <a:lnTo>
                    <a:pt x="3" y="90"/>
                  </a:lnTo>
                  <a:lnTo>
                    <a:pt x="2" y="83"/>
                  </a:lnTo>
                  <a:lnTo>
                    <a:pt x="1" y="77"/>
                  </a:lnTo>
                  <a:lnTo>
                    <a:pt x="0" y="69"/>
                  </a:lnTo>
                  <a:close/>
                  <a:moveTo>
                    <a:pt x="108" y="69"/>
                  </a:moveTo>
                  <a:lnTo>
                    <a:pt x="108" y="69"/>
                  </a:lnTo>
                  <a:lnTo>
                    <a:pt x="107" y="61"/>
                  </a:lnTo>
                  <a:lnTo>
                    <a:pt x="105" y="55"/>
                  </a:lnTo>
                  <a:lnTo>
                    <a:pt x="101" y="49"/>
                  </a:lnTo>
                  <a:lnTo>
                    <a:pt x="96" y="42"/>
                  </a:lnTo>
                  <a:lnTo>
                    <a:pt x="91" y="38"/>
                  </a:lnTo>
                  <a:lnTo>
                    <a:pt x="84" y="34"/>
                  </a:lnTo>
                  <a:lnTo>
                    <a:pt x="78" y="32"/>
                  </a:lnTo>
                  <a:lnTo>
                    <a:pt x="69" y="31"/>
                  </a:lnTo>
                  <a:lnTo>
                    <a:pt x="61" y="32"/>
                  </a:lnTo>
                  <a:lnTo>
                    <a:pt x="55" y="34"/>
                  </a:lnTo>
                  <a:lnTo>
                    <a:pt x="48" y="38"/>
                  </a:lnTo>
                  <a:lnTo>
                    <a:pt x="42" y="42"/>
                  </a:lnTo>
                  <a:lnTo>
                    <a:pt x="38" y="49"/>
                  </a:lnTo>
                  <a:lnTo>
                    <a:pt x="34" y="55"/>
                  </a:lnTo>
                  <a:lnTo>
                    <a:pt x="32" y="61"/>
                  </a:lnTo>
                  <a:lnTo>
                    <a:pt x="31" y="69"/>
                  </a:lnTo>
                  <a:lnTo>
                    <a:pt x="32" y="77"/>
                  </a:lnTo>
                  <a:lnTo>
                    <a:pt x="34" y="84"/>
                  </a:lnTo>
                  <a:lnTo>
                    <a:pt x="38" y="91"/>
                  </a:lnTo>
                  <a:lnTo>
                    <a:pt x="42" y="96"/>
                  </a:lnTo>
                  <a:lnTo>
                    <a:pt x="48" y="101"/>
                  </a:lnTo>
                  <a:lnTo>
                    <a:pt x="55" y="105"/>
                  </a:lnTo>
                  <a:lnTo>
                    <a:pt x="61" y="107"/>
                  </a:lnTo>
                  <a:lnTo>
                    <a:pt x="69" y="108"/>
                  </a:lnTo>
                  <a:lnTo>
                    <a:pt x="78" y="107"/>
                  </a:lnTo>
                  <a:lnTo>
                    <a:pt x="84" y="105"/>
                  </a:lnTo>
                  <a:lnTo>
                    <a:pt x="91" y="101"/>
                  </a:lnTo>
                  <a:lnTo>
                    <a:pt x="96" y="96"/>
                  </a:lnTo>
                  <a:lnTo>
                    <a:pt x="101" y="91"/>
                  </a:lnTo>
                  <a:lnTo>
                    <a:pt x="105" y="84"/>
                  </a:lnTo>
                  <a:lnTo>
                    <a:pt x="107" y="77"/>
                  </a:lnTo>
                  <a:lnTo>
                    <a:pt x="108" y="69"/>
                  </a:lnTo>
                  <a:close/>
                </a:path>
              </a:pathLst>
            </a:custGeom>
            <a:grpFill/>
            <a:ln>
              <a:noFill/>
            </a:ln>
          </p:spPr>
          <p:txBody>
            <a:bodyPr/>
            <a:lstStyle/>
            <a:p>
              <a:pPr>
                <a:defRPr/>
              </a:pPr>
              <a:endParaRPr lang="zh-CN" altLang="en-US" sz="1350">
                <a:solidFill>
                  <a:prstClr val="black"/>
                </a:solidFill>
              </a:endParaRPr>
            </a:p>
          </p:txBody>
        </p:sp>
        <p:sp>
          <p:nvSpPr>
            <p:cNvPr id="43" name="淘宝店chenying0907 28"/>
            <p:cNvSpPr>
              <a:spLocks/>
            </p:cNvSpPr>
            <p:nvPr/>
          </p:nvSpPr>
          <p:spPr bwMode="auto">
            <a:xfrm>
              <a:off x="7959725" y="4789488"/>
              <a:ext cx="796925" cy="19050"/>
            </a:xfrm>
            <a:custGeom>
              <a:avLst/>
              <a:gdLst>
                <a:gd name="T0" fmla="*/ 1488 w 1507"/>
                <a:gd name="T1" fmla="*/ 36 h 36"/>
                <a:gd name="T2" fmla="*/ 19 w 1507"/>
                <a:gd name="T3" fmla="*/ 36 h 36"/>
                <a:gd name="T4" fmla="*/ 15 w 1507"/>
                <a:gd name="T5" fmla="*/ 36 h 36"/>
                <a:gd name="T6" fmla="*/ 12 w 1507"/>
                <a:gd name="T7" fmla="*/ 35 h 36"/>
                <a:gd name="T8" fmla="*/ 9 w 1507"/>
                <a:gd name="T9" fmla="*/ 33 h 36"/>
                <a:gd name="T10" fmla="*/ 6 w 1507"/>
                <a:gd name="T11" fmla="*/ 31 h 36"/>
                <a:gd name="T12" fmla="*/ 3 w 1507"/>
                <a:gd name="T13" fmla="*/ 29 h 36"/>
                <a:gd name="T14" fmla="*/ 1 w 1507"/>
                <a:gd name="T15" fmla="*/ 26 h 36"/>
                <a:gd name="T16" fmla="*/ 0 w 1507"/>
                <a:gd name="T17" fmla="*/ 22 h 36"/>
                <a:gd name="T18" fmla="*/ 0 w 1507"/>
                <a:gd name="T19" fmla="*/ 18 h 36"/>
                <a:gd name="T20" fmla="*/ 0 w 1507"/>
                <a:gd name="T21" fmla="*/ 15 h 36"/>
                <a:gd name="T22" fmla="*/ 1 w 1507"/>
                <a:gd name="T23" fmla="*/ 10 h 36"/>
                <a:gd name="T24" fmla="*/ 3 w 1507"/>
                <a:gd name="T25" fmla="*/ 7 h 36"/>
                <a:gd name="T26" fmla="*/ 6 w 1507"/>
                <a:gd name="T27" fmla="*/ 5 h 36"/>
                <a:gd name="T28" fmla="*/ 9 w 1507"/>
                <a:gd name="T29" fmla="*/ 3 h 36"/>
                <a:gd name="T30" fmla="*/ 12 w 1507"/>
                <a:gd name="T31" fmla="*/ 1 h 36"/>
                <a:gd name="T32" fmla="*/ 15 w 1507"/>
                <a:gd name="T33" fmla="*/ 0 h 36"/>
                <a:gd name="T34" fmla="*/ 19 w 1507"/>
                <a:gd name="T35" fmla="*/ 0 h 36"/>
                <a:gd name="T36" fmla="*/ 1488 w 1507"/>
                <a:gd name="T37" fmla="*/ 0 h 36"/>
                <a:gd name="T38" fmla="*/ 1492 w 1507"/>
                <a:gd name="T39" fmla="*/ 0 h 36"/>
                <a:gd name="T40" fmla="*/ 1496 w 1507"/>
                <a:gd name="T41" fmla="*/ 1 h 36"/>
                <a:gd name="T42" fmla="*/ 1499 w 1507"/>
                <a:gd name="T43" fmla="*/ 3 h 36"/>
                <a:gd name="T44" fmla="*/ 1501 w 1507"/>
                <a:gd name="T45" fmla="*/ 5 h 36"/>
                <a:gd name="T46" fmla="*/ 1504 w 1507"/>
                <a:gd name="T47" fmla="*/ 7 h 36"/>
                <a:gd name="T48" fmla="*/ 1506 w 1507"/>
                <a:gd name="T49" fmla="*/ 10 h 36"/>
                <a:gd name="T50" fmla="*/ 1507 w 1507"/>
                <a:gd name="T51" fmla="*/ 15 h 36"/>
                <a:gd name="T52" fmla="*/ 1507 w 1507"/>
                <a:gd name="T53" fmla="*/ 18 h 36"/>
                <a:gd name="T54" fmla="*/ 1507 w 1507"/>
                <a:gd name="T55" fmla="*/ 22 h 36"/>
                <a:gd name="T56" fmla="*/ 1506 w 1507"/>
                <a:gd name="T57" fmla="*/ 26 h 36"/>
                <a:gd name="T58" fmla="*/ 1504 w 1507"/>
                <a:gd name="T59" fmla="*/ 29 h 36"/>
                <a:gd name="T60" fmla="*/ 1501 w 1507"/>
                <a:gd name="T61" fmla="*/ 31 h 36"/>
                <a:gd name="T62" fmla="*/ 1499 w 1507"/>
                <a:gd name="T63" fmla="*/ 33 h 36"/>
                <a:gd name="T64" fmla="*/ 1496 w 1507"/>
                <a:gd name="T65" fmla="*/ 35 h 36"/>
                <a:gd name="T66" fmla="*/ 1492 w 1507"/>
                <a:gd name="T67" fmla="*/ 36 h 36"/>
                <a:gd name="T68" fmla="*/ 1488 w 1507"/>
                <a:gd name="T69" fmla="*/ 36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507" h="36">
                  <a:moveTo>
                    <a:pt x="1488" y="36"/>
                  </a:moveTo>
                  <a:lnTo>
                    <a:pt x="19" y="36"/>
                  </a:lnTo>
                  <a:lnTo>
                    <a:pt x="15" y="36"/>
                  </a:lnTo>
                  <a:lnTo>
                    <a:pt x="12" y="35"/>
                  </a:lnTo>
                  <a:lnTo>
                    <a:pt x="9" y="33"/>
                  </a:lnTo>
                  <a:lnTo>
                    <a:pt x="6" y="31"/>
                  </a:lnTo>
                  <a:lnTo>
                    <a:pt x="3" y="29"/>
                  </a:lnTo>
                  <a:lnTo>
                    <a:pt x="1" y="26"/>
                  </a:lnTo>
                  <a:lnTo>
                    <a:pt x="0" y="22"/>
                  </a:lnTo>
                  <a:lnTo>
                    <a:pt x="0" y="18"/>
                  </a:lnTo>
                  <a:lnTo>
                    <a:pt x="0" y="15"/>
                  </a:lnTo>
                  <a:lnTo>
                    <a:pt x="1" y="10"/>
                  </a:lnTo>
                  <a:lnTo>
                    <a:pt x="3" y="7"/>
                  </a:lnTo>
                  <a:lnTo>
                    <a:pt x="6" y="5"/>
                  </a:lnTo>
                  <a:lnTo>
                    <a:pt x="9" y="3"/>
                  </a:lnTo>
                  <a:lnTo>
                    <a:pt x="12" y="1"/>
                  </a:lnTo>
                  <a:lnTo>
                    <a:pt x="15" y="0"/>
                  </a:lnTo>
                  <a:lnTo>
                    <a:pt x="19" y="0"/>
                  </a:lnTo>
                  <a:lnTo>
                    <a:pt x="1488" y="0"/>
                  </a:lnTo>
                  <a:lnTo>
                    <a:pt x="1492" y="0"/>
                  </a:lnTo>
                  <a:lnTo>
                    <a:pt x="1496" y="1"/>
                  </a:lnTo>
                  <a:lnTo>
                    <a:pt x="1499" y="3"/>
                  </a:lnTo>
                  <a:lnTo>
                    <a:pt x="1501" y="5"/>
                  </a:lnTo>
                  <a:lnTo>
                    <a:pt x="1504" y="7"/>
                  </a:lnTo>
                  <a:lnTo>
                    <a:pt x="1506" y="10"/>
                  </a:lnTo>
                  <a:lnTo>
                    <a:pt x="1507" y="15"/>
                  </a:lnTo>
                  <a:lnTo>
                    <a:pt x="1507" y="18"/>
                  </a:lnTo>
                  <a:lnTo>
                    <a:pt x="1507" y="22"/>
                  </a:lnTo>
                  <a:lnTo>
                    <a:pt x="1506" y="26"/>
                  </a:lnTo>
                  <a:lnTo>
                    <a:pt x="1504" y="29"/>
                  </a:lnTo>
                  <a:lnTo>
                    <a:pt x="1501" y="31"/>
                  </a:lnTo>
                  <a:lnTo>
                    <a:pt x="1499" y="33"/>
                  </a:lnTo>
                  <a:lnTo>
                    <a:pt x="1496" y="35"/>
                  </a:lnTo>
                  <a:lnTo>
                    <a:pt x="1492" y="36"/>
                  </a:lnTo>
                  <a:lnTo>
                    <a:pt x="1488" y="36"/>
                  </a:lnTo>
                  <a:close/>
                </a:path>
              </a:pathLst>
            </a:custGeom>
            <a:grpFill/>
            <a:ln>
              <a:noFill/>
            </a:ln>
          </p:spPr>
          <p:txBody>
            <a:bodyPr/>
            <a:lstStyle/>
            <a:p>
              <a:pPr>
                <a:defRPr/>
              </a:pPr>
              <a:endParaRPr lang="zh-CN" altLang="en-US" sz="1350">
                <a:solidFill>
                  <a:prstClr val="black"/>
                </a:solidFill>
              </a:endParaRPr>
            </a:p>
          </p:txBody>
        </p:sp>
        <p:sp>
          <p:nvSpPr>
            <p:cNvPr id="44" name="淘宝店chenying0907 29"/>
            <p:cNvSpPr>
              <a:spLocks/>
            </p:cNvSpPr>
            <p:nvPr/>
          </p:nvSpPr>
          <p:spPr bwMode="auto">
            <a:xfrm>
              <a:off x="8442325" y="4718050"/>
              <a:ext cx="303213" cy="84138"/>
            </a:xfrm>
            <a:custGeom>
              <a:avLst/>
              <a:gdLst>
                <a:gd name="T0" fmla="*/ 477 w 573"/>
                <a:gd name="T1" fmla="*/ 65 h 158"/>
                <a:gd name="T2" fmla="*/ 449 w 573"/>
                <a:gd name="T3" fmla="*/ 82 h 158"/>
                <a:gd name="T4" fmla="*/ 423 w 573"/>
                <a:gd name="T5" fmla="*/ 55 h 158"/>
                <a:gd name="T6" fmla="*/ 384 w 573"/>
                <a:gd name="T7" fmla="*/ 21 h 158"/>
                <a:gd name="T8" fmla="*/ 336 w 573"/>
                <a:gd name="T9" fmla="*/ 3 h 158"/>
                <a:gd name="T10" fmla="*/ 282 w 573"/>
                <a:gd name="T11" fmla="*/ 2 h 158"/>
                <a:gd name="T12" fmla="*/ 239 w 573"/>
                <a:gd name="T13" fmla="*/ 16 h 158"/>
                <a:gd name="T14" fmla="*/ 167 w 573"/>
                <a:gd name="T15" fmla="*/ 72 h 158"/>
                <a:gd name="T16" fmla="*/ 105 w 573"/>
                <a:gd name="T17" fmla="*/ 112 h 158"/>
                <a:gd name="T18" fmla="*/ 59 w 573"/>
                <a:gd name="T19" fmla="*/ 112 h 158"/>
                <a:gd name="T20" fmla="*/ 35 w 573"/>
                <a:gd name="T21" fmla="*/ 94 h 158"/>
                <a:gd name="T22" fmla="*/ 31 w 573"/>
                <a:gd name="T23" fmla="*/ 70 h 158"/>
                <a:gd name="T24" fmla="*/ 38 w 573"/>
                <a:gd name="T25" fmla="*/ 52 h 158"/>
                <a:gd name="T26" fmla="*/ 51 w 573"/>
                <a:gd name="T27" fmla="*/ 48 h 158"/>
                <a:gd name="T28" fmla="*/ 65 w 573"/>
                <a:gd name="T29" fmla="*/ 52 h 158"/>
                <a:gd name="T30" fmla="*/ 73 w 573"/>
                <a:gd name="T31" fmla="*/ 63 h 158"/>
                <a:gd name="T32" fmla="*/ 77 w 573"/>
                <a:gd name="T33" fmla="*/ 77 h 158"/>
                <a:gd name="T34" fmla="*/ 95 w 573"/>
                <a:gd name="T35" fmla="*/ 82 h 158"/>
                <a:gd name="T36" fmla="*/ 105 w 573"/>
                <a:gd name="T37" fmla="*/ 71 h 158"/>
                <a:gd name="T38" fmla="*/ 99 w 573"/>
                <a:gd name="T39" fmla="*/ 47 h 158"/>
                <a:gd name="T40" fmla="*/ 79 w 573"/>
                <a:gd name="T41" fmla="*/ 25 h 158"/>
                <a:gd name="T42" fmla="*/ 52 w 573"/>
                <a:gd name="T43" fmla="*/ 16 h 158"/>
                <a:gd name="T44" fmla="*/ 24 w 573"/>
                <a:gd name="T45" fmla="*/ 24 h 158"/>
                <a:gd name="T46" fmla="*/ 2 w 573"/>
                <a:gd name="T47" fmla="*/ 55 h 158"/>
                <a:gd name="T48" fmla="*/ 2 w 573"/>
                <a:gd name="T49" fmla="*/ 89 h 158"/>
                <a:gd name="T50" fmla="*/ 19 w 573"/>
                <a:gd name="T51" fmla="*/ 121 h 158"/>
                <a:gd name="T52" fmla="*/ 51 w 573"/>
                <a:gd name="T53" fmla="*/ 141 h 158"/>
                <a:gd name="T54" fmla="*/ 98 w 573"/>
                <a:gd name="T55" fmla="*/ 145 h 158"/>
                <a:gd name="T56" fmla="*/ 145 w 573"/>
                <a:gd name="T57" fmla="*/ 127 h 158"/>
                <a:gd name="T58" fmla="*/ 215 w 573"/>
                <a:gd name="T59" fmla="*/ 71 h 158"/>
                <a:gd name="T60" fmla="*/ 256 w 573"/>
                <a:gd name="T61" fmla="*/ 42 h 158"/>
                <a:gd name="T62" fmla="*/ 309 w 573"/>
                <a:gd name="T63" fmla="*/ 31 h 158"/>
                <a:gd name="T64" fmla="*/ 367 w 573"/>
                <a:gd name="T65" fmla="*/ 47 h 158"/>
                <a:gd name="T66" fmla="*/ 409 w 573"/>
                <a:gd name="T67" fmla="*/ 89 h 158"/>
                <a:gd name="T68" fmla="*/ 423 w 573"/>
                <a:gd name="T69" fmla="*/ 127 h 158"/>
                <a:gd name="T70" fmla="*/ 425 w 573"/>
                <a:gd name="T71" fmla="*/ 142 h 158"/>
                <a:gd name="T72" fmla="*/ 430 w 573"/>
                <a:gd name="T73" fmla="*/ 154 h 158"/>
                <a:gd name="T74" fmla="*/ 448 w 573"/>
                <a:gd name="T75" fmla="*/ 157 h 158"/>
                <a:gd name="T76" fmla="*/ 457 w 573"/>
                <a:gd name="T77" fmla="*/ 148 h 158"/>
                <a:gd name="T78" fmla="*/ 458 w 573"/>
                <a:gd name="T79" fmla="*/ 125 h 158"/>
                <a:gd name="T80" fmla="*/ 478 w 573"/>
                <a:gd name="T81" fmla="*/ 99 h 158"/>
                <a:gd name="T82" fmla="*/ 510 w 573"/>
                <a:gd name="T83" fmla="*/ 96 h 158"/>
                <a:gd name="T84" fmla="*/ 536 w 573"/>
                <a:gd name="T85" fmla="*/ 114 h 158"/>
                <a:gd name="T86" fmla="*/ 543 w 573"/>
                <a:gd name="T87" fmla="*/ 145 h 158"/>
                <a:gd name="T88" fmla="*/ 552 w 573"/>
                <a:gd name="T89" fmla="*/ 155 h 158"/>
                <a:gd name="T90" fmla="*/ 570 w 573"/>
                <a:gd name="T91" fmla="*/ 151 h 158"/>
                <a:gd name="T92" fmla="*/ 573 w 573"/>
                <a:gd name="T93" fmla="*/ 135 h 158"/>
                <a:gd name="T94" fmla="*/ 567 w 573"/>
                <a:gd name="T95" fmla="*/ 105 h 158"/>
                <a:gd name="T96" fmla="*/ 550 w 573"/>
                <a:gd name="T97" fmla="*/ 82 h 158"/>
                <a:gd name="T98" fmla="*/ 526 w 573"/>
                <a:gd name="T99" fmla="*/ 67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573" h="158">
                  <a:moveTo>
                    <a:pt x="504" y="62"/>
                  </a:moveTo>
                  <a:lnTo>
                    <a:pt x="494" y="62"/>
                  </a:lnTo>
                  <a:lnTo>
                    <a:pt x="486" y="63"/>
                  </a:lnTo>
                  <a:lnTo>
                    <a:pt x="477" y="65"/>
                  </a:lnTo>
                  <a:lnTo>
                    <a:pt x="470" y="69"/>
                  </a:lnTo>
                  <a:lnTo>
                    <a:pt x="462" y="72"/>
                  </a:lnTo>
                  <a:lnTo>
                    <a:pt x="456" y="77"/>
                  </a:lnTo>
                  <a:lnTo>
                    <a:pt x="449" y="82"/>
                  </a:lnTo>
                  <a:lnTo>
                    <a:pt x="444" y="88"/>
                  </a:lnTo>
                  <a:lnTo>
                    <a:pt x="437" y="76"/>
                  </a:lnTo>
                  <a:lnTo>
                    <a:pt x="431" y="65"/>
                  </a:lnTo>
                  <a:lnTo>
                    <a:pt x="423" y="55"/>
                  </a:lnTo>
                  <a:lnTo>
                    <a:pt x="415" y="45"/>
                  </a:lnTo>
                  <a:lnTo>
                    <a:pt x="405" y="36"/>
                  </a:lnTo>
                  <a:lnTo>
                    <a:pt x="395" y="28"/>
                  </a:lnTo>
                  <a:lnTo>
                    <a:pt x="384" y="21"/>
                  </a:lnTo>
                  <a:lnTo>
                    <a:pt x="372" y="15"/>
                  </a:lnTo>
                  <a:lnTo>
                    <a:pt x="361" y="9"/>
                  </a:lnTo>
                  <a:lnTo>
                    <a:pt x="349" y="5"/>
                  </a:lnTo>
                  <a:lnTo>
                    <a:pt x="336" y="3"/>
                  </a:lnTo>
                  <a:lnTo>
                    <a:pt x="323" y="1"/>
                  </a:lnTo>
                  <a:lnTo>
                    <a:pt x="309" y="0"/>
                  </a:lnTo>
                  <a:lnTo>
                    <a:pt x="295" y="0"/>
                  </a:lnTo>
                  <a:lnTo>
                    <a:pt x="282" y="2"/>
                  </a:lnTo>
                  <a:lnTo>
                    <a:pt x="267" y="5"/>
                  </a:lnTo>
                  <a:lnTo>
                    <a:pt x="257" y="7"/>
                  </a:lnTo>
                  <a:lnTo>
                    <a:pt x="248" y="11"/>
                  </a:lnTo>
                  <a:lnTo>
                    <a:pt x="239" y="16"/>
                  </a:lnTo>
                  <a:lnTo>
                    <a:pt x="230" y="20"/>
                  </a:lnTo>
                  <a:lnTo>
                    <a:pt x="214" y="32"/>
                  </a:lnTo>
                  <a:lnTo>
                    <a:pt x="197" y="44"/>
                  </a:lnTo>
                  <a:lnTo>
                    <a:pt x="167" y="72"/>
                  </a:lnTo>
                  <a:lnTo>
                    <a:pt x="136" y="97"/>
                  </a:lnTo>
                  <a:lnTo>
                    <a:pt x="125" y="102"/>
                  </a:lnTo>
                  <a:lnTo>
                    <a:pt x="115" y="108"/>
                  </a:lnTo>
                  <a:lnTo>
                    <a:pt x="105" y="112"/>
                  </a:lnTo>
                  <a:lnTo>
                    <a:pt x="93" y="114"/>
                  </a:lnTo>
                  <a:lnTo>
                    <a:pt x="82" y="115"/>
                  </a:lnTo>
                  <a:lnTo>
                    <a:pt x="71" y="114"/>
                  </a:lnTo>
                  <a:lnTo>
                    <a:pt x="59" y="112"/>
                  </a:lnTo>
                  <a:lnTo>
                    <a:pt x="48" y="106"/>
                  </a:lnTo>
                  <a:lnTo>
                    <a:pt x="43" y="103"/>
                  </a:lnTo>
                  <a:lnTo>
                    <a:pt x="39" y="99"/>
                  </a:lnTo>
                  <a:lnTo>
                    <a:pt x="35" y="94"/>
                  </a:lnTo>
                  <a:lnTo>
                    <a:pt x="33" y="88"/>
                  </a:lnTo>
                  <a:lnTo>
                    <a:pt x="31" y="82"/>
                  </a:lnTo>
                  <a:lnTo>
                    <a:pt x="31" y="75"/>
                  </a:lnTo>
                  <a:lnTo>
                    <a:pt x="31" y="70"/>
                  </a:lnTo>
                  <a:lnTo>
                    <a:pt x="32" y="63"/>
                  </a:lnTo>
                  <a:lnTo>
                    <a:pt x="33" y="59"/>
                  </a:lnTo>
                  <a:lnTo>
                    <a:pt x="35" y="56"/>
                  </a:lnTo>
                  <a:lnTo>
                    <a:pt x="38" y="52"/>
                  </a:lnTo>
                  <a:lnTo>
                    <a:pt x="41" y="50"/>
                  </a:lnTo>
                  <a:lnTo>
                    <a:pt x="44" y="49"/>
                  </a:lnTo>
                  <a:lnTo>
                    <a:pt x="47" y="48"/>
                  </a:lnTo>
                  <a:lnTo>
                    <a:pt x="51" y="48"/>
                  </a:lnTo>
                  <a:lnTo>
                    <a:pt x="55" y="48"/>
                  </a:lnTo>
                  <a:lnTo>
                    <a:pt x="58" y="49"/>
                  </a:lnTo>
                  <a:lnTo>
                    <a:pt x="61" y="50"/>
                  </a:lnTo>
                  <a:lnTo>
                    <a:pt x="65" y="52"/>
                  </a:lnTo>
                  <a:lnTo>
                    <a:pt x="68" y="55"/>
                  </a:lnTo>
                  <a:lnTo>
                    <a:pt x="70" y="57"/>
                  </a:lnTo>
                  <a:lnTo>
                    <a:pt x="72" y="60"/>
                  </a:lnTo>
                  <a:lnTo>
                    <a:pt x="73" y="63"/>
                  </a:lnTo>
                  <a:lnTo>
                    <a:pt x="73" y="68"/>
                  </a:lnTo>
                  <a:lnTo>
                    <a:pt x="74" y="71"/>
                  </a:lnTo>
                  <a:lnTo>
                    <a:pt x="74" y="74"/>
                  </a:lnTo>
                  <a:lnTo>
                    <a:pt x="77" y="77"/>
                  </a:lnTo>
                  <a:lnTo>
                    <a:pt x="79" y="78"/>
                  </a:lnTo>
                  <a:lnTo>
                    <a:pt x="83" y="82"/>
                  </a:lnTo>
                  <a:lnTo>
                    <a:pt x="89" y="83"/>
                  </a:lnTo>
                  <a:lnTo>
                    <a:pt x="95" y="82"/>
                  </a:lnTo>
                  <a:lnTo>
                    <a:pt x="99" y="78"/>
                  </a:lnTo>
                  <a:lnTo>
                    <a:pt x="101" y="77"/>
                  </a:lnTo>
                  <a:lnTo>
                    <a:pt x="104" y="74"/>
                  </a:lnTo>
                  <a:lnTo>
                    <a:pt x="105" y="71"/>
                  </a:lnTo>
                  <a:lnTo>
                    <a:pt x="105" y="68"/>
                  </a:lnTo>
                  <a:lnTo>
                    <a:pt x="104" y="60"/>
                  </a:lnTo>
                  <a:lnTo>
                    <a:pt x="102" y="54"/>
                  </a:lnTo>
                  <a:lnTo>
                    <a:pt x="99" y="47"/>
                  </a:lnTo>
                  <a:lnTo>
                    <a:pt x="95" y="41"/>
                  </a:lnTo>
                  <a:lnTo>
                    <a:pt x="91" y="35"/>
                  </a:lnTo>
                  <a:lnTo>
                    <a:pt x="85" y="30"/>
                  </a:lnTo>
                  <a:lnTo>
                    <a:pt x="79" y="25"/>
                  </a:lnTo>
                  <a:lnTo>
                    <a:pt x="72" y="21"/>
                  </a:lnTo>
                  <a:lnTo>
                    <a:pt x="66" y="19"/>
                  </a:lnTo>
                  <a:lnTo>
                    <a:pt x="58" y="17"/>
                  </a:lnTo>
                  <a:lnTo>
                    <a:pt x="52" y="16"/>
                  </a:lnTo>
                  <a:lnTo>
                    <a:pt x="44" y="16"/>
                  </a:lnTo>
                  <a:lnTo>
                    <a:pt x="37" y="18"/>
                  </a:lnTo>
                  <a:lnTo>
                    <a:pt x="30" y="20"/>
                  </a:lnTo>
                  <a:lnTo>
                    <a:pt x="24" y="24"/>
                  </a:lnTo>
                  <a:lnTo>
                    <a:pt x="18" y="30"/>
                  </a:lnTo>
                  <a:lnTo>
                    <a:pt x="11" y="37"/>
                  </a:lnTo>
                  <a:lnTo>
                    <a:pt x="6" y="46"/>
                  </a:lnTo>
                  <a:lnTo>
                    <a:pt x="2" y="55"/>
                  </a:lnTo>
                  <a:lnTo>
                    <a:pt x="0" y="63"/>
                  </a:lnTo>
                  <a:lnTo>
                    <a:pt x="0" y="72"/>
                  </a:lnTo>
                  <a:lnTo>
                    <a:pt x="0" y="81"/>
                  </a:lnTo>
                  <a:lnTo>
                    <a:pt x="2" y="89"/>
                  </a:lnTo>
                  <a:lnTo>
                    <a:pt x="5" y="98"/>
                  </a:lnTo>
                  <a:lnTo>
                    <a:pt x="8" y="106"/>
                  </a:lnTo>
                  <a:lnTo>
                    <a:pt x="14" y="113"/>
                  </a:lnTo>
                  <a:lnTo>
                    <a:pt x="19" y="121"/>
                  </a:lnTo>
                  <a:lnTo>
                    <a:pt x="27" y="127"/>
                  </a:lnTo>
                  <a:lnTo>
                    <a:pt x="33" y="132"/>
                  </a:lnTo>
                  <a:lnTo>
                    <a:pt x="42" y="138"/>
                  </a:lnTo>
                  <a:lnTo>
                    <a:pt x="51" y="141"/>
                  </a:lnTo>
                  <a:lnTo>
                    <a:pt x="60" y="144"/>
                  </a:lnTo>
                  <a:lnTo>
                    <a:pt x="73" y="146"/>
                  </a:lnTo>
                  <a:lnTo>
                    <a:pt x="86" y="148"/>
                  </a:lnTo>
                  <a:lnTo>
                    <a:pt x="98" y="145"/>
                  </a:lnTo>
                  <a:lnTo>
                    <a:pt x="110" y="143"/>
                  </a:lnTo>
                  <a:lnTo>
                    <a:pt x="122" y="139"/>
                  </a:lnTo>
                  <a:lnTo>
                    <a:pt x="134" y="133"/>
                  </a:lnTo>
                  <a:lnTo>
                    <a:pt x="145" y="127"/>
                  </a:lnTo>
                  <a:lnTo>
                    <a:pt x="155" y="121"/>
                  </a:lnTo>
                  <a:lnTo>
                    <a:pt x="176" y="104"/>
                  </a:lnTo>
                  <a:lnTo>
                    <a:pt x="196" y="87"/>
                  </a:lnTo>
                  <a:lnTo>
                    <a:pt x="215" y="71"/>
                  </a:lnTo>
                  <a:lnTo>
                    <a:pt x="234" y="56"/>
                  </a:lnTo>
                  <a:lnTo>
                    <a:pt x="241" y="50"/>
                  </a:lnTo>
                  <a:lnTo>
                    <a:pt x="248" y="46"/>
                  </a:lnTo>
                  <a:lnTo>
                    <a:pt x="256" y="42"/>
                  </a:lnTo>
                  <a:lnTo>
                    <a:pt x="263" y="38"/>
                  </a:lnTo>
                  <a:lnTo>
                    <a:pt x="278" y="34"/>
                  </a:lnTo>
                  <a:lnTo>
                    <a:pt x="294" y="31"/>
                  </a:lnTo>
                  <a:lnTo>
                    <a:pt x="309" y="31"/>
                  </a:lnTo>
                  <a:lnTo>
                    <a:pt x="324" y="32"/>
                  </a:lnTo>
                  <a:lnTo>
                    <a:pt x="339" y="35"/>
                  </a:lnTo>
                  <a:lnTo>
                    <a:pt x="353" y="41"/>
                  </a:lnTo>
                  <a:lnTo>
                    <a:pt x="367" y="47"/>
                  </a:lnTo>
                  <a:lnTo>
                    <a:pt x="379" y="55"/>
                  </a:lnTo>
                  <a:lnTo>
                    <a:pt x="391" y="65"/>
                  </a:lnTo>
                  <a:lnTo>
                    <a:pt x="401" y="76"/>
                  </a:lnTo>
                  <a:lnTo>
                    <a:pt x="409" y="89"/>
                  </a:lnTo>
                  <a:lnTo>
                    <a:pt x="417" y="103"/>
                  </a:lnTo>
                  <a:lnTo>
                    <a:pt x="419" y="111"/>
                  </a:lnTo>
                  <a:lnTo>
                    <a:pt x="422" y="118"/>
                  </a:lnTo>
                  <a:lnTo>
                    <a:pt x="423" y="127"/>
                  </a:lnTo>
                  <a:lnTo>
                    <a:pt x="425" y="135"/>
                  </a:lnTo>
                  <a:lnTo>
                    <a:pt x="424" y="137"/>
                  </a:lnTo>
                  <a:lnTo>
                    <a:pt x="424" y="139"/>
                  </a:lnTo>
                  <a:lnTo>
                    <a:pt x="425" y="142"/>
                  </a:lnTo>
                  <a:lnTo>
                    <a:pt x="426" y="145"/>
                  </a:lnTo>
                  <a:lnTo>
                    <a:pt x="426" y="149"/>
                  </a:lnTo>
                  <a:lnTo>
                    <a:pt x="429" y="152"/>
                  </a:lnTo>
                  <a:lnTo>
                    <a:pt x="430" y="154"/>
                  </a:lnTo>
                  <a:lnTo>
                    <a:pt x="432" y="155"/>
                  </a:lnTo>
                  <a:lnTo>
                    <a:pt x="437" y="158"/>
                  </a:lnTo>
                  <a:lnTo>
                    <a:pt x="443" y="158"/>
                  </a:lnTo>
                  <a:lnTo>
                    <a:pt x="448" y="157"/>
                  </a:lnTo>
                  <a:lnTo>
                    <a:pt x="452" y="155"/>
                  </a:lnTo>
                  <a:lnTo>
                    <a:pt x="455" y="153"/>
                  </a:lnTo>
                  <a:lnTo>
                    <a:pt x="456" y="151"/>
                  </a:lnTo>
                  <a:lnTo>
                    <a:pt x="457" y="148"/>
                  </a:lnTo>
                  <a:lnTo>
                    <a:pt x="457" y="144"/>
                  </a:lnTo>
                  <a:lnTo>
                    <a:pt x="457" y="139"/>
                  </a:lnTo>
                  <a:lnTo>
                    <a:pt x="456" y="135"/>
                  </a:lnTo>
                  <a:lnTo>
                    <a:pt x="458" y="125"/>
                  </a:lnTo>
                  <a:lnTo>
                    <a:pt x="461" y="116"/>
                  </a:lnTo>
                  <a:lnTo>
                    <a:pt x="466" y="109"/>
                  </a:lnTo>
                  <a:lnTo>
                    <a:pt x="472" y="103"/>
                  </a:lnTo>
                  <a:lnTo>
                    <a:pt x="478" y="99"/>
                  </a:lnTo>
                  <a:lnTo>
                    <a:pt x="486" y="97"/>
                  </a:lnTo>
                  <a:lnTo>
                    <a:pt x="493" y="95"/>
                  </a:lnTo>
                  <a:lnTo>
                    <a:pt x="502" y="95"/>
                  </a:lnTo>
                  <a:lnTo>
                    <a:pt x="510" y="96"/>
                  </a:lnTo>
                  <a:lnTo>
                    <a:pt x="517" y="98"/>
                  </a:lnTo>
                  <a:lnTo>
                    <a:pt x="525" y="102"/>
                  </a:lnTo>
                  <a:lnTo>
                    <a:pt x="530" y="108"/>
                  </a:lnTo>
                  <a:lnTo>
                    <a:pt x="536" y="114"/>
                  </a:lnTo>
                  <a:lnTo>
                    <a:pt x="540" y="122"/>
                  </a:lnTo>
                  <a:lnTo>
                    <a:pt x="542" y="131"/>
                  </a:lnTo>
                  <a:lnTo>
                    <a:pt x="542" y="141"/>
                  </a:lnTo>
                  <a:lnTo>
                    <a:pt x="543" y="145"/>
                  </a:lnTo>
                  <a:lnTo>
                    <a:pt x="543" y="149"/>
                  </a:lnTo>
                  <a:lnTo>
                    <a:pt x="545" y="151"/>
                  </a:lnTo>
                  <a:lnTo>
                    <a:pt x="546" y="153"/>
                  </a:lnTo>
                  <a:lnTo>
                    <a:pt x="552" y="155"/>
                  </a:lnTo>
                  <a:lnTo>
                    <a:pt x="557" y="156"/>
                  </a:lnTo>
                  <a:lnTo>
                    <a:pt x="563" y="155"/>
                  </a:lnTo>
                  <a:lnTo>
                    <a:pt x="568" y="153"/>
                  </a:lnTo>
                  <a:lnTo>
                    <a:pt x="570" y="151"/>
                  </a:lnTo>
                  <a:lnTo>
                    <a:pt x="572" y="149"/>
                  </a:lnTo>
                  <a:lnTo>
                    <a:pt x="573" y="145"/>
                  </a:lnTo>
                  <a:lnTo>
                    <a:pt x="573" y="141"/>
                  </a:lnTo>
                  <a:lnTo>
                    <a:pt x="573" y="135"/>
                  </a:lnTo>
                  <a:lnTo>
                    <a:pt x="572" y="127"/>
                  </a:lnTo>
                  <a:lnTo>
                    <a:pt x="571" y="119"/>
                  </a:lnTo>
                  <a:lnTo>
                    <a:pt x="569" y="113"/>
                  </a:lnTo>
                  <a:lnTo>
                    <a:pt x="567" y="105"/>
                  </a:lnTo>
                  <a:lnTo>
                    <a:pt x="564" y="99"/>
                  </a:lnTo>
                  <a:lnTo>
                    <a:pt x="559" y="94"/>
                  </a:lnTo>
                  <a:lnTo>
                    <a:pt x="555" y="87"/>
                  </a:lnTo>
                  <a:lnTo>
                    <a:pt x="550" y="82"/>
                  </a:lnTo>
                  <a:lnTo>
                    <a:pt x="545" y="77"/>
                  </a:lnTo>
                  <a:lnTo>
                    <a:pt x="539" y="73"/>
                  </a:lnTo>
                  <a:lnTo>
                    <a:pt x="532" y="70"/>
                  </a:lnTo>
                  <a:lnTo>
                    <a:pt x="526" y="67"/>
                  </a:lnTo>
                  <a:lnTo>
                    <a:pt x="519" y="64"/>
                  </a:lnTo>
                  <a:lnTo>
                    <a:pt x="512" y="62"/>
                  </a:lnTo>
                  <a:lnTo>
                    <a:pt x="504" y="62"/>
                  </a:lnTo>
                  <a:close/>
                </a:path>
              </a:pathLst>
            </a:custGeom>
            <a:grpFill/>
            <a:ln>
              <a:noFill/>
            </a:ln>
          </p:spPr>
          <p:txBody>
            <a:bodyPr/>
            <a:lstStyle/>
            <a:p>
              <a:pPr>
                <a:defRPr/>
              </a:pPr>
              <a:endParaRPr lang="zh-CN" altLang="en-US" sz="1350">
                <a:solidFill>
                  <a:prstClr val="black"/>
                </a:solidFill>
              </a:endParaRPr>
            </a:p>
          </p:txBody>
        </p:sp>
        <p:sp>
          <p:nvSpPr>
            <p:cNvPr id="45" name="淘宝店chenying0907 30"/>
            <p:cNvSpPr>
              <a:spLocks/>
            </p:cNvSpPr>
            <p:nvPr/>
          </p:nvSpPr>
          <p:spPr bwMode="auto">
            <a:xfrm>
              <a:off x="8442325" y="4802188"/>
              <a:ext cx="303213" cy="84138"/>
            </a:xfrm>
            <a:custGeom>
              <a:avLst/>
              <a:gdLst>
                <a:gd name="T0" fmla="*/ 477 w 573"/>
                <a:gd name="T1" fmla="*/ 94 h 160"/>
                <a:gd name="T2" fmla="*/ 449 w 573"/>
                <a:gd name="T3" fmla="*/ 77 h 160"/>
                <a:gd name="T4" fmla="*/ 423 w 573"/>
                <a:gd name="T5" fmla="*/ 105 h 160"/>
                <a:gd name="T6" fmla="*/ 384 w 573"/>
                <a:gd name="T7" fmla="*/ 139 h 160"/>
                <a:gd name="T8" fmla="*/ 336 w 573"/>
                <a:gd name="T9" fmla="*/ 157 h 160"/>
                <a:gd name="T10" fmla="*/ 282 w 573"/>
                <a:gd name="T11" fmla="*/ 158 h 160"/>
                <a:gd name="T12" fmla="*/ 239 w 573"/>
                <a:gd name="T13" fmla="*/ 144 h 160"/>
                <a:gd name="T14" fmla="*/ 167 w 573"/>
                <a:gd name="T15" fmla="*/ 88 h 160"/>
                <a:gd name="T16" fmla="*/ 105 w 573"/>
                <a:gd name="T17" fmla="*/ 48 h 160"/>
                <a:gd name="T18" fmla="*/ 59 w 573"/>
                <a:gd name="T19" fmla="*/ 48 h 160"/>
                <a:gd name="T20" fmla="*/ 35 w 573"/>
                <a:gd name="T21" fmla="*/ 66 h 160"/>
                <a:gd name="T22" fmla="*/ 31 w 573"/>
                <a:gd name="T23" fmla="*/ 90 h 160"/>
                <a:gd name="T24" fmla="*/ 38 w 573"/>
                <a:gd name="T25" fmla="*/ 107 h 160"/>
                <a:gd name="T26" fmla="*/ 51 w 573"/>
                <a:gd name="T27" fmla="*/ 112 h 160"/>
                <a:gd name="T28" fmla="*/ 65 w 573"/>
                <a:gd name="T29" fmla="*/ 107 h 160"/>
                <a:gd name="T30" fmla="*/ 73 w 573"/>
                <a:gd name="T31" fmla="*/ 95 h 160"/>
                <a:gd name="T32" fmla="*/ 77 w 573"/>
                <a:gd name="T33" fmla="*/ 82 h 160"/>
                <a:gd name="T34" fmla="*/ 95 w 573"/>
                <a:gd name="T35" fmla="*/ 78 h 160"/>
                <a:gd name="T36" fmla="*/ 105 w 573"/>
                <a:gd name="T37" fmla="*/ 89 h 160"/>
                <a:gd name="T38" fmla="*/ 99 w 573"/>
                <a:gd name="T39" fmla="*/ 113 h 160"/>
                <a:gd name="T40" fmla="*/ 79 w 573"/>
                <a:gd name="T41" fmla="*/ 134 h 160"/>
                <a:gd name="T42" fmla="*/ 52 w 573"/>
                <a:gd name="T43" fmla="*/ 144 h 160"/>
                <a:gd name="T44" fmla="*/ 24 w 573"/>
                <a:gd name="T45" fmla="*/ 135 h 160"/>
                <a:gd name="T46" fmla="*/ 2 w 573"/>
                <a:gd name="T47" fmla="*/ 105 h 160"/>
                <a:gd name="T48" fmla="*/ 2 w 573"/>
                <a:gd name="T49" fmla="*/ 69 h 160"/>
                <a:gd name="T50" fmla="*/ 19 w 573"/>
                <a:gd name="T51" fmla="*/ 39 h 160"/>
                <a:gd name="T52" fmla="*/ 51 w 573"/>
                <a:gd name="T53" fmla="*/ 19 h 160"/>
                <a:gd name="T54" fmla="*/ 98 w 573"/>
                <a:gd name="T55" fmla="*/ 13 h 160"/>
                <a:gd name="T56" fmla="*/ 145 w 573"/>
                <a:gd name="T57" fmla="*/ 32 h 160"/>
                <a:gd name="T58" fmla="*/ 215 w 573"/>
                <a:gd name="T59" fmla="*/ 89 h 160"/>
                <a:gd name="T60" fmla="*/ 256 w 573"/>
                <a:gd name="T61" fmla="*/ 117 h 160"/>
                <a:gd name="T62" fmla="*/ 309 w 573"/>
                <a:gd name="T63" fmla="*/ 129 h 160"/>
                <a:gd name="T64" fmla="*/ 367 w 573"/>
                <a:gd name="T65" fmla="*/ 113 h 160"/>
                <a:gd name="T66" fmla="*/ 409 w 573"/>
                <a:gd name="T67" fmla="*/ 70 h 160"/>
                <a:gd name="T68" fmla="*/ 423 w 573"/>
                <a:gd name="T69" fmla="*/ 33 h 160"/>
                <a:gd name="T70" fmla="*/ 425 w 573"/>
                <a:gd name="T71" fmla="*/ 18 h 160"/>
                <a:gd name="T72" fmla="*/ 430 w 573"/>
                <a:gd name="T73" fmla="*/ 6 h 160"/>
                <a:gd name="T74" fmla="*/ 448 w 573"/>
                <a:gd name="T75" fmla="*/ 1 h 160"/>
                <a:gd name="T76" fmla="*/ 457 w 573"/>
                <a:gd name="T77" fmla="*/ 12 h 160"/>
                <a:gd name="T78" fmla="*/ 458 w 573"/>
                <a:gd name="T79" fmla="*/ 35 h 160"/>
                <a:gd name="T80" fmla="*/ 478 w 573"/>
                <a:gd name="T81" fmla="*/ 61 h 160"/>
                <a:gd name="T82" fmla="*/ 510 w 573"/>
                <a:gd name="T83" fmla="*/ 64 h 160"/>
                <a:gd name="T84" fmla="*/ 536 w 573"/>
                <a:gd name="T85" fmla="*/ 46 h 160"/>
                <a:gd name="T86" fmla="*/ 543 w 573"/>
                <a:gd name="T87" fmla="*/ 14 h 160"/>
                <a:gd name="T88" fmla="*/ 552 w 573"/>
                <a:gd name="T89" fmla="*/ 4 h 160"/>
                <a:gd name="T90" fmla="*/ 570 w 573"/>
                <a:gd name="T91" fmla="*/ 9 h 160"/>
                <a:gd name="T92" fmla="*/ 573 w 573"/>
                <a:gd name="T93" fmla="*/ 25 h 160"/>
                <a:gd name="T94" fmla="*/ 567 w 573"/>
                <a:gd name="T95" fmla="*/ 53 h 160"/>
                <a:gd name="T96" fmla="*/ 550 w 573"/>
                <a:gd name="T97" fmla="*/ 77 h 160"/>
                <a:gd name="T98" fmla="*/ 526 w 573"/>
                <a:gd name="T99" fmla="*/ 93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573" h="160">
                  <a:moveTo>
                    <a:pt x="504" y="97"/>
                  </a:moveTo>
                  <a:lnTo>
                    <a:pt x="494" y="97"/>
                  </a:lnTo>
                  <a:lnTo>
                    <a:pt x="486" y="96"/>
                  </a:lnTo>
                  <a:lnTo>
                    <a:pt x="477" y="94"/>
                  </a:lnTo>
                  <a:lnTo>
                    <a:pt x="470" y="91"/>
                  </a:lnTo>
                  <a:lnTo>
                    <a:pt x="462" y="88"/>
                  </a:lnTo>
                  <a:lnTo>
                    <a:pt x="456" y="82"/>
                  </a:lnTo>
                  <a:lnTo>
                    <a:pt x="449" y="77"/>
                  </a:lnTo>
                  <a:lnTo>
                    <a:pt x="444" y="72"/>
                  </a:lnTo>
                  <a:lnTo>
                    <a:pt x="437" y="83"/>
                  </a:lnTo>
                  <a:lnTo>
                    <a:pt x="431" y="94"/>
                  </a:lnTo>
                  <a:lnTo>
                    <a:pt x="423" y="105"/>
                  </a:lnTo>
                  <a:lnTo>
                    <a:pt x="415" y="115"/>
                  </a:lnTo>
                  <a:lnTo>
                    <a:pt x="405" y="123"/>
                  </a:lnTo>
                  <a:lnTo>
                    <a:pt x="395" y="132"/>
                  </a:lnTo>
                  <a:lnTo>
                    <a:pt x="384" y="139"/>
                  </a:lnTo>
                  <a:lnTo>
                    <a:pt x="372" y="145"/>
                  </a:lnTo>
                  <a:lnTo>
                    <a:pt x="361" y="150"/>
                  </a:lnTo>
                  <a:lnTo>
                    <a:pt x="349" y="154"/>
                  </a:lnTo>
                  <a:lnTo>
                    <a:pt x="336" y="157"/>
                  </a:lnTo>
                  <a:lnTo>
                    <a:pt x="323" y="159"/>
                  </a:lnTo>
                  <a:lnTo>
                    <a:pt x="309" y="160"/>
                  </a:lnTo>
                  <a:lnTo>
                    <a:pt x="295" y="159"/>
                  </a:lnTo>
                  <a:lnTo>
                    <a:pt x="282" y="158"/>
                  </a:lnTo>
                  <a:lnTo>
                    <a:pt x="267" y="155"/>
                  </a:lnTo>
                  <a:lnTo>
                    <a:pt x="257" y="153"/>
                  </a:lnTo>
                  <a:lnTo>
                    <a:pt x="248" y="148"/>
                  </a:lnTo>
                  <a:lnTo>
                    <a:pt x="239" y="144"/>
                  </a:lnTo>
                  <a:lnTo>
                    <a:pt x="230" y="140"/>
                  </a:lnTo>
                  <a:lnTo>
                    <a:pt x="214" y="128"/>
                  </a:lnTo>
                  <a:lnTo>
                    <a:pt x="197" y="116"/>
                  </a:lnTo>
                  <a:lnTo>
                    <a:pt x="167" y="88"/>
                  </a:lnTo>
                  <a:lnTo>
                    <a:pt x="136" y="63"/>
                  </a:lnTo>
                  <a:lnTo>
                    <a:pt x="125" y="56"/>
                  </a:lnTo>
                  <a:lnTo>
                    <a:pt x="115" y="52"/>
                  </a:lnTo>
                  <a:lnTo>
                    <a:pt x="105" y="48"/>
                  </a:lnTo>
                  <a:lnTo>
                    <a:pt x="93" y="46"/>
                  </a:lnTo>
                  <a:lnTo>
                    <a:pt x="82" y="45"/>
                  </a:lnTo>
                  <a:lnTo>
                    <a:pt x="71" y="46"/>
                  </a:lnTo>
                  <a:lnTo>
                    <a:pt x="59" y="48"/>
                  </a:lnTo>
                  <a:lnTo>
                    <a:pt x="48" y="53"/>
                  </a:lnTo>
                  <a:lnTo>
                    <a:pt x="43" y="56"/>
                  </a:lnTo>
                  <a:lnTo>
                    <a:pt x="39" y="61"/>
                  </a:lnTo>
                  <a:lnTo>
                    <a:pt x="35" y="66"/>
                  </a:lnTo>
                  <a:lnTo>
                    <a:pt x="33" y="72"/>
                  </a:lnTo>
                  <a:lnTo>
                    <a:pt x="31" y="78"/>
                  </a:lnTo>
                  <a:lnTo>
                    <a:pt x="31" y="85"/>
                  </a:lnTo>
                  <a:lnTo>
                    <a:pt x="31" y="90"/>
                  </a:lnTo>
                  <a:lnTo>
                    <a:pt x="32" y="96"/>
                  </a:lnTo>
                  <a:lnTo>
                    <a:pt x="33" y="101"/>
                  </a:lnTo>
                  <a:lnTo>
                    <a:pt x="35" y="104"/>
                  </a:lnTo>
                  <a:lnTo>
                    <a:pt x="38" y="107"/>
                  </a:lnTo>
                  <a:lnTo>
                    <a:pt x="41" y="109"/>
                  </a:lnTo>
                  <a:lnTo>
                    <a:pt x="44" y="110"/>
                  </a:lnTo>
                  <a:lnTo>
                    <a:pt x="47" y="112"/>
                  </a:lnTo>
                  <a:lnTo>
                    <a:pt x="51" y="112"/>
                  </a:lnTo>
                  <a:lnTo>
                    <a:pt x="55" y="112"/>
                  </a:lnTo>
                  <a:lnTo>
                    <a:pt x="58" y="110"/>
                  </a:lnTo>
                  <a:lnTo>
                    <a:pt x="61" y="109"/>
                  </a:lnTo>
                  <a:lnTo>
                    <a:pt x="65" y="107"/>
                  </a:lnTo>
                  <a:lnTo>
                    <a:pt x="68" y="105"/>
                  </a:lnTo>
                  <a:lnTo>
                    <a:pt x="70" y="103"/>
                  </a:lnTo>
                  <a:lnTo>
                    <a:pt x="72" y="100"/>
                  </a:lnTo>
                  <a:lnTo>
                    <a:pt x="73" y="95"/>
                  </a:lnTo>
                  <a:lnTo>
                    <a:pt x="73" y="92"/>
                  </a:lnTo>
                  <a:lnTo>
                    <a:pt x="74" y="89"/>
                  </a:lnTo>
                  <a:lnTo>
                    <a:pt x="74" y="86"/>
                  </a:lnTo>
                  <a:lnTo>
                    <a:pt x="77" y="82"/>
                  </a:lnTo>
                  <a:lnTo>
                    <a:pt x="79" y="80"/>
                  </a:lnTo>
                  <a:lnTo>
                    <a:pt x="83" y="78"/>
                  </a:lnTo>
                  <a:lnTo>
                    <a:pt x="89" y="77"/>
                  </a:lnTo>
                  <a:lnTo>
                    <a:pt x="95" y="78"/>
                  </a:lnTo>
                  <a:lnTo>
                    <a:pt x="99" y="80"/>
                  </a:lnTo>
                  <a:lnTo>
                    <a:pt x="101" y="82"/>
                  </a:lnTo>
                  <a:lnTo>
                    <a:pt x="104" y="86"/>
                  </a:lnTo>
                  <a:lnTo>
                    <a:pt x="105" y="89"/>
                  </a:lnTo>
                  <a:lnTo>
                    <a:pt x="105" y="92"/>
                  </a:lnTo>
                  <a:lnTo>
                    <a:pt x="104" y="100"/>
                  </a:lnTo>
                  <a:lnTo>
                    <a:pt x="102" y="106"/>
                  </a:lnTo>
                  <a:lnTo>
                    <a:pt x="99" y="113"/>
                  </a:lnTo>
                  <a:lnTo>
                    <a:pt x="95" y="119"/>
                  </a:lnTo>
                  <a:lnTo>
                    <a:pt x="91" y="124"/>
                  </a:lnTo>
                  <a:lnTo>
                    <a:pt x="85" y="130"/>
                  </a:lnTo>
                  <a:lnTo>
                    <a:pt x="79" y="134"/>
                  </a:lnTo>
                  <a:lnTo>
                    <a:pt x="72" y="139"/>
                  </a:lnTo>
                  <a:lnTo>
                    <a:pt x="66" y="141"/>
                  </a:lnTo>
                  <a:lnTo>
                    <a:pt x="58" y="143"/>
                  </a:lnTo>
                  <a:lnTo>
                    <a:pt x="52" y="144"/>
                  </a:lnTo>
                  <a:lnTo>
                    <a:pt x="44" y="144"/>
                  </a:lnTo>
                  <a:lnTo>
                    <a:pt x="37" y="142"/>
                  </a:lnTo>
                  <a:lnTo>
                    <a:pt x="30" y="140"/>
                  </a:lnTo>
                  <a:lnTo>
                    <a:pt x="24" y="135"/>
                  </a:lnTo>
                  <a:lnTo>
                    <a:pt x="18" y="130"/>
                  </a:lnTo>
                  <a:lnTo>
                    <a:pt x="11" y="122"/>
                  </a:lnTo>
                  <a:lnTo>
                    <a:pt x="6" y="114"/>
                  </a:lnTo>
                  <a:lnTo>
                    <a:pt x="2" y="105"/>
                  </a:lnTo>
                  <a:lnTo>
                    <a:pt x="0" y="96"/>
                  </a:lnTo>
                  <a:lnTo>
                    <a:pt x="0" y="88"/>
                  </a:lnTo>
                  <a:lnTo>
                    <a:pt x="0" y="78"/>
                  </a:lnTo>
                  <a:lnTo>
                    <a:pt x="2" y="69"/>
                  </a:lnTo>
                  <a:lnTo>
                    <a:pt x="5" y="62"/>
                  </a:lnTo>
                  <a:lnTo>
                    <a:pt x="8" y="53"/>
                  </a:lnTo>
                  <a:lnTo>
                    <a:pt x="14" y="46"/>
                  </a:lnTo>
                  <a:lnTo>
                    <a:pt x="19" y="39"/>
                  </a:lnTo>
                  <a:lnTo>
                    <a:pt x="27" y="33"/>
                  </a:lnTo>
                  <a:lnTo>
                    <a:pt x="33" y="27"/>
                  </a:lnTo>
                  <a:lnTo>
                    <a:pt x="42" y="22"/>
                  </a:lnTo>
                  <a:lnTo>
                    <a:pt x="51" y="19"/>
                  </a:lnTo>
                  <a:lnTo>
                    <a:pt x="60" y="15"/>
                  </a:lnTo>
                  <a:lnTo>
                    <a:pt x="73" y="13"/>
                  </a:lnTo>
                  <a:lnTo>
                    <a:pt x="86" y="12"/>
                  </a:lnTo>
                  <a:lnTo>
                    <a:pt x="98" y="13"/>
                  </a:lnTo>
                  <a:lnTo>
                    <a:pt x="110" y="16"/>
                  </a:lnTo>
                  <a:lnTo>
                    <a:pt x="122" y="21"/>
                  </a:lnTo>
                  <a:lnTo>
                    <a:pt x="134" y="26"/>
                  </a:lnTo>
                  <a:lnTo>
                    <a:pt x="145" y="32"/>
                  </a:lnTo>
                  <a:lnTo>
                    <a:pt x="155" y="39"/>
                  </a:lnTo>
                  <a:lnTo>
                    <a:pt x="176" y="55"/>
                  </a:lnTo>
                  <a:lnTo>
                    <a:pt x="196" y="73"/>
                  </a:lnTo>
                  <a:lnTo>
                    <a:pt x="215" y="89"/>
                  </a:lnTo>
                  <a:lnTo>
                    <a:pt x="234" y="104"/>
                  </a:lnTo>
                  <a:lnTo>
                    <a:pt x="241" y="109"/>
                  </a:lnTo>
                  <a:lnTo>
                    <a:pt x="248" y="114"/>
                  </a:lnTo>
                  <a:lnTo>
                    <a:pt x="256" y="117"/>
                  </a:lnTo>
                  <a:lnTo>
                    <a:pt x="263" y="120"/>
                  </a:lnTo>
                  <a:lnTo>
                    <a:pt x="278" y="126"/>
                  </a:lnTo>
                  <a:lnTo>
                    <a:pt x="294" y="128"/>
                  </a:lnTo>
                  <a:lnTo>
                    <a:pt x="309" y="129"/>
                  </a:lnTo>
                  <a:lnTo>
                    <a:pt x="324" y="128"/>
                  </a:lnTo>
                  <a:lnTo>
                    <a:pt x="339" y="124"/>
                  </a:lnTo>
                  <a:lnTo>
                    <a:pt x="353" y="119"/>
                  </a:lnTo>
                  <a:lnTo>
                    <a:pt x="367" y="113"/>
                  </a:lnTo>
                  <a:lnTo>
                    <a:pt x="379" y="104"/>
                  </a:lnTo>
                  <a:lnTo>
                    <a:pt x="391" y="94"/>
                  </a:lnTo>
                  <a:lnTo>
                    <a:pt x="401" y="83"/>
                  </a:lnTo>
                  <a:lnTo>
                    <a:pt x="409" y="70"/>
                  </a:lnTo>
                  <a:lnTo>
                    <a:pt x="417" y="56"/>
                  </a:lnTo>
                  <a:lnTo>
                    <a:pt x="419" y="49"/>
                  </a:lnTo>
                  <a:lnTo>
                    <a:pt x="422" y="41"/>
                  </a:lnTo>
                  <a:lnTo>
                    <a:pt x="423" y="33"/>
                  </a:lnTo>
                  <a:lnTo>
                    <a:pt x="425" y="25"/>
                  </a:lnTo>
                  <a:lnTo>
                    <a:pt x="424" y="23"/>
                  </a:lnTo>
                  <a:lnTo>
                    <a:pt x="424" y="21"/>
                  </a:lnTo>
                  <a:lnTo>
                    <a:pt x="425" y="18"/>
                  </a:lnTo>
                  <a:lnTo>
                    <a:pt x="426" y="14"/>
                  </a:lnTo>
                  <a:lnTo>
                    <a:pt x="426" y="11"/>
                  </a:lnTo>
                  <a:lnTo>
                    <a:pt x="429" y="8"/>
                  </a:lnTo>
                  <a:lnTo>
                    <a:pt x="430" y="6"/>
                  </a:lnTo>
                  <a:lnTo>
                    <a:pt x="432" y="4"/>
                  </a:lnTo>
                  <a:lnTo>
                    <a:pt x="437" y="1"/>
                  </a:lnTo>
                  <a:lnTo>
                    <a:pt x="443" y="0"/>
                  </a:lnTo>
                  <a:lnTo>
                    <a:pt x="448" y="1"/>
                  </a:lnTo>
                  <a:lnTo>
                    <a:pt x="452" y="5"/>
                  </a:lnTo>
                  <a:lnTo>
                    <a:pt x="455" y="7"/>
                  </a:lnTo>
                  <a:lnTo>
                    <a:pt x="456" y="9"/>
                  </a:lnTo>
                  <a:lnTo>
                    <a:pt x="457" y="12"/>
                  </a:lnTo>
                  <a:lnTo>
                    <a:pt x="457" y="15"/>
                  </a:lnTo>
                  <a:lnTo>
                    <a:pt x="457" y="21"/>
                  </a:lnTo>
                  <a:lnTo>
                    <a:pt x="456" y="25"/>
                  </a:lnTo>
                  <a:lnTo>
                    <a:pt x="458" y="35"/>
                  </a:lnTo>
                  <a:lnTo>
                    <a:pt x="461" y="43"/>
                  </a:lnTo>
                  <a:lnTo>
                    <a:pt x="466" y="50"/>
                  </a:lnTo>
                  <a:lnTo>
                    <a:pt x="472" y="56"/>
                  </a:lnTo>
                  <a:lnTo>
                    <a:pt x="478" y="61"/>
                  </a:lnTo>
                  <a:lnTo>
                    <a:pt x="486" y="63"/>
                  </a:lnTo>
                  <a:lnTo>
                    <a:pt x="493" y="65"/>
                  </a:lnTo>
                  <a:lnTo>
                    <a:pt x="502" y="65"/>
                  </a:lnTo>
                  <a:lnTo>
                    <a:pt x="510" y="64"/>
                  </a:lnTo>
                  <a:lnTo>
                    <a:pt x="517" y="61"/>
                  </a:lnTo>
                  <a:lnTo>
                    <a:pt x="525" y="58"/>
                  </a:lnTo>
                  <a:lnTo>
                    <a:pt x="530" y="52"/>
                  </a:lnTo>
                  <a:lnTo>
                    <a:pt x="536" y="46"/>
                  </a:lnTo>
                  <a:lnTo>
                    <a:pt x="540" y="38"/>
                  </a:lnTo>
                  <a:lnTo>
                    <a:pt x="542" y="28"/>
                  </a:lnTo>
                  <a:lnTo>
                    <a:pt x="542" y="18"/>
                  </a:lnTo>
                  <a:lnTo>
                    <a:pt x="543" y="14"/>
                  </a:lnTo>
                  <a:lnTo>
                    <a:pt x="543" y="11"/>
                  </a:lnTo>
                  <a:lnTo>
                    <a:pt x="545" y="9"/>
                  </a:lnTo>
                  <a:lnTo>
                    <a:pt x="546" y="7"/>
                  </a:lnTo>
                  <a:lnTo>
                    <a:pt x="552" y="4"/>
                  </a:lnTo>
                  <a:lnTo>
                    <a:pt x="557" y="4"/>
                  </a:lnTo>
                  <a:lnTo>
                    <a:pt x="563" y="4"/>
                  </a:lnTo>
                  <a:lnTo>
                    <a:pt x="568" y="7"/>
                  </a:lnTo>
                  <a:lnTo>
                    <a:pt x="570" y="9"/>
                  </a:lnTo>
                  <a:lnTo>
                    <a:pt x="572" y="11"/>
                  </a:lnTo>
                  <a:lnTo>
                    <a:pt x="573" y="14"/>
                  </a:lnTo>
                  <a:lnTo>
                    <a:pt x="573" y="18"/>
                  </a:lnTo>
                  <a:lnTo>
                    <a:pt x="573" y="25"/>
                  </a:lnTo>
                  <a:lnTo>
                    <a:pt x="572" y="33"/>
                  </a:lnTo>
                  <a:lnTo>
                    <a:pt x="571" y="40"/>
                  </a:lnTo>
                  <a:lnTo>
                    <a:pt x="569" y="47"/>
                  </a:lnTo>
                  <a:lnTo>
                    <a:pt x="567" y="53"/>
                  </a:lnTo>
                  <a:lnTo>
                    <a:pt x="564" y="60"/>
                  </a:lnTo>
                  <a:lnTo>
                    <a:pt x="559" y="66"/>
                  </a:lnTo>
                  <a:lnTo>
                    <a:pt x="555" y="73"/>
                  </a:lnTo>
                  <a:lnTo>
                    <a:pt x="550" y="77"/>
                  </a:lnTo>
                  <a:lnTo>
                    <a:pt x="545" y="82"/>
                  </a:lnTo>
                  <a:lnTo>
                    <a:pt x="539" y="87"/>
                  </a:lnTo>
                  <a:lnTo>
                    <a:pt x="532" y="90"/>
                  </a:lnTo>
                  <a:lnTo>
                    <a:pt x="526" y="93"/>
                  </a:lnTo>
                  <a:lnTo>
                    <a:pt x="519" y="95"/>
                  </a:lnTo>
                  <a:lnTo>
                    <a:pt x="512" y="97"/>
                  </a:lnTo>
                  <a:lnTo>
                    <a:pt x="504" y="97"/>
                  </a:lnTo>
                  <a:close/>
                </a:path>
              </a:pathLst>
            </a:custGeom>
            <a:grpFill/>
            <a:ln>
              <a:noFill/>
            </a:ln>
          </p:spPr>
          <p:txBody>
            <a:bodyPr/>
            <a:lstStyle/>
            <a:p>
              <a:pPr>
                <a:defRPr/>
              </a:pPr>
              <a:endParaRPr lang="zh-CN" altLang="en-US" sz="1350">
                <a:solidFill>
                  <a:prstClr val="black"/>
                </a:solidFill>
              </a:endParaRPr>
            </a:p>
          </p:txBody>
        </p:sp>
        <p:sp>
          <p:nvSpPr>
            <p:cNvPr id="46" name="淘宝店chenying0907 31"/>
            <p:cNvSpPr>
              <a:spLocks noEditPoints="1"/>
            </p:cNvSpPr>
            <p:nvPr/>
          </p:nvSpPr>
          <p:spPr bwMode="auto">
            <a:xfrm>
              <a:off x="8569325" y="4762500"/>
              <a:ext cx="73025" cy="73025"/>
            </a:xfrm>
            <a:custGeom>
              <a:avLst/>
              <a:gdLst>
                <a:gd name="T0" fmla="*/ 62 w 138"/>
                <a:gd name="T1" fmla="*/ 138 h 138"/>
                <a:gd name="T2" fmla="*/ 48 w 138"/>
                <a:gd name="T3" fmla="*/ 135 h 138"/>
                <a:gd name="T4" fmla="*/ 36 w 138"/>
                <a:gd name="T5" fmla="*/ 129 h 138"/>
                <a:gd name="T6" fmla="*/ 25 w 138"/>
                <a:gd name="T7" fmla="*/ 123 h 138"/>
                <a:gd name="T8" fmla="*/ 16 w 138"/>
                <a:gd name="T9" fmla="*/ 113 h 138"/>
                <a:gd name="T10" fmla="*/ 8 w 138"/>
                <a:gd name="T11" fmla="*/ 102 h 138"/>
                <a:gd name="T12" fmla="*/ 3 w 138"/>
                <a:gd name="T13" fmla="*/ 89 h 138"/>
                <a:gd name="T14" fmla="*/ 1 w 138"/>
                <a:gd name="T15" fmla="*/ 77 h 138"/>
                <a:gd name="T16" fmla="*/ 1 w 138"/>
                <a:gd name="T17" fmla="*/ 63 h 138"/>
                <a:gd name="T18" fmla="*/ 3 w 138"/>
                <a:gd name="T19" fmla="*/ 48 h 138"/>
                <a:gd name="T20" fmla="*/ 8 w 138"/>
                <a:gd name="T21" fmla="*/ 37 h 138"/>
                <a:gd name="T22" fmla="*/ 16 w 138"/>
                <a:gd name="T23" fmla="*/ 25 h 138"/>
                <a:gd name="T24" fmla="*/ 25 w 138"/>
                <a:gd name="T25" fmla="*/ 16 h 138"/>
                <a:gd name="T26" fmla="*/ 36 w 138"/>
                <a:gd name="T27" fmla="*/ 9 h 138"/>
                <a:gd name="T28" fmla="*/ 48 w 138"/>
                <a:gd name="T29" fmla="*/ 3 h 138"/>
                <a:gd name="T30" fmla="*/ 62 w 138"/>
                <a:gd name="T31" fmla="*/ 0 h 138"/>
                <a:gd name="T32" fmla="*/ 76 w 138"/>
                <a:gd name="T33" fmla="*/ 0 h 138"/>
                <a:gd name="T34" fmla="*/ 89 w 138"/>
                <a:gd name="T35" fmla="*/ 3 h 138"/>
                <a:gd name="T36" fmla="*/ 102 w 138"/>
                <a:gd name="T37" fmla="*/ 9 h 138"/>
                <a:gd name="T38" fmla="*/ 113 w 138"/>
                <a:gd name="T39" fmla="*/ 16 h 138"/>
                <a:gd name="T40" fmla="*/ 123 w 138"/>
                <a:gd name="T41" fmla="*/ 25 h 138"/>
                <a:gd name="T42" fmla="*/ 130 w 138"/>
                <a:gd name="T43" fmla="*/ 37 h 138"/>
                <a:gd name="T44" fmla="*/ 136 w 138"/>
                <a:gd name="T45" fmla="*/ 48 h 138"/>
                <a:gd name="T46" fmla="*/ 138 w 138"/>
                <a:gd name="T47" fmla="*/ 63 h 138"/>
                <a:gd name="T48" fmla="*/ 138 w 138"/>
                <a:gd name="T49" fmla="*/ 77 h 138"/>
                <a:gd name="T50" fmla="*/ 136 w 138"/>
                <a:gd name="T51" fmla="*/ 89 h 138"/>
                <a:gd name="T52" fmla="*/ 130 w 138"/>
                <a:gd name="T53" fmla="*/ 102 h 138"/>
                <a:gd name="T54" fmla="*/ 123 w 138"/>
                <a:gd name="T55" fmla="*/ 113 h 138"/>
                <a:gd name="T56" fmla="*/ 113 w 138"/>
                <a:gd name="T57" fmla="*/ 123 h 138"/>
                <a:gd name="T58" fmla="*/ 102 w 138"/>
                <a:gd name="T59" fmla="*/ 129 h 138"/>
                <a:gd name="T60" fmla="*/ 89 w 138"/>
                <a:gd name="T61" fmla="*/ 135 h 138"/>
                <a:gd name="T62" fmla="*/ 76 w 138"/>
                <a:gd name="T63" fmla="*/ 138 h 138"/>
                <a:gd name="T64" fmla="*/ 69 w 138"/>
                <a:gd name="T65" fmla="*/ 31 h 138"/>
                <a:gd name="T66" fmla="*/ 61 w 138"/>
                <a:gd name="T67" fmla="*/ 31 h 138"/>
                <a:gd name="T68" fmla="*/ 48 w 138"/>
                <a:gd name="T69" fmla="*/ 38 h 138"/>
                <a:gd name="T70" fmla="*/ 37 w 138"/>
                <a:gd name="T71" fmla="*/ 47 h 138"/>
                <a:gd name="T72" fmla="*/ 32 w 138"/>
                <a:gd name="T73" fmla="*/ 61 h 138"/>
                <a:gd name="T74" fmla="*/ 32 w 138"/>
                <a:gd name="T75" fmla="*/ 77 h 138"/>
                <a:gd name="T76" fmla="*/ 37 w 138"/>
                <a:gd name="T77" fmla="*/ 91 h 138"/>
                <a:gd name="T78" fmla="*/ 48 w 138"/>
                <a:gd name="T79" fmla="*/ 100 h 138"/>
                <a:gd name="T80" fmla="*/ 61 w 138"/>
                <a:gd name="T81" fmla="*/ 107 h 138"/>
                <a:gd name="T82" fmla="*/ 76 w 138"/>
                <a:gd name="T83" fmla="*/ 107 h 138"/>
                <a:gd name="T84" fmla="*/ 90 w 138"/>
                <a:gd name="T85" fmla="*/ 100 h 138"/>
                <a:gd name="T86" fmla="*/ 101 w 138"/>
                <a:gd name="T87" fmla="*/ 91 h 138"/>
                <a:gd name="T88" fmla="*/ 106 w 138"/>
                <a:gd name="T89" fmla="*/ 77 h 138"/>
                <a:gd name="T90" fmla="*/ 106 w 138"/>
                <a:gd name="T91" fmla="*/ 61 h 138"/>
                <a:gd name="T92" fmla="*/ 101 w 138"/>
                <a:gd name="T93" fmla="*/ 47 h 138"/>
                <a:gd name="T94" fmla="*/ 90 w 138"/>
                <a:gd name="T95" fmla="*/ 38 h 138"/>
                <a:gd name="T96" fmla="*/ 76 w 138"/>
                <a:gd name="T97" fmla="*/ 31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38" h="138">
                  <a:moveTo>
                    <a:pt x="69" y="138"/>
                  </a:moveTo>
                  <a:lnTo>
                    <a:pt x="62" y="138"/>
                  </a:lnTo>
                  <a:lnTo>
                    <a:pt x="55" y="137"/>
                  </a:lnTo>
                  <a:lnTo>
                    <a:pt x="48" y="135"/>
                  </a:lnTo>
                  <a:lnTo>
                    <a:pt x="42" y="133"/>
                  </a:lnTo>
                  <a:lnTo>
                    <a:pt x="36" y="129"/>
                  </a:lnTo>
                  <a:lnTo>
                    <a:pt x="31" y="126"/>
                  </a:lnTo>
                  <a:lnTo>
                    <a:pt x="25" y="123"/>
                  </a:lnTo>
                  <a:lnTo>
                    <a:pt x="20" y="118"/>
                  </a:lnTo>
                  <a:lnTo>
                    <a:pt x="16" y="113"/>
                  </a:lnTo>
                  <a:lnTo>
                    <a:pt x="11" y="108"/>
                  </a:lnTo>
                  <a:lnTo>
                    <a:pt x="8" y="102"/>
                  </a:lnTo>
                  <a:lnTo>
                    <a:pt x="5" y="96"/>
                  </a:lnTo>
                  <a:lnTo>
                    <a:pt x="3" y="89"/>
                  </a:lnTo>
                  <a:lnTo>
                    <a:pt x="2" y="83"/>
                  </a:lnTo>
                  <a:lnTo>
                    <a:pt x="1" y="77"/>
                  </a:lnTo>
                  <a:lnTo>
                    <a:pt x="0" y="69"/>
                  </a:lnTo>
                  <a:lnTo>
                    <a:pt x="1" y="63"/>
                  </a:lnTo>
                  <a:lnTo>
                    <a:pt x="2" y="55"/>
                  </a:lnTo>
                  <a:lnTo>
                    <a:pt x="3" y="48"/>
                  </a:lnTo>
                  <a:lnTo>
                    <a:pt x="5" y="42"/>
                  </a:lnTo>
                  <a:lnTo>
                    <a:pt x="8" y="37"/>
                  </a:lnTo>
                  <a:lnTo>
                    <a:pt x="11" y="30"/>
                  </a:lnTo>
                  <a:lnTo>
                    <a:pt x="16" y="25"/>
                  </a:lnTo>
                  <a:lnTo>
                    <a:pt x="20" y="20"/>
                  </a:lnTo>
                  <a:lnTo>
                    <a:pt x="25" y="16"/>
                  </a:lnTo>
                  <a:lnTo>
                    <a:pt x="31" y="12"/>
                  </a:lnTo>
                  <a:lnTo>
                    <a:pt x="36" y="9"/>
                  </a:lnTo>
                  <a:lnTo>
                    <a:pt x="42" y="5"/>
                  </a:lnTo>
                  <a:lnTo>
                    <a:pt x="48" y="3"/>
                  </a:lnTo>
                  <a:lnTo>
                    <a:pt x="55" y="1"/>
                  </a:lnTo>
                  <a:lnTo>
                    <a:pt x="62" y="0"/>
                  </a:lnTo>
                  <a:lnTo>
                    <a:pt x="69" y="0"/>
                  </a:lnTo>
                  <a:lnTo>
                    <a:pt x="76" y="0"/>
                  </a:lnTo>
                  <a:lnTo>
                    <a:pt x="83" y="1"/>
                  </a:lnTo>
                  <a:lnTo>
                    <a:pt x="89" y="3"/>
                  </a:lnTo>
                  <a:lnTo>
                    <a:pt x="96" y="5"/>
                  </a:lnTo>
                  <a:lnTo>
                    <a:pt x="102" y="9"/>
                  </a:lnTo>
                  <a:lnTo>
                    <a:pt x="108" y="12"/>
                  </a:lnTo>
                  <a:lnTo>
                    <a:pt x="113" y="16"/>
                  </a:lnTo>
                  <a:lnTo>
                    <a:pt x="118" y="20"/>
                  </a:lnTo>
                  <a:lnTo>
                    <a:pt x="123" y="25"/>
                  </a:lnTo>
                  <a:lnTo>
                    <a:pt x="126" y="30"/>
                  </a:lnTo>
                  <a:lnTo>
                    <a:pt x="130" y="37"/>
                  </a:lnTo>
                  <a:lnTo>
                    <a:pt x="132" y="42"/>
                  </a:lnTo>
                  <a:lnTo>
                    <a:pt x="136" y="48"/>
                  </a:lnTo>
                  <a:lnTo>
                    <a:pt x="137" y="55"/>
                  </a:lnTo>
                  <a:lnTo>
                    <a:pt x="138" y="63"/>
                  </a:lnTo>
                  <a:lnTo>
                    <a:pt x="138" y="69"/>
                  </a:lnTo>
                  <a:lnTo>
                    <a:pt x="138" y="77"/>
                  </a:lnTo>
                  <a:lnTo>
                    <a:pt x="137" y="83"/>
                  </a:lnTo>
                  <a:lnTo>
                    <a:pt x="136" y="89"/>
                  </a:lnTo>
                  <a:lnTo>
                    <a:pt x="132" y="96"/>
                  </a:lnTo>
                  <a:lnTo>
                    <a:pt x="130" y="102"/>
                  </a:lnTo>
                  <a:lnTo>
                    <a:pt x="126" y="108"/>
                  </a:lnTo>
                  <a:lnTo>
                    <a:pt x="123" y="113"/>
                  </a:lnTo>
                  <a:lnTo>
                    <a:pt x="118" y="118"/>
                  </a:lnTo>
                  <a:lnTo>
                    <a:pt x="113" y="123"/>
                  </a:lnTo>
                  <a:lnTo>
                    <a:pt x="108" y="126"/>
                  </a:lnTo>
                  <a:lnTo>
                    <a:pt x="102" y="129"/>
                  </a:lnTo>
                  <a:lnTo>
                    <a:pt x="96" y="133"/>
                  </a:lnTo>
                  <a:lnTo>
                    <a:pt x="89" y="135"/>
                  </a:lnTo>
                  <a:lnTo>
                    <a:pt x="83" y="137"/>
                  </a:lnTo>
                  <a:lnTo>
                    <a:pt x="76" y="138"/>
                  </a:lnTo>
                  <a:lnTo>
                    <a:pt x="69" y="138"/>
                  </a:lnTo>
                  <a:close/>
                  <a:moveTo>
                    <a:pt x="69" y="31"/>
                  </a:moveTo>
                  <a:lnTo>
                    <a:pt x="69" y="31"/>
                  </a:lnTo>
                  <a:lnTo>
                    <a:pt x="61" y="31"/>
                  </a:lnTo>
                  <a:lnTo>
                    <a:pt x="55" y="34"/>
                  </a:lnTo>
                  <a:lnTo>
                    <a:pt x="48" y="38"/>
                  </a:lnTo>
                  <a:lnTo>
                    <a:pt x="42" y="42"/>
                  </a:lnTo>
                  <a:lnTo>
                    <a:pt x="37" y="47"/>
                  </a:lnTo>
                  <a:lnTo>
                    <a:pt x="34" y="54"/>
                  </a:lnTo>
                  <a:lnTo>
                    <a:pt x="32" y="61"/>
                  </a:lnTo>
                  <a:lnTo>
                    <a:pt x="31" y="69"/>
                  </a:lnTo>
                  <a:lnTo>
                    <a:pt x="32" y="77"/>
                  </a:lnTo>
                  <a:lnTo>
                    <a:pt x="34" y="84"/>
                  </a:lnTo>
                  <a:lnTo>
                    <a:pt x="37" y="91"/>
                  </a:lnTo>
                  <a:lnTo>
                    <a:pt x="42" y="96"/>
                  </a:lnTo>
                  <a:lnTo>
                    <a:pt x="48" y="100"/>
                  </a:lnTo>
                  <a:lnTo>
                    <a:pt x="55" y="105"/>
                  </a:lnTo>
                  <a:lnTo>
                    <a:pt x="61" y="107"/>
                  </a:lnTo>
                  <a:lnTo>
                    <a:pt x="69" y="108"/>
                  </a:lnTo>
                  <a:lnTo>
                    <a:pt x="76" y="107"/>
                  </a:lnTo>
                  <a:lnTo>
                    <a:pt x="84" y="105"/>
                  </a:lnTo>
                  <a:lnTo>
                    <a:pt x="90" y="100"/>
                  </a:lnTo>
                  <a:lnTo>
                    <a:pt x="96" y="96"/>
                  </a:lnTo>
                  <a:lnTo>
                    <a:pt x="101" y="91"/>
                  </a:lnTo>
                  <a:lnTo>
                    <a:pt x="104" y="84"/>
                  </a:lnTo>
                  <a:lnTo>
                    <a:pt x="106" y="77"/>
                  </a:lnTo>
                  <a:lnTo>
                    <a:pt x="108" y="69"/>
                  </a:lnTo>
                  <a:lnTo>
                    <a:pt x="106" y="61"/>
                  </a:lnTo>
                  <a:lnTo>
                    <a:pt x="104" y="54"/>
                  </a:lnTo>
                  <a:lnTo>
                    <a:pt x="101" y="47"/>
                  </a:lnTo>
                  <a:lnTo>
                    <a:pt x="96" y="42"/>
                  </a:lnTo>
                  <a:lnTo>
                    <a:pt x="90" y="38"/>
                  </a:lnTo>
                  <a:lnTo>
                    <a:pt x="84" y="34"/>
                  </a:lnTo>
                  <a:lnTo>
                    <a:pt x="76" y="31"/>
                  </a:lnTo>
                  <a:lnTo>
                    <a:pt x="69" y="31"/>
                  </a:lnTo>
                  <a:close/>
                </a:path>
              </a:pathLst>
            </a:custGeom>
            <a:grpFill/>
            <a:ln>
              <a:noFill/>
            </a:ln>
          </p:spPr>
          <p:txBody>
            <a:bodyPr/>
            <a:lstStyle/>
            <a:p>
              <a:pPr>
                <a:defRPr/>
              </a:pPr>
              <a:endParaRPr lang="zh-CN" altLang="en-US" sz="1350">
                <a:solidFill>
                  <a:prstClr val="black"/>
                </a:solidFill>
              </a:endParaRPr>
            </a:p>
          </p:txBody>
        </p:sp>
        <p:sp>
          <p:nvSpPr>
            <p:cNvPr id="47" name="淘宝店chenying0907 32"/>
            <p:cNvSpPr>
              <a:spLocks/>
            </p:cNvSpPr>
            <p:nvPr/>
          </p:nvSpPr>
          <p:spPr bwMode="auto">
            <a:xfrm>
              <a:off x="8823325" y="4781550"/>
              <a:ext cx="41275" cy="41275"/>
            </a:xfrm>
            <a:custGeom>
              <a:avLst/>
              <a:gdLst>
                <a:gd name="T0" fmla="*/ 38 w 77"/>
                <a:gd name="T1" fmla="*/ 76 h 76"/>
                <a:gd name="T2" fmla="*/ 30 w 77"/>
                <a:gd name="T3" fmla="*/ 76 h 76"/>
                <a:gd name="T4" fmla="*/ 23 w 77"/>
                <a:gd name="T5" fmla="*/ 73 h 76"/>
                <a:gd name="T6" fmla="*/ 16 w 77"/>
                <a:gd name="T7" fmla="*/ 70 h 76"/>
                <a:gd name="T8" fmla="*/ 11 w 77"/>
                <a:gd name="T9" fmla="*/ 65 h 76"/>
                <a:gd name="T10" fmla="*/ 7 w 77"/>
                <a:gd name="T11" fmla="*/ 59 h 76"/>
                <a:gd name="T12" fmla="*/ 2 w 77"/>
                <a:gd name="T13" fmla="*/ 52 h 76"/>
                <a:gd name="T14" fmla="*/ 0 w 77"/>
                <a:gd name="T15" fmla="*/ 46 h 76"/>
                <a:gd name="T16" fmla="*/ 0 w 77"/>
                <a:gd name="T17" fmla="*/ 37 h 76"/>
                <a:gd name="T18" fmla="*/ 0 w 77"/>
                <a:gd name="T19" fmla="*/ 30 h 76"/>
                <a:gd name="T20" fmla="*/ 2 w 77"/>
                <a:gd name="T21" fmla="*/ 22 h 76"/>
                <a:gd name="T22" fmla="*/ 7 w 77"/>
                <a:gd name="T23" fmla="*/ 16 h 76"/>
                <a:gd name="T24" fmla="*/ 11 w 77"/>
                <a:gd name="T25" fmla="*/ 10 h 76"/>
                <a:gd name="T26" fmla="*/ 16 w 77"/>
                <a:gd name="T27" fmla="*/ 6 h 76"/>
                <a:gd name="T28" fmla="*/ 23 w 77"/>
                <a:gd name="T29" fmla="*/ 2 h 76"/>
                <a:gd name="T30" fmla="*/ 30 w 77"/>
                <a:gd name="T31" fmla="*/ 0 h 76"/>
                <a:gd name="T32" fmla="*/ 38 w 77"/>
                <a:gd name="T33" fmla="*/ 0 h 76"/>
                <a:gd name="T34" fmla="*/ 47 w 77"/>
                <a:gd name="T35" fmla="*/ 0 h 76"/>
                <a:gd name="T36" fmla="*/ 53 w 77"/>
                <a:gd name="T37" fmla="*/ 2 h 76"/>
                <a:gd name="T38" fmla="*/ 61 w 77"/>
                <a:gd name="T39" fmla="*/ 6 h 76"/>
                <a:gd name="T40" fmla="*/ 66 w 77"/>
                <a:gd name="T41" fmla="*/ 10 h 76"/>
                <a:gd name="T42" fmla="*/ 70 w 77"/>
                <a:gd name="T43" fmla="*/ 16 h 76"/>
                <a:gd name="T44" fmla="*/ 75 w 77"/>
                <a:gd name="T45" fmla="*/ 22 h 76"/>
                <a:gd name="T46" fmla="*/ 77 w 77"/>
                <a:gd name="T47" fmla="*/ 30 h 76"/>
                <a:gd name="T48" fmla="*/ 77 w 77"/>
                <a:gd name="T49" fmla="*/ 37 h 76"/>
                <a:gd name="T50" fmla="*/ 77 w 77"/>
                <a:gd name="T51" fmla="*/ 46 h 76"/>
                <a:gd name="T52" fmla="*/ 75 w 77"/>
                <a:gd name="T53" fmla="*/ 52 h 76"/>
                <a:gd name="T54" fmla="*/ 70 w 77"/>
                <a:gd name="T55" fmla="*/ 59 h 76"/>
                <a:gd name="T56" fmla="*/ 66 w 77"/>
                <a:gd name="T57" fmla="*/ 65 h 76"/>
                <a:gd name="T58" fmla="*/ 61 w 77"/>
                <a:gd name="T59" fmla="*/ 70 h 76"/>
                <a:gd name="T60" fmla="*/ 53 w 77"/>
                <a:gd name="T61" fmla="*/ 73 h 76"/>
                <a:gd name="T62" fmla="*/ 47 w 77"/>
                <a:gd name="T63" fmla="*/ 76 h 76"/>
                <a:gd name="T64" fmla="*/ 38 w 77"/>
                <a:gd name="T65" fmla="*/ 76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7" h="76">
                  <a:moveTo>
                    <a:pt x="38" y="76"/>
                  </a:moveTo>
                  <a:lnTo>
                    <a:pt x="30" y="76"/>
                  </a:lnTo>
                  <a:lnTo>
                    <a:pt x="23" y="73"/>
                  </a:lnTo>
                  <a:lnTo>
                    <a:pt x="16" y="70"/>
                  </a:lnTo>
                  <a:lnTo>
                    <a:pt x="11" y="65"/>
                  </a:lnTo>
                  <a:lnTo>
                    <a:pt x="7" y="59"/>
                  </a:lnTo>
                  <a:lnTo>
                    <a:pt x="2" y="52"/>
                  </a:lnTo>
                  <a:lnTo>
                    <a:pt x="0" y="46"/>
                  </a:lnTo>
                  <a:lnTo>
                    <a:pt x="0" y="37"/>
                  </a:lnTo>
                  <a:lnTo>
                    <a:pt x="0" y="30"/>
                  </a:lnTo>
                  <a:lnTo>
                    <a:pt x="2" y="22"/>
                  </a:lnTo>
                  <a:lnTo>
                    <a:pt x="7" y="16"/>
                  </a:lnTo>
                  <a:lnTo>
                    <a:pt x="11" y="10"/>
                  </a:lnTo>
                  <a:lnTo>
                    <a:pt x="16" y="6"/>
                  </a:lnTo>
                  <a:lnTo>
                    <a:pt x="23" y="2"/>
                  </a:lnTo>
                  <a:lnTo>
                    <a:pt x="30" y="0"/>
                  </a:lnTo>
                  <a:lnTo>
                    <a:pt x="38" y="0"/>
                  </a:lnTo>
                  <a:lnTo>
                    <a:pt x="47" y="0"/>
                  </a:lnTo>
                  <a:lnTo>
                    <a:pt x="53" y="2"/>
                  </a:lnTo>
                  <a:lnTo>
                    <a:pt x="61" y="6"/>
                  </a:lnTo>
                  <a:lnTo>
                    <a:pt x="66" y="10"/>
                  </a:lnTo>
                  <a:lnTo>
                    <a:pt x="70" y="16"/>
                  </a:lnTo>
                  <a:lnTo>
                    <a:pt x="75" y="22"/>
                  </a:lnTo>
                  <a:lnTo>
                    <a:pt x="77" y="30"/>
                  </a:lnTo>
                  <a:lnTo>
                    <a:pt x="77" y="37"/>
                  </a:lnTo>
                  <a:lnTo>
                    <a:pt x="77" y="46"/>
                  </a:lnTo>
                  <a:lnTo>
                    <a:pt x="75" y="52"/>
                  </a:lnTo>
                  <a:lnTo>
                    <a:pt x="70" y="59"/>
                  </a:lnTo>
                  <a:lnTo>
                    <a:pt x="66" y="65"/>
                  </a:lnTo>
                  <a:lnTo>
                    <a:pt x="61" y="70"/>
                  </a:lnTo>
                  <a:lnTo>
                    <a:pt x="53" y="73"/>
                  </a:lnTo>
                  <a:lnTo>
                    <a:pt x="47" y="76"/>
                  </a:lnTo>
                  <a:lnTo>
                    <a:pt x="38" y="76"/>
                  </a:lnTo>
                  <a:close/>
                </a:path>
              </a:pathLst>
            </a:custGeom>
            <a:grpFill/>
            <a:ln>
              <a:noFill/>
            </a:ln>
          </p:spPr>
          <p:txBody>
            <a:bodyPr/>
            <a:lstStyle/>
            <a:p>
              <a:pPr>
                <a:defRPr/>
              </a:pPr>
              <a:endParaRPr lang="zh-CN" altLang="en-US" sz="1350">
                <a:solidFill>
                  <a:prstClr val="black"/>
                </a:solidFill>
              </a:endParaRPr>
            </a:p>
          </p:txBody>
        </p:sp>
      </p:grpSp>
      <p:grpSp>
        <p:nvGrpSpPr>
          <p:cNvPr id="5" name="淘宝店chenying0907 47"/>
          <p:cNvGrpSpPr/>
          <p:nvPr/>
        </p:nvGrpSpPr>
        <p:grpSpPr>
          <a:xfrm>
            <a:off x="7948614" y="257176"/>
            <a:ext cx="966788" cy="968375"/>
            <a:chOff x="7948613" y="257175"/>
            <a:chExt cx="966788" cy="968375"/>
          </a:xfrm>
          <a:solidFill>
            <a:schemeClr val="accent3"/>
          </a:solidFill>
        </p:grpSpPr>
        <p:sp>
          <p:nvSpPr>
            <p:cNvPr id="49" name="淘宝店chenying0907 33"/>
            <p:cNvSpPr>
              <a:spLocks/>
            </p:cNvSpPr>
            <p:nvPr/>
          </p:nvSpPr>
          <p:spPr bwMode="auto">
            <a:xfrm>
              <a:off x="8823325" y="428625"/>
              <a:ext cx="20638" cy="796925"/>
            </a:xfrm>
            <a:custGeom>
              <a:avLst/>
              <a:gdLst>
                <a:gd name="T0" fmla="*/ 0 w 38"/>
                <a:gd name="T1" fmla="*/ 18 h 1506"/>
                <a:gd name="T2" fmla="*/ 0 w 38"/>
                <a:gd name="T3" fmla="*/ 1488 h 1506"/>
                <a:gd name="T4" fmla="*/ 0 w 38"/>
                <a:gd name="T5" fmla="*/ 1491 h 1506"/>
                <a:gd name="T6" fmla="*/ 1 w 38"/>
                <a:gd name="T7" fmla="*/ 1495 h 1506"/>
                <a:gd name="T8" fmla="*/ 3 w 38"/>
                <a:gd name="T9" fmla="*/ 1497 h 1506"/>
                <a:gd name="T10" fmla="*/ 6 w 38"/>
                <a:gd name="T11" fmla="*/ 1501 h 1506"/>
                <a:gd name="T12" fmla="*/ 9 w 38"/>
                <a:gd name="T13" fmla="*/ 1503 h 1506"/>
                <a:gd name="T14" fmla="*/ 12 w 38"/>
                <a:gd name="T15" fmla="*/ 1505 h 1506"/>
                <a:gd name="T16" fmla="*/ 15 w 38"/>
                <a:gd name="T17" fmla="*/ 1506 h 1506"/>
                <a:gd name="T18" fmla="*/ 18 w 38"/>
                <a:gd name="T19" fmla="*/ 1506 h 1506"/>
                <a:gd name="T20" fmla="*/ 23 w 38"/>
                <a:gd name="T21" fmla="*/ 1506 h 1506"/>
                <a:gd name="T22" fmla="*/ 26 w 38"/>
                <a:gd name="T23" fmla="*/ 1505 h 1506"/>
                <a:gd name="T24" fmla="*/ 29 w 38"/>
                <a:gd name="T25" fmla="*/ 1503 h 1506"/>
                <a:gd name="T26" fmla="*/ 31 w 38"/>
                <a:gd name="T27" fmla="*/ 1501 h 1506"/>
                <a:gd name="T28" fmla="*/ 35 w 38"/>
                <a:gd name="T29" fmla="*/ 1497 h 1506"/>
                <a:gd name="T30" fmla="*/ 36 w 38"/>
                <a:gd name="T31" fmla="*/ 1495 h 1506"/>
                <a:gd name="T32" fmla="*/ 37 w 38"/>
                <a:gd name="T33" fmla="*/ 1491 h 1506"/>
                <a:gd name="T34" fmla="*/ 38 w 38"/>
                <a:gd name="T35" fmla="*/ 1488 h 1506"/>
                <a:gd name="T36" fmla="*/ 38 w 38"/>
                <a:gd name="T37" fmla="*/ 18 h 1506"/>
                <a:gd name="T38" fmla="*/ 37 w 38"/>
                <a:gd name="T39" fmla="*/ 15 h 1506"/>
                <a:gd name="T40" fmla="*/ 36 w 38"/>
                <a:gd name="T41" fmla="*/ 11 h 1506"/>
                <a:gd name="T42" fmla="*/ 35 w 38"/>
                <a:gd name="T43" fmla="*/ 7 h 1506"/>
                <a:gd name="T44" fmla="*/ 31 w 38"/>
                <a:gd name="T45" fmla="*/ 5 h 1506"/>
                <a:gd name="T46" fmla="*/ 29 w 38"/>
                <a:gd name="T47" fmla="*/ 3 h 1506"/>
                <a:gd name="T48" fmla="*/ 26 w 38"/>
                <a:gd name="T49" fmla="*/ 1 h 1506"/>
                <a:gd name="T50" fmla="*/ 23 w 38"/>
                <a:gd name="T51" fmla="*/ 0 h 1506"/>
                <a:gd name="T52" fmla="*/ 18 w 38"/>
                <a:gd name="T53" fmla="*/ 0 h 1506"/>
                <a:gd name="T54" fmla="*/ 15 w 38"/>
                <a:gd name="T55" fmla="*/ 0 h 1506"/>
                <a:gd name="T56" fmla="*/ 12 w 38"/>
                <a:gd name="T57" fmla="*/ 1 h 1506"/>
                <a:gd name="T58" fmla="*/ 9 w 38"/>
                <a:gd name="T59" fmla="*/ 3 h 1506"/>
                <a:gd name="T60" fmla="*/ 6 w 38"/>
                <a:gd name="T61" fmla="*/ 5 h 1506"/>
                <a:gd name="T62" fmla="*/ 3 w 38"/>
                <a:gd name="T63" fmla="*/ 7 h 1506"/>
                <a:gd name="T64" fmla="*/ 1 w 38"/>
                <a:gd name="T65" fmla="*/ 11 h 1506"/>
                <a:gd name="T66" fmla="*/ 0 w 38"/>
                <a:gd name="T67" fmla="*/ 15 h 1506"/>
                <a:gd name="T68" fmla="*/ 0 w 38"/>
                <a:gd name="T69" fmla="*/ 18 h 15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8" h="1506">
                  <a:moveTo>
                    <a:pt x="0" y="18"/>
                  </a:moveTo>
                  <a:lnTo>
                    <a:pt x="0" y="1488"/>
                  </a:lnTo>
                  <a:lnTo>
                    <a:pt x="0" y="1491"/>
                  </a:lnTo>
                  <a:lnTo>
                    <a:pt x="1" y="1495"/>
                  </a:lnTo>
                  <a:lnTo>
                    <a:pt x="3" y="1497"/>
                  </a:lnTo>
                  <a:lnTo>
                    <a:pt x="6" y="1501"/>
                  </a:lnTo>
                  <a:lnTo>
                    <a:pt x="9" y="1503"/>
                  </a:lnTo>
                  <a:lnTo>
                    <a:pt x="12" y="1505"/>
                  </a:lnTo>
                  <a:lnTo>
                    <a:pt x="15" y="1506"/>
                  </a:lnTo>
                  <a:lnTo>
                    <a:pt x="18" y="1506"/>
                  </a:lnTo>
                  <a:lnTo>
                    <a:pt x="23" y="1506"/>
                  </a:lnTo>
                  <a:lnTo>
                    <a:pt x="26" y="1505"/>
                  </a:lnTo>
                  <a:lnTo>
                    <a:pt x="29" y="1503"/>
                  </a:lnTo>
                  <a:lnTo>
                    <a:pt x="31" y="1501"/>
                  </a:lnTo>
                  <a:lnTo>
                    <a:pt x="35" y="1497"/>
                  </a:lnTo>
                  <a:lnTo>
                    <a:pt x="36" y="1495"/>
                  </a:lnTo>
                  <a:lnTo>
                    <a:pt x="37" y="1491"/>
                  </a:lnTo>
                  <a:lnTo>
                    <a:pt x="38" y="1488"/>
                  </a:lnTo>
                  <a:lnTo>
                    <a:pt x="38" y="18"/>
                  </a:lnTo>
                  <a:lnTo>
                    <a:pt x="37" y="15"/>
                  </a:lnTo>
                  <a:lnTo>
                    <a:pt x="36" y="11"/>
                  </a:lnTo>
                  <a:lnTo>
                    <a:pt x="35" y="7"/>
                  </a:lnTo>
                  <a:lnTo>
                    <a:pt x="31" y="5"/>
                  </a:lnTo>
                  <a:lnTo>
                    <a:pt x="29" y="3"/>
                  </a:lnTo>
                  <a:lnTo>
                    <a:pt x="26" y="1"/>
                  </a:lnTo>
                  <a:lnTo>
                    <a:pt x="23" y="0"/>
                  </a:lnTo>
                  <a:lnTo>
                    <a:pt x="18" y="0"/>
                  </a:lnTo>
                  <a:lnTo>
                    <a:pt x="15" y="0"/>
                  </a:lnTo>
                  <a:lnTo>
                    <a:pt x="12" y="1"/>
                  </a:lnTo>
                  <a:lnTo>
                    <a:pt x="9" y="3"/>
                  </a:lnTo>
                  <a:lnTo>
                    <a:pt x="6" y="5"/>
                  </a:lnTo>
                  <a:lnTo>
                    <a:pt x="3" y="7"/>
                  </a:lnTo>
                  <a:lnTo>
                    <a:pt x="1" y="11"/>
                  </a:lnTo>
                  <a:lnTo>
                    <a:pt x="0" y="15"/>
                  </a:lnTo>
                  <a:lnTo>
                    <a:pt x="0" y="18"/>
                  </a:lnTo>
                  <a:close/>
                </a:path>
              </a:pathLst>
            </a:custGeom>
            <a:grpFill/>
            <a:ln>
              <a:noFill/>
            </a:ln>
          </p:spPr>
          <p:txBody>
            <a:bodyPr/>
            <a:lstStyle/>
            <a:p>
              <a:pPr>
                <a:defRPr/>
              </a:pPr>
              <a:endParaRPr lang="zh-CN" altLang="en-US" sz="1350">
                <a:solidFill>
                  <a:prstClr val="black"/>
                </a:solidFill>
              </a:endParaRPr>
            </a:p>
          </p:txBody>
        </p:sp>
        <p:sp>
          <p:nvSpPr>
            <p:cNvPr id="50" name="淘宝店chenying0907 34"/>
            <p:cNvSpPr>
              <a:spLocks/>
            </p:cNvSpPr>
            <p:nvPr/>
          </p:nvSpPr>
          <p:spPr bwMode="auto">
            <a:xfrm>
              <a:off x="8831263" y="439738"/>
              <a:ext cx="84138" cy="303213"/>
            </a:xfrm>
            <a:custGeom>
              <a:avLst/>
              <a:gdLst>
                <a:gd name="T0" fmla="*/ 93 w 159"/>
                <a:gd name="T1" fmla="*/ 96 h 574"/>
                <a:gd name="T2" fmla="*/ 77 w 159"/>
                <a:gd name="T3" fmla="*/ 125 h 574"/>
                <a:gd name="T4" fmla="*/ 105 w 159"/>
                <a:gd name="T5" fmla="*/ 152 h 574"/>
                <a:gd name="T6" fmla="*/ 138 w 159"/>
                <a:gd name="T7" fmla="*/ 189 h 574"/>
                <a:gd name="T8" fmla="*/ 157 w 159"/>
                <a:gd name="T9" fmla="*/ 238 h 574"/>
                <a:gd name="T10" fmla="*/ 158 w 159"/>
                <a:gd name="T11" fmla="*/ 293 h 574"/>
                <a:gd name="T12" fmla="*/ 144 w 159"/>
                <a:gd name="T13" fmla="*/ 335 h 574"/>
                <a:gd name="T14" fmla="*/ 88 w 159"/>
                <a:gd name="T15" fmla="*/ 406 h 574"/>
                <a:gd name="T16" fmla="*/ 48 w 159"/>
                <a:gd name="T17" fmla="*/ 469 h 574"/>
                <a:gd name="T18" fmla="*/ 48 w 159"/>
                <a:gd name="T19" fmla="*/ 514 h 574"/>
                <a:gd name="T20" fmla="*/ 65 w 159"/>
                <a:gd name="T21" fmla="*/ 538 h 574"/>
                <a:gd name="T22" fmla="*/ 90 w 159"/>
                <a:gd name="T23" fmla="*/ 542 h 574"/>
                <a:gd name="T24" fmla="*/ 106 w 159"/>
                <a:gd name="T25" fmla="*/ 536 h 574"/>
                <a:gd name="T26" fmla="*/ 111 w 159"/>
                <a:gd name="T27" fmla="*/ 523 h 574"/>
                <a:gd name="T28" fmla="*/ 107 w 159"/>
                <a:gd name="T29" fmla="*/ 509 h 574"/>
                <a:gd name="T30" fmla="*/ 95 w 159"/>
                <a:gd name="T31" fmla="*/ 500 h 574"/>
                <a:gd name="T32" fmla="*/ 82 w 159"/>
                <a:gd name="T33" fmla="*/ 497 h 574"/>
                <a:gd name="T34" fmla="*/ 77 w 159"/>
                <a:gd name="T35" fmla="*/ 479 h 574"/>
                <a:gd name="T36" fmla="*/ 88 w 159"/>
                <a:gd name="T37" fmla="*/ 469 h 574"/>
                <a:gd name="T38" fmla="*/ 112 w 159"/>
                <a:gd name="T39" fmla="*/ 474 h 574"/>
                <a:gd name="T40" fmla="*/ 134 w 159"/>
                <a:gd name="T41" fmla="*/ 495 h 574"/>
                <a:gd name="T42" fmla="*/ 143 w 159"/>
                <a:gd name="T43" fmla="*/ 522 h 574"/>
                <a:gd name="T44" fmla="*/ 135 w 159"/>
                <a:gd name="T45" fmla="*/ 550 h 574"/>
                <a:gd name="T46" fmla="*/ 104 w 159"/>
                <a:gd name="T47" fmla="*/ 572 h 574"/>
                <a:gd name="T48" fmla="*/ 69 w 159"/>
                <a:gd name="T49" fmla="*/ 572 h 574"/>
                <a:gd name="T50" fmla="*/ 38 w 159"/>
                <a:gd name="T51" fmla="*/ 554 h 574"/>
                <a:gd name="T52" fmla="*/ 17 w 159"/>
                <a:gd name="T53" fmla="*/ 523 h 574"/>
                <a:gd name="T54" fmla="*/ 13 w 159"/>
                <a:gd name="T55" fmla="*/ 475 h 574"/>
                <a:gd name="T56" fmla="*/ 31 w 159"/>
                <a:gd name="T57" fmla="*/ 429 h 574"/>
                <a:gd name="T58" fmla="*/ 89 w 159"/>
                <a:gd name="T59" fmla="*/ 359 h 574"/>
                <a:gd name="T60" fmla="*/ 117 w 159"/>
                <a:gd name="T61" fmla="*/ 318 h 574"/>
                <a:gd name="T62" fmla="*/ 129 w 159"/>
                <a:gd name="T63" fmla="*/ 265 h 574"/>
                <a:gd name="T64" fmla="*/ 112 w 159"/>
                <a:gd name="T65" fmla="*/ 207 h 574"/>
                <a:gd name="T66" fmla="*/ 70 w 159"/>
                <a:gd name="T67" fmla="*/ 164 h 574"/>
                <a:gd name="T68" fmla="*/ 33 w 159"/>
                <a:gd name="T69" fmla="*/ 150 h 574"/>
                <a:gd name="T70" fmla="*/ 16 w 159"/>
                <a:gd name="T71" fmla="*/ 148 h 574"/>
                <a:gd name="T72" fmla="*/ 6 w 159"/>
                <a:gd name="T73" fmla="*/ 144 h 574"/>
                <a:gd name="T74" fmla="*/ 1 w 159"/>
                <a:gd name="T75" fmla="*/ 126 h 574"/>
                <a:gd name="T76" fmla="*/ 12 w 159"/>
                <a:gd name="T77" fmla="*/ 117 h 574"/>
                <a:gd name="T78" fmla="*/ 35 w 159"/>
                <a:gd name="T79" fmla="*/ 116 h 574"/>
                <a:gd name="T80" fmla="*/ 60 w 159"/>
                <a:gd name="T81" fmla="*/ 95 h 574"/>
                <a:gd name="T82" fmla="*/ 63 w 159"/>
                <a:gd name="T83" fmla="*/ 64 h 574"/>
                <a:gd name="T84" fmla="*/ 44 w 159"/>
                <a:gd name="T85" fmla="*/ 38 h 574"/>
                <a:gd name="T86" fmla="*/ 14 w 159"/>
                <a:gd name="T87" fmla="*/ 31 h 574"/>
                <a:gd name="T88" fmla="*/ 3 w 159"/>
                <a:gd name="T89" fmla="*/ 22 h 574"/>
                <a:gd name="T90" fmla="*/ 9 w 159"/>
                <a:gd name="T91" fmla="*/ 4 h 574"/>
                <a:gd name="T92" fmla="*/ 25 w 159"/>
                <a:gd name="T93" fmla="*/ 0 h 574"/>
                <a:gd name="T94" fmla="*/ 53 w 159"/>
                <a:gd name="T95" fmla="*/ 8 h 574"/>
                <a:gd name="T96" fmla="*/ 77 w 159"/>
                <a:gd name="T97" fmla="*/ 24 h 574"/>
                <a:gd name="T98" fmla="*/ 93 w 159"/>
                <a:gd name="T99" fmla="*/ 48 h 5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59" h="574">
                  <a:moveTo>
                    <a:pt x="97" y="69"/>
                  </a:moveTo>
                  <a:lnTo>
                    <a:pt x="96" y="79"/>
                  </a:lnTo>
                  <a:lnTo>
                    <a:pt x="95" y="88"/>
                  </a:lnTo>
                  <a:lnTo>
                    <a:pt x="93" y="96"/>
                  </a:lnTo>
                  <a:lnTo>
                    <a:pt x="91" y="104"/>
                  </a:lnTo>
                  <a:lnTo>
                    <a:pt x="87" y="112"/>
                  </a:lnTo>
                  <a:lnTo>
                    <a:pt x="82" y="118"/>
                  </a:lnTo>
                  <a:lnTo>
                    <a:pt x="77" y="125"/>
                  </a:lnTo>
                  <a:lnTo>
                    <a:pt x="71" y="130"/>
                  </a:lnTo>
                  <a:lnTo>
                    <a:pt x="83" y="136"/>
                  </a:lnTo>
                  <a:lnTo>
                    <a:pt x="94" y="143"/>
                  </a:lnTo>
                  <a:lnTo>
                    <a:pt x="105" y="152"/>
                  </a:lnTo>
                  <a:lnTo>
                    <a:pt x="114" y="159"/>
                  </a:lnTo>
                  <a:lnTo>
                    <a:pt x="123" y="169"/>
                  </a:lnTo>
                  <a:lnTo>
                    <a:pt x="131" y="178"/>
                  </a:lnTo>
                  <a:lnTo>
                    <a:pt x="138" y="189"/>
                  </a:lnTo>
                  <a:lnTo>
                    <a:pt x="144" y="201"/>
                  </a:lnTo>
                  <a:lnTo>
                    <a:pt x="149" y="213"/>
                  </a:lnTo>
                  <a:lnTo>
                    <a:pt x="154" y="225"/>
                  </a:lnTo>
                  <a:lnTo>
                    <a:pt x="157" y="238"/>
                  </a:lnTo>
                  <a:lnTo>
                    <a:pt x="159" y="251"/>
                  </a:lnTo>
                  <a:lnTo>
                    <a:pt x="159" y="265"/>
                  </a:lnTo>
                  <a:lnTo>
                    <a:pt x="159" y="279"/>
                  </a:lnTo>
                  <a:lnTo>
                    <a:pt x="158" y="293"/>
                  </a:lnTo>
                  <a:lnTo>
                    <a:pt x="155" y="307"/>
                  </a:lnTo>
                  <a:lnTo>
                    <a:pt x="151" y="317"/>
                  </a:lnTo>
                  <a:lnTo>
                    <a:pt x="148" y="325"/>
                  </a:lnTo>
                  <a:lnTo>
                    <a:pt x="144" y="335"/>
                  </a:lnTo>
                  <a:lnTo>
                    <a:pt x="138" y="344"/>
                  </a:lnTo>
                  <a:lnTo>
                    <a:pt x="128" y="360"/>
                  </a:lnTo>
                  <a:lnTo>
                    <a:pt x="115" y="376"/>
                  </a:lnTo>
                  <a:lnTo>
                    <a:pt x="88" y="406"/>
                  </a:lnTo>
                  <a:lnTo>
                    <a:pt x="63" y="438"/>
                  </a:lnTo>
                  <a:lnTo>
                    <a:pt x="56" y="448"/>
                  </a:lnTo>
                  <a:lnTo>
                    <a:pt x="51" y="458"/>
                  </a:lnTo>
                  <a:lnTo>
                    <a:pt x="48" y="469"/>
                  </a:lnTo>
                  <a:lnTo>
                    <a:pt x="44" y="481"/>
                  </a:lnTo>
                  <a:lnTo>
                    <a:pt x="44" y="492"/>
                  </a:lnTo>
                  <a:lnTo>
                    <a:pt x="44" y="504"/>
                  </a:lnTo>
                  <a:lnTo>
                    <a:pt x="48" y="514"/>
                  </a:lnTo>
                  <a:lnTo>
                    <a:pt x="52" y="525"/>
                  </a:lnTo>
                  <a:lnTo>
                    <a:pt x="55" y="530"/>
                  </a:lnTo>
                  <a:lnTo>
                    <a:pt x="61" y="535"/>
                  </a:lnTo>
                  <a:lnTo>
                    <a:pt x="65" y="538"/>
                  </a:lnTo>
                  <a:lnTo>
                    <a:pt x="71" y="540"/>
                  </a:lnTo>
                  <a:lnTo>
                    <a:pt x="77" y="542"/>
                  </a:lnTo>
                  <a:lnTo>
                    <a:pt x="83" y="542"/>
                  </a:lnTo>
                  <a:lnTo>
                    <a:pt x="90" y="542"/>
                  </a:lnTo>
                  <a:lnTo>
                    <a:pt x="95" y="542"/>
                  </a:lnTo>
                  <a:lnTo>
                    <a:pt x="100" y="540"/>
                  </a:lnTo>
                  <a:lnTo>
                    <a:pt x="104" y="539"/>
                  </a:lnTo>
                  <a:lnTo>
                    <a:pt x="106" y="536"/>
                  </a:lnTo>
                  <a:lnTo>
                    <a:pt x="108" y="534"/>
                  </a:lnTo>
                  <a:lnTo>
                    <a:pt x="109" y="529"/>
                  </a:lnTo>
                  <a:lnTo>
                    <a:pt x="110" y="526"/>
                  </a:lnTo>
                  <a:lnTo>
                    <a:pt x="111" y="523"/>
                  </a:lnTo>
                  <a:lnTo>
                    <a:pt x="110" y="519"/>
                  </a:lnTo>
                  <a:lnTo>
                    <a:pt x="110" y="515"/>
                  </a:lnTo>
                  <a:lnTo>
                    <a:pt x="108" y="512"/>
                  </a:lnTo>
                  <a:lnTo>
                    <a:pt x="107" y="509"/>
                  </a:lnTo>
                  <a:lnTo>
                    <a:pt x="105" y="506"/>
                  </a:lnTo>
                  <a:lnTo>
                    <a:pt x="102" y="504"/>
                  </a:lnTo>
                  <a:lnTo>
                    <a:pt x="98" y="501"/>
                  </a:lnTo>
                  <a:lnTo>
                    <a:pt x="95" y="500"/>
                  </a:lnTo>
                  <a:lnTo>
                    <a:pt x="91" y="500"/>
                  </a:lnTo>
                  <a:lnTo>
                    <a:pt x="88" y="500"/>
                  </a:lnTo>
                  <a:lnTo>
                    <a:pt x="84" y="499"/>
                  </a:lnTo>
                  <a:lnTo>
                    <a:pt x="82" y="497"/>
                  </a:lnTo>
                  <a:lnTo>
                    <a:pt x="80" y="495"/>
                  </a:lnTo>
                  <a:lnTo>
                    <a:pt x="77" y="491"/>
                  </a:lnTo>
                  <a:lnTo>
                    <a:pt x="77" y="485"/>
                  </a:lnTo>
                  <a:lnTo>
                    <a:pt x="77" y="479"/>
                  </a:lnTo>
                  <a:lnTo>
                    <a:pt x="80" y="474"/>
                  </a:lnTo>
                  <a:lnTo>
                    <a:pt x="82" y="472"/>
                  </a:lnTo>
                  <a:lnTo>
                    <a:pt x="84" y="470"/>
                  </a:lnTo>
                  <a:lnTo>
                    <a:pt x="88" y="469"/>
                  </a:lnTo>
                  <a:lnTo>
                    <a:pt x="91" y="469"/>
                  </a:lnTo>
                  <a:lnTo>
                    <a:pt x="98" y="470"/>
                  </a:lnTo>
                  <a:lnTo>
                    <a:pt x="106" y="471"/>
                  </a:lnTo>
                  <a:lnTo>
                    <a:pt x="112" y="474"/>
                  </a:lnTo>
                  <a:lnTo>
                    <a:pt x="119" y="479"/>
                  </a:lnTo>
                  <a:lnTo>
                    <a:pt x="124" y="483"/>
                  </a:lnTo>
                  <a:lnTo>
                    <a:pt x="130" y="488"/>
                  </a:lnTo>
                  <a:lnTo>
                    <a:pt x="134" y="495"/>
                  </a:lnTo>
                  <a:lnTo>
                    <a:pt x="137" y="501"/>
                  </a:lnTo>
                  <a:lnTo>
                    <a:pt x="141" y="508"/>
                  </a:lnTo>
                  <a:lnTo>
                    <a:pt x="142" y="515"/>
                  </a:lnTo>
                  <a:lnTo>
                    <a:pt x="143" y="522"/>
                  </a:lnTo>
                  <a:lnTo>
                    <a:pt x="143" y="529"/>
                  </a:lnTo>
                  <a:lnTo>
                    <a:pt x="142" y="537"/>
                  </a:lnTo>
                  <a:lnTo>
                    <a:pt x="138" y="543"/>
                  </a:lnTo>
                  <a:lnTo>
                    <a:pt x="135" y="550"/>
                  </a:lnTo>
                  <a:lnTo>
                    <a:pt x="130" y="555"/>
                  </a:lnTo>
                  <a:lnTo>
                    <a:pt x="121" y="563"/>
                  </a:lnTo>
                  <a:lnTo>
                    <a:pt x="112" y="567"/>
                  </a:lnTo>
                  <a:lnTo>
                    <a:pt x="104" y="572"/>
                  </a:lnTo>
                  <a:lnTo>
                    <a:pt x="95" y="574"/>
                  </a:lnTo>
                  <a:lnTo>
                    <a:pt x="87" y="574"/>
                  </a:lnTo>
                  <a:lnTo>
                    <a:pt x="78" y="574"/>
                  </a:lnTo>
                  <a:lnTo>
                    <a:pt x="69" y="572"/>
                  </a:lnTo>
                  <a:lnTo>
                    <a:pt x="61" y="569"/>
                  </a:lnTo>
                  <a:lnTo>
                    <a:pt x="53" y="565"/>
                  </a:lnTo>
                  <a:lnTo>
                    <a:pt x="46" y="560"/>
                  </a:lnTo>
                  <a:lnTo>
                    <a:pt x="38" y="554"/>
                  </a:lnTo>
                  <a:lnTo>
                    <a:pt x="33" y="548"/>
                  </a:lnTo>
                  <a:lnTo>
                    <a:pt x="26" y="540"/>
                  </a:lnTo>
                  <a:lnTo>
                    <a:pt x="22" y="532"/>
                  </a:lnTo>
                  <a:lnTo>
                    <a:pt x="17" y="523"/>
                  </a:lnTo>
                  <a:lnTo>
                    <a:pt x="15" y="513"/>
                  </a:lnTo>
                  <a:lnTo>
                    <a:pt x="12" y="500"/>
                  </a:lnTo>
                  <a:lnTo>
                    <a:pt x="12" y="487"/>
                  </a:lnTo>
                  <a:lnTo>
                    <a:pt x="13" y="475"/>
                  </a:lnTo>
                  <a:lnTo>
                    <a:pt x="16" y="464"/>
                  </a:lnTo>
                  <a:lnTo>
                    <a:pt x="20" y="452"/>
                  </a:lnTo>
                  <a:lnTo>
                    <a:pt x="25" y="440"/>
                  </a:lnTo>
                  <a:lnTo>
                    <a:pt x="31" y="429"/>
                  </a:lnTo>
                  <a:lnTo>
                    <a:pt x="39" y="418"/>
                  </a:lnTo>
                  <a:lnTo>
                    <a:pt x="54" y="398"/>
                  </a:lnTo>
                  <a:lnTo>
                    <a:pt x="71" y="378"/>
                  </a:lnTo>
                  <a:lnTo>
                    <a:pt x="89" y="359"/>
                  </a:lnTo>
                  <a:lnTo>
                    <a:pt x="104" y="339"/>
                  </a:lnTo>
                  <a:lnTo>
                    <a:pt x="108" y="333"/>
                  </a:lnTo>
                  <a:lnTo>
                    <a:pt x="112" y="325"/>
                  </a:lnTo>
                  <a:lnTo>
                    <a:pt x="117" y="318"/>
                  </a:lnTo>
                  <a:lnTo>
                    <a:pt x="120" y="310"/>
                  </a:lnTo>
                  <a:lnTo>
                    <a:pt x="124" y="295"/>
                  </a:lnTo>
                  <a:lnTo>
                    <a:pt x="128" y="280"/>
                  </a:lnTo>
                  <a:lnTo>
                    <a:pt x="129" y="265"/>
                  </a:lnTo>
                  <a:lnTo>
                    <a:pt x="127" y="250"/>
                  </a:lnTo>
                  <a:lnTo>
                    <a:pt x="124" y="235"/>
                  </a:lnTo>
                  <a:lnTo>
                    <a:pt x="119" y="221"/>
                  </a:lnTo>
                  <a:lnTo>
                    <a:pt x="112" y="207"/>
                  </a:lnTo>
                  <a:lnTo>
                    <a:pt x="104" y="195"/>
                  </a:lnTo>
                  <a:lnTo>
                    <a:pt x="94" y="183"/>
                  </a:lnTo>
                  <a:lnTo>
                    <a:pt x="82" y="173"/>
                  </a:lnTo>
                  <a:lnTo>
                    <a:pt x="70" y="164"/>
                  </a:lnTo>
                  <a:lnTo>
                    <a:pt x="56" y="157"/>
                  </a:lnTo>
                  <a:lnTo>
                    <a:pt x="49" y="155"/>
                  </a:lnTo>
                  <a:lnTo>
                    <a:pt x="40" y="152"/>
                  </a:lnTo>
                  <a:lnTo>
                    <a:pt x="33" y="150"/>
                  </a:lnTo>
                  <a:lnTo>
                    <a:pt x="24" y="148"/>
                  </a:lnTo>
                  <a:lnTo>
                    <a:pt x="22" y="149"/>
                  </a:lnTo>
                  <a:lnTo>
                    <a:pt x="21" y="149"/>
                  </a:lnTo>
                  <a:lnTo>
                    <a:pt x="16" y="148"/>
                  </a:lnTo>
                  <a:lnTo>
                    <a:pt x="13" y="147"/>
                  </a:lnTo>
                  <a:lnTo>
                    <a:pt x="10" y="147"/>
                  </a:lnTo>
                  <a:lnTo>
                    <a:pt x="8" y="145"/>
                  </a:lnTo>
                  <a:lnTo>
                    <a:pt x="6" y="144"/>
                  </a:lnTo>
                  <a:lnTo>
                    <a:pt x="3" y="142"/>
                  </a:lnTo>
                  <a:lnTo>
                    <a:pt x="1" y="136"/>
                  </a:lnTo>
                  <a:lnTo>
                    <a:pt x="0" y="131"/>
                  </a:lnTo>
                  <a:lnTo>
                    <a:pt x="1" y="126"/>
                  </a:lnTo>
                  <a:lnTo>
                    <a:pt x="4" y="121"/>
                  </a:lnTo>
                  <a:lnTo>
                    <a:pt x="7" y="119"/>
                  </a:lnTo>
                  <a:lnTo>
                    <a:pt x="9" y="118"/>
                  </a:lnTo>
                  <a:lnTo>
                    <a:pt x="12" y="117"/>
                  </a:lnTo>
                  <a:lnTo>
                    <a:pt x="15" y="117"/>
                  </a:lnTo>
                  <a:lnTo>
                    <a:pt x="20" y="117"/>
                  </a:lnTo>
                  <a:lnTo>
                    <a:pt x="25" y="118"/>
                  </a:lnTo>
                  <a:lnTo>
                    <a:pt x="35" y="116"/>
                  </a:lnTo>
                  <a:lnTo>
                    <a:pt x="42" y="113"/>
                  </a:lnTo>
                  <a:lnTo>
                    <a:pt x="50" y="108"/>
                  </a:lnTo>
                  <a:lnTo>
                    <a:pt x="55" y="102"/>
                  </a:lnTo>
                  <a:lnTo>
                    <a:pt x="60" y="95"/>
                  </a:lnTo>
                  <a:lnTo>
                    <a:pt x="63" y="88"/>
                  </a:lnTo>
                  <a:lnTo>
                    <a:pt x="64" y="80"/>
                  </a:lnTo>
                  <a:lnTo>
                    <a:pt x="64" y="72"/>
                  </a:lnTo>
                  <a:lnTo>
                    <a:pt x="63" y="64"/>
                  </a:lnTo>
                  <a:lnTo>
                    <a:pt x="61" y="56"/>
                  </a:lnTo>
                  <a:lnTo>
                    <a:pt x="56" y="49"/>
                  </a:lnTo>
                  <a:lnTo>
                    <a:pt x="52" y="44"/>
                  </a:lnTo>
                  <a:lnTo>
                    <a:pt x="44" y="38"/>
                  </a:lnTo>
                  <a:lnTo>
                    <a:pt x="37" y="34"/>
                  </a:lnTo>
                  <a:lnTo>
                    <a:pt x="28" y="32"/>
                  </a:lnTo>
                  <a:lnTo>
                    <a:pt x="17" y="32"/>
                  </a:lnTo>
                  <a:lnTo>
                    <a:pt x="14" y="31"/>
                  </a:lnTo>
                  <a:lnTo>
                    <a:pt x="11" y="31"/>
                  </a:lnTo>
                  <a:lnTo>
                    <a:pt x="8" y="28"/>
                  </a:lnTo>
                  <a:lnTo>
                    <a:pt x="7" y="27"/>
                  </a:lnTo>
                  <a:lnTo>
                    <a:pt x="3" y="22"/>
                  </a:lnTo>
                  <a:lnTo>
                    <a:pt x="2" y="17"/>
                  </a:lnTo>
                  <a:lnTo>
                    <a:pt x="3" y="11"/>
                  </a:lnTo>
                  <a:lnTo>
                    <a:pt x="7" y="6"/>
                  </a:lnTo>
                  <a:lnTo>
                    <a:pt x="9" y="4"/>
                  </a:lnTo>
                  <a:lnTo>
                    <a:pt x="11" y="1"/>
                  </a:lnTo>
                  <a:lnTo>
                    <a:pt x="14" y="0"/>
                  </a:lnTo>
                  <a:lnTo>
                    <a:pt x="17" y="0"/>
                  </a:lnTo>
                  <a:lnTo>
                    <a:pt x="25" y="0"/>
                  </a:lnTo>
                  <a:lnTo>
                    <a:pt x="33" y="1"/>
                  </a:lnTo>
                  <a:lnTo>
                    <a:pt x="39" y="2"/>
                  </a:lnTo>
                  <a:lnTo>
                    <a:pt x="47" y="5"/>
                  </a:lnTo>
                  <a:lnTo>
                    <a:pt x="53" y="8"/>
                  </a:lnTo>
                  <a:lnTo>
                    <a:pt x="60" y="11"/>
                  </a:lnTo>
                  <a:lnTo>
                    <a:pt x="66" y="14"/>
                  </a:lnTo>
                  <a:lnTo>
                    <a:pt x="71" y="19"/>
                  </a:lnTo>
                  <a:lnTo>
                    <a:pt x="77" y="24"/>
                  </a:lnTo>
                  <a:lnTo>
                    <a:pt x="82" y="28"/>
                  </a:lnTo>
                  <a:lnTo>
                    <a:pt x="85" y="35"/>
                  </a:lnTo>
                  <a:lnTo>
                    <a:pt x="90" y="41"/>
                  </a:lnTo>
                  <a:lnTo>
                    <a:pt x="93" y="48"/>
                  </a:lnTo>
                  <a:lnTo>
                    <a:pt x="95" y="54"/>
                  </a:lnTo>
                  <a:lnTo>
                    <a:pt x="96" y="62"/>
                  </a:lnTo>
                  <a:lnTo>
                    <a:pt x="97" y="69"/>
                  </a:lnTo>
                  <a:close/>
                </a:path>
              </a:pathLst>
            </a:custGeom>
            <a:grpFill/>
            <a:ln>
              <a:noFill/>
            </a:ln>
          </p:spPr>
          <p:txBody>
            <a:bodyPr/>
            <a:lstStyle/>
            <a:p>
              <a:pPr>
                <a:defRPr/>
              </a:pPr>
              <a:endParaRPr lang="zh-CN" altLang="en-US" sz="1350">
                <a:solidFill>
                  <a:prstClr val="black"/>
                </a:solidFill>
              </a:endParaRPr>
            </a:p>
          </p:txBody>
        </p:sp>
        <p:sp>
          <p:nvSpPr>
            <p:cNvPr id="51" name="淘宝店chenying0907 35"/>
            <p:cNvSpPr>
              <a:spLocks/>
            </p:cNvSpPr>
            <p:nvPr/>
          </p:nvSpPr>
          <p:spPr bwMode="auto">
            <a:xfrm>
              <a:off x="8747125" y="439738"/>
              <a:ext cx="84138" cy="303213"/>
            </a:xfrm>
            <a:custGeom>
              <a:avLst/>
              <a:gdLst>
                <a:gd name="T0" fmla="*/ 66 w 159"/>
                <a:gd name="T1" fmla="*/ 96 h 574"/>
                <a:gd name="T2" fmla="*/ 82 w 159"/>
                <a:gd name="T3" fmla="*/ 125 h 574"/>
                <a:gd name="T4" fmla="*/ 54 w 159"/>
                <a:gd name="T5" fmla="*/ 152 h 574"/>
                <a:gd name="T6" fmla="*/ 21 w 159"/>
                <a:gd name="T7" fmla="*/ 189 h 574"/>
                <a:gd name="T8" fmla="*/ 3 w 159"/>
                <a:gd name="T9" fmla="*/ 238 h 574"/>
                <a:gd name="T10" fmla="*/ 1 w 159"/>
                <a:gd name="T11" fmla="*/ 293 h 574"/>
                <a:gd name="T12" fmla="*/ 16 w 159"/>
                <a:gd name="T13" fmla="*/ 335 h 574"/>
                <a:gd name="T14" fmla="*/ 72 w 159"/>
                <a:gd name="T15" fmla="*/ 406 h 574"/>
                <a:gd name="T16" fmla="*/ 112 w 159"/>
                <a:gd name="T17" fmla="*/ 469 h 574"/>
                <a:gd name="T18" fmla="*/ 112 w 159"/>
                <a:gd name="T19" fmla="*/ 514 h 574"/>
                <a:gd name="T20" fmla="*/ 94 w 159"/>
                <a:gd name="T21" fmla="*/ 538 h 574"/>
                <a:gd name="T22" fmla="*/ 70 w 159"/>
                <a:gd name="T23" fmla="*/ 542 h 574"/>
                <a:gd name="T24" fmla="*/ 53 w 159"/>
                <a:gd name="T25" fmla="*/ 536 h 574"/>
                <a:gd name="T26" fmla="*/ 48 w 159"/>
                <a:gd name="T27" fmla="*/ 523 h 574"/>
                <a:gd name="T28" fmla="*/ 52 w 159"/>
                <a:gd name="T29" fmla="*/ 509 h 574"/>
                <a:gd name="T30" fmla="*/ 64 w 159"/>
                <a:gd name="T31" fmla="*/ 500 h 574"/>
                <a:gd name="T32" fmla="*/ 77 w 159"/>
                <a:gd name="T33" fmla="*/ 497 h 574"/>
                <a:gd name="T34" fmla="*/ 82 w 159"/>
                <a:gd name="T35" fmla="*/ 479 h 574"/>
                <a:gd name="T36" fmla="*/ 72 w 159"/>
                <a:gd name="T37" fmla="*/ 469 h 574"/>
                <a:gd name="T38" fmla="*/ 47 w 159"/>
                <a:gd name="T39" fmla="*/ 474 h 574"/>
                <a:gd name="T40" fmla="*/ 25 w 159"/>
                <a:gd name="T41" fmla="*/ 495 h 574"/>
                <a:gd name="T42" fmla="*/ 17 w 159"/>
                <a:gd name="T43" fmla="*/ 522 h 574"/>
                <a:gd name="T44" fmla="*/ 24 w 159"/>
                <a:gd name="T45" fmla="*/ 550 h 574"/>
                <a:gd name="T46" fmla="*/ 55 w 159"/>
                <a:gd name="T47" fmla="*/ 572 h 574"/>
                <a:gd name="T48" fmla="*/ 90 w 159"/>
                <a:gd name="T49" fmla="*/ 572 h 574"/>
                <a:gd name="T50" fmla="*/ 121 w 159"/>
                <a:gd name="T51" fmla="*/ 554 h 574"/>
                <a:gd name="T52" fmla="*/ 142 w 159"/>
                <a:gd name="T53" fmla="*/ 523 h 574"/>
                <a:gd name="T54" fmla="*/ 146 w 159"/>
                <a:gd name="T55" fmla="*/ 475 h 574"/>
                <a:gd name="T56" fmla="*/ 128 w 159"/>
                <a:gd name="T57" fmla="*/ 429 h 574"/>
                <a:gd name="T58" fmla="*/ 71 w 159"/>
                <a:gd name="T59" fmla="*/ 359 h 574"/>
                <a:gd name="T60" fmla="*/ 43 w 159"/>
                <a:gd name="T61" fmla="*/ 318 h 574"/>
                <a:gd name="T62" fmla="*/ 31 w 159"/>
                <a:gd name="T63" fmla="*/ 265 h 574"/>
                <a:gd name="T64" fmla="*/ 47 w 159"/>
                <a:gd name="T65" fmla="*/ 207 h 574"/>
                <a:gd name="T66" fmla="*/ 89 w 159"/>
                <a:gd name="T67" fmla="*/ 164 h 574"/>
                <a:gd name="T68" fmla="*/ 127 w 159"/>
                <a:gd name="T69" fmla="*/ 150 h 574"/>
                <a:gd name="T70" fmla="*/ 143 w 159"/>
                <a:gd name="T71" fmla="*/ 148 h 574"/>
                <a:gd name="T72" fmla="*/ 154 w 159"/>
                <a:gd name="T73" fmla="*/ 144 h 574"/>
                <a:gd name="T74" fmla="*/ 158 w 159"/>
                <a:gd name="T75" fmla="*/ 126 h 574"/>
                <a:gd name="T76" fmla="*/ 147 w 159"/>
                <a:gd name="T77" fmla="*/ 117 h 574"/>
                <a:gd name="T78" fmla="*/ 125 w 159"/>
                <a:gd name="T79" fmla="*/ 116 h 574"/>
                <a:gd name="T80" fmla="*/ 100 w 159"/>
                <a:gd name="T81" fmla="*/ 95 h 574"/>
                <a:gd name="T82" fmla="*/ 97 w 159"/>
                <a:gd name="T83" fmla="*/ 64 h 574"/>
                <a:gd name="T84" fmla="*/ 115 w 159"/>
                <a:gd name="T85" fmla="*/ 38 h 574"/>
                <a:gd name="T86" fmla="*/ 145 w 159"/>
                <a:gd name="T87" fmla="*/ 31 h 574"/>
                <a:gd name="T88" fmla="*/ 156 w 159"/>
                <a:gd name="T89" fmla="*/ 22 h 574"/>
                <a:gd name="T90" fmla="*/ 151 w 159"/>
                <a:gd name="T91" fmla="*/ 4 h 574"/>
                <a:gd name="T92" fmla="*/ 134 w 159"/>
                <a:gd name="T93" fmla="*/ 0 h 574"/>
                <a:gd name="T94" fmla="*/ 106 w 159"/>
                <a:gd name="T95" fmla="*/ 8 h 574"/>
                <a:gd name="T96" fmla="*/ 82 w 159"/>
                <a:gd name="T97" fmla="*/ 24 h 574"/>
                <a:gd name="T98" fmla="*/ 66 w 159"/>
                <a:gd name="T99" fmla="*/ 48 h 5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59" h="574">
                  <a:moveTo>
                    <a:pt x="62" y="69"/>
                  </a:moveTo>
                  <a:lnTo>
                    <a:pt x="63" y="79"/>
                  </a:lnTo>
                  <a:lnTo>
                    <a:pt x="64" y="88"/>
                  </a:lnTo>
                  <a:lnTo>
                    <a:pt x="66" y="96"/>
                  </a:lnTo>
                  <a:lnTo>
                    <a:pt x="68" y="104"/>
                  </a:lnTo>
                  <a:lnTo>
                    <a:pt x="73" y="112"/>
                  </a:lnTo>
                  <a:lnTo>
                    <a:pt x="77" y="118"/>
                  </a:lnTo>
                  <a:lnTo>
                    <a:pt x="82" y="125"/>
                  </a:lnTo>
                  <a:lnTo>
                    <a:pt x="88" y="130"/>
                  </a:lnTo>
                  <a:lnTo>
                    <a:pt x="76" y="136"/>
                  </a:lnTo>
                  <a:lnTo>
                    <a:pt x="65" y="143"/>
                  </a:lnTo>
                  <a:lnTo>
                    <a:pt x="54" y="152"/>
                  </a:lnTo>
                  <a:lnTo>
                    <a:pt x="45" y="159"/>
                  </a:lnTo>
                  <a:lnTo>
                    <a:pt x="36" y="169"/>
                  </a:lnTo>
                  <a:lnTo>
                    <a:pt x="28" y="178"/>
                  </a:lnTo>
                  <a:lnTo>
                    <a:pt x="21" y="189"/>
                  </a:lnTo>
                  <a:lnTo>
                    <a:pt x="16" y="201"/>
                  </a:lnTo>
                  <a:lnTo>
                    <a:pt x="10" y="213"/>
                  </a:lnTo>
                  <a:lnTo>
                    <a:pt x="6" y="225"/>
                  </a:lnTo>
                  <a:lnTo>
                    <a:pt x="3" y="238"/>
                  </a:lnTo>
                  <a:lnTo>
                    <a:pt x="0" y="251"/>
                  </a:lnTo>
                  <a:lnTo>
                    <a:pt x="0" y="265"/>
                  </a:lnTo>
                  <a:lnTo>
                    <a:pt x="0" y="279"/>
                  </a:lnTo>
                  <a:lnTo>
                    <a:pt x="1" y="293"/>
                  </a:lnTo>
                  <a:lnTo>
                    <a:pt x="5" y="307"/>
                  </a:lnTo>
                  <a:lnTo>
                    <a:pt x="8" y="317"/>
                  </a:lnTo>
                  <a:lnTo>
                    <a:pt x="11" y="325"/>
                  </a:lnTo>
                  <a:lnTo>
                    <a:pt x="16" y="335"/>
                  </a:lnTo>
                  <a:lnTo>
                    <a:pt x="21" y="344"/>
                  </a:lnTo>
                  <a:lnTo>
                    <a:pt x="32" y="360"/>
                  </a:lnTo>
                  <a:lnTo>
                    <a:pt x="45" y="376"/>
                  </a:lnTo>
                  <a:lnTo>
                    <a:pt x="72" y="406"/>
                  </a:lnTo>
                  <a:lnTo>
                    <a:pt x="97" y="438"/>
                  </a:lnTo>
                  <a:lnTo>
                    <a:pt x="103" y="448"/>
                  </a:lnTo>
                  <a:lnTo>
                    <a:pt x="108" y="458"/>
                  </a:lnTo>
                  <a:lnTo>
                    <a:pt x="112" y="469"/>
                  </a:lnTo>
                  <a:lnTo>
                    <a:pt x="115" y="481"/>
                  </a:lnTo>
                  <a:lnTo>
                    <a:pt x="115" y="492"/>
                  </a:lnTo>
                  <a:lnTo>
                    <a:pt x="115" y="504"/>
                  </a:lnTo>
                  <a:lnTo>
                    <a:pt x="112" y="514"/>
                  </a:lnTo>
                  <a:lnTo>
                    <a:pt x="107" y="525"/>
                  </a:lnTo>
                  <a:lnTo>
                    <a:pt x="104" y="530"/>
                  </a:lnTo>
                  <a:lnTo>
                    <a:pt x="99" y="535"/>
                  </a:lnTo>
                  <a:lnTo>
                    <a:pt x="94" y="538"/>
                  </a:lnTo>
                  <a:lnTo>
                    <a:pt x="88" y="540"/>
                  </a:lnTo>
                  <a:lnTo>
                    <a:pt x="82" y="542"/>
                  </a:lnTo>
                  <a:lnTo>
                    <a:pt x="76" y="542"/>
                  </a:lnTo>
                  <a:lnTo>
                    <a:pt x="70" y="542"/>
                  </a:lnTo>
                  <a:lnTo>
                    <a:pt x="64" y="542"/>
                  </a:lnTo>
                  <a:lnTo>
                    <a:pt x="60" y="540"/>
                  </a:lnTo>
                  <a:lnTo>
                    <a:pt x="55" y="539"/>
                  </a:lnTo>
                  <a:lnTo>
                    <a:pt x="53" y="536"/>
                  </a:lnTo>
                  <a:lnTo>
                    <a:pt x="51" y="534"/>
                  </a:lnTo>
                  <a:lnTo>
                    <a:pt x="50" y="529"/>
                  </a:lnTo>
                  <a:lnTo>
                    <a:pt x="49" y="526"/>
                  </a:lnTo>
                  <a:lnTo>
                    <a:pt x="48" y="523"/>
                  </a:lnTo>
                  <a:lnTo>
                    <a:pt x="49" y="519"/>
                  </a:lnTo>
                  <a:lnTo>
                    <a:pt x="49" y="515"/>
                  </a:lnTo>
                  <a:lnTo>
                    <a:pt x="51" y="512"/>
                  </a:lnTo>
                  <a:lnTo>
                    <a:pt x="52" y="509"/>
                  </a:lnTo>
                  <a:lnTo>
                    <a:pt x="54" y="506"/>
                  </a:lnTo>
                  <a:lnTo>
                    <a:pt x="58" y="504"/>
                  </a:lnTo>
                  <a:lnTo>
                    <a:pt x="61" y="501"/>
                  </a:lnTo>
                  <a:lnTo>
                    <a:pt x="64" y="500"/>
                  </a:lnTo>
                  <a:lnTo>
                    <a:pt x="68" y="500"/>
                  </a:lnTo>
                  <a:lnTo>
                    <a:pt x="72" y="500"/>
                  </a:lnTo>
                  <a:lnTo>
                    <a:pt x="75" y="499"/>
                  </a:lnTo>
                  <a:lnTo>
                    <a:pt x="77" y="497"/>
                  </a:lnTo>
                  <a:lnTo>
                    <a:pt x="79" y="495"/>
                  </a:lnTo>
                  <a:lnTo>
                    <a:pt x="82" y="491"/>
                  </a:lnTo>
                  <a:lnTo>
                    <a:pt x="82" y="485"/>
                  </a:lnTo>
                  <a:lnTo>
                    <a:pt x="82" y="479"/>
                  </a:lnTo>
                  <a:lnTo>
                    <a:pt x="79" y="474"/>
                  </a:lnTo>
                  <a:lnTo>
                    <a:pt x="77" y="472"/>
                  </a:lnTo>
                  <a:lnTo>
                    <a:pt x="75" y="470"/>
                  </a:lnTo>
                  <a:lnTo>
                    <a:pt x="72" y="469"/>
                  </a:lnTo>
                  <a:lnTo>
                    <a:pt x="68" y="469"/>
                  </a:lnTo>
                  <a:lnTo>
                    <a:pt x="61" y="470"/>
                  </a:lnTo>
                  <a:lnTo>
                    <a:pt x="53" y="471"/>
                  </a:lnTo>
                  <a:lnTo>
                    <a:pt x="47" y="474"/>
                  </a:lnTo>
                  <a:lnTo>
                    <a:pt x="40" y="479"/>
                  </a:lnTo>
                  <a:lnTo>
                    <a:pt x="35" y="483"/>
                  </a:lnTo>
                  <a:lnTo>
                    <a:pt x="30" y="488"/>
                  </a:lnTo>
                  <a:lnTo>
                    <a:pt x="25" y="495"/>
                  </a:lnTo>
                  <a:lnTo>
                    <a:pt x="22" y="501"/>
                  </a:lnTo>
                  <a:lnTo>
                    <a:pt x="19" y="508"/>
                  </a:lnTo>
                  <a:lnTo>
                    <a:pt x="18" y="515"/>
                  </a:lnTo>
                  <a:lnTo>
                    <a:pt x="17" y="522"/>
                  </a:lnTo>
                  <a:lnTo>
                    <a:pt x="17" y="529"/>
                  </a:lnTo>
                  <a:lnTo>
                    <a:pt x="18" y="537"/>
                  </a:lnTo>
                  <a:lnTo>
                    <a:pt x="21" y="543"/>
                  </a:lnTo>
                  <a:lnTo>
                    <a:pt x="24" y="550"/>
                  </a:lnTo>
                  <a:lnTo>
                    <a:pt x="30" y="555"/>
                  </a:lnTo>
                  <a:lnTo>
                    <a:pt x="38" y="563"/>
                  </a:lnTo>
                  <a:lnTo>
                    <a:pt x="47" y="567"/>
                  </a:lnTo>
                  <a:lnTo>
                    <a:pt x="55" y="572"/>
                  </a:lnTo>
                  <a:lnTo>
                    <a:pt x="64" y="574"/>
                  </a:lnTo>
                  <a:lnTo>
                    <a:pt x="73" y="574"/>
                  </a:lnTo>
                  <a:lnTo>
                    <a:pt x="81" y="574"/>
                  </a:lnTo>
                  <a:lnTo>
                    <a:pt x="90" y="572"/>
                  </a:lnTo>
                  <a:lnTo>
                    <a:pt x="99" y="569"/>
                  </a:lnTo>
                  <a:lnTo>
                    <a:pt x="106" y="565"/>
                  </a:lnTo>
                  <a:lnTo>
                    <a:pt x="114" y="560"/>
                  </a:lnTo>
                  <a:lnTo>
                    <a:pt x="121" y="554"/>
                  </a:lnTo>
                  <a:lnTo>
                    <a:pt x="127" y="548"/>
                  </a:lnTo>
                  <a:lnTo>
                    <a:pt x="133" y="540"/>
                  </a:lnTo>
                  <a:lnTo>
                    <a:pt x="138" y="532"/>
                  </a:lnTo>
                  <a:lnTo>
                    <a:pt x="142" y="523"/>
                  </a:lnTo>
                  <a:lnTo>
                    <a:pt x="144" y="513"/>
                  </a:lnTo>
                  <a:lnTo>
                    <a:pt x="147" y="500"/>
                  </a:lnTo>
                  <a:lnTo>
                    <a:pt x="147" y="487"/>
                  </a:lnTo>
                  <a:lnTo>
                    <a:pt x="146" y="475"/>
                  </a:lnTo>
                  <a:lnTo>
                    <a:pt x="143" y="464"/>
                  </a:lnTo>
                  <a:lnTo>
                    <a:pt x="140" y="452"/>
                  </a:lnTo>
                  <a:lnTo>
                    <a:pt x="134" y="440"/>
                  </a:lnTo>
                  <a:lnTo>
                    <a:pt x="128" y="429"/>
                  </a:lnTo>
                  <a:lnTo>
                    <a:pt x="120" y="418"/>
                  </a:lnTo>
                  <a:lnTo>
                    <a:pt x="105" y="398"/>
                  </a:lnTo>
                  <a:lnTo>
                    <a:pt x="88" y="378"/>
                  </a:lnTo>
                  <a:lnTo>
                    <a:pt x="71" y="359"/>
                  </a:lnTo>
                  <a:lnTo>
                    <a:pt x="55" y="339"/>
                  </a:lnTo>
                  <a:lnTo>
                    <a:pt x="51" y="333"/>
                  </a:lnTo>
                  <a:lnTo>
                    <a:pt x="47" y="325"/>
                  </a:lnTo>
                  <a:lnTo>
                    <a:pt x="43" y="318"/>
                  </a:lnTo>
                  <a:lnTo>
                    <a:pt x="39" y="310"/>
                  </a:lnTo>
                  <a:lnTo>
                    <a:pt x="35" y="295"/>
                  </a:lnTo>
                  <a:lnTo>
                    <a:pt x="32" y="280"/>
                  </a:lnTo>
                  <a:lnTo>
                    <a:pt x="31" y="265"/>
                  </a:lnTo>
                  <a:lnTo>
                    <a:pt x="33" y="250"/>
                  </a:lnTo>
                  <a:lnTo>
                    <a:pt x="35" y="235"/>
                  </a:lnTo>
                  <a:lnTo>
                    <a:pt x="40" y="221"/>
                  </a:lnTo>
                  <a:lnTo>
                    <a:pt x="47" y="207"/>
                  </a:lnTo>
                  <a:lnTo>
                    <a:pt x="55" y="195"/>
                  </a:lnTo>
                  <a:lnTo>
                    <a:pt x="65" y="183"/>
                  </a:lnTo>
                  <a:lnTo>
                    <a:pt x="77" y="173"/>
                  </a:lnTo>
                  <a:lnTo>
                    <a:pt x="89" y="164"/>
                  </a:lnTo>
                  <a:lnTo>
                    <a:pt x="103" y="157"/>
                  </a:lnTo>
                  <a:lnTo>
                    <a:pt x="111" y="155"/>
                  </a:lnTo>
                  <a:lnTo>
                    <a:pt x="119" y="152"/>
                  </a:lnTo>
                  <a:lnTo>
                    <a:pt x="127" y="150"/>
                  </a:lnTo>
                  <a:lnTo>
                    <a:pt x="135" y="148"/>
                  </a:lnTo>
                  <a:lnTo>
                    <a:pt x="138" y="149"/>
                  </a:lnTo>
                  <a:lnTo>
                    <a:pt x="139" y="149"/>
                  </a:lnTo>
                  <a:lnTo>
                    <a:pt x="143" y="148"/>
                  </a:lnTo>
                  <a:lnTo>
                    <a:pt x="146" y="147"/>
                  </a:lnTo>
                  <a:lnTo>
                    <a:pt x="149" y="147"/>
                  </a:lnTo>
                  <a:lnTo>
                    <a:pt x="152" y="145"/>
                  </a:lnTo>
                  <a:lnTo>
                    <a:pt x="154" y="144"/>
                  </a:lnTo>
                  <a:lnTo>
                    <a:pt x="156" y="142"/>
                  </a:lnTo>
                  <a:lnTo>
                    <a:pt x="158" y="136"/>
                  </a:lnTo>
                  <a:lnTo>
                    <a:pt x="159" y="131"/>
                  </a:lnTo>
                  <a:lnTo>
                    <a:pt x="158" y="126"/>
                  </a:lnTo>
                  <a:lnTo>
                    <a:pt x="155" y="121"/>
                  </a:lnTo>
                  <a:lnTo>
                    <a:pt x="153" y="119"/>
                  </a:lnTo>
                  <a:lnTo>
                    <a:pt x="151" y="118"/>
                  </a:lnTo>
                  <a:lnTo>
                    <a:pt x="147" y="117"/>
                  </a:lnTo>
                  <a:lnTo>
                    <a:pt x="144" y="117"/>
                  </a:lnTo>
                  <a:lnTo>
                    <a:pt x="140" y="117"/>
                  </a:lnTo>
                  <a:lnTo>
                    <a:pt x="134" y="118"/>
                  </a:lnTo>
                  <a:lnTo>
                    <a:pt x="125" y="116"/>
                  </a:lnTo>
                  <a:lnTo>
                    <a:pt x="116" y="113"/>
                  </a:lnTo>
                  <a:lnTo>
                    <a:pt x="109" y="108"/>
                  </a:lnTo>
                  <a:lnTo>
                    <a:pt x="104" y="102"/>
                  </a:lnTo>
                  <a:lnTo>
                    <a:pt x="100" y="95"/>
                  </a:lnTo>
                  <a:lnTo>
                    <a:pt x="97" y="88"/>
                  </a:lnTo>
                  <a:lnTo>
                    <a:pt x="95" y="80"/>
                  </a:lnTo>
                  <a:lnTo>
                    <a:pt x="95" y="72"/>
                  </a:lnTo>
                  <a:lnTo>
                    <a:pt x="97" y="64"/>
                  </a:lnTo>
                  <a:lnTo>
                    <a:pt x="99" y="56"/>
                  </a:lnTo>
                  <a:lnTo>
                    <a:pt x="103" y="49"/>
                  </a:lnTo>
                  <a:lnTo>
                    <a:pt x="107" y="44"/>
                  </a:lnTo>
                  <a:lnTo>
                    <a:pt x="115" y="38"/>
                  </a:lnTo>
                  <a:lnTo>
                    <a:pt x="122" y="34"/>
                  </a:lnTo>
                  <a:lnTo>
                    <a:pt x="131" y="32"/>
                  </a:lnTo>
                  <a:lnTo>
                    <a:pt x="142" y="32"/>
                  </a:lnTo>
                  <a:lnTo>
                    <a:pt x="145" y="31"/>
                  </a:lnTo>
                  <a:lnTo>
                    <a:pt x="148" y="31"/>
                  </a:lnTo>
                  <a:lnTo>
                    <a:pt x="151" y="28"/>
                  </a:lnTo>
                  <a:lnTo>
                    <a:pt x="153" y="27"/>
                  </a:lnTo>
                  <a:lnTo>
                    <a:pt x="156" y="22"/>
                  </a:lnTo>
                  <a:lnTo>
                    <a:pt x="157" y="17"/>
                  </a:lnTo>
                  <a:lnTo>
                    <a:pt x="156" y="11"/>
                  </a:lnTo>
                  <a:lnTo>
                    <a:pt x="153" y="6"/>
                  </a:lnTo>
                  <a:lnTo>
                    <a:pt x="151" y="4"/>
                  </a:lnTo>
                  <a:lnTo>
                    <a:pt x="148" y="1"/>
                  </a:lnTo>
                  <a:lnTo>
                    <a:pt x="145" y="0"/>
                  </a:lnTo>
                  <a:lnTo>
                    <a:pt x="142" y="0"/>
                  </a:lnTo>
                  <a:lnTo>
                    <a:pt x="134" y="0"/>
                  </a:lnTo>
                  <a:lnTo>
                    <a:pt x="127" y="1"/>
                  </a:lnTo>
                  <a:lnTo>
                    <a:pt x="120" y="2"/>
                  </a:lnTo>
                  <a:lnTo>
                    <a:pt x="113" y="5"/>
                  </a:lnTo>
                  <a:lnTo>
                    <a:pt x="106" y="8"/>
                  </a:lnTo>
                  <a:lnTo>
                    <a:pt x="100" y="11"/>
                  </a:lnTo>
                  <a:lnTo>
                    <a:pt x="93" y="14"/>
                  </a:lnTo>
                  <a:lnTo>
                    <a:pt x="88" y="19"/>
                  </a:lnTo>
                  <a:lnTo>
                    <a:pt x="82" y="24"/>
                  </a:lnTo>
                  <a:lnTo>
                    <a:pt x="77" y="28"/>
                  </a:lnTo>
                  <a:lnTo>
                    <a:pt x="74" y="35"/>
                  </a:lnTo>
                  <a:lnTo>
                    <a:pt x="70" y="41"/>
                  </a:lnTo>
                  <a:lnTo>
                    <a:pt x="66" y="48"/>
                  </a:lnTo>
                  <a:lnTo>
                    <a:pt x="64" y="54"/>
                  </a:lnTo>
                  <a:lnTo>
                    <a:pt x="63" y="62"/>
                  </a:lnTo>
                  <a:lnTo>
                    <a:pt x="62" y="69"/>
                  </a:lnTo>
                  <a:close/>
                </a:path>
              </a:pathLst>
            </a:custGeom>
            <a:grpFill/>
            <a:ln>
              <a:noFill/>
            </a:ln>
          </p:spPr>
          <p:txBody>
            <a:bodyPr/>
            <a:lstStyle/>
            <a:p>
              <a:pPr>
                <a:defRPr/>
              </a:pPr>
              <a:endParaRPr lang="zh-CN" altLang="en-US" sz="1350">
                <a:solidFill>
                  <a:prstClr val="black"/>
                </a:solidFill>
              </a:endParaRPr>
            </a:p>
          </p:txBody>
        </p:sp>
        <p:sp>
          <p:nvSpPr>
            <p:cNvPr id="52" name="淘宝店chenying0907 36"/>
            <p:cNvSpPr>
              <a:spLocks noEditPoints="1"/>
            </p:cNvSpPr>
            <p:nvPr/>
          </p:nvSpPr>
          <p:spPr bwMode="auto">
            <a:xfrm>
              <a:off x="8796338" y="542925"/>
              <a:ext cx="73025" cy="73025"/>
            </a:xfrm>
            <a:custGeom>
              <a:avLst/>
              <a:gdLst>
                <a:gd name="T0" fmla="*/ 77 w 139"/>
                <a:gd name="T1" fmla="*/ 0 h 138"/>
                <a:gd name="T2" fmla="*/ 90 w 139"/>
                <a:gd name="T3" fmla="*/ 3 h 138"/>
                <a:gd name="T4" fmla="*/ 103 w 139"/>
                <a:gd name="T5" fmla="*/ 7 h 138"/>
                <a:gd name="T6" fmla="*/ 114 w 139"/>
                <a:gd name="T7" fmla="*/ 15 h 138"/>
                <a:gd name="T8" fmla="*/ 123 w 139"/>
                <a:gd name="T9" fmla="*/ 25 h 138"/>
                <a:gd name="T10" fmla="*/ 131 w 139"/>
                <a:gd name="T11" fmla="*/ 35 h 138"/>
                <a:gd name="T12" fmla="*/ 135 w 139"/>
                <a:gd name="T13" fmla="*/ 48 h 138"/>
                <a:gd name="T14" fmla="*/ 139 w 139"/>
                <a:gd name="T15" fmla="*/ 61 h 138"/>
                <a:gd name="T16" fmla="*/ 139 w 139"/>
                <a:gd name="T17" fmla="*/ 75 h 138"/>
                <a:gd name="T18" fmla="*/ 135 w 139"/>
                <a:gd name="T19" fmla="*/ 89 h 138"/>
                <a:gd name="T20" fmla="*/ 131 w 139"/>
                <a:gd name="T21" fmla="*/ 101 h 138"/>
                <a:gd name="T22" fmla="*/ 123 w 139"/>
                <a:gd name="T23" fmla="*/ 112 h 138"/>
                <a:gd name="T24" fmla="*/ 114 w 139"/>
                <a:gd name="T25" fmla="*/ 122 h 138"/>
                <a:gd name="T26" fmla="*/ 103 w 139"/>
                <a:gd name="T27" fmla="*/ 129 h 138"/>
                <a:gd name="T28" fmla="*/ 90 w 139"/>
                <a:gd name="T29" fmla="*/ 135 h 138"/>
                <a:gd name="T30" fmla="*/ 77 w 139"/>
                <a:gd name="T31" fmla="*/ 137 h 138"/>
                <a:gd name="T32" fmla="*/ 63 w 139"/>
                <a:gd name="T33" fmla="*/ 137 h 138"/>
                <a:gd name="T34" fmla="*/ 49 w 139"/>
                <a:gd name="T35" fmla="*/ 135 h 138"/>
                <a:gd name="T36" fmla="*/ 37 w 139"/>
                <a:gd name="T37" fmla="*/ 129 h 138"/>
                <a:gd name="T38" fmla="*/ 26 w 139"/>
                <a:gd name="T39" fmla="*/ 122 h 138"/>
                <a:gd name="T40" fmla="*/ 17 w 139"/>
                <a:gd name="T41" fmla="*/ 112 h 138"/>
                <a:gd name="T42" fmla="*/ 9 w 139"/>
                <a:gd name="T43" fmla="*/ 101 h 138"/>
                <a:gd name="T44" fmla="*/ 4 w 139"/>
                <a:gd name="T45" fmla="*/ 89 h 138"/>
                <a:gd name="T46" fmla="*/ 1 w 139"/>
                <a:gd name="T47" fmla="*/ 75 h 138"/>
                <a:gd name="T48" fmla="*/ 1 w 139"/>
                <a:gd name="T49" fmla="*/ 61 h 138"/>
                <a:gd name="T50" fmla="*/ 4 w 139"/>
                <a:gd name="T51" fmla="*/ 48 h 138"/>
                <a:gd name="T52" fmla="*/ 9 w 139"/>
                <a:gd name="T53" fmla="*/ 35 h 138"/>
                <a:gd name="T54" fmla="*/ 17 w 139"/>
                <a:gd name="T55" fmla="*/ 25 h 138"/>
                <a:gd name="T56" fmla="*/ 26 w 139"/>
                <a:gd name="T57" fmla="*/ 15 h 138"/>
                <a:gd name="T58" fmla="*/ 37 w 139"/>
                <a:gd name="T59" fmla="*/ 7 h 138"/>
                <a:gd name="T60" fmla="*/ 49 w 139"/>
                <a:gd name="T61" fmla="*/ 3 h 138"/>
                <a:gd name="T62" fmla="*/ 63 w 139"/>
                <a:gd name="T63" fmla="*/ 0 h 138"/>
                <a:gd name="T64" fmla="*/ 69 w 139"/>
                <a:gd name="T65" fmla="*/ 30 h 138"/>
                <a:gd name="T66" fmla="*/ 62 w 139"/>
                <a:gd name="T67" fmla="*/ 31 h 138"/>
                <a:gd name="T68" fmla="*/ 49 w 139"/>
                <a:gd name="T69" fmla="*/ 37 h 138"/>
                <a:gd name="T70" fmla="*/ 38 w 139"/>
                <a:gd name="T71" fmla="*/ 47 h 138"/>
                <a:gd name="T72" fmla="*/ 33 w 139"/>
                <a:gd name="T73" fmla="*/ 61 h 138"/>
                <a:gd name="T74" fmla="*/ 33 w 139"/>
                <a:gd name="T75" fmla="*/ 77 h 138"/>
                <a:gd name="T76" fmla="*/ 38 w 139"/>
                <a:gd name="T77" fmla="*/ 89 h 138"/>
                <a:gd name="T78" fmla="*/ 49 w 139"/>
                <a:gd name="T79" fmla="*/ 100 h 138"/>
                <a:gd name="T80" fmla="*/ 62 w 139"/>
                <a:gd name="T81" fmla="*/ 106 h 138"/>
                <a:gd name="T82" fmla="*/ 77 w 139"/>
                <a:gd name="T83" fmla="*/ 106 h 138"/>
                <a:gd name="T84" fmla="*/ 91 w 139"/>
                <a:gd name="T85" fmla="*/ 100 h 138"/>
                <a:gd name="T86" fmla="*/ 102 w 139"/>
                <a:gd name="T87" fmla="*/ 89 h 138"/>
                <a:gd name="T88" fmla="*/ 107 w 139"/>
                <a:gd name="T89" fmla="*/ 77 h 138"/>
                <a:gd name="T90" fmla="*/ 107 w 139"/>
                <a:gd name="T91" fmla="*/ 61 h 138"/>
                <a:gd name="T92" fmla="*/ 102 w 139"/>
                <a:gd name="T93" fmla="*/ 47 h 138"/>
                <a:gd name="T94" fmla="*/ 91 w 139"/>
                <a:gd name="T95" fmla="*/ 37 h 138"/>
                <a:gd name="T96" fmla="*/ 77 w 139"/>
                <a:gd name="T97" fmla="*/ 31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39" h="138">
                  <a:moveTo>
                    <a:pt x="69" y="0"/>
                  </a:moveTo>
                  <a:lnTo>
                    <a:pt x="77" y="0"/>
                  </a:lnTo>
                  <a:lnTo>
                    <a:pt x="84" y="1"/>
                  </a:lnTo>
                  <a:lnTo>
                    <a:pt x="90" y="3"/>
                  </a:lnTo>
                  <a:lnTo>
                    <a:pt x="96" y="5"/>
                  </a:lnTo>
                  <a:lnTo>
                    <a:pt x="103" y="7"/>
                  </a:lnTo>
                  <a:lnTo>
                    <a:pt x="108" y="12"/>
                  </a:lnTo>
                  <a:lnTo>
                    <a:pt x="114" y="15"/>
                  </a:lnTo>
                  <a:lnTo>
                    <a:pt x="119" y="19"/>
                  </a:lnTo>
                  <a:lnTo>
                    <a:pt x="123" y="25"/>
                  </a:lnTo>
                  <a:lnTo>
                    <a:pt x="127" y="30"/>
                  </a:lnTo>
                  <a:lnTo>
                    <a:pt x="131" y="35"/>
                  </a:lnTo>
                  <a:lnTo>
                    <a:pt x="133" y="42"/>
                  </a:lnTo>
                  <a:lnTo>
                    <a:pt x="135" y="48"/>
                  </a:lnTo>
                  <a:lnTo>
                    <a:pt x="138" y="55"/>
                  </a:lnTo>
                  <a:lnTo>
                    <a:pt x="139" y="61"/>
                  </a:lnTo>
                  <a:lnTo>
                    <a:pt x="139" y="69"/>
                  </a:lnTo>
                  <a:lnTo>
                    <a:pt x="139" y="75"/>
                  </a:lnTo>
                  <a:lnTo>
                    <a:pt x="138" y="83"/>
                  </a:lnTo>
                  <a:lnTo>
                    <a:pt x="135" y="89"/>
                  </a:lnTo>
                  <a:lnTo>
                    <a:pt x="133" y="96"/>
                  </a:lnTo>
                  <a:lnTo>
                    <a:pt x="131" y="101"/>
                  </a:lnTo>
                  <a:lnTo>
                    <a:pt x="127" y="107"/>
                  </a:lnTo>
                  <a:lnTo>
                    <a:pt x="123" y="112"/>
                  </a:lnTo>
                  <a:lnTo>
                    <a:pt x="119" y="118"/>
                  </a:lnTo>
                  <a:lnTo>
                    <a:pt x="114" y="122"/>
                  </a:lnTo>
                  <a:lnTo>
                    <a:pt x="108" y="126"/>
                  </a:lnTo>
                  <a:lnTo>
                    <a:pt x="103" y="129"/>
                  </a:lnTo>
                  <a:lnTo>
                    <a:pt x="96" y="133"/>
                  </a:lnTo>
                  <a:lnTo>
                    <a:pt x="90" y="135"/>
                  </a:lnTo>
                  <a:lnTo>
                    <a:pt x="84" y="136"/>
                  </a:lnTo>
                  <a:lnTo>
                    <a:pt x="77" y="137"/>
                  </a:lnTo>
                  <a:lnTo>
                    <a:pt x="69" y="138"/>
                  </a:lnTo>
                  <a:lnTo>
                    <a:pt x="63" y="137"/>
                  </a:lnTo>
                  <a:lnTo>
                    <a:pt x="55" y="136"/>
                  </a:lnTo>
                  <a:lnTo>
                    <a:pt x="49" y="135"/>
                  </a:lnTo>
                  <a:lnTo>
                    <a:pt x="42" y="133"/>
                  </a:lnTo>
                  <a:lnTo>
                    <a:pt x="37" y="129"/>
                  </a:lnTo>
                  <a:lnTo>
                    <a:pt x="32" y="126"/>
                  </a:lnTo>
                  <a:lnTo>
                    <a:pt x="26" y="122"/>
                  </a:lnTo>
                  <a:lnTo>
                    <a:pt x="21" y="118"/>
                  </a:lnTo>
                  <a:lnTo>
                    <a:pt x="17" y="112"/>
                  </a:lnTo>
                  <a:lnTo>
                    <a:pt x="12" y="107"/>
                  </a:lnTo>
                  <a:lnTo>
                    <a:pt x="9" y="101"/>
                  </a:lnTo>
                  <a:lnTo>
                    <a:pt x="6" y="96"/>
                  </a:lnTo>
                  <a:lnTo>
                    <a:pt x="4" y="89"/>
                  </a:lnTo>
                  <a:lnTo>
                    <a:pt x="3" y="83"/>
                  </a:lnTo>
                  <a:lnTo>
                    <a:pt x="1" y="75"/>
                  </a:lnTo>
                  <a:lnTo>
                    <a:pt x="0" y="69"/>
                  </a:lnTo>
                  <a:lnTo>
                    <a:pt x="1" y="61"/>
                  </a:lnTo>
                  <a:lnTo>
                    <a:pt x="3" y="55"/>
                  </a:lnTo>
                  <a:lnTo>
                    <a:pt x="4" y="48"/>
                  </a:lnTo>
                  <a:lnTo>
                    <a:pt x="6" y="42"/>
                  </a:lnTo>
                  <a:lnTo>
                    <a:pt x="9" y="35"/>
                  </a:lnTo>
                  <a:lnTo>
                    <a:pt x="12" y="30"/>
                  </a:lnTo>
                  <a:lnTo>
                    <a:pt x="17" y="25"/>
                  </a:lnTo>
                  <a:lnTo>
                    <a:pt x="21" y="19"/>
                  </a:lnTo>
                  <a:lnTo>
                    <a:pt x="26" y="15"/>
                  </a:lnTo>
                  <a:lnTo>
                    <a:pt x="32" y="12"/>
                  </a:lnTo>
                  <a:lnTo>
                    <a:pt x="37" y="7"/>
                  </a:lnTo>
                  <a:lnTo>
                    <a:pt x="42" y="5"/>
                  </a:lnTo>
                  <a:lnTo>
                    <a:pt x="49" y="3"/>
                  </a:lnTo>
                  <a:lnTo>
                    <a:pt x="55" y="1"/>
                  </a:lnTo>
                  <a:lnTo>
                    <a:pt x="63" y="0"/>
                  </a:lnTo>
                  <a:lnTo>
                    <a:pt x="69" y="0"/>
                  </a:lnTo>
                  <a:close/>
                  <a:moveTo>
                    <a:pt x="69" y="30"/>
                  </a:moveTo>
                  <a:lnTo>
                    <a:pt x="69" y="30"/>
                  </a:lnTo>
                  <a:lnTo>
                    <a:pt x="62" y="31"/>
                  </a:lnTo>
                  <a:lnTo>
                    <a:pt x="55" y="33"/>
                  </a:lnTo>
                  <a:lnTo>
                    <a:pt x="49" y="37"/>
                  </a:lnTo>
                  <a:lnTo>
                    <a:pt x="42" y="42"/>
                  </a:lnTo>
                  <a:lnTo>
                    <a:pt x="38" y="47"/>
                  </a:lnTo>
                  <a:lnTo>
                    <a:pt x="35" y="54"/>
                  </a:lnTo>
                  <a:lnTo>
                    <a:pt x="33" y="61"/>
                  </a:lnTo>
                  <a:lnTo>
                    <a:pt x="32" y="69"/>
                  </a:lnTo>
                  <a:lnTo>
                    <a:pt x="33" y="77"/>
                  </a:lnTo>
                  <a:lnTo>
                    <a:pt x="35" y="83"/>
                  </a:lnTo>
                  <a:lnTo>
                    <a:pt x="38" y="89"/>
                  </a:lnTo>
                  <a:lnTo>
                    <a:pt x="42" y="96"/>
                  </a:lnTo>
                  <a:lnTo>
                    <a:pt x="49" y="100"/>
                  </a:lnTo>
                  <a:lnTo>
                    <a:pt x="55" y="104"/>
                  </a:lnTo>
                  <a:lnTo>
                    <a:pt x="62" y="106"/>
                  </a:lnTo>
                  <a:lnTo>
                    <a:pt x="69" y="107"/>
                  </a:lnTo>
                  <a:lnTo>
                    <a:pt x="77" y="106"/>
                  </a:lnTo>
                  <a:lnTo>
                    <a:pt x="85" y="104"/>
                  </a:lnTo>
                  <a:lnTo>
                    <a:pt x="91" y="100"/>
                  </a:lnTo>
                  <a:lnTo>
                    <a:pt x="96" y="96"/>
                  </a:lnTo>
                  <a:lnTo>
                    <a:pt x="102" y="89"/>
                  </a:lnTo>
                  <a:lnTo>
                    <a:pt x="105" y="83"/>
                  </a:lnTo>
                  <a:lnTo>
                    <a:pt x="107" y="77"/>
                  </a:lnTo>
                  <a:lnTo>
                    <a:pt x="108" y="69"/>
                  </a:lnTo>
                  <a:lnTo>
                    <a:pt x="107" y="61"/>
                  </a:lnTo>
                  <a:lnTo>
                    <a:pt x="105" y="54"/>
                  </a:lnTo>
                  <a:lnTo>
                    <a:pt x="102" y="47"/>
                  </a:lnTo>
                  <a:lnTo>
                    <a:pt x="96" y="42"/>
                  </a:lnTo>
                  <a:lnTo>
                    <a:pt x="91" y="37"/>
                  </a:lnTo>
                  <a:lnTo>
                    <a:pt x="85" y="33"/>
                  </a:lnTo>
                  <a:lnTo>
                    <a:pt x="77" y="31"/>
                  </a:lnTo>
                  <a:lnTo>
                    <a:pt x="69" y="30"/>
                  </a:lnTo>
                  <a:close/>
                </a:path>
              </a:pathLst>
            </a:custGeom>
            <a:grpFill/>
            <a:ln>
              <a:noFill/>
            </a:ln>
          </p:spPr>
          <p:txBody>
            <a:bodyPr/>
            <a:lstStyle/>
            <a:p>
              <a:pPr>
                <a:defRPr/>
              </a:pPr>
              <a:endParaRPr lang="zh-CN" altLang="en-US" sz="1350">
                <a:solidFill>
                  <a:prstClr val="black"/>
                </a:solidFill>
              </a:endParaRPr>
            </a:p>
          </p:txBody>
        </p:sp>
        <p:sp>
          <p:nvSpPr>
            <p:cNvPr id="53" name="淘宝店chenying0907 37"/>
            <p:cNvSpPr>
              <a:spLocks/>
            </p:cNvSpPr>
            <p:nvPr/>
          </p:nvSpPr>
          <p:spPr bwMode="auto">
            <a:xfrm>
              <a:off x="7948613" y="334963"/>
              <a:ext cx="796925" cy="19050"/>
            </a:xfrm>
            <a:custGeom>
              <a:avLst/>
              <a:gdLst>
                <a:gd name="T0" fmla="*/ 1488 w 1506"/>
                <a:gd name="T1" fmla="*/ 0 h 36"/>
                <a:gd name="T2" fmla="*/ 18 w 1506"/>
                <a:gd name="T3" fmla="*/ 0 h 36"/>
                <a:gd name="T4" fmla="*/ 15 w 1506"/>
                <a:gd name="T5" fmla="*/ 0 h 36"/>
                <a:gd name="T6" fmla="*/ 11 w 1506"/>
                <a:gd name="T7" fmla="*/ 1 h 36"/>
                <a:gd name="T8" fmla="*/ 7 w 1506"/>
                <a:gd name="T9" fmla="*/ 3 h 36"/>
                <a:gd name="T10" fmla="*/ 5 w 1506"/>
                <a:gd name="T11" fmla="*/ 5 h 36"/>
                <a:gd name="T12" fmla="*/ 3 w 1506"/>
                <a:gd name="T13" fmla="*/ 7 h 36"/>
                <a:gd name="T14" fmla="*/ 1 w 1506"/>
                <a:gd name="T15" fmla="*/ 10 h 36"/>
                <a:gd name="T16" fmla="*/ 0 w 1506"/>
                <a:gd name="T17" fmla="*/ 14 h 36"/>
                <a:gd name="T18" fmla="*/ 0 w 1506"/>
                <a:gd name="T19" fmla="*/ 18 h 36"/>
                <a:gd name="T20" fmla="*/ 0 w 1506"/>
                <a:gd name="T21" fmla="*/ 21 h 36"/>
                <a:gd name="T22" fmla="*/ 1 w 1506"/>
                <a:gd name="T23" fmla="*/ 26 h 36"/>
                <a:gd name="T24" fmla="*/ 3 w 1506"/>
                <a:gd name="T25" fmla="*/ 29 h 36"/>
                <a:gd name="T26" fmla="*/ 5 w 1506"/>
                <a:gd name="T27" fmla="*/ 31 h 36"/>
                <a:gd name="T28" fmla="*/ 7 w 1506"/>
                <a:gd name="T29" fmla="*/ 33 h 36"/>
                <a:gd name="T30" fmla="*/ 11 w 1506"/>
                <a:gd name="T31" fmla="*/ 35 h 36"/>
                <a:gd name="T32" fmla="*/ 15 w 1506"/>
                <a:gd name="T33" fmla="*/ 36 h 36"/>
                <a:gd name="T34" fmla="*/ 18 w 1506"/>
                <a:gd name="T35" fmla="*/ 36 h 36"/>
                <a:gd name="T36" fmla="*/ 1488 w 1506"/>
                <a:gd name="T37" fmla="*/ 36 h 36"/>
                <a:gd name="T38" fmla="*/ 1491 w 1506"/>
                <a:gd name="T39" fmla="*/ 36 h 36"/>
                <a:gd name="T40" fmla="*/ 1494 w 1506"/>
                <a:gd name="T41" fmla="*/ 35 h 36"/>
                <a:gd name="T42" fmla="*/ 1498 w 1506"/>
                <a:gd name="T43" fmla="*/ 33 h 36"/>
                <a:gd name="T44" fmla="*/ 1501 w 1506"/>
                <a:gd name="T45" fmla="*/ 31 h 36"/>
                <a:gd name="T46" fmla="*/ 1503 w 1506"/>
                <a:gd name="T47" fmla="*/ 29 h 36"/>
                <a:gd name="T48" fmla="*/ 1505 w 1506"/>
                <a:gd name="T49" fmla="*/ 26 h 36"/>
                <a:gd name="T50" fmla="*/ 1506 w 1506"/>
                <a:gd name="T51" fmla="*/ 21 h 36"/>
                <a:gd name="T52" fmla="*/ 1506 w 1506"/>
                <a:gd name="T53" fmla="*/ 18 h 36"/>
                <a:gd name="T54" fmla="*/ 1506 w 1506"/>
                <a:gd name="T55" fmla="*/ 14 h 36"/>
                <a:gd name="T56" fmla="*/ 1505 w 1506"/>
                <a:gd name="T57" fmla="*/ 10 h 36"/>
                <a:gd name="T58" fmla="*/ 1503 w 1506"/>
                <a:gd name="T59" fmla="*/ 7 h 36"/>
                <a:gd name="T60" fmla="*/ 1501 w 1506"/>
                <a:gd name="T61" fmla="*/ 5 h 36"/>
                <a:gd name="T62" fmla="*/ 1498 w 1506"/>
                <a:gd name="T63" fmla="*/ 3 h 36"/>
                <a:gd name="T64" fmla="*/ 1494 w 1506"/>
                <a:gd name="T65" fmla="*/ 1 h 36"/>
                <a:gd name="T66" fmla="*/ 1491 w 1506"/>
                <a:gd name="T67" fmla="*/ 0 h 36"/>
                <a:gd name="T68" fmla="*/ 1488 w 1506"/>
                <a:gd name="T69" fmla="*/ 0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506" h="36">
                  <a:moveTo>
                    <a:pt x="1488" y="0"/>
                  </a:moveTo>
                  <a:lnTo>
                    <a:pt x="18" y="0"/>
                  </a:lnTo>
                  <a:lnTo>
                    <a:pt x="15" y="0"/>
                  </a:lnTo>
                  <a:lnTo>
                    <a:pt x="11" y="1"/>
                  </a:lnTo>
                  <a:lnTo>
                    <a:pt x="7" y="3"/>
                  </a:lnTo>
                  <a:lnTo>
                    <a:pt x="5" y="5"/>
                  </a:lnTo>
                  <a:lnTo>
                    <a:pt x="3" y="7"/>
                  </a:lnTo>
                  <a:lnTo>
                    <a:pt x="1" y="10"/>
                  </a:lnTo>
                  <a:lnTo>
                    <a:pt x="0" y="14"/>
                  </a:lnTo>
                  <a:lnTo>
                    <a:pt x="0" y="18"/>
                  </a:lnTo>
                  <a:lnTo>
                    <a:pt x="0" y="21"/>
                  </a:lnTo>
                  <a:lnTo>
                    <a:pt x="1" y="26"/>
                  </a:lnTo>
                  <a:lnTo>
                    <a:pt x="3" y="29"/>
                  </a:lnTo>
                  <a:lnTo>
                    <a:pt x="5" y="31"/>
                  </a:lnTo>
                  <a:lnTo>
                    <a:pt x="7" y="33"/>
                  </a:lnTo>
                  <a:lnTo>
                    <a:pt x="11" y="35"/>
                  </a:lnTo>
                  <a:lnTo>
                    <a:pt x="15" y="36"/>
                  </a:lnTo>
                  <a:lnTo>
                    <a:pt x="18" y="36"/>
                  </a:lnTo>
                  <a:lnTo>
                    <a:pt x="1488" y="36"/>
                  </a:lnTo>
                  <a:lnTo>
                    <a:pt x="1491" y="36"/>
                  </a:lnTo>
                  <a:lnTo>
                    <a:pt x="1494" y="35"/>
                  </a:lnTo>
                  <a:lnTo>
                    <a:pt x="1498" y="33"/>
                  </a:lnTo>
                  <a:lnTo>
                    <a:pt x="1501" y="31"/>
                  </a:lnTo>
                  <a:lnTo>
                    <a:pt x="1503" y="29"/>
                  </a:lnTo>
                  <a:lnTo>
                    <a:pt x="1505" y="26"/>
                  </a:lnTo>
                  <a:lnTo>
                    <a:pt x="1506" y="21"/>
                  </a:lnTo>
                  <a:lnTo>
                    <a:pt x="1506" y="18"/>
                  </a:lnTo>
                  <a:lnTo>
                    <a:pt x="1506" y="14"/>
                  </a:lnTo>
                  <a:lnTo>
                    <a:pt x="1505" y="10"/>
                  </a:lnTo>
                  <a:lnTo>
                    <a:pt x="1503" y="7"/>
                  </a:lnTo>
                  <a:lnTo>
                    <a:pt x="1501" y="5"/>
                  </a:lnTo>
                  <a:lnTo>
                    <a:pt x="1498" y="3"/>
                  </a:lnTo>
                  <a:lnTo>
                    <a:pt x="1494" y="1"/>
                  </a:lnTo>
                  <a:lnTo>
                    <a:pt x="1491" y="0"/>
                  </a:lnTo>
                  <a:lnTo>
                    <a:pt x="1488" y="0"/>
                  </a:lnTo>
                  <a:close/>
                </a:path>
              </a:pathLst>
            </a:custGeom>
            <a:grpFill/>
            <a:ln>
              <a:noFill/>
            </a:ln>
          </p:spPr>
          <p:txBody>
            <a:bodyPr/>
            <a:lstStyle/>
            <a:p>
              <a:pPr>
                <a:defRPr/>
              </a:pPr>
              <a:endParaRPr lang="zh-CN" altLang="en-US" sz="1350">
                <a:solidFill>
                  <a:prstClr val="black"/>
                </a:solidFill>
              </a:endParaRPr>
            </a:p>
          </p:txBody>
        </p:sp>
        <p:sp>
          <p:nvSpPr>
            <p:cNvPr id="54" name="淘宝店chenying0907 38"/>
            <p:cNvSpPr>
              <a:spLocks/>
            </p:cNvSpPr>
            <p:nvPr/>
          </p:nvSpPr>
          <p:spPr bwMode="auto">
            <a:xfrm>
              <a:off x="8431213" y="341313"/>
              <a:ext cx="304800" cy="84138"/>
            </a:xfrm>
            <a:custGeom>
              <a:avLst/>
              <a:gdLst>
                <a:gd name="T0" fmla="*/ 478 w 574"/>
                <a:gd name="T1" fmla="*/ 93 h 158"/>
                <a:gd name="T2" fmla="*/ 450 w 574"/>
                <a:gd name="T3" fmla="*/ 76 h 158"/>
                <a:gd name="T4" fmla="*/ 423 w 574"/>
                <a:gd name="T5" fmla="*/ 103 h 158"/>
                <a:gd name="T6" fmla="*/ 384 w 574"/>
                <a:gd name="T7" fmla="*/ 137 h 158"/>
                <a:gd name="T8" fmla="*/ 336 w 574"/>
                <a:gd name="T9" fmla="*/ 155 h 158"/>
                <a:gd name="T10" fmla="*/ 281 w 574"/>
                <a:gd name="T11" fmla="*/ 156 h 158"/>
                <a:gd name="T12" fmla="*/ 239 w 574"/>
                <a:gd name="T13" fmla="*/ 142 h 158"/>
                <a:gd name="T14" fmla="*/ 167 w 574"/>
                <a:gd name="T15" fmla="*/ 86 h 158"/>
                <a:gd name="T16" fmla="*/ 105 w 574"/>
                <a:gd name="T17" fmla="*/ 46 h 158"/>
                <a:gd name="T18" fmla="*/ 60 w 574"/>
                <a:gd name="T19" fmla="*/ 46 h 158"/>
                <a:gd name="T20" fmla="*/ 36 w 574"/>
                <a:gd name="T21" fmla="*/ 64 h 158"/>
                <a:gd name="T22" fmla="*/ 32 w 574"/>
                <a:gd name="T23" fmla="*/ 88 h 158"/>
                <a:gd name="T24" fmla="*/ 38 w 574"/>
                <a:gd name="T25" fmla="*/ 106 h 158"/>
                <a:gd name="T26" fmla="*/ 51 w 574"/>
                <a:gd name="T27" fmla="*/ 110 h 158"/>
                <a:gd name="T28" fmla="*/ 65 w 574"/>
                <a:gd name="T29" fmla="*/ 106 h 158"/>
                <a:gd name="T30" fmla="*/ 74 w 574"/>
                <a:gd name="T31" fmla="*/ 95 h 158"/>
                <a:gd name="T32" fmla="*/ 77 w 574"/>
                <a:gd name="T33" fmla="*/ 81 h 158"/>
                <a:gd name="T34" fmla="*/ 95 w 574"/>
                <a:gd name="T35" fmla="*/ 76 h 158"/>
                <a:gd name="T36" fmla="*/ 104 w 574"/>
                <a:gd name="T37" fmla="*/ 87 h 158"/>
                <a:gd name="T38" fmla="*/ 100 w 574"/>
                <a:gd name="T39" fmla="*/ 111 h 158"/>
                <a:gd name="T40" fmla="*/ 79 w 574"/>
                <a:gd name="T41" fmla="*/ 133 h 158"/>
                <a:gd name="T42" fmla="*/ 51 w 574"/>
                <a:gd name="T43" fmla="*/ 142 h 158"/>
                <a:gd name="T44" fmla="*/ 24 w 574"/>
                <a:gd name="T45" fmla="*/ 134 h 158"/>
                <a:gd name="T46" fmla="*/ 2 w 574"/>
                <a:gd name="T47" fmla="*/ 103 h 158"/>
                <a:gd name="T48" fmla="*/ 2 w 574"/>
                <a:gd name="T49" fmla="*/ 69 h 158"/>
                <a:gd name="T50" fmla="*/ 20 w 574"/>
                <a:gd name="T51" fmla="*/ 37 h 158"/>
                <a:gd name="T52" fmla="*/ 51 w 574"/>
                <a:gd name="T53" fmla="*/ 17 h 158"/>
                <a:gd name="T54" fmla="*/ 99 w 574"/>
                <a:gd name="T55" fmla="*/ 13 h 158"/>
                <a:gd name="T56" fmla="*/ 145 w 574"/>
                <a:gd name="T57" fmla="*/ 31 h 158"/>
                <a:gd name="T58" fmla="*/ 215 w 574"/>
                <a:gd name="T59" fmla="*/ 87 h 158"/>
                <a:gd name="T60" fmla="*/ 256 w 574"/>
                <a:gd name="T61" fmla="*/ 116 h 158"/>
                <a:gd name="T62" fmla="*/ 309 w 574"/>
                <a:gd name="T63" fmla="*/ 127 h 158"/>
                <a:gd name="T64" fmla="*/ 366 w 574"/>
                <a:gd name="T65" fmla="*/ 111 h 158"/>
                <a:gd name="T66" fmla="*/ 410 w 574"/>
                <a:gd name="T67" fmla="*/ 69 h 158"/>
                <a:gd name="T68" fmla="*/ 424 w 574"/>
                <a:gd name="T69" fmla="*/ 31 h 158"/>
                <a:gd name="T70" fmla="*/ 426 w 574"/>
                <a:gd name="T71" fmla="*/ 16 h 158"/>
                <a:gd name="T72" fmla="*/ 430 w 574"/>
                <a:gd name="T73" fmla="*/ 4 h 158"/>
                <a:gd name="T74" fmla="*/ 449 w 574"/>
                <a:gd name="T75" fmla="*/ 1 h 158"/>
                <a:gd name="T76" fmla="*/ 457 w 574"/>
                <a:gd name="T77" fmla="*/ 10 h 158"/>
                <a:gd name="T78" fmla="*/ 458 w 574"/>
                <a:gd name="T79" fmla="*/ 33 h 158"/>
                <a:gd name="T80" fmla="*/ 479 w 574"/>
                <a:gd name="T81" fmla="*/ 59 h 158"/>
                <a:gd name="T82" fmla="*/ 510 w 574"/>
                <a:gd name="T83" fmla="*/ 62 h 158"/>
                <a:gd name="T84" fmla="*/ 536 w 574"/>
                <a:gd name="T85" fmla="*/ 44 h 158"/>
                <a:gd name="T86" fmla="*/ 542 w 574"/>
                <a:gd name="T87" fmla="*/ 13 h 158"/>
                <a:gd name="T88" fmla="*/ 552 w 574"/>
                <a:gd name="T89" fmla="*/ 3 h 158"/>
                <a:gd name="T90" fmla="*/ 571 w 574"/>
                <a:gd name="T91" fmla="*/ 7 h 158"/>
                <a:gd name="T92" fmla="*/ 574 w 574"/>
                <a:gd name="T93" fmla="*/ 23 h 158"/>
                <a:gd name="T94" fmla="*/ 566 w 574"/>
                <a:gd name="T95" fmla="*/ 53 h 158"/>
                <a:gd name="T96" fmla="*/ 550 w 574"/>
                <a:gd name="T97" fmla="*/ 76 h 158"/>
                <a:gd name="T98" fmla="*/ 526 w 574"/>
                <a:gd name="T99" fmla="*/ 91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574" h="158">
                  <a:moveTo>
                    <a:pt x="505" y="96"/>
                  </a:moveTo>
                  <a:lnTo>
                    <a:pt x="495" y="96"/>
                  </a:lnTo>
                  <a:lnTo>
                    <a:pt x="486" y="95"/>
                  </a:lnTo>
                  <a:lnTo>
                    <a:pt x="478" y="93"/>
                  </a:lnTo>
                  <a:lnTo>
                    <a:pt x="470" y="89"/>
                  </a:lnTo>
                  <a:lnTo>
                    <a:pt x="463" y="86"/>
                  </a:lnTo>
                  <a:lnTo>
                    <a:pt x="456" y="81"/>
                  </a:lnTo>
                  <a:lnTo>
                    <a:pt x="450" y="76"/>
                  </a:lnTo>
                  <a:lnTo>
                    <a:pt x="443" y="70"/>
                  </a:lnTo>
                  <a:lnTo>
                    <a:pt x="438" y="82"/>
                  </a:lnTo>
                  <a:lnTo>
                    <a:pt x="431" y="93"/>
                  </a:lnTo>
                  <a:lnTo>
                    <a:pt x="423" y="103"/>
                  </a:lnTo>
                  <a:lnTo>
                    <a:pt x="414" y="113"/>
                  </a:lnTo>
                  <a:lnTo>
                    <a:pt x="405" y="122"/>
                  </a:lnTo>
                  <a:lnTo>
                    <a:pt x="395" y="130"/>
                  </a:lnTo>
                  <a:lnTo>
                    <a:pt x="384" y="137"/>
                  </a:lnTo>
                  <a:lnTo>
                    <a:pt x="373" y="143"/>
                  </a:lnTo>
                  <a:lnTo>
                    <a:pt x="361" y="149"/>
                  </a:lnTo>
                  <a:lnTo>
                    <a:pt x="349" y="153"/>
                  </a:lnTo>
                  <a:lnTo>
                    <a:pt x="336" y="155"/>
                  </a:lnTo>
                  <a:lnTo>
                    <a:pt x="323" y="157"/>
                  </a:lnTo>
                  <a:lnTo>
                    <a:pt x="309" y="158"/>
                  </a:lnTo>
                  <a:lnTo>
                    <a:pt x="295" y="158"/>
                  </a:lnTo>
                  <a:lnTo>
                    <a:pt x="281" y="156"/>
                  </a:lnTo>
                  <a:lnTo>
                    <a:pt x="267" y="153"/>
                  </a:lnTo>
                  <a:lnTo>
                    <a:pt x="257" y="151"/>
                  </a:lnTo>
                  <a:lnTo>
                    <a:pt x="249" y="147"/>
                  </a:lnTo>
                  <a:lnTo>
                    <a:pt x="239" y="142"/>
                  </a:lnTo>
                  <a:lnTo>
                    <a:pt x="230" y="138"/>
                  </a:lnTo>
                  <a:lnTo>
                    <a:pt x="214" y="126"/>
                  </a:lnTo>
                  <a:lnTo>
                    <a:pt x="198" y="114"/>
                  </a:lnTo>
                  <a:lnTo>
                    <a:pt x="167" y="86"/>
                  </a:lnTo>
                  <a:lnTo>
                    <a:pt x="135" y="61"/>
                  </a:lnTo>
                  <a:lnTo>
                    <a:pt x="126" y="56"/>
                  </a:lnTo>
                  <a:lnTo>
                    <a:pt x="116" y="50"/>
                  </a:lnTo>
                  <a:lnTo>
                    <a:pt x="105" y="46"/>
                  </a:lnTo>
                  <a:lnTo>
                    <a:pt x="93" y="44"/>
                  </a:lnTo>
                  <a:lnTo>
                    <a:pt x="82" y="43"/>
                  </a:lnTo>
                  <a:lnTo>
                    <a:pt x="71" y="44"/>
                  </a:lnTo>
                  <a:lnTo>
                    <a:pt x="60" y="46"/>
                  </a:lnTo>
                  <a:lnTo>
                    <a:pt x="49" y="52"/>
                  </a:lnTo>
                  <a:lnTo>
                    <a:pt x="44" y="55"/>
                  </a:lnTo>
                  <a:lnTo>
                    <a:pt x="39" y="59"/>
                  </a:lnTo>
                  <a:lnTo>
                    <a:pt x="36" y="64"/>
                  </a:lnTo>
                  <a:lnTo>
                    <a:pt x="34" y="70"/>
                  </a:lnTo>
                  <a:lnTo>
                    <a:pt x="32" y="76"/>
                  </a:lnTo>
                  <a:lnTo>
                    <a:pt x="31" y="83"/>
                  </a:lnTo>
                  <a:lnTo>
                    <a:pt x="32" y="88"/>
                  </a:lnTo>
                  <a:lnTo>
                    <a:pt x="32" y="95"/>
                  </a:lnTo>
                  <a:lnTo>
                    <a:pt x="34" y="99"/>
                  </a:lnTo>
                  <a:lnTo>
                    <a:pt x="35" y="102"/>
                  </a:lnTo>
                  <a:lnTo>
                    <a:pt x="38" y="106"/>
                  </a:lnTo>
                  <a:lnTo>
                    <a:pt x="40" y="108"/>
                  </a:lnTo>
                  <a:lnTo>
                    <a:pt x="44" y="109"/>
                  </a:lnTo>
                  <a:lnTo>
                    <a:pt x="48" y="110"/>
                  </a:lnTo>
                  <a:lnTo>
                    <a:pt x="51" y="110"/>
                  </a:lnTo>
                  <a:lnTo>
                    <a:pt x="55" y="110"/>
                  </a:lnTo>
                  <a:lnTo>
                    <a:pt x="59" y="109"/>
                  </a:lnTo>
                  <a:lnTo>
                    <a:pt x="62" y="108"/>
                  </a:lnTo>
                  <a:lnTo>
                    <a:pt x="65" y="106"/>
                  </a:lnTo>
                  <a:lnTo>
                    <a:pt x="68" y="103"/>
                  </a:lnTo>
                  <a:lnTo>
                    <a:pt x="71" y="101"/>
                  </a:lnTo>
                  <a:lnTo>
                    <a:pt x="73" y="98"/>
                  </a:lnTo>
                  <a:lnTo>
                    <a:pt x="74" y="95"/>
                  </a:lnTo>
                  <a:lnTo>
                    <a:pt x="74" y="90"/>
                  </a:lnTo>
                  <a:lnTo>
                    <a:pt x="74" y="87"/>
                  </a:lnTo>
                  <a:lnTo>
                    <a:pt x="75" y="84"/>
                  </a:lnTo>
                  <a:lnTo>
                    <a:pt x="77" y="81"/>
                  </a:lnTo>
                  <a:lnTo>
                    <a:pt x="79" y="80"/>
                  </a:lnTo>
                  <a:lnTo>
                    <a:pt x="83" y="76"/>
                  </a:lnTo>
                  <a:lnTo>
                    <a:pt x="89" y="75"/>
                  </a:lnTo>
                  <a:lnTo>
                    <a:pt x="95" y="76"/>
                  </a:lnTo>
                  <a:lnTo>
                    <a:pt x="100" y="80"/>
                  </a:lnTo>
                  <a:lnTo>
                    <a:pt x="102" y="81"/>
                  </a:lnTo>
                  <a:lnTo>
                    <a:pt x="104" y="84"/>
                  </a:lnTo>
                  <a:lnTo>
                    <a:pt x="104" y="87"/>
                  </a:lnTo>
                  <a:lnTo>
                    <a:pt x="105" y="90"/>
                  </a:lnTo>
                  <a:lnTo>
                    <a:pt x="104" y="98"/>
                  </a:lnTo>
                  <a:lnTo>
                    <a:pt x="102" y="104"/>
                  </a:lnTo>
                  <a:lnTo>
                    <a:pt x="100" y="111"/>
                  </a:lnTo>
                  <a:lnTo>
                    <a:pt x="95" y="117"/>
                  </a:lnTo>
                  <a:lnTo>
                    <a:pt x="91" y="123"/>
                  </a:lnTo>
                  <a:lnTo>
                    <a:pt x="86" y="128"/>
                  </a:lnTo>
                  <a:lnTo>
                    <a:pt x="79" y="133"/>
                  </a:lnTo>
                  <a:lnTo>
                    <a:pt x="73" y="137"/>
                  </a:lnTo>
                  <a:lnTo>
                    <a:pt x="66" y="139"/>
                  </a:lnTo>
                  <a:lnTo>
                    <a:pt x="59" y="141"/>
                  </a:lnTo>
                  <a:lnTo>
                    <a:pt x="51" y="142"/>
                  </a:lnTo>
                  <a:lnTo>
                    <a:pt x="45" y="142"/>
                  </a:lnTo>
                  <a:lnTo>
                    <a:pt x="37" y="140"/>
                  </a:lnTo>
                  <a:lnTo>
                    <a:pt x="31" y="138"/>
                  </a:lnTo>
                  <a:lnTo>
                    <a:pt x="24" y="134"/>
                  </a:lnTo>
                  <a:lnTo>
                    <a:pt x="18" y="128"/>
                  </a:lnTo>
                  <a:lnTo>
                    <a:pt x="11" y="121"/>
                  </a:lnTo>
                  <a:lnTo>
                    <a:pt x="6" y="112"/>
                  </a:lnTo>
                  <a:lnTo>
                    <a:pt x="2" y="103"/>
                  </a:lnTo>
                  <a:lnTo>
                    <a:pt x="0" y="95"/>
                  </a:lnTo>
                  <a:lnTo>
                    <a:pt x="0" y="86"/>
                  </a:lnTo>
                  <a:lnTo>
                    <a:pt x="0" y="77"/>
                  </a:lnTo>
                  <a:lnTo>
                    <a:pt x="2" y="69"/>
                  </a:lnTo>
                  <a:lnTo>
                    <a:pt x="5" y="60"/>
                  </a:lnTo>
                  <a:lnTo>
                    <a:pt x="9" y="52"/>
                  </a:lnTo>
                  <a:lnTo>
                    <a:pt x="14" y="45"/>
                  </a:lnTo>
                  <a:lnTo>
                    <a:pt x="20" y="37"/>
                  </a:lnTo>
                  <a:lnTo>
                    <a:pt x="26" y="31"/>
                  </a:lnTo>
                  <a:lnTo>
                    <a:pt x="34" y="26"/>
                  </a:lnTo>
                  <a:lnTo>
                    <a:pt x="42" y="20"/>
                  </a:lnTo>
                  <a:lnTo>
                    <a:pt x="51" y="17"/>
                  </a:lnTo>
                  <a:lnTo>
                    <a:pt x="61" y="14"/>
                  </a:lnTo>
                  <a:lnTo>
                    <a:pt x="74" y="12"/>
                  </a:lnTo>
                  <a:lnTo>
                    <a:pt x="87" y="10"/>
                  </a:lnTo>
                  <a:lnTo>
                    <a:pt x="99" y="13"/>
                  </a:lnTo>
                  <a:lnTo>
                    <a:pt x="110" y="15"/>
                  </a:lnTo>
                  <a:lnTo>
                    <a:pt x="122" y="19"/>
                  </a:lnTo>
                  <a:lnTo>
                    <a:pt x="133" y="25"/>
                  </a:lnTo>
                  <a:lnTo>
                    <a:pt x="145" y="31"/>
                  </a:lnTo>
                  <a:lnTo>
                    <a:pt x="156" y="37"/>
                  </a:lnTo>
                  <a:lnTo>
                    <a:pt x="176" y="54"/>
                  </a:lnTo>
                  <a:lnTo>
                    <a:pt x="196" y="71"/>
                  </a:lnTo>
                  <a:lnTo>
                    <a:pt x="215" y="87"/>
                  </a:lnTo>
                  <a:lnTo>
                    <a:pt x="235" y="102"/>
                  </a:lnTo>
                  <a:lnTo>
                    <a:pt x="241" y="108"/>
                  </a:lnTo>
                  <a:lnTo>
                    <a:pt x="249" y="112"/>
                  </a:lnTo>
                  <a:lnTo>
                    <a:pt x="256" y="116"/>
                  </a:lnTo>
                  <a:lnTo>
                    <a:pt x="264" y="120"/>
                  </a:lnTo>
                  <a:lnTo>
                    <a:pt x="279" y="124"/>
                  </a:lnTo>
                  <a:lnTo>
                    <a:pt x="294" y="127"/>
                  </a:lnTo>
                  <a:lnTo>
                    <a:pt x="309" y="127"/>
                  </a:lnTo>
                  <a:lnTo>
                    <a:pt x="324" y="126"/>
                  </a:lnTo>
                  <a:lnTo>
                    <a:pt x="339" y="123"/>
                  </a:lnTo>
                  <a:lnTo>
                    <a:pt x="353" y="117"/>
                  </a:lnTo>
                  <a:lnTo>
                    <a:pt x="366" y="111"/>
                  </a:lnTo>
                  <a:lnTo>
                    <a:pt x="379" y="103"/>
                  </a:lnTo>
                  <a:lnTo>
                    <a:pt x="391" y="93"/>
                  </a:lnTo>
                  <a:lnTo>
                    <a:pt x="401" y="82"/>
                  </a:lnTo>
                  <a:lnTo>
                    <a:pt x="410" y="69"/>
                  </a:lnTo>
                  <a:lnTo>
                    <a:pt x="417" y="55"/>
                  </a:lnTo>
                  <a:lnTo>
                    <a:pt x="419" y="47"/>
                  </a:lnTo>
                  <a:lnTo>
                    <a:pt x="422" y="40"/>
                  </a:lnTo>
                  <a:lnTo>
                    <a:pt x="424" y="31"/>
                  </a:lnTo>
                  <a:lnTo>
                    <a:pt x="425" y="23"/>
                  </a:lnTo>
                  <a:lnTo>
                    <a:pt x="425" y="21"/>
                  </a:lnTo>
                  <a:lnTo>
                    <a:pt x="425" y="19"/>
                  </a:lnTo>
                  <a:lnTo>
                    <a:pt x="426" y="16"/>
                  </a:lnTo>
                  <a:lnTo>
                    <a:pt x="426" y="13"/>
                  </a:lnTo>
                  <a:lnTo>
                    <a:pt x="427" y="9"/>
                  </a:lnTo>
                  <a:lnTo>
                    <a:pt x="428" y="6"/>
                  </a:lnTo>
                  <a:lnTo>
                    <a:pt x="430" y="4"/>
                  </a:lnTo>
                  <a:lnTo>
                    <a:pt x="432" y="3"/>
                  </a:lnTo>
                  <a:lnTo>
                    <a:pt x="438" y="0"/>
                  </a:lnTo>
                  <a:lnTo>
                    <a:pt x="443" y="0"/>
                  </a:lnTo>
                  <a:lnTo>
                    <a:pt x="449" y="1"/>
                  </a:lnTo>
                  <a:lnTo>
                    <a:pt x="453" y="3"/>
                  </a:lnTo>
                  <a:lnTo>
                    <a:pt x="455" y="5"/>
                  </a:lnTo>
                  <a:lnTo>
                    <a:pt x="456" y="7"/>
                  </a:lnTo>
                  <a:lnTo>
                    <a:pt x="457" y="10"/>
                  </a:lnTo>
                  <a:lnTo>
                    <a:pt x="457" y="14"/>
                  </a:lnTo>
                  <a:lnTo>
                    <a:pt x="457" y="19"/>
                  </a:lnTo>
                  <a:lnTo>
                    <a:pt x="456" y="23"/>
                  </a:lnTo>
                  <a:lnTo>
                    <a:pt x="458" y="33"/>
                  </a:lnTo>
                  <a:lnTo>
                    <a:pt x="461" y="42"/>
                  </a:lnTo>
                  <a:lnTo>
                    <a:pt x="466" y="49"/>
                  </a:lnTo>
                  <a:lnTo>
                    <a:pt x="472" y="55"/>
                  </a:lnTo>
                  <a:lnTo>
                    <a:pt x="479" y="59"/>
                  </a:lnTo>
                  <a:lnTo>
                    <a:pt x="486" y="61"/>
                  </a:lnTo>
                  <a:lnTo>
                    <a:pt x="494" y="63"/>
                  </a:lnTo>
                  <a:lnTo>
                    <a:pt x="503" y="63"/>
                  </a:lnTo>
                  <a:lnTo>
                    <a:pt x="510" y="62"/>
                  </a:lnTo>
                  <a:lnTo>
                    <a:pt x="518" y="60"/>
                  </a:lnTo>
                  <a:lnTo>
                    <a:pt x="524" y="56"/>
                  </a:lnTo>
                  <a:lnTo>
                    <a:pt x="531" y="50"/>
                  </a:lnTo>
                  <a:lnTo>
                    <a:pt x="536" y="44"/>
                  </a:lnTo>
                  <a:lnTo>
                    <a:pt x="539" y="36"/>
                  </a:lnTo>
                  <a:lnTo>
                    <a:pt x="542" y="27"/>
                  </a:lnTo>
                  <a:lnTo>
                    <a:pt x="542" y="17"/>
                  </a:lnTo>
                  <a:lnTo>
                    <a:pt x="542" y="13"/>
                  </a:lnTo>
                  <a:lnTo>
                    <a:pt x="544" y="9"/>
                  </a:lnTo>
                  <a:lnTo>
                    <a:pt x="546" y="7"/>
                  </a:lnTo>
                  <a:lnTo>
                    <a:pt x="547" y="5"/>
                  </a:lnTo>
                  <a:lnTo>
                    <a:pt x="552" y="3"/>
                  </a:lnTo>
                  <a:lnTo>
                    <a:pt x="558" y="2"/>
                  </a:lnTo>
                  <a:lnTo>
                    <a:pt x="563" y="3"/>
                  </a:lnTo>
                  <a:lnTo>
                    <a:pt x="568" y="5"/>
                  </a:lnTo>
                  <a:lnTo>
                    <a:pt x="571" y="7"/>
                  </a:lnTo>
                  <a:lnTo>
                    <a:pt x="572" y="9"/>
                  </a:lnTo>
                  <a:lnTo>
                    <a:pt x="573" y="13"/>
                  </a:lnTo>
                  <a:lnTo>
                    <a:pt x="574" y="17"/>
                  </a:lnTo>
                  <a:lnTo>
                    <a:pt x="574" y="23"/>
                  </a:lnTo>
                  <a:lnTo>
                    <a:pt x="573" y="31"/>
                  </a:lnTo>
                  <a:lnTo>
                    <a:pt x="572" y="39"/>
                  </a:lnTo>
                  <a:lnTo>
                    <a:pt x="569" y="45"/>
                  </a:lnTo>
                  <a:lnTo>
                    <a:pt x="566" y="53"/>
                  </a:lnTo>
                  <a:lnTo>
                    <a:pt x="563" y="59"/>
                  </a:lnTo>
                  <a:lnTo>
                    <a:pt x="560" y="64"/>
                  </a:lnTo>
                  <a:lnTo>
                    <a:pt x="555" y="71"/>
                  </a:lnTo>
                  <a:lnTo>
                    <a:pt x="550" y="76"/>
                  </a:lnTo>
                  <a:lnTo>
                    <a:pt x="545" y="81"/>
                  </a:lnTo>
                  <a:lnTo>
                    <a:pt x="539" y="85"/>
                  </a:lnTo>
                  <a:lnTo>
                    <a:pt x="533" y="88"/>
                  </a:lnTo>
                  <a:lnTo>
                    <a:pt x="526" y="91"/>
                  </a:lnTo>
                  <a:lnTo>
                    <a:pt x="520" y="94"/>
                  </a:lnTo>
                  <a:lnTo>
                    <a:pt x="512" y="96"/>
                  </a:lnTo>
                  <a:lnTo>
                    <a:pt x="505" y="96"/>
                  </a:lnTo>
                  <a:close/>
                </a:path>
              </a:pathLst>
            </a:custGeom>
            <a:grpFill/>
            <a:ln>
              <a:noFill/>
            </a:ln>
          </p:spPr>
          <p:txBody>
            <a:bodyPr/>
            <a:lstStyle/>
            <a:p>
              <a:pPr>
                <a:defRPr/>
              </a:pPr>
              <a:endParaRPr lang="zh-CN" altLang="en-US" sz="1350">
                <a:solidFill>
                  <a:prstClr val="black"/>
                </a:solidFill>
              </a:endParaRPr>
            </a:p>
          </p:txBody>
        </p:sp>
        <p:sp>
          <p:nvSpPr>
            <p:cNvPr id="55" name="淘宝店chenying0907 39"/>
            <p:cNvSpPr>
              <a:spLocks/>
            </p:cNvSpPr>
            <p:nvPr/>
          </p:nvSpPr>
          <p:spPr bwMode="auto">
            <a:xfrm>
              <a:off x="8431213" y="257175"/>
              <a:ext cx="304800" cy="84138"/>
            </a:xfrm>
            <a:custGeom>
              <a:avLst/>
              <a:gdLst>
                <a:gd name="T0" fmla="*/ 478 w 574"/>
                <a:gd name="T1" fmla="*/ 66 h 160"/>
                <a:gd name="T2" fmla="*/ 450 w 574"/>
                <a:gd name="T3" fmla="*/ 83 h 160"/>
                <a:gd name="T4" fmla="*/ 423 w 574"/>
                <a:gd name="T5" fmla="*/ 55 h 160"/>
                <a:gd name="T6" fmla="*/ 384 w 574"/>
                <a:gd name="T7" fmla="*/ 21 h 160"/>
                <a:gd name="T8" fmla="*/ 336 w 574"/>
                <a:gd name="T9" fmla="*/ 3 h 160"/>
                <a:gd name="T10" fmla="*/ 281 w 574"/>
                <a:gd name="T11" fmla="*/ 2 h 160"/>
                <a:gd name="T12" fmla="*/ 239 w 574"/>
                <a:gd name="T13" fmla="*/ 16 h 160"/>
                <a:gd name="T14" fmla="*/ 167 w 574"/>
                <a:gd name="T15" fmla="*/ 72 h 160"/>
                <a:gd name="T16" fmla="*/ 105 w 574"/>
                <a:gd name="T17" fmla="*/ 112 h 160"/>
                <a:gd name="T18" fmla="*/ 60 w 574"/>
                <a:gd name="T19" fmla="*/ 112 h 160"/>
                <a:gd name="T20" fmla="*/ 36 w 574"/>
                <a:gd name="T21" fmla="*/ 94 h 160"/>
                <a:gd name="T22" fmla="*/ 32 w 574"/>
                <a:gd name="T23" fmla="*/ 70 h 160"/>
                <a:gd name="T24" fmla="*/ 38 w 574"/>
                <a:gd name="T25" fmla="*/ 53 h 160"/>
                <a:gd name="T26" fmla="*/ 51 w 574"/>
                <a:gd name="T27" fmla="*/ 48 h 160"/>
                <a:gd name="T28" fmla="*/ 65 w 574"/>
                <a:gd name="T29" fmla="*/ 53 h 160"/>
                <a:gd name="T30" fmla="*/ 74 w 574"/>
                <a:gd name="T31" fmla="*/ 65 h 160"/>
                <a:gd name="T32" fmla="*/ 77 w 574"/>
                <a:gd name="T33" fmla="*/ 78 h 160"/>
                <a:gd name="T34" fmla="*/ 95 w 574"/>
                <a:gd name="T35" fmla="*/ 82 h 160"/>
                <a:gd name="T36" fmla="*/ 104 w 574"/>
                <a:gd name="T37" fmla="*/ 71 h 160"/>
                <a:gd name="T38" fmla="*/ 100 w 574"/>
                <a:gd name="T39" fmla="*/ 47 h 160"/>
                <a:gd name="T40" fmla="*/ 79 w 574"/>
                <a:gd name="T41" fmla="*/ 26 h 160"/>
                <a:gd name="T42" fmla="*/ 51 w 574"/>
                <a:gd name="T43" fmla="*/ 16 h 160"/>
                <a:gd name="T44" fmla="*/ 24 w 574"/>
                <a:gd name="T45" fmla="*/ 25 h 160"/>
                <a:gd name="T46" fmla="*/ 2 w 574"/>
                <a:gd name="T47" fmla="*/ 55 h 160"/>
                <a:gd name="T48" fmla="*/ 2 w 574"/>
                <a:gd name="T49" fmla="*/ 91 h 160"/>
                <a:gd name="T50" fmla="*/ 20 w 574"/>
                <a:gd name="T51" fmla="*/ 121 h 160"/>
                <a:gd name="T52" fmla="*/ 51 w 574"/>
                <a:gd name="T53" fmla="*/ 141 h 160"/>
                <a:gd name="T54" fmla="*/ 99 w 574"/>
                <a:gd name="T55" fmla="*/ 147 h 160"/>
                <a:gd name="T56" fmla="*/ 145 w 574"/>
                <a:gd name="T57" fmla="*/ 128 h 160"/>
                <a:gd name="T58" fmla="*/ 215 w 574"/>
                <a:gd name="T59" fmla="*/ 71 h 160"/>
                <a:gd name="T60" fmla="*/ 256 w 574"/>
                <a:gd name="T61" fmla="*/ 43 h 160"/>
                <a:gd name="T62" fmla="*/ 309 w 574"/>
                <a:gd name="T63" fmla="*/ 31 h 160"/>
                <a:gd name="T64" fmla="*/ 366 w 574"/>
                <a:gd name="T65" fmla="*/ 47 h 160"/>
                <a:gd name="T66" fmla="*/ 410 w 574"/>
                <a:gd name="T67" fmla="*/ 90 h 160"/>
                <a:gd name="T68" fmla="*/ 424 w 574"/>
                <a:gd name="T69" fmla="*/ 127 h 160"/>
                <a:gd name="T70" fmla="*/ 426 w 574"/>
                <a:gd name="T71" fmla="*/ 142 h 160"/>
                <a:gd name="T72" fmla="*/ 430 w 574"/>
                <a:gd name="T73" fmla="*/ 154 h 160"/>
                <a:gd name="T74" fmla="*/ 449 w 574"/>
                <a:gd name="T75" fmla="*/ 159 h 160"/>
                <a:gd name="T76" fmla="*/ 457 w 574"/>
                <a:gd name="T77" fmla="*/ 148 h 160"/>
                <a:gd name="T78" fmla="*/ 458 w 574"/>
                <a:gd name="T79" fmla="*/ 125 h 160"/>
                <a:gd name="T80" fmla="*/ 479 w 574"/>
                <a:gd name="T81" fmla="*/ 99 h 160"/>
                <a:gd name="T82" fmla="*/ 510 w 574"/>
                <a:gd name="T83" fmla="*/ 96 h 160"/>
                <a:gd name="T84" fmla="*/ 536 w 574"/>
                <a:gd name="T85" fmla="*/ 114 h 160"/>
                <a:gd name="T86" fmla="*/ 542 w 574"/>
                <a:gd name="T87" fmla="*/ 146 h 160"/>
                <a:gd name="T88" fmla="*/ 552 w 574"/>
                <a:gd name="T89" fmla="*/ 156 h 160"/>
                <a:gd name="T90" fmla="*/ 571 w 574"/>
                <a:gd name="T91" fmla="*/ 151 h 160"/>
                <a:gd name="T92" fmla="*/ 574 w 574"/>
                <a:gd name="T93" fmla="*/ 135 h 160"/>
                <a:gd name="T94" fmla="*/ 566 w 574"/>
                <a:gd name="T95" fmla="*/ 107 h 160"/>
                <a:gd name="T96" fmla="*/ 550 w 574"/>
                <a:gd name="T97" fmla="*/ 83 h 160"/>
                <a:gd name="T98" fmla="*/ 526 w 574"/>
                <a:gd name="T99" fmla="*/ 67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574" h="160">
                  <a:moveTo>
                    <a:pt x="505" y="63"/>
                  </a:moveTo>
                  <a:lnTo>
                    <a:pt x="495" y="63"/>
                  </a:lnTo>
                  <a:lnTo>
                    <a:pt x="486" y="64"/>
                  </a:lnTo>
                  <a:lnTo>
                    <a:pt x="478" y="66"/>
                  </a:lnTo>
                  <a:lnTo>
                    <a:pt x="470" y="69"/>
                  </a:lnTo>
                  <a:lnTo>
                    <a:pt x="463" y="72"/>
                  </a:lnTo>
                  <a:lnTo>
                    <a:pt x="456" y="78"/>
                  </a:lnTo>
                  <a:lnTo>
                    <a:pt x="450" y="83"/>
                  </a:lnTo>
                  <a:lnTo>
                    <a:pt x="443" y="88"/>
                  </a:lnTo>
                  <a:lnTo>
                    <a:pt x="438" y="77"/>
                  </a:lnTo>
                  <a:lnTo>
                    <a:pt x="431" y="66"/>
                  </a:lnTo>
                  <a:lnTo>
                    <a:pt x="423" y="55"/>
                  </a:lnTo>
                  <a:lnTo>
                    <a:pt x="414" y="45"/>
                  </a:lnTo>
                  <a:lnTo>
                    <a:pt x="405" y="37"/>
                  </a:lnTo>
                  <a:lnTo>
                    <a:pt x="395" y="28"/>
                  </a:lnTo>
                  <a:lnTo>
                    <a:pt x="384" y="21"/>
                  </a:lnTo>
                  <a:lnTo>
                    <a:pt x="373" y="15"/>
                  </a:lnTo>
                  <a:lnTo>
                    <a:pt x="361" y="10"/>
                  </a:lnTo>
                  <a:lnTo>
                    <a:pt x="349" y="6"/>
                  </a:lnTo>
                  <a:lnTo>
                    <a:pt x="336" y="3"/>
                  </a:lnTo>
                  <a:lnTo>
                    <a:pt x="323" y="1"/>
                  </a:lnTo>
                  <a:lnTo>
                    <a:pt x="309" y="0"/>
                  </a:lnTo>
                  <a:lnTo>
                    <a:pt x="295" y="1"/>
                  </a:lnTo>
                  <a:lnTo>
                    <a:pt x="281" y="2"/>
                  </a:lnTo>
                  <a:lnTo>
                    <a:pt x="267" y="5"/>
                  </a:lnTo>
                  <a:lnTo>
                    <a:pt x="257" y="7"/>
                  </a:lnTo>
                  <a:lnTo>
                    <a:pt x="249" y="12"/>
                  </a:lnTo>
                  <a:lnTo>
                    <a:pt x="239" y="16"/>
                  </a:lnTo>
                  <a:lnTo>
                    <a:pt x="230" y="20"/>
                  </a:lnTo>
                  <a:lnTo>
                    <a:pt x="214" y="32"/>
                  </a:lnTo>
                  <a:lnTo>
                    <a:pt x="198" y="44"/>
                  </a:lnTo>
                  <a:lnTo>
                    <a:pt x="167" y="72"/>
                  </a:lnTo>
                  <a:lnTo>
                    <a:pt x="135" y="97"/>
                  </a:lnTo>
                  <a:lnTo>
                    <a:pt x="126" y="104"/>
                  </a:lnTo>
                  <a:lnTo>
                    <a:pt x="116" y="108"/>
                  </a:lnTo>
                  <a:lnTo>
                    <a:pt x="105" y="112"/>
                  </a:lnTo>
                  <a:lnTo>
                    <a:pt x="93" y="114"/>
                  </a:lnTo>
                  <a:lnTo>
                    <a:pt x="82" y="115"/>
                  </a:lnTo>
                  <a:lnTo>
                    <a:pt x="71" y="114"/>
                  </a:lnTo>
                  <a:lnTo>
                    <a:pt x="60" y="112"/>
                  </a:lnTo>
                  <a:lnTo>
                    <a:pt x="49" y="107"/>
                  </a:lnTo>
                  <a:lnTo>
                    <a:pt x="44" y="104"/>
                  </a:lnTo>
                  <a:lnTo>
                    <a:pt x="39" y="99"/>
                  </a:lnTo>
                  <a:lnTo>
                    <a:pt x="36" y="94"/>
                  </a:lnTo>
                  <a:lnTo>
                    <a:pt x="34" y="88"/>
                  </a:lnTo>
                  <a:lnTo>
                    <a:pt x="32" y="82"/>
                  </a:lnTo>
                  <a:lnTo>
                    <a:pt x="31" y="75"/>
                  </a:lnTo>
                  <a:lnTo>
                    <a:pt x="32" y="70"/>
                  </a:lnTo>
                  <a:lnTo>
                    <a:pt x="32" y="64"/>
                  </a:lnTo>
                  <a:lnTo>
                    <a:pt x="34" y="59"/>
                  </a:lnTo>
                  <a:lnTo>
                    <a:pt x="35" y="56"/>
                  </a:lnTo>
                  <a:lnTo>
                    <a:pt x="38" y="53"/>
                  </a:lnTo>
                  <a:lnTo>
                    <a:pt x="40" y="51"/>
                  </a:lnTo>
                  <a:lnTo>
                    <a:pt x="44" y="50"/>
                  </a:lnTo>
                  <a:lnTo>
                    <a:pt x="48" y="48"/>
                  </a:lnTo>
                  <a:lnTo>
                    <a:pt x="51" y="48"/>
                  </a:lnTo>
                  <a:lnTo>
                    <a:pt x="55" y="48"/>
                  </a:lnTo>
                  <a:lnTo>
                    <a:pt x="59" y="50"/>
                  </a:lnTo>
                  <a:lnTo>
                    <a:pt x="62" y="51"/>
                  </a:lnTo>
                  <a:lnTo>
                    <a:pt x="65" y="53"/>
                  </a:lnTo>
                  <a:lnTo>
                    <a:pt x="68" y="55"/>
                  </a:lnTo>
                  <a:lnTo>
                    <a:pt x="71" y="57"/>
                  </a:lnTo>
                  <a:lnTo>
                    <a:pt x="73" y="60"/>
                  </a:lnTo>
                  <a:lnTo>
                    <a:pt x="74" y="65"/>
                  </a:lnTo>
                  <a:lnTo>
                    <a:pt x="74" y="68"/>
                  </a:lnTo>
                  <a:lnTo>
                    <a:pt x="74" y="71"/>
                  </a:lnTo>
                  <a:lnTo>
                    <a:pt x="75" y="74"/>
                  </a:lnTo>
                  <a:lnTo>
                    <a:pt x="77" y="78"/>
                  </a:lnTo>
                  <a:lnTo>
                    <a:pt x="79" y="80"/>
                  </a:lnTo>
                  <a:lnTo>
                    <a:pt x="83" y="82"/>
                  </a:lnTo>
                  <a:lnTo>
                    <a:pt x="89" y="83"/>
                  </a:lnTo>
                  <a:lnTo>
                    <a:pt x="95" y="82"/>
                  </a:lnTo>
                  <a:lnTo>
                    <a:pt x="100" y="80"/>
                  </a:lnTo>
                  <a:lnTo>
                    <a:pt x="102" y="78"/>
                  </a:lnTo>
                  <a:lnTo>
                    <a:pt x="104" y="74"/>
                  </a:lnTo>
                  <a:lnTo>
                    <a:pt x="104" y="71"/>
                  </a:lnTo>
                  <a:lnTo>
                    <a:pt x="105" y="68"/>
                  </a:lnTo>
                  <a:lnTo>
                    <a:pt x="104" y="60"/>
                  </a:lnTo>
                  <a:lnTo>
                    <a:pt x="102" y="54"/>
                  </a:lnTo>
                  <a:lnTo>
                    <a:pt x="100" y="47"/>
                  </a:lnTo>
                  <a:lnTo>
                    <a:pt x="95" y="41"/>
                  </a:lnTo>
                  <a:lnTo>
                    <a:pt x="91" y="36"/>
                  </a:lnTo>
                  <a:lnTo>
                    <a:pt x="86" y="30"/>
                  </a:lnTo>
                  <a:lnTo>
                    <a:pt x="79" y="26"/>
                  </a:lnTo>
                  <a:lnTo>
                    <a:pt x="73" y="21"/>
                  </a:lnTo>
                  <a:lnTo>
                    <a:pt x="66" y="19"/>
                  </a:lnTo>
                  <a:lnTo>
                    <a:pt x="59" y="17"/>
                  </a:lnTo>
                  <a:lnTo>
                    <a:pt x="51" y="16"/>
                  </a:lnTo>
                  <a:lnTo>
                    <a:pt x="45" y="16"/>
                  </a:lnTo>
                  <a:lnTo>
                    <a:pt x="37" y="18"/>
                  </a:lnTo>
                  <a:lnTo>
                    <a:pt x="31" y="20"/>
                  </a:lnTo>
                  <a:lnTo>
                    <a:pt x="24" y="25"/>
                  </a:lnTo>
                  <a:lnTo>
                    <a:pt x="18" y="30"/>
                  </a:lnTo>
                  <a:lnTo>
                    <a:pt x="11" y="38"/>
                  </a:lnTo>
                  <a:lnTo>
                    <a:pt x="6" y="46"/>
                  </a:lnTo>
                  <a:lnTo>
                    <a:pt x="2" y="55"/>
                  </a:lnTo>
                  <a:lnTo>
                    <a:pt x="0" y="64"/>
                  </a:lnTo>
                  <a:lnTo>
                    <a:pt x="0" y="72"/>
                  </a:lnTo>
                  <a:lnTo>
                    <a:pt x="0" y="82"/>
                  </a:lnTo>
                  <a:lnTo>
                    <a:pt x="2" y="91"/>
                  </a:lnTo>
                  <a:lnTo>
                    <a:pt x="5" y="98"/>
                  </a:lnTo>
                  <a:lnTo>
                    <a:pt x="9" y="107"/>
                  </a:lnTo>
                  <a:lnTo>
                    <a:pt x="14" y="114"/>
                  </a:lnTo>
                  <a:lnTo>
                    <a:pt x="20" y="121"/>
                  </a:lnTo>
                  <a:lnTo>
                    <a:pt x="26" y="127"/>
                  </a:lnTo>
                  <a:lnTo>
                    <a:pt x="34" y="133"/>
                  </a:lnTo>
                  <a:lnTo>
                    <a:pt x="42" y="138"/>
                  </a:lnTo>
                  <a:lnTo>
                    <a:pt x="51" y="141"/>
                  </a:lnTo>
                  <a:lnTo>
                    <a:pt x="61" y="145"/>
                  </a:lnTo>
                  <a:lnTo>
                    <a:pt x="74" y="147"/>
                  </a:lnTo>
                  <a:lnTo>
                    <a:pt x="87" y="148"/>
                  </a:lnTo>
                  <a:lnTo>
                    <a:pt x="99" y="147"/>
                  </a:lnTo>
                  <a:lnTo>
                    <a:pt x="110" y="144"/>
                  </a:lnTo>
                  <a:lnTo>
                    <a:pt x="122" y="139"/>
                  </a:lnTo>
                  <a:lnTo>
                    <a:pt x="133" y="134"/>
                  </a:lnTo>
                  <a:lnTo>
                    <a:pt x="145" y="128"/>
                  </a:lnTo>
                  <a:lnTo>
                    <a:pt x="156" y="121"/>
                  </a:lnTo>
                  <a:lnTo>
                    <a:pt x="176" y="105"/>
                  </a:lnTo>
                  <a:lnTo>
                    <a:pt x="196" y="87"/>
                  </a:lnTo>
                  <a:lnTo>
                    <a:pt x="215" y="71"/>
                  </a:lnTo>
                  <a:lnTo>
                    <a:pt x="235" y="56"/>
                  </a:lnTo>
                  <a:lnTo>
                    <a:pt x="241" y="51"/>
                  </a:lnTo>
                  <a:lnTo>
                    <a:pt x="249" y="46"/>
                  </a:lnTo>
                  <a:lnTo>
                    <a:pt x="256" y="43"/>
                  </a:lnTo>
                  <a:lnTo>
                    <a:pt x="264" y="40"/>
                  </a:lnTo>
                  <a:lnTo>
                    <a:pt x="279" y="34"/>
                  </a:lnTo>
                  <a:lnTo>
                    <a:pt x="294" y="32"/>
                  </a:lnTo>
                  <a:lnTo>
                    <a:pt x="309" y="31"/>
                  </a:lnTo>
                  <a:lnTo>
                    <a:pt x="324" y="32"/>
                  </a:lnTo>
                  <a:lnTo>
                    <a:pt x="339" y="36"/>
                  </a:lnTo>
                  <a:lnTo>
                    <a:pt x="353" y="41"/>
                  </a:lnTo>
                  <a:lnTo>
                    <a:pt x="366" y="47"/>
                  </a:lnTo>
                  <a:lnTo>
                    <a:pt x="379" y="56"/>
                  </a:lnTo>
                  <a:lnTo>
                    <a:pt x="391" y="66"/>
                  </a:lnTo>
                  <a:lnTo>
                    <a:pt x="401" y="77"/>
                  </a:lnTo>
                  <a:lnTo>
                    <a:pt x="410" y="90"/>
                  </a:lnTo>
                  <a:lnTo>
                    <a:pt x="417" y="104"/>
                  </a:lnTo>
                  <a:lnTo>
                    <a:pt x="419" y="111"/>
                  </a:lnTo>
                  <a:lnTo>
                    <a:pt x="422" y="119"/>
                  </a:lnTo>
                  <a:lnTo>
                    <a:pt x="424" y="127"/>
                  </a:lnTo>
                  <a:lnTo>
                    <a:pt x="425" y="135"/>
                  </a:lnTo>
                  <a:lnTo>
                    <a:pt x="425" y="137"/>
                  </a:lnTo>
                  <a:lnTo>
                    <a:pt x="425" y="139"/>
                  </a:lnTo>
                  <a:lnTo>
                    <a:pt x="426" y="142"/>
                  </a:lnTo>
                  <a:lnTo>
                    <a:pt x="426" y="146"/>
                  </a:lnTo>
                  <a:lnTo>
                    <a:pt x="427" y="149"/>
                  </a:lnTo>
                  <a:lnTo>
                    <a:pt x="428" y="152"/>
                  </a:lnTo>
                  <a:lnTo>
                    <a:pt x="430" y="154"/>
                  </a:lnTo>
                  <a:lnTo>
                    <a:pt x="432" y="156"/>
                  </a:lnTo>
                  <a:lnTo>
                    <a:pt x="438" y="159"/>
                  </a:lnTo>
                  <a:lnTo>
                    <a:pt x="443" y="160"/>
                  </a:lnTo>
                  <a:lnTo>
                    <a:pt x="449" y="159"/>
                  </a:lnTo>
                  <a:lnTo>
                    <a:pt x="453" y="155"/>
                  </a:lnTo>
                  <a:lnTo>
                    <a:pt x="455" y="153"/>
                  </a:lnTo>
                  <a:lnTo>
                    <a:pt x="456" y="151"/>
                  </a:lnTo>
                  <a:lnTo>
                    <a:pt x="457" y="148"/>
                  </a:lnTo>
                  <a:lnTo>
                    <a:pt x="457" y="145"/>
                  </a:lnTo>
                  <a:lnTo>
                    <a:pt x="457" y="139"/>
                  </a:lnTo>
                  <a:lnTo>
                    <a:pt x="456" y="135"/>
                  </a:lnTo>
                  <a:lnTo>
                    <a:pt x="458" y="125"/>
                  </a:lnTo>
                  <a:lnTo>
                    <a:pt x="461" y="117"/>
                  </a:lnTo>
                  <a:lnTo>
                    <a:pt x="466" y="110"/>
                  </a:lnTo>
                  <a:lnTo>
                    <a:pt x="472" y="104"/>
                  </a:lnTo>
                  <a:lnTo>
                    <a:pt x="479" y="99"/>
                  </a:lnTo>
                  <a:lnTo>
                    <a:pt x="486" y="97"/>
                  </a:lnTo>
                  <a:lnTo>
                    <a:pt x="494" y="95"/>
                  </a:lnTo>
                  <a:lnTo>
                    <a:pt x="503" y="95"/>
                  </a:lnTo>
                  <a:lnTo>
                    <a:pt x="510" y="96"/>
                  </a:lnTo>
                  <a:lnTo>
                    <a:pt x="518" y="99"/>
                  </a:lnTo>
                  <a:lnTo>
                    <a:pt x="524" y="102"/>
                  </a:lnTo>
                  <a:lnTo>
                    <a:pt x="531" y="108"/>
                  </a:lnTo>
                  <a:lnTo>
                    <a:pt x="536" y="114"/>
                  </a:lnTo>
                  <a:lnTo>
                    <a:pt x="539" y="122"/>
                  </a:lnTo>
                  <a:lnTo>
                    <a:pt x="542" y="132"/>
                  </a:lnTo>
                  <a:lnTo>
                    <a:pt x="542" y="142"/>
                  </a:lnTo>
                  <a:lnTo>
                    <a:pt x="542" y="146"/>
                  </a:lnTo>
                  <a:lnTo>
                    <a:pt x="544" y="149"/>
                  </a:lnTo>
                  <a:lnTo>
                    <a:pt x="546" y="151"/>
                  </a:lnTo>
                  <a:lnTo>
                    <a:pt x="547" y="153"/>
                  </a:lnTo>
                  <a:lnTo>
                    <a:pt x="552" y="156"/>
                  </a:lnTo>
                  <a:lnTo>
                    <a:pt x="558" y="156"/>
                  </a:lnTo>
                  <a:lnTo>
                    <a:pt x="563" y="156"/>
                  </a:lnTo>
                  <a:lnTo>
                    <a:pt x="568" y="153"/>
                  </a:lnTo>
                  <a:lnTo>
                    <a:pt x="571" y="151"/>
                  </a:lnTo>
                  <a:lnTo>
                    <a:pt x="572" y="149"/>
                  </a:lnTo>
                  <a:lnTo>
                    <a:pt x="573" y="146"/>
                  </a:lnTo>
                  <a:lnTo>
                    <a:pt x="574" y="142"/>
                  </a:lnTo>
                  <a:lnTo>
                    <a:pt x="574" y="135"/>
                  </a:lnTo>
                  <a:lnTo>
                    <a:pt x="573" y="127"/>
                  </a:lnTo>
                  <a:lnTo>
                    <a:pt x="572" y="120"/>
                  </a:lnTo>
                  <a:lnTo>
                    <a:pt x="569" y="113"/>
                  </a:lnTo>
                  <a:lnTo>
                    <a:pt x="566" y="107"/>
                  </a:lnTo>
                  <a:lnTo>
                    <a:pt x="563" y="100"/>
                  </a:lnTo>
                  <a:lnTo>
                    <a:pt x="560" y="94"/>
                  </a:lnTo>
                  <a:lnTo>
                    <a:pt x="555" y="87"/>
                  </a:lnTo>
                  <a:lnTo>
                    <a:pt x="550" y="83"/>
                  </a:lnTo>
                  <a:lnTo>
                    <a:pt x="545" y="78"/>
                  </a:lnTo>
                  <a:lnTo>
                    <a:pt x="539" y="73"/>
                  </a:lnTo>
                  <a:lnTo>
                    <a:pt x="533" y="70"/>
                  </a:lnTo>
                  <a:lnTo>
                    <a:pt x="526" y="67"/>
                  </a:lnTo>
                  <a:lnTo>
                    <a:pt x="520" y="65"/>
                  </a:lnTo>
                  <a:lnTo>
                    <a:pt x="512" y="64"/>
                  </a:lnTo>
                  <a:lnTo>
                    <a:pt x="505" y="63"/>
                  </a:lnTo>
                  <a:close/>
                </a:path>
              </a:pathLst>
            </a:custGeom>
            <a:grpFill/>
            <a:ln>
              <a:noFill/>
            </a:ln>
          </p:spPr>
          <p:txBody>
            <a:bodyPr/>
            <a:lstStyle/>
            <a:p>
              <a:pPr>
                <a:defRPr/>
              </a:pPr>
              <a:endParaRPr lang="zh-CN" altLang="en-US" sz="1350">
                <a:solidFill>
                  <a:prstClr val="black"/>
                </a:solidFill>
              </a:endParaRPr>
            </a:p>
          </p:txBody>
        </p:sp>
        <p:sp>
          <p:nvSpPr>
            <p:cNvPr id="56" name="淘宝店chenying0907 40"/>
            <p:cNvSpPr>
              <a:spLocks noEditPoints="1"/>
            </p:cNvSpPr>
            <p:nvPr/>
          </p:nvSpPr>
          <p:spPr bwMode="auto">
            <a:xfrm>
              <a:off x="8558213" y="307975"/>
              <a:ext cx="73025" cy="73025"/>
            </a:xfrm>
            <a:custGeom>
              <a:avLst/>
              <a:gdLst>
                <a:gd name="T0" fmla="*/ 138 w 138"/>
                <a:gd name="T1" fmla="*/ 75 h 138"/>
                <a:gd name="T2" fmla="*/ 135 w 138"/>
                <a:gd name="T3" fmla="*/ 90 h 138"/>
                <a:gd name="T4" fmla="*/ 130 w 138"/>
                <a:gd name="T5" fmla="*/ 101 h 138"/>
                <a:gd name="T6" fmla="*/ 123 w 138"/>
                <a:gd name="T7" fmla="*/ 113 h 138"/>
                <a:gd name="T8" fmla="*/ 113 w 138"/>
                <a:gd name="T9" fmla="*/ 122 h 138"/>
                <a:gd name="T10" fmla="*/ 103 w 138"/>
                <a:gd name="T11" fmla="*/ 129 h 138"/>
                <a:gd name="T12" fmla="*/ 90 w 138"/>
                <a:gd name="T13" fmla="*/ 135 h 138"/>
                <a:gd name="T14" fmla="*/ 77 w 138"/>
                <a:gd name="T15" fmla="*/ 138 h 138"/>
                <a:gd name="T16" fmla="*/ 63 w 138"/>
                <a:gd name="T17" fmla="*/ 138 h 138"/>
                <a:gd name="T18" fmla="*/ 49 w 138"/>
                <a:gd name="T19" fmla="*/ 135 h 138"/>
                <a:gd name="T20" fmla="*/ 37 w 138"/>
                <a:gd name="T21" fmla="*/ 129 h 138"/>
                <a:gd name="T22" fmla="*/ 26 w 138"/>
                <a:gd name="T23" fmla="*/ 122 h 138"/>
                <a:gd name="T24" fmla="*/ 16 w 138"/>
                <a:gd name="T25" fmla="*/ 113 h 138"/>
                <a:gd name="T26" fmla="*/ 9 w 138"/>
                <a:gd name="T27" fmla="*/ 101 h 138"/>
                <a:gd name="T28" fmla="*/ 3 w 138"/>
                <a:gd name="T29" fmla="*/ 90 h 138"/>
                <a:gd name="T30" fmla="*/ 1 w 138"/>
                <a:gd name="T31" fmla="*/ 75 h 138"/>
                <a:gd name="T32" fmla="*/ 1 w 138"/>
                <a:gd name="T33" fmla="*/ 61 h 138"/>
                <a:gd name="T34" fmla="*/ 3 w 138"/>
                <a:gd name="T35" fmla="*/ 49 h 138"/>
                <a:gd name="T36" fmla="*/ 9 w 138"/>
                <a:gd name="T37" fmla="*/ 36 h 138"/>
                <a:gd name="T38" fmla="*/ 16 w 138"/>
                <a:gd name="T39" fmla="*/ 25 h 138"/>
                <a:gd name="T40" fmla="*/ 26 w 138"/>
                <a:gd name="T41" fmla="*/ 15 h 138"/>
                <a:gd name="T42" fmla="*/ 37 w 138"/>
                <a:gd name="T43" fmla="*/ 9 h 138"/>
                <a:gd name="T44" fmla="*/ 49 w 138"/>
                <a:gd name="T45" fmla="*/ 3 h 138"/>
                <a:gd name="T46" fmla="*/ 63 w 138"/>
                <a:gd name="T47" fmla="*/ 0 h 138"/>
                <a:gd name="T48" fmla="*/ 77 w 138"/>
                <a:gd name="T49" fmla="*/ 0 h 138"/>
                <a:gd name="T50" fmla="*/ 90 w 138"/>
                <a:gd name="T51" fmla="*/ 3 h 138"/>
                <a:gd name="T52" fmla="*/ 103 w 138"/>
                <a:gd name="T53" fmla="*/ 9 h 138"/>
                <a:gd name="T54" fmla="*/ 113 w 138"/>
                <a:gd name="T55" fmla="*/ 15 h 138"/>
                <a:gd name="T56" fmla="*/ 123 w 138"/>
                <a:gd name="T57" fmla="*/ 25 h 138"/>
                <a:gd name="T58" fmla="*/ 130 w 138"/>
                <a:gd name="T59" fmla="*/ 36 h 138"/>
                <a:gd name="T60" fmla="*/ 135 w 138"/>
                <a:gd name="T61" fmla="*/ 49 h 138"/>
                <a:gd name="T62" fmla="*/ 138 w 138"/>
                <a:gd name="T63" fmla="*/ 61 h 138"/>
                <a:gd name="T64" fmla="*/ 108 w 138"/>
                <a:gd name="T65" fmla="*/ 69 h 138"/>
                <a:gd name="T66" fmla="*/ 107 w 138"/>
                <a:gd name="T67" fmla="*/ 61 h 138"/>
                <a:gd name="T68" fmla="*/ 102 w 138"/>
                <a:gd name="T69" fmla="*/ 47 h 138"/>
                <a:gd name="T70" fmla="*/ 91 w 138"/>
                <a:gd name="T71" fmla="*/ 38 h 138"/>
                <a:gd name="T72" fmla="*/ 77 w 138"/>
                <a:gd name="T73" fmla="*/ 31 h 138"/>
                <a:gd name="T74" fmla="*/ 62 w 138"/>
                <a:gd name="T75" fmla="*/ 31 h 138"/>
                <a:gd name="T76" fmla="*/ 48 w 138"/>
                <a:gd name="T77" fmla="*/ 38 h 138"/>
                <a:gd name="T78" fmla="*/ 38 w 138"/>
                <a:gd name="T79" fmla="*/ 47 h 138"/>
                <a:gd name="T80" fmla="*/ 32 w 138"/>
                <a:gd name="T81" fmla="*/ 61 h 138"/>
                <a:gd name="T82" fmla="*/ 32 w 138"/>
                <a:gd name="T83" fmla="*/ 77 h 138"/>
                <a:gd name="T84" fmla="*/ 38 w 138"/>
                <a:gd name="T85" fmla="*/ 91 h 138"/>
                <a:gd name="T86" fmla="*/ 48 w 138"/>
                <a:gd name="T87" fmla="*/ 100 h 138"/>
                <a:gd name="T88" fmla="*/ 62 w 138"/>
                <a:gd name="T89" fmla="*/ 106 h 138"/>
                <a:gd name="T90" fmla="*/ 77 w 138"/>
                <a:gd name="T91" fmla="*/ 106 h 138"/>
                <a:gd name="T92" fmla="*/ 91 w 138"/>
                <a:gd name="T93" fmla="*/ 100 h 138"/>
                <a:gd name="T94" fmla="*/ 102 w 138"/>
                <a:gd name="T95" fmla="*/ 91 h 138"/>
                <a:gd name="T96" fmla="*/ 107 w 138"/>
                <a:gd name="T97" fmla="*/ 77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38" h="138">
                  <a:moveTo>
                    <a:pt x="138" y="69"/>
                  </a:moveTo>
                  <a:lnTo>
                    <a:pt x="138" y="75"/>
                  </a:lnTo>
                  <a:lnTo>
                    <a:pt x="137" y="83"/>
                  </a:lnTo>
                  <a:lnTo>
                    <a:pt x="135" y="90"/>
                  </a:lnTo>
                  <a:lnTo>
                    <a:pt x="133" y="96"/>
                  </a:lnTo>
                  <a:lnTo>
                    <a:pt x="130" y="101"/>
                  </a:lnTo>
                  <a:lnTo>
                    <a:pt x="126" y="108"/>
                  </a:lnTo>
                  <a:lnTo>
                    <a:pt x="123" y="113"/>
                  </a:lnTo>
                  <a:lnTo>
                    <a:pt x="118" y="118"/>
                  </a:lnTo>
                  <a:lnTo>
                    <a:pt x="113" y="122"/>
                  </a:lnTo>
                  <a:lnTo>
                    <a:pt x="108" y="126"/>
                  </a:lnTo>
                  <a:lnTo>
                    <a:pt x="103" y="129"/>
                  </a:lnTo>
                  <a:lnTo>
                    <a:pt x="96" y="133"/>
                  </a:lnTo>
                  <a:lnTo>
                    <a:pt x="90" y="135"/>
                  </a:lnTo>
                  <a:lnTo>
                    <a:pt x="83" y="137"/>
                  </a:lnTo>
                  <a:lnTo>
                    <a:pt x="77" y="138"/>
                  </a:lnTo>
                  <a:lnTo>
                    <a:pt x="69" y="138"/>
                  </a:lnTo>
                  <a:lnTo>
                    <a:pt x="63" y="138"/>
                  </a:lnTo>
                  <a:lnTo>
                    <a:pt x="55" y="137"/>
                  </a:lnTo>
                  <a:lnTo>
                    <a:pt x="49" y="135"/>
                  </a:lnTo>
                  <a:lnTo>
                    <a:pt x="42" y="133"/>
                  </a:lnTo>
                  <a:lnTo>
                    <a:pt x="37" y="129"/>
                  </a:lnTo>
                  <a:lnTo>
                    <a:pt x="30" y="126"/>
                  </a:lnTo>
                  <a:lnTo>
                    <a:pt x="26" y="122"/>
                  </a:lnTo>
                  <a:lnTo>
                    <a:pt x="21" y="118"/>
                  </a:lnTo>
                  <a:lnTo>
                    <a:pt x="16" y="113"/>
                  </a:lnTo>
                  <a:lnTo>
                    <a:pt x="12" y="108"/>
                  </a:lnTo>
                  <a:lnTo>
                    <a:pt x="9" y="101"/>
                  </a:lnTo>
                  <a:lnTo>
                    <a:pt x="5" y="96"/>
                  </a:lnTo>
                  <a:lnTo>
                    <a:pt x="3" y="90"/>
                  </a:lnTo>
                  <a:lnTo>
                    <a:pt x="2" y="83"/>
                  </a:lnTo>
                  <a:lnTo>
                    <a:pt x="1" y="75"/>
                  </a:lnTo>
                  <a:lnTo>
                    <a:pt x="0" y="69"/>
                  </a:lnTo>
                  <a:lnTo>
                    <a:pt x="1" y="61"/>
                  </a:lnTo>
                  <a:lnTo>
                    <a:pt x="2" y="55"/>
                  </a:lnTo>
                  <a:lnTo>
                    <a:pt x="3" y="49"/>
                  </a:lnTo>
                  <a:lnTo>
                    <a:pt x="5" y="42"/>
                  </a:lnTo>
                  <a:lnTo>
                    <a:pt x="9" y="36"/>
                  </a:lnTo>
                  <a:lnTo>
                    <a:pt x="12" y="30"/>
                  </a:lnTo>
                  <a:lnTo>
                    <a:pt x="16" y="25"/>
                  </a:lnTo>
                  <a:lnTo>
                    <a:pt x="21" y="20"/>
                  </a:lnTo>
                  <a:lnTo>
                    <a:pt x="26" y="15"/>
                  </a:lnTo>
                  <a:lnTo>
                    <a:pt x="30" y="12"/>
                  </a:lnTo>
                  <a:lnTo>
                    <a:pt x="37" y="9"/>
                  </a:lnTo>
                  <a:lnTo>
                    <a:pt x="42" y="5"/>
                  </a:lnTo>
                  <a:lnTo>
                    <a:pt x="49" y="3"/>
                  </a:lnTo>
                  <a:lnTo>
                    <a:pt x="55" y="1"/>
                  </a:lnTo>
                  <a:lnTo>
                    <a:pt x="63" y="0"/>
                  </a:lnTo>
                  <a:lnTo>
                    <a:pt x="69" y="0"/>
                  </a:lnTo>
                  <a:lnTo>
                    <a:pt x="77" y="0"/>
                  </a:lnTo>
                  <a:lnTo>
                    <a:pt x="83" y="1"/>
                  </a:lnTo>
                  <a:lnTo>
                    <a:pt x="90" y="3"/>
                  </a:lnTo>
                  <a:lnTo>
                    <a:pt x="96" y="5"/>
                  </a:lnTo>
                  <a:lnTo>
                    <a:pt x="103" y="9"/>
                  </a:lnTo>
                  <a:lnTo>
                    <a:pt x="108" y="12"/>
                  </a:lnTo>
                  <a:lnTo>
                    <a:pt x="113" y="15"/>
                  </a:lnTo>
                  <a:lnTo>
                    <a:pt x="118" y="20"/>
                  </a:lnTo>
                  <a:lnTo>
                    <a:pt x="123" y="25"/>
                  </a:lnTo>
                  <a:lnTo>
                    <a:pt x="126" y="30"/>
                  </a:lnTo>
                  <a:lnTo>
                    <a:pt x="130" y="36"/>
                  </a:lnTo>
                  <a:lnTo>
                    <a:pt x="133" y="42"/>
                  </a:lnTo>
                  <a:lnTo>
                    <a:pt x="135" y="49"/>
                  </a:lnTo>
                  <a:lnTo>
                    <a:pt x="137" y="55"/>
                  </a:lnTo>
                  <a:lnTo>
                    <a:pt x="138" y="61"/>
                  </a:lnTo>
                  <a:lnTo>
                    <a:pt x="138" y="69"/>
                  </a:lnTo>
                  <a:close/>
                  <a:moveTo>
                    <a:pt x="108" y="69"/>
                  </a:moveTo>
                  <a:lnTo>
                    <a:pt x="108" y="69"/>
                  </a:lnTo>
                  <a:lnTo>
                    <a:pt x="107" y="61"/>
                  </a:lnTo>
                  <a:lnTo>
                    <a:pt x="105" y="54"/>
                  </a:lnTo>
                  <a:lnTo>
                    <a:pt x="102" y="47"/>
                  </a:lnTo>
                  <a:lnTo>
                    <a:pt x="96" y="42"/>
                  </a:lnTo>
                  <a:lnTo>
                    <a:pt x="91" y="38"/>
                  </a:lnTo>
                  <a:lnTo>
                    <a:pt x="84" y="33"/>
                  </a:lnTo>
                  <a:lnTo>
                    <a:pt x="77" y="31"/>
                  </a:lnTo>
                  <a:lnTo>
                    <a:pt x="69" y="31"/>
                  </a:lnTo>
                  <a:lnTo>
                    <a:pt x="62" y="31"/>
                  </a:lnTo>
                  <a:lnTo>
                    <a:pt x="54" y="33"/>
                  </a:lnTo>
                  <a:lnTo>
                    <a:pt x="48" y="38"/>
                  </a:lnTo>
                  <a:lnTo>
                    <a:pt x="42" y="42"/>
                  </a:lnTo>
                  <a:lnTo>
                    <a:pt x="38" y="47"/>
                  </a:lnTo>
                  <a:lnTo>
                    <a:pt x="35" y="54"/>
                  </a:lnTo>
                  <a:lnTo>
                    <a:pt x="32" y="61"/>
                  </a:lnTo>
                  <a:lnTo>
                    <a:pt x="31" y="69"/>
                  </a:lnTo>
                  <a:lnTo>
                    <a:pt x="32" y="77"/>
                  </a:lnTo>
                  <a:lnTo>
                    <a:pt x="35" y="84"/>
                  </a:lnTo>
                  <a:lnTo>
                    <a:pt x="38" y="91"/>
                  </a:lnTo>
                  <a:lnTo>
                    <a:pt x="42" y="96"/>
                  </a:lnTo>
                  <a:lnTo>
                    <a:pt x="48" y="100"/>
                  </a:lnTo>
                  <a:lnTo>
                    <a:pt x="54" y="104"/>
                  </a:lnTo>
                  <a:lnTo>
                    <a:pt x="62" y="106"/>
                  </a:lnTo>
                  <a:lnTo>
                    <a:pt x="69" y="107"/>
                  </a:lnTo>
                  <a:lnTo>
                    <a:pt x="77" y="106"/>
                  </a:lnTo>
                  <a:lnTo>
                    <a:pt x="84" y="104"/>
                  </a:lnTo>
                  <a:lnTo>
                    <a:pt x="91" y="100"/>
                  </a:lnTo>
                  <a:lnTo>
                    <a:pt x="96" y="96"/>
                  </a:lnTo>
                  <a:lnTo>
                    <a:pt x="102" y="91"/>
                  </a:lnTo>
                  <a:lnTo>
                    <a:pt x="105" y="84"/>
                  </a:lnTo>
                  <a:lnTo>
                    <a:pt x="107" y="77"/>
                  </a:lnTo>
                  <a:lnTo>
                    <a:pt x="108" y="69"/>
                  </a:lnTo>
                  <a:close/>
                </a:path>
              </a:pathLst>
            </a:custGeom>
            <a:grpFill/>
            <a:ln>
              <a:noFill/>
            </a:ln>
          </p:spPr>
          <p:txBody>
            <a:bodyPr/>
            <a:lstStyle/>
            <a:p>
              <a:pPr>
                <a:defRPr/>
              </a:pPr>
              <a:endParaRPr lang="zh-CN" altLang="en-US" sz="1350">
                <a:solidFill>
                  <a:prstClr val="black"/>
                </a:solidFill>
              </a:endParaRPr>
            </a:p>
          </p:txBody>
        </p:sp>
        <p:sp>
          <p:nvSpPr>
            <p:cNvPr id="57" name="淘宝店chenying0907 41"/>
            <p:cNvSpPr>
              <a:spLocks/>
            </p:cNvSpPr>
            <p:nvPr/>
          </p:nvSpPr>
          <p:spPr bwMode="auto">
            <a:xfrm>
              <a:off x="8812213" y="320675"/>
              <a:ext cx="41275" cy="41275"/>
            </a:xfrm>
            <a:custGeom>
              <a:avLst/>
              <a:gdLst>
                <a:gd name="T0" fmla="*/ 38 w 77"/>
                <a:gd name="T1" fmla="*/ 0 h 76"/>
                <a:gd name="T2" fmla="*/ 31 w 77"/>
                <a:gd name="T3" fmla="*/ 0 h 76"/>
                <a:gd name="T4" fmla="*/ 23 w 77"/>
                <a:gd name="T5" fmla="*/ 3 h 76"/>
                <a:gd name="T6" fmla="*/ 17 w 77"/>
                <a:gd name="T7" fmla="*/ 6 h 76"/>
                <a:gd name="T8" fmla="*/ 11 w 77"/>
                <a:gd name="T9" fmla="*/ 11 h 76"/>
                <a:gd name="T10" fmla="*/ 7 w 77"/>
                <a:gd name="T11" fmla="*/ 17 h 76"/>
                <a:gd name="T12" fmla="*/ 3 w 77"/>
                <a:gd name="T13" fmla="*/ 24 h 76"/>
                <a:gd name="T14" fmla="*/ 1 w 77"/>
                <a:gd name="T15" fmla="*/ 30 h 76"/>
                <a:gd name="T16" fmla="*/ 0 w 77"/>
                <a:gd name="T17" fmla="*/ 39 h 76"/>
                <a:gd name="T18" fmla="*/ 1 w 77"/>
                <a:gd name="T19" fmla="*/ 46 h 76"/>
                <a:gd name="T20" fmla="*/ 3 w 77"/>
                <a:gd name="T21" fmla="*/ 54 h 76"/>
                <a:gd name="T22" fmla="*/ 7 w 77"/>
                <a:gd name="T23" fmla="*/ 60 h 76"/>
                <a:gd name="T24" fmla="*/ 11 w 77"/>
                <a:gd name="T25" fmla="*/ 66 h 76"/>
                <a:gd name="T26" fmla="*/ 17 w 77"/>
                <a:gd name="T27" fmla="*/ 70 h 76"/>
                <a:gd name="T28" fmla="*/ 23 w 77"/>
                <a:gd name="T29" fmla="*/ 74 h 76"/>
                <a:gd name="T30" fmla="*/ 31 w 77"/>
                <a:gd name="T31" fmla="*/ 76 h 76"/>
                <a:gd name="T32" fmla="*/ 38 w 77"/>
                <a:gd name="T33" fmla="*/ 76 h 76"/>
                <a:gd name="T34" fmla="*/ 47 w 77"/>
                <a:gd name="T35" fmla="*/ 76 h 76"/>
                <a:gd name="T36" fmla="*/ 54 w 77"/>
                <a:gd name="T37" fmla="*/ 74 h 76"/>
                <a:gd name="T38" fmla="*/ 60 w 77"/>
                <a:gd name="T39" fmla="*/ 70 h 76"/>
                <a:gd name="T40" fmla="*/ 67 w 77"/>
                <a:gd name="T41" fmla="*/ 66 h 76"/>
                <a:gd name="T42" fmla="*/ 71 w 77"/>
                <a:gd name="T43" fmla="*/ 60 h 76"/>
                <a:gd name="T44" fmla="*/ 74 w 77"/>
                <a:gd name="T45" fmla="*/ 54 h 76"/>
                <a:gd name="T46" fmla="*/ 76 w 77"/>
                <a:gd name="T47" fmla="*/ 46 h 76"/>
                <a:gd name="T48" fmla="*/ 77 w 77"/>
                <a:gd name="T49" fmla="*/ 39 h 76"/>
                <a:gd name="T50" fmla="*/ 76 w 77"/>
                <a:gd name="T51" fmla="*/ 30 h 76"/>
                <a:gd name="T52" fmla="*/ 74 w 77"/>
                <a:gd name="T53" fmla="*/ 24 h 76"/>
                <a:gd name="T54" fmla="*/ 71 w 77"/>
                <a:gd name="T55" fmla="*/ 17 h 76"/>
                <a:gd name="T56" fmla="*/ 67 w 77"/>
                <a:gd name="T57" fmla="*/ 11 h 76"/>
                <a:gd name="T58" fmla="*/ 60 w 77"/>
                <a:gd name="T59" fmla="*/ 6 h 76"/>
                <a:gd name="T60" fmla="*/ 54 w 77"/>
                <a:gd name="T61" fmla="*/ 3 h 76"/>
                <a:gd name="T62" fmla="*/ 47 w 77"/>
                <a:gd name="T63" fmla="*/ 0 h 76"/>
                <a:gd name="T64" fmla="*/ 38 w 77"/>
                <a:gd name="T65" fmla="*/ 0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7" h="76">
                  <a:moveTo>
                    <a:pt x="38" y="0"/>
                  </a:moveTo>
                  <a:lnTo>
                    <a:pt x="31" y="0"/>
                  </a:lnTo>
                  <a:lnTo>
                    <a:pt x="23" y="3"/>
                  </a:lnTo>
                  <a:lnTo>
                    <a:pt x="17" y="6"/>
                  </a:lnTo>
                  <a:lnTo>
                    <a:pt x="11" y="11"/>
                  </a:lnTo>
                  <a:lnTo>
                    <a:pt x="7" y="17"/>
                  </a:lnTo>
                  <a:lnTo>
                    <a:pt x="3" y="24"/>
                  </a:lnTo>
                  <a:lnTo>
                    <a:pt x="1" y="30"/>
                  </a:lnTo>
                  <a:lnTo>
                    <a:pt x="0" y="39"/>
                  </a:lnTo>
                  <a:lnTo>
                    <a:pt x="1" y="46"/>
                  </a:lnTo>
                  <a:lnTo>
                    <a:pt x="3" y="54"/>
                  </a:lnTo>
                  <a:lnTo>
                    <a:pt x="7" y="60"/>
                  </a:lnTo>
                  <a:lnTo>
                    <a:pt x="11" y="66"/>
                  </a:lnTo>
                  <a:lnTo>
                    <a:pt x="17" y="70"/>
                  </a:lnTo>
                  <a:lnTo>
                    <a:pt x="23" y="74"/>
                  </a:lnTo>
                  <a:lnTo>
                    <a:pt x="31" y="76"/>
                  </a:lnTo>
                  <a:lnTo>
                    <a:pt x="38" y="76"/>
                  </a:lnTo>
                  <a:lnTo>
                    <a:pt x="47" y="76"/>
                  </a:lnTo>
                  <a:lnTo>
                    <a:pt x="54" y="74"/>
                  </a:lnTo>
                  <a:lnTo>
                    <a:pt x="60" y="70"/>
                  </a:lnTo>
                  <a:lnTo>
                    <a:pt x="67" y="66"/>
                  </a:lnTo>
                  <a:lnTo>
                    <a:pt x="71" y="60"/>
                  </a:lnTo>
                  <a:lnTo>
                    <a:pt x="74" y="54"/>
                  </a:lnTo>
                  <a:lnTo>
                    <a:pt x="76" y="46"/>
                  </a:lnTo>
                  <a:lnTo>
                    <a:pt x="77" y="39"/>
                  </a:lnTo>
                  <a:lnTo>
                    <a:pt x="76" y="30"/>
                  </a:lnTo>
                  <a:lnTo>
                    <a:pt x="74" y="24"/>
                  </a:lnTo>
                  <a:lnTo>
                    <a:pt x="71" y="17"/>
                  </a:lnTo>
                  <a:lnTo>
                    <a:pt x="67" y="11"/>
                  </a:lnTo>
                  <a:lnTo>
                    <a:pt x="60" y="6"/>
                  </a:lnTo>
                  <a:lnTo>
                    <a:pt x="54" y="3"/>
                  </a:lnTo>
                  <a:lnTo>
                    <a:pt x="47" y="0"/>
                  </a:lnTo>
                  <a:lnTo>
                    <a:pt x="38" y="0"/>
                  </a:lnTo>
                  <a:close/>
                </a:path>
              </a:pathLst>
            </a:custGeom>
            <a:grpFill/>
            <a:ln>
              <a:noFill/>
            </a:ln>
          </p:spPr>
          <p:txBody>
            <a:bodyPr/>
            <a:lstStyle/>
            <a:p>
              <a:pPr>
                <a:defRPr/>
              </a:pPr>
              <a:endParaRPr lang="zh-CN" altLang="en-US" sz="1350">
                <a:solidFill>
                  <a:prstClr val="black"/>
                </a:solidFill>
              </a:endParaRPr>
            </a:p>
          </p:txBody>
        </p:sp>
      </p:grpSp>
      <p:sp>
        <p:nvSpPr>
          <p:cNvPr id="59" name="文本框 34"/>
          <p:cNvSpPr txBox="1"/>
          <p:nvPr/>
        </p:nvSpPr>
        <p:spPr>
          <a:xfrm>
            <a:off x="4205288" y="2052638"/>
            <a:ext cx="3352800" cy="1015661"/>
          </a:xfrm>
          <a:prstGeom prst="rect">
            <a:avLst/>
          </a:prstGeom>
          <a:noFill/>
        </p:spPr>
        <p:txBody>
          <a:bodyPr lIns="91438" tIns="45719" rIns="91438" bIns="45719">
            <a:spAutoFit/>
          </a:bodyPr>
          <a:lstStyle/>
          <a:p>
            <a:pPr>
              <a:defRPr/>
            </a:pPr>
            <a:r>
              <a:rPr lang="zh-CN" altLang="en-US" sz="6000" b="1" spc="100" dirty="0">
                <a:solidFill>
                  <a:srgbClr val="3B4395"/>
                </a:solidFill>
                <a:latin typeface="微软雅黑" panose="020B0503020204020204" pitchFamily="34" charset="-122"/>
              </a:rPr>
              <a:t>个别咨询</a:t>
            </a:r>
          </a:p>
        </p:txBody>
      </p:sp>
      <p:grpSp>
        <p:nvGrpSpPr>
          <p:cNvPr id="7" name="淘宝店chenying0907 74"/>
          <p:cNvGrpSpPr/>
          <p:nvPr/>
        </p:nvGrpSpPr>
        <p:grpSpPr>
          <a:xfrm>
            <a:off x="3661036" y="1621456"/>
            <a:ext cx="206376" cy="1960562"/>
            <a:chOff x="3563938" y="1585913"/>
            <a:chExt cx="206376" cy="1960562"/>
          </a:xfrm>
          <a:solidFill>
            <a:schemeClr val="accent3"/>
          </a:solidFill>
        </p:grpSpPr>
        <p:sp>
          <p:nvSpPr>
            <p:cNvPr id="67" name="淘宝店chenying0907 5"/>
            <p:cNvSpPr>
              <a:spLocks/>
            </p:cNvSpPr>
            <p:nvPr/>
          </p:nvSpPr>
          <p:spPr bwMode="auto">
            <a:xfrm>
              <a:off x="3652838" y="2566988"/>
              <a:ext cx="23813" cy="979487"/>
            </a:xfrm>
            <a:custGeom>
              <a:avLst/>
              <a:gdLst>
                <a:gd name="T0" fmla="*/ 212 w 212"/>
                <a:gd name="T1" fmla="*/ 7928 h 8027"/>
                <a:gd name="T2" fmla="*/ 210 w 212"/>
                <a:gd name="T3" fmla="*/ 7948 h 8027"/>
                <a:gd name="T4" fmla="*/ 203 w 212"/>
                <a:gd name="T5" fmla="*/ 7967 h 8027"/>
                <a:gd name="T6" fmla="*/ 193 w 212"/>
                <a:gd name="T7" fmla="*/ 7983 h 8027"/>
                <a:gd name="T8" fmla="*/ 180 w 212"/>
                <a:gd name="T9" fmla="*/ 7998 h 8027"/>
                <a:gd name="T10" fmla="*/ 164 w 212"/>
                <a:gd name="T11" fmla="*/ 8010 h 8027"/>
                <a:gd name="T12" fmla="*/ 147 w 212"/>
                <a:gd name="T13" fmla="*/ 8019 h 8027"/>
                <a:gd name="T14" fmla="*/ 127 w 212"/>
                <a:gd name="T15" fmla="*/ 8025 h 8027"/>
                <a:gd name="T16" fmla="*/ 105 w 212"/>
                <a:gd name="T17" fmla="*/ 8027 h 8027"/>
                <a:gd name="T18" fmla="*/ 84 w 212"/>
                <a:gd name="T19" fmla="*/ 8025 h 8027"/>
                <a:gd name="T20" fmla="*/ 64 w 212"/>
                <a:gd name="T21" fmla="*/ 8019 h 8027"/>
                <a:gd name="T22" fmla="*/ 46 w 212"/>
                <a:gd name="T23" fmla="*/ 8010 h 8027"/>
                <a:gd name="T24" fmla="*/ 30 w 212"/>
                <a:gd name="T25" fmla="*/ 7998 h 8027"/>
                <a:gd name="T26" fmla="*/ 17 w 212"/>
                <a:gd name="T27" fmla="*/ 7983 h 8027"/>
                <a:gd name="T28" fmla="*/ 7 w 212"/>
                <a:gd name="T29" fmla="*/ 7967 h 8027"/>
                <a:gd name="T30" fmla="*/ 2 w 212"/>
                <a:gd name="T31" fmla="*/ 7948 h 8027"/>
                <a:gd name="T32" fmla="*/ 0 w 212"/>
                <a:gd name="T33" fmla="*/ 7928 h 8027"/>
                <a:gd name="T34" fmla="*/ 0 w 212"/>
                <a:gd name="T35" fmla="*/ 89 h 8027"/>
                <a:gd name="T36" fmla="*/ 4 w 212"/>
                <a:gd name="T37" fmla="*/ 69 h 8027"/>
                <a:gd name="T38" fmla="*/ 11 w 212"/>
                <a:gd name="T39" fmla="*/ 52 h 8027"/>
                <a:gd name="T40" fmla="*/ 23 w 212"/>
                <a:gd name="T41" fmla="*/ 36 h 8027"/>
                <a:gd name="T42" fmla="*/ 37 w 212"/>
                <a:gd name="T43" fmla="*/ 23 h 8027"/>
                <a:gd name="T44" fmla="*/ 54 w 212"/>
                <a:gd name="T45" fmla="*/ 12 h 8027"/>
                <a:gd name="T46" fmla="*/ 74 w 212"/>
                <a:gd name="T47" fmla="*/ 4 h 8027"/>
                <a:gd name="T48" fmla="*/ 94 w 212"/>
                <a:gd name="T49" fmla="*/ 0 h 8027"/>
                <a:gd name="T50" fmla="*/ 116 w 212"/>
                <a:gd name="T51" fmla="*/ 0 h 8027"/>
                <a:gd name="T52" fmla="*/ 137 w 212"/>
                <a:gd name="T53" fmla="*/ 4 h 8027"/>
                <a:gd name="T54" fmla="*/ 156 w 212"/>
                <a:gd name="T55" fmla="*/ 12 h 8027"/>
                <a:gd name="T56" fmla="*/ 173 w 212"/>
                <a:gd name="T57" fmla="*/ 23 h 8027"/>
                <a:gd name="T58" fmla="*/ 187 w 212"/>
                <a:gd name="T59" fmla="*/ 36 h 8027"/>
                <a:gd name="T60" fmla="*/ 199 w 212"/>
                <a:gd name="T61" fmla="*/ 52 h 8027"/>
                <a:gd name="T62" fmla="*/ 206 w 212"/>
                <a:gd name="T63" fmla="*/ 69 h 8027"/>
                <a:gd name="T64" fmla="*/ 211 w 212"/>
                <a:gd name="T65" fmla="*/ 89 h 80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12" h="8027">
                  <a:moveTo>
                    <a:pt x="212" y="99"/>
                  </a:moveTo>
                  <a:lnTo>
                    <a:pt x="212" y="7928"/>
                  </a:lnTo>
                  <a:lnTo>
                    <a:pt x="211" y="7938"/>
                  </a:lnTo>
                  <a:lnTo>
                    <a:pt x="210" y="7948"/>
                  </a:lnTo>
                  <a:lnTo>
                    <a:pt x="206" y="7958"/>
                  </a:lnTo>
                  <a:lnTo>
                    <a:pt x="203" y="7967"/>
                  </a:lnTo>
                  <a:lnTo>
                    <a:pt x="199" y="7975"/>
                  </a:lnTo>
                  <a:lnTo>
                    <a:pt x="193" y="7983"/>
                  </a:lnTo>
                  <a:lnTo>
                    <a:pt x="187" y="7991"/>
                  </a:lnTo>
                  <a:lnTo>
                    <a:pt x="180" y="7998"/>
                  </a:lnTo>
                  <a:lnTo>
                    <a:pt x="173" y="8004"/>
                  </a:lnTo>
                  <a:lnTo>
                    <a:pt x="164" y="8010"/>
                  </a:lnTo>
                  <a:lnTo>
                    <a:pt x="156" y="8015"/>
                  </a:lnTo>
                  <a:lnTo>
                    <a:pt x="147" y="8019"/>
                  </a:lnTo>
                  <a:lnTo>
                    <a:pt x="137" y="8023"/>
                  </a:lnTo>
                  <a:lnTo>
                    <a:pt x="127" y="8025"/>
                  </a:lnTo>
                  <a:lnTo>
                    <a:pt x="116" y="8027"/>
                  </a:lnTo>
                  <a:lnTo>
                    <a:pt x="105" y="8027"/>
                  </a:lnTo>
                  <a:lnTo>
                    <a:pt x="94" y="8027"/>
                  </a:lnTo>
                  <a:lnTo>
                    <a:pt x="84" y="8025"/>
                  </a:lnTo>
                  <a:lnTo>
                    <a:pt x="74" y="8023"/>
                  </a:lnTo>
                  <a:lnTo>
                    <a:pt x="64" y="8019"/>
                  </a:lnTo>
                  <a:lnTo>
                    <a:pt x="54" y="8015"/>
                  </a:lnTo>
                  <a:lnTo>
                    <a:pt x="46" y="8010"/>
                  </a:lnTo>
                  <a:lnTo>
                    <a:pt x="37" y="8004"/>
                  </a:lnTo>
                  <a:lnTo>
                    <a:pt x="30" y="7998"/>
                  </a:lnTo>
                  <a:lnTo>
                    <a:pt x="23" y="7991"/>
                  </a:lnTo>
                  <a:lnTo>
                    <a:pt x="17" y="7983"/>
                  </a:lnTo>
                  <a:lnTo>
                    <a:pt x="11" y="7975"/>
                  </a:lnTo>
                  <a:lnTo>
                    <a:pt x="7" y="7967"/>
                  </a:lnTo>
                  <a:lnTo>
                    <a:pt x="4" y="7958"/>
                  </a:lnTo>
                  <a:lnTo>
                    <a:pt x="2" y="7948"/>
                  </a:lnTo>
                  <a:lnTo>
                    <a:pt x="0" y="7938"/>
                  </a:lnTo>
                  <a:lnTo>
                    <a:pt x="0" y="7928"/>
                  </a:lnTo>
                  <a:lnTo>
                    <a:pt x="0" y="99"/>
                  </a:lnTo>
                  <a:lnTo>
                    <a:pt x="0" y="89"/>
                  </a:lnTo>
                  <a:lnTo>
                    <a:pt x="2" y="79"/>
                  </a:lnTo>
                  <a:lnTo>
                    <a:pt x="4" y="69"/>
                  </a:lnTo>
                  <a:lnTo>
                    <a:pt x="7" y="60"/>
                  </a:lnTo>
                  <a:lnTo>
                    <a:pt x="11" y="52"/>
                  </a:lnTo>
                  <a:lnTo>
                    <a:pt x="17" y="44"/>
                  </a:lnTo>
                  <a:lnTo>
                    <a:pt x="23" y="36"/>
                  </a:lnTo>
                  <a:lnTo>
                    <a:pt x="30" y="29"/>
                  </a:lnTo>
                  <a:lnTo>
                    <a:pt x="37" y="23"/>
                  </a:lnTo>
                  <a:lnTo>
                    <a:pt x="46" y="17"/>
                  </a:lnTo>
                  <a:lnTo>
                    <a:pt x="54" y="12"/>
                  </a:lnTo>
                  <a:lnTo>
                    <a:pt x="64" y="8"/>
                  </a:lnTo>
                  <a:lnTo>
                    <a:pt x="74" y="4"/>
                  </a:lnTo>
                  <a:lnTo>
                    <a:pt x="84" y="2"/>
                  </a:lnTo>
                  <a:lnTo>
                    <a:pt x="94" y="0"/>
                  </a:lnTo>
                  <a:lnTo>
                    <a:pt x="105" y="0"/>
                  </a:lnTo>
                  <a:lnTo>
                    <a:pt x="116" y="0"/>
                  </a:lnTo>
                  <a:lnTo>
                    <a:pt x="127" y="2"/>
                  </a:lnTo>
                  <a:lnTo>
                    <a:pt x="137" y="4"/>
                  </a:lnTo>
                  <a:lnTo>
                    <a:pt x="147" y="8"/>
                  </a:lnTo>
                  <a:lnTo>
                    <a:pt x="156" y="12"/>
                  </a:lnTo>
                  <a:lnTo>
                    <a:pt x="164" y="17"/>
                  </a:lnTo>
                  <a:lnTo>
                    <a:pt x="173" y="23"/>
                  </a:lnTo>
                  <a:lnTo>
                    <a:pt x="180" y="29"/>
                  </a:lnTo>
                  <a:lnTo>
                    <a:pt x="187" y="36"/>
                  </a:lnTo>
                  <a:lnTo>
                    <a:pt x="193" y="44"/>
                  </a:lnTo>
                  <a:lnTo>
                    <a:pt x="199" y="52"/>
                  </a:lnTo>
                  <a:lnTo>
                    <a:pt x="203" y="60"/>
                  </a:lnTo>
                  <a:lnTo>
                    <a:pt x="206" y="69"/>
                  </a:lnTo>
                  <a:lnTo>
                    <a:pt x="210" y="79"/>
                  </a:lnTo>
                  <a:lnTo>
                    <a:pt x="211" y="89"/>
                  </a:lnTo>
                  <a:lnTo>
                    <a:pt x="212" y="99"/>
                  </a:lnTo>
                  <a:close/>
                </a:path>
              </a:pathLst>
            </a:custGeom>
            <a:grpFill/>
            <a:ln>
              <a:noFill/>
            </a:ln>
          </p:spPr>
          <p:txBody>
            <a:bodyPr/>
            <a:lstStyle/>
            <a:p>
              <a:pPr>
                <a:defRPr/>
              </a:pPr>
              <a:endParaRPr lang="zh-CN" altLang="en-US" sz="1350">
                <a:solidFill>
                  <a:prstClr val="black"/>
                </a:solidFill>
              </a:endParaRPr>
            </a:p>
          </p:txBody>
        </p:sp>
        <p:sp>
          <p:nvSpPr>
            <p:cNvPr id="68" name="淘宝店chenying0907 6"/>
            <p:cNvSpPr>
              <a:spLocks/>
            </p:cNvSpPr>
            <p:nvPr/>
          </p:nvSpPr>
          <p:spPr bwMode="auto">
            <a:xfrm>
              <a:off x="3563938" y="2579688"/>
              <a:ext cx="103188" cy="373062"/>
            </a:xfrm>
            <a:custGeom>
              <a:avLst/>
              <a:gdLst>
                <a:gd name="T0" fmla="*/ 377 w 910"/>
                <a:gd name="T1" fmla="*/ 510 h 3057"/>
                <a:gd name="T2" fmla="*/ 456 w 910"/>
                <a:gd name="T3" fmla="*/ 646 h 3057"/>
                <a:gd name="T4" fmla="*/ 374 w 910"/>
                <a:gd name="T5" fmla="*/ 761 h 3057"/>
                <a:gd name="T6" fmla="*/ 184 w 910"/>
                <a:gd name="T7" fmla="*/ 925 h 3057"/>
                <a:gd name="T8" fmla="*/ 57 w 910"/>
                <a:gd name="T9" fmla="*/ 1133 h 3057"/>
                <a:gd name="T10" fmla="*/ 2 w 910"/>
                <a:gd name="T11" fmla="*/ 1373 h 3057"/>
                <a:gd name="T12" fmla="*/ 28 w 910"/>
                <a:gd name="T13" fmla="*/ 1632 h 3057"/>
                <a:gd name="T14" fmla="*/ 103 w 910"/>
                <a:gd name="T15" fmla="*/ 1806 h 3057"/>
                <a:gd name="T16" fmla="*/ 255 w 910"/>
                <a:gd name="T17" fmla="*/ 2003 h 3057"/>
                <a:gd name="T18" fmla="*/ 537 w 910"/>
                <a:gd name="T19" fmla="*/ 2312 h 3057"/>
                <a:gd name="T20" fmla="*/ 640 w 910"/>
                <a:gd name="T21" fmla="*/ 2499 h 3057"/>
                <a:gd name="T22" fmla="*/ 659 w 910"/>
                <a:gd name="T23" fmla="*/ 2634 h 3057"/>
                <a:gd name="T24" fmla="*/ 640 w 910"/>
                <a:gd name="T25" fmla="*/ 2738 h 3057"/>
                <a:gd name="T26" fmla="*/ 580 w 910"/>
                <a:gd name="T27" fmla="*/ 2837 h 3057"/>
                <a:gd name="T28" fmla="*/ 470 w 910"/>
                <a:gd name="T29" fmla="*/ 2888 h 3057"/>
                <a:gd name="T30" fmla="*/ 351 w 910"/>
                <a:gd name="T31" fmla="*/ 2883 h 3057"/>
                <a:gd name="T32" fmla="*/ 292 w 910"/>
                <a:gd name="T33" fmla="*/ 2840 h 3057"/>
                <a:gd name="T34" fmla="*/ 277 w 910"/>
                <a:gd name="T35" fmla="*/ 2774 h 3057"/>
                <a:gd name="T36" fmla="*/ 300 w 910"/>
                <a:gd name="T37" fmla="*/ 2709 h 3057"/>
                <a:gd name="T38" fmla="*/ 356 w 910"/>
                <a:gd name="T39" fmla="*/ 2668 h 3057"/>
                <a:gd name="T40" fmla="*/ 426 w 910"/>
                <a:gd name="T41" fmla="*/ 2656 h 3057"/>
                <a:gd name="T42" fmla="*/ 466 w 910"/>
                <a:gd name="T43" fmla="*/ 2619 h 3057"/>
                <a:gd name="T44" fmla="*/ 474 w 910"/>
                <a:gd name="T45" fmla="*/ 2566 h 3057"/>
                <a:gd name="T46" fmla="*/ 448 w 910"/>
                <a:gd name="T47" fmla="*/ 2519 h 3057"/>
                <a:gd name="T48" fmla="*/ 389 w 910"/>
                <a:gd name="T49" fmla="*/ 2498 h 3057"/>
                <a:gd name="T50" fmla="*/ 251 w 910"/>
                <a:gd name="T51" fmla="*/ 2537 h 3057"/>
                <a:gd name="T52" fmla="*/ 146 w 910"/>
                <a:gd name="T53" fmla="*/ 2634 h 3057"/>
                <a:gd name="T54" fmla="*/ 96 w 910"/>
                <a:gd name="T55" fmla="*/ 2762 h 3057"/>
                <a:gd name="T56" fmla="*/ 117 w 910"/>
                <a:gd name="T57" fmla="*/ 2895 h 3057"/>
                <a:gd name="T58" fmla="*/ 241 w 910"/>
                <a:gd name="T59" fmla="*/ 3011 h 3057"/>
                <a:gd name="T60" fmla="*/ 416 w 910"/>
                <a:gd name="T61" fmla="*/ 3057 h 3057"/>
                <a:gd name="T62" fmla="*/ 586 w 910"/>
                <a:gd name="T63" fmla="*/ 3020 h 3057"/>
                <a:gd name="T64" fmla="*/ 727 w 910"/>
                <a:gd name="T65" fmla="*/ 2915 h 3057"/>
                <a:gd name="T66" fmla="*/ 818 w 910"/>
                <a:gd name="T67" fmla="*/ 2760 h 3057"/>
                <a:gd name="T68" fmla="*/ 836 w 910"/>
                <a:gd name="T69" fmla="*/ 2532 h 3057"/>
                <a:gd name="T70" fmla="*/ 750 w 910"/>
                <a:gd name="T71" fmla="*/ 2316 h 3057"/>
                <a:gd name="T72" fmla="*/ 600 w 910"/>
                <a:gd name="T73" fmla="*/ 2118 h 3057"/>
                <a:gd name="T74" fmla="*/ 339 w 910"/>
                <a:gd name="T75" fmla="*/ 1833 h 3057"/>
                <a:gd name="T76" fmla="*/ 197 w 910"/>
                <a:gd name="T77" fmla="*/ 1571 h 3057"/>
                <a:gd name="T78" fmla="*/ 193 w 910"/>
                <a:gd name="T79" fmla="*/ 1288 h 3057"/>
                <a:gd name="T80" fmla="*/ 318 w 910"/>
                <a:gd name="T81" fmla="*/ 1035 h 3057"/>
                <a:gd name="T82" fmla="*/ 550 w 910"/>
                <a:gd name="T83" fmla="*/ 854 h 3057"/>
                <a:gd name="T84" fmla="*/ 795 w 910"/>
                <a:gd name="T85" fmla="*/ 793 h 3057"/>
                <a:gd name="T86" fmla="*/ 859 w 910"/>
                <a:gd name="T87" fmla="*/ 779 h 3057"/>
                <a:gd name="T88" fmla="*/ 900 w 910"/>
                <a:gd name="T89" fmla="*/ 740 h 3057"/>
                <a:gd name="T90" fmla="*/ 909 w 910"/>
                <a:gd name="T91" fmla="*/ 688 h 3057"/>
                <a:gd name="T92" fmla="*/ 887 w 910"/>
                <a:gd name="T93" fmla="*/ 643 h 3057"/>
                <a:gd name="T94" fmla="*/ 835 w 910"/>
                <a:gd name="T95" fmla="*/ 622 h 3057"/>
                <a:gd name="T96" fmla="*/ 714 w 910"/>
                <a:gd name="T97" fmla="*/ 617 h 3057"/>
                <a:gd name="T98" fmla="*/ 580 w 910"/>
                <a:gd name="T99" fmla="*/ 525 h 3057"/>
                <a:gd name="T100" fmla="*/ 543 w 910"/>
                <a:gd name="T101" fmla="*/ 382 h 3057"/>
                <a:gd name="T102" fmla="*/ 601 w 910"/>
                <a:gd name="T103" fmla="*/ 245 h 3057"/>
                <a:gd name="T104" fmla="*/ 752 w 910"/>
                <a:gd name="T105" fmla="*/ 168 h 3057"/>
                <a:gd name="T106" fmla="*/ 856 w 910"/>
                <a:gd name="T107" fmla="*/ 156 h 3057"/>
                <a:gd name="T108" fmla="*/ 892 w 910"/>
                <a:gd name="T109" fmla="*/ 116 h 3057"/>
                <a:gd name="T110" fmla="*/ 894 w 910"/>
                <a:gd name="T111" fmla="*/ 63 h 3057"/>
                <a:gd name="T112" fmla="*/ 864 w 910"/>
                <a:gd name="T113" fmla="*/ 17 h 3057"/>
                <a:gd name="T114" fmla="*/ 790 w 910"/>
                <a:gd name="T115" fmla="*/ 0 h 3057"/>
                <a:gd name="T116" fmla="*/ 646 w 910"/>
                <a:gd name="T117" fmla="*/ 24 h 3057"/>
                <a:gd name="T118" fmla="*/ 518 w 910"/>
                <a:gd name="T119" fmla="*/ 86 h 3057"/>
                <a:gd name="T120" fmla="*/ 419 w 910"/>
                <a:gd name="T121" fmla="*/ 184 h 3057"/>
                <a:gd name="T122" fmla="*/ 364 w 910"/>
                <a:gd name="T123" fmla="*/ 308 h 30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910" h="3057">
                  <a:moveTo>
                    <a:pt x="356" y="369"/>
                  </a:moveTo>
                  <a:lnTo>
                    <a:pt x="356" y="394"/>
                  </a:lnTo>
                  <a:lnTo>
                    <a:pt x="358" y="418"/>
                  </a:lnTo>
                  <a:lnTo>
                    <a:pt x="361" y="441"/>
                  </a:lnTo>
                  <a:lnTo>
                    <a:pt x="365" y="465"/>
                  </a:lnTo>
                  <a:lnTo>
                    <a:pt x="370" y="488"/>
                  </a:lnTo>
                  <a:lnTo>
                    <a:pt x="377" y="510"/>
                  </a:lnTo>
                  <a:lnTo>
                    <a:pt x="384" y="532"/>
                  </a:lnTo>
                  <a:lnTo>
                    <a:pt x="394" y="553"/>
                  </a:lnTo>
                  <a:lnTo>
                    <a:pt x="404" y="573"/>
                  </a:lnTo>
                  <a:lnTo>
                    <a:pt x="416" y="592"/>
                  </a:lnTo>
                  <a:lnTo>
                    <a:pt x="428" y="611"/>
                  </a:lnTo>
                  <a:lnTo>
                    <a:pt x="442" y="629"/>
                  </a:lnTo>
                  <a:lnTo>
                    <a:pt x="456" y="646"/>
                  </a:lnTo>
                  <a:lnTo>
                    <a:pt x="472" y="663"/>
                  </a:lnTo>
                  <a:lnTo>
                    <a:pt x="488" y="678"/>
                  </a:lnTo>
                  <a:lnTo>
                    <a:pt x="505" y="693"/>
                  </a:lnTo>
                  <a:lnTo>
                    <a:pt x="471" y="708"/>
                  </a:lnTo>
                  <a:lnTo>
                    <a:pt x="437" y="725"/>
                  </a:lnTo>
                  <a:lnTo>
                    <a:pt x="405" y="742"/>
                  </a:lnTo>
                  <a:lnTo>
                    <a:pt x="374" y="761"/>
                  </a:lnTo>
                  <a:lnTo>
                    <a:pt x="344" y="782"/>
                  </a:lnTo>
                  <a:lnTo>
                    <a:pt x="313" y="804"/>
                  </a:lnTo>
                  <a:lnTo>
                    <a:pt x="285" y="826"/>
                  </a:lnTo>
                  <a:lnTo>
                    <a:pt x="258" y="849"/>
                  </a:lnTo>
                  <a:lnTo>
                    <a:pt x="233" y="873"/>
                  </a:lnTo>
                  <a:lnTo>
                    <a:pt x="208" y="899"/>
                  </a:lnTo>
                  <a:lnTo>
                    <a:pt x="184" y="925"/>
                  </a:lnTo>
                  <a:lnTo>
                    <a:pt x="163" y="952"/>
                  </a:lnTo>
                  <a:lnTo>
                    <a:pt x="141" y="980"/>
                  </a:lnTo>
                  <a:lnTo>
                    <a:pt x="122" y="1009"/>
                  </a:lnTo>
                  <a:lnTo>
                    <a:pt x="103" y="1039"/>
                  </a:lnTo>
                  <a:lnTo>
                    <a:pt x="87" y="1070"/>
                  </a:lnTo>
                  <a:lnTo>
                    <a:pt x="71" y="1102"/>
                  </a:lnTo>
                  <a:lnTo>
                    <a:pt x="57" y="1133"/>
                  </a:lnTo>
                  <a:lnTo>
                    <a:pt x="45" y="1166"/>
                  </a:lnTo>
                  <a:lnTo>
                    <a:pt x="33" y="1199"/>
                  </a:lnTo>
                  <a:lnTo>
                    <a:pt x="24" y="1233"/>
                  </a:lnTo>
                  <a:lnTo>
                    <a:pt x="16" y="1267"/>
                  </a:lnTo>
                  <a:lnTo>
                    <a:pt x="10" y="1302"/>
                  </a:lnTo>
                  <a:lnTo>
                    <a:pt x="4" y="1337"/>
                  </a:lnTo>
                  <a:lnTo>
                    <a:pt x="2" y="1373"/>
                  </a:lnTo>
                  <a:lnTo>
                    <a:pt x="0" y="1409"/>
                  </a:lnTo>
                  <a:lnTo>
                    <a:pt x="0" y="1446"/>
                  </a:lnTo>
                  <a:lnTo>
                    <a:pt x="2" y="1482"/>
                  </a:lnTo>
                  <a:lnTo>
                    <a:pt x="5" y="1519"/>
                  </a:lnTo>
                  <a:lnTo>
                    <a:pt x="12" y="1557"/>
                  </a:lnTo>
                  <a:lnTo>
                    <a:pt x="18" y="1594"/>
                  </a:lnTo>
                  <a:lnTo>
                    <a:pt x="28" y="1632"/>
                  </a:lnTo>
                  <a:lnTo>
                    <a:pt x="36" y="1659"/>
                  </a:lnTo>
                  <a:lnTo>
                    <a:pt x="44" y="1684"/>
                  </a:lnTo>
                  <a:lnTo>
                    <a:pt x="54" y="1710"/>
                  </a:lnTo>
                  <a:lnTo>
                    <a:pt x="65" y="1734"/>
                  </a:lnTo>
                  <a:lnTo>
                    <a:pt x="76" y="1758"/>
                  </a:lnTo>
                  <a:lnTo>
                    <a:pt x="89" y="1782"/>
                  </a:lnTo>
                  <a:lnTo>
                    <a:pt x="103" y="1806"/>
                  </a:lnTo>
                  <a:lnTo>
                    <a:pt x="117" y="1829"/>
                  </a:lnTo>
                  <a:lnTo>
                    <a:pt x="132" y="1851"/>
                  </a:lnTo>
                  <a:lnTo>
                    <a:pt x="149" y="1874"/>
                  </a:lnTo>
                  <a:lnTo>
                    <a:pt x="165" y="1896"/>
                  </a:lnTo>
                  <a:lnTo>
                    <a:pt x="182" y="1917"/>
                  </a:lnTo>
                  <a:lnTo>
                    <a:pt x="218" y="1961"/>
                  </a:lnTo>
                  <a:lnTo>
                    <a:pt x="255" y="2003"/>
                  </a:lnTo>
                  <a:lnTo>
                    <a:pt x="333" y="2085"/>
                  </a:lnTo>
                  <a:lnTo>
                    <a:pt x="410" y="2166"/>
                  </a:lnTo>
                  <a:lnTo>
                    <a:pt x="448" y="2207"/>
                  </a:lnTo>
                  <a:lnTo>
                    <a:pt x="486" y="2249"/>
                  </a:lnTo>
                  <a:lnTo>
                    <a:pt x="503" y="2270"/>
                  </a:lnTo>
                  <a:lnTo>
                    <a:pt x="520" y="2291"/>
                  </a:lnTo>
                  <a:lnTo>
                    <a:pt x="537" y="2312"/>
                  </a:lnTo>
                  <a:lnTo>
                    <a:pt x="554" y="2333"/>
                  </a:lnTo>
                  <a:lnTo>
                    <a:pt x="572" y="2359"/>
                  </a:lnTo>
                  <a:lnTo>
                    <a:pt x="589" y="2386"/>
                  </a:lnTo>
                  <a:lnTo>
                    <a:pt x="604" y="2414"/>
                  </a:lnTo>
                  <a:lnTo>
                    <a:pt x="618" y="2442"/>
                  </a:lnTo>
                  <a:lnTo>
                    <a:pt x="630" y="2470"/>
                  </a:lnTo>
                  <a:lnTo>
                    <a:pt x="640" y="2499"/>
                  </a:lnTo>
                  <a:lnTo>
                    <a:pt x="648" y="2530"/>
                  </a:lnTo>
                  <a:lnTo>
                    <a:pt x="654" y="2559"/>
                  </a:lnTo>
                  <a:lnTo>
                    <a:pt x="656" y="2574"/>
                  </a:lnTo>
                  <a:lnTo>
                    <a:pt x="658" y="2589"/>
                  </a:lnTo>
                  <a:lnTo>
                    <a:pt x="659" y="2604"/>
                  </a:lnTo>
                  <a:lnTo>
                    <a:pt x="659" y="2619"/>
                  </a:lnTo>
                  <a:lnTo>
                    <a:pt x="659" y="2634"/>
                  </a:lnTo>
                  <a:lnTo>
                    <a:pt x="658" y="2649"/>
                  </a:lnTo>
                  <a:lnTo>
                    <a:pt x="657" y="2664"/>
                  </a:lnTo>
                  <a:lnTo>
                    <a:pt x="655" y="2679"/>
                  </a:lnTo>
                  <a:lnTo>
                    <a:pt x="653" y="2694"/>
                  </a:lnTo>
                  <a:lnTo>
                    <a:pt x="648" y="2708"/>
                  </a:lnTo>
                  <a:lnTo>
                    <a:pt x="645" y="2723"/>
                  </a:lnTo>
                  <a:lnTo>
                    <a:pt x="640" y="2738"/>
                  </a:lnTo>
                  <a:lnTo>
                    <a:pt x="634" y="2753"/>
                  </a:lnTo>
                  <a:lnTo>
                    <a:pt x="628" y="2767"/>
                  </a:lnTo>
                  <a:lnTo>
                    <a:pt x="621" y="2781"/>
                  </a:lnTo>
                  <a:lnTo>
                    <a:pt x="613" y="2796"/>
                  </a:lnTo>
                  <a:lnTo>
                    <a:pt x="603" y="2812"/>
                  </a:lnTo>
                  <a:lnTo>
                    <a:pt x="592" y="2825"/>
                  </a:lnTo>
                  <a:lnTo>
                    <a:pt x="580" y="2837"/>
                  </a:lnTo>
                  <a:lnTo>
                    <a:pt x="566" y="2848"/>
                  </a:lnTo>
                  <a:lnTo>
                    <a:pt x="552" y="2858"/>
                  </a:lnTo>
                  <a:lnTo>
                    <a:pt x="537" y="2866"/>
                  </a:lnTo>
                  <a:lnTo>
                    <a:pt x="521" y="2873"/>
                  </a:lnTo>
                  <a:lnTo>
                    <a:pt x="504" y="2879"/>
                  </a:lnTo>
                  <a:lnTo>
                    <a:pt x="488" y="2884"/>
                  </a:lnTo>
                  <a:lnTo>
                    <a:pt x="470" y="2888"/>
                  </a:lnTo>
                  <a:lnTo>
                    <a:pt x="452" y="2890"/>
                  </a:lnTo>
                  <a:lnTo>
                    <a:pt x="434" y="2892"/>
                  </a:lnTo>
                  <a:lnTo>
                    <a:pt x="417" y="2892"/>
                  </a:lnTo>
                  <a:lnTo>
                    <a:pt x="398" y="2891"/>
                  </a:lnTo>
                  <a:lnTo>
                    <a:pt x="381" y="2889"/>
                  </a:lnTo>
                  <a:lnTo>
                    <a:pt x="364" y="2886"/>
                  </a:lnTo>
                  <a:lnTo>
                    <a:pt x="351" y="2883"/>
                  </a:lnTo>
                  <a:lnTo>
                    <a:pt x="340" y="2879"/>
                  </a:lnTo>
                  <a:lnTo>
                    <a:pt x="330" y="2875"/>
                  </a:lnTo>
                  <a:lnTo>
                    <a:pt x="320" y="2869"/>
                  </a:lnTo>
                  <a:lnTo>
                    <a:pt x="311" y="2863"/>
                  </a:lnTo>
                  <a:lnTo>
                    <a:pt x="304" y="2856"/>
                  </a:lnTo>
                  <a:lnTo>
                    <a:pt x="297" y="2848"/>
                  </a:lnTo>
                  <a:lnTo>
                    <a:pt x="292" y="2840"/>
                  </a:lnTo>
                  <a:lnTo>
                    <a:pt x="288" y="2832"/>
                  </a:lnTo>
                  <a:lnTo>
                    <a:pt x="283" y="2823"/>
                  </a:lnTo>
                  <a:lnTo>
                    <a:pt x="280" y="2814"/>
                  </a:lnTo>
                  <a:lnTo>
                    <a:pt x="278" y="2803"/>
                  </a:lnTo>
                  <a:lnTo>
                    <a:pt x="277" y="2794"/>
                  </a:lnTo>
                  <a:lnTo>
                    <a:pt x="277" y="2784"/>
                  </a:lnTo>
                  <a:lnTo>
                    <a:pt x="277" y="2774"/>
                  </a:lnTo>
                  <a:lnTo>
                    <a:pt x="278" y="2764"/>
                  </a:lnTo>
                  <a:lnTo>
                    <a:pt x="280" y="2754"/>
                  </a:lnTo>
                  <a:lnTo>
                    <a:pt x="282" y="2745"/>
                  </a:lnTo>
                  <a:lnTo>
                    <a:pt x="285" y="2735"/>
                  </a:lnTo>
                  <a:lnTo>
                    <a:pt x="290" y="2726"/>
                  </a:lnTo>
                  <a:lnTo>
                    <a:pt x="295" y="2718"/>
                  </a:lnTo>
                  <a:lnTo>
                    <a:pt x="300" y="2709"/>
                  </a:lnTo>
                  <a:lnTo>
                    <a:pt x="306" y="2701"/>
                  </a:lnTo>
                  <a:lnTo>
                    <a:pt x="313" y="2694"/>
                  </a:lnTo>
                  <a:lnTo>
                    <a:pt x="321" y="2687"/>
                  </a:lnTo>
                  <a:lnTo>
                    <a:pt x="328" y="2681"/>
                  </a:lnTo>
                  <a:lnTo>
                    <a:pt x="337" y="2676"/>
                  </a:lnTo>
                  <a:lnTo>
                    <a:pt x="347" y="2672"/>
                  </a:lnTo>
                  <a:lnTo>
                    <a:pt x="356" y="2668"/>
                  </a:lnTo>
                  <a:lnTo>
                    <a:pt x="366" y="2665"/>
                  </a:lnTo>
                  <a:lnTo>
                    <a:pt x="378" y="2664"/>
                  </a:lnTo>
                  <a:lnTo>
                    <a:pt x="389" y="2663"/>
                  </a:lnTo>
                  <a:lnTo>
                    <a:pt x="400" y="2663"/>
                  </a:lnTo>
                  <a:lnTo>
                    <a:pt x="409" y="2662"/>
                  </a:lnTo>
                  <a:lnTo>
                    <a:pt x="418" y="2659"/>
                  </a:lnTo>
                  <a:lnTo>
                    <a:pt x="426" y="2656"/>
                  </a:lnTo>
                  <a:lnTo>
                    <a:pt x="434" y="2653"/>
                  </a:lnTo>
                  <a:lnTo>
                    <a:pt x="442" y="2648"/>
                  </a:lnTo>
                  <a:lnTo>
                    <a:pt x="448" y="2643"/>
                  </a:lnTo>
                  <a:lnTo>
                    <a:pt x="453" y="2638"/>
                  </a:lnTo>
                  <a:lnTo>
                    <a:pt x="459" y="2632"/>
                  </a:lnTo>
                  <a:lnTo>
                    <a:pt x="463" y="2626"/>
                  </a:lnTo>
                  <a:lnTo>
                    <a:pt x="466" y="2619"/>
                  </a:lnTo>
                  <a:lnTo>
                    <a:pt x="470" y="2612"/>
                  </a:lnTo>
                  <a:lnTo>
                    <a:pt x="472" y="2604"/>
                  </a:lnTo>
                  <a:lnTo>
                    <a:pt x="474" y="2597"/>
                  </a:lnTo>
                  <a:lnTo>
                    <a:pt x="474" y="2589"/>
                  </a:lnTo>
                  <a:lnTo>
                    <a:pt x="475" y="2581"/>
                  </a:lnTo>
                  <a:lnTo>
                    <a:pt x="474" y="2574"/>
                  </a:lnTo>
                  <a:lnTo>
                    <a:pt x="474" y="2566"/>
                  </a:lnTo>
                  <a:lnTo>
                    <a:pt x="472" y="2559"/>
                  </a:lnTo>
                  <a:lnTo>
                    <a:pt x="470" y="2551"/>
                  </a:lnTo>
                  <a:lnTo>
                    <a:pt x="466" y="2544"/>
                  </a:lnTo>
                  <a:lnTo>
                    <a:pt x="463" y="2537"/>
                  </a:lnTo>
                  <a:lnTo>
                    <a:pt x="459" y="2531"/>
                  </a:lnTo>
                  <a:lnTo>
                    <a:pt x="453" y="2525"/>
                  </a:lnTo>
                  <a:lnTo>
                    <a:pt x="448" y="2519"/>
                  </a:lnTo>
                  <a:lnTo>
                    <a:pt x="442" y="2513"/>
                  </a:lnTo>
                  <a:lnTo>
                    <a:pt x="434" y="2509"/>
                  </a:lnTo>
                  <a:lnTo>
                    <a:pt x="426" y="2505"/>
                  </a:lnTo>
                  <a:lnTo>
                    <a:pt x="418" y="2502"/>
                  </a:lnTo>
                  <a:lnTo>
                    <a:pt x="409" y="2500"/>
                  </a:lnTo>
                  <a:lnTo>
                    <a:pt x="400" y="2498"/>
                  </a:lnTo>
                  <a:lnTo>
                    <a:pt x="389" y="2498"/>
                  </a:lnTo>
                  <a:lnTo>
                    <a:pt x="368" y="2499"/>
                  </a:lnTo>
                  <a:lnTo>
                    <a:pt x="347" y="2501"/>
                  </a:lnTo>
                  <a:lnTo>
                    <a:pt x="327" y="2505"/>
                  </a:lnTo>
                  <a:lnTo>
                    <a:pt x="307" y="2511"/>
                  </a:lnTo>
                  <a:lnTo>
                    <a:pt x="288" y="2519"/>
                  </a:lnTo>
                  <a:lnTo>
                    <a:pt x="269" y="2527"/>
                  </a:lnTo>
                  <a:lnTo>
                    <a:pt x="251" y="2537"/>
                  </a:lnTo>
                  <a:lnTo>
                    <a:pt x="234" y="2548"/>
                  </a:lnTo>
                  <a:lnTo>
                    <a:pt x="216" y="2560"/>
                  </a:lnTo>
                  <a:lnTo>
                    <a:pt x="200" y="2573"/>
                  </a:lnTo>
                  <a:lnTo>
                    <a:pt x="185" y="2587"/>
                  </a:lnTo>
                  <a:lnTo>
                    <a:pt x="171" y="2602"/>
                  </a:lnTo>
                  <a:lnTo>
                    <a:pt x="158" y="2618"/>
                  </a:lnTo>
                  <a:lnTo>
                    <a:pt x="146" y="2634"/>
                  </a:lnTo>
                  <a:lnTo>
                    <a:pt x="136" y="2651"/>
                  </a:lnTo>
                  <a:lnTo>
                    <a:pt x="126" y="2669"/>
                  </a:lnTo>
                  <a:lnTo>
                    <a:pt x="117" y="2687"/>
                  </a:lnTo>
                  <a:lnTo>
                    <a:pt x="110" y="2705"/>
                  </a:lnTo>
                  <a:lnTo>
                    <a:pt x="103" y="2724"/>
                  </a:lnTo>
                  <a:lnTo>
                    <a:pt x="99" y="2743"/>
                  </a:lnTo>
                  <a:lnTo>
                    <a:pt x="96" y="2762"/>
                  </a:lnTo>
                  <a:lnTo>
                    <a:pt x="94" y="2781"/>
                  </a:lnTo>
                  <a:lnTo>
                    <a:pt x="94" y="2801"/>
                  </a:lnTo>
                  <a:lnTo>
                    <a:pt x="95" y="2821"/>
                  </a:lnTo>
                  <a:lnTo>
                    <a:pt x="98" y="2840"/>
                  </a:lnTo>
                  <a:lnTo>
                    <a:pt x="102" y="2858"/>
                  </a:lnTo>
                  <a:lnTo>
                    <a:pt x="109" y="2877"/>
                  </a:lnTo>
                  <a:lnTo>
                    <a:pt x="117" y="2895"/>
                  </a:lnTo>
                  <a:lnTo>
                    <a:pt x="127" y="2912"/>
                  </a:lnTo>
                  <a:lnTo>
                    <a:pt x="140" y="2929"/>
                  </a:lnTo>
                  <a:lnTo>
                    <a:pt x="154" y="2945"/>
                  </a:lnTo>
                  <a:lnTo>
                    <a:pt x="170" y="2961"/>
                  </a:lnTo>
                  <a:lnTo>
                    <a:pt x="193" y="2979"/>
                  </a:lnTo>
                  <a:lnTo>
                    <a:pt x="216" y="2996"/>
                  </a:lnTo>
                  <a:lnTo>
                    <a:pt x="241" y="3011"/>
                  </a:lnTo>
                  <a:lnTo>
                    <a:pt x="265" y="3023"/>
                  </a:lnTo>
                  <a:lnTo>
                    <a:pt x="290" y="3034"/>
                  </a:lnTo>
                  <a:lnTo>
                    <a:pt x="314" y="3042"/>
                  </a:lnTo>
                  <a:lnTo>
                    <a:pt x="340" y="3049"/>
                  </a:lnTo>
                  <a:lnTo>
                    <a:pt x="365" y="3053"/>
                  </a:lnTo>
                  <a:lnTo>
                    <a:pt x="391" y="3056"/>
                  </a:lnTo>
                  <a:lnTo>
                    <a:pt x="416" y="3057"/>
                  </a:lnTo>
                  <a:lnTo>
                    <a:pt x="440" y="3057"/>
                  </a:lnTo>
                  <a:lnTo>
                    <a:pt x="465" y="3054"/>
                  </a:lnTo>
                  <a:lnTo>
                    <a:pt x="490" y="3051"/>
                  </a:lnTo>
                  <a:lnTo>
                    <a:pt x="515" y="3045"/>
                  </a:lnTo>
                  <a:lnTo>
                    <a:pt x="538" y="3038"/>
                  </a:lnTo>
                  <a:lnTo>
                    <a:pt x="562" y="3030"/>
                  </a:lnTo>
                  <a:lnTo>
                    <a:pt x="586" y="3020"/>
                  </a:lnTo>
                  <a:lnTo>
                    <a:pt x="607" y="3008"/>
                  </a:lnTo>
                  <a:lnTo>
                    <a:pt x="630" y="2996"/>
                  </a:lnTo>
                  <a:lnTo>
                    <a:pt x="650" y="2982"/>
                  </a:lnTo>
                  <a:lnTo>
                    <a:pt x="671" y="2967"/>
                  </a:lnTo>
                  <a:lnTo>
                    <a:pt x="691" y="2951"/>
                  </a:lnTo>
                  <a:lnTo>
                    <a:pt x="710" y="2933"/>
                  </a:lnTo>
                  <a:lnTo>
                    <a:pt x="727" y="2915"/>
                  </a:lnTo>
                  <a:lnTo>
                    <a:pt x="744" y="2896"/>
                  </a:lnTo>
                  <a:lnTo>
                    <a:pt x="759" y="2875"/>
                  </a:lnTo>
                  <a:lnTo>
                    <a:pt x="774" y="2854"/>
                  </a:lnTo>
                  <a:lnTo>
                    <a:pt x="787" y="2832"/>
                  </a:lnTo>
                  <a:lnTo>
                    <a:pt x="799" y="2808"/>
                  </a:lnTo>
                  <a:lnTo>
                    <a:pt x="810" y="2784"/>
                  </a:lnTo>
                  <a:lnTo>
                    <a:pt x="818" y="2760"/>
                  </a:lnTo>
                  <a:lnTo>
                    <a:pt x="826" y="2735"/>
                  </a:lnTo>
                  <a:lnTo>
                    <a:pt x="835" y="2700"/>
                  </a:lnTo>
                  <a:lnTo>
                    <a:pt x="840" y="2665"/>
                  </a:lnTo>
                  <a:lnTo>
                    <a:pt x="842" y="2631"/>
                  </a:lnTo>
                  <a:lnTo>
                    <a:pt x="842" y="2598"/>
                  </a:lnTo>
                  <a:lnTo>
                    <a:pt x="840" y="2565"/>
                  </a:lnTo>
                  <a:lnTo>
                    <a:pt x="836" y="2532"/>
                  </a:lnTo>
                  <a:lnTo>
                    <a:pt x="829" y="2499"/>
                  </a:lnTo>
                  <a:lnTo>
                    <a:pt x="820" y="2467"/>
                  </a:lnTo>
                  <a:lnTo>
                    <a:pt x="809" y="2436"/>
                  </a:lnTo>
                  <a:lnTo>
                    <a:pt x="797" y="2405"/>
                  </a:lnTo>
                  <a:lnTo>
                    <a:pt x="782" y="2375"/>
                  </a:lnTo>
                  <a:lnTo>
                    <a:pt x="767" y="2345"/>
                  </a:lnTo>
                  <a:lnTo>
                    <a:pt x="750" y="2316"/>
                  </a:lnTo>
                  <a:lnTo>
                    <a:pt x="730" y="2287"/>
                  </a:lnTo>
                  <a:lnTo>
                    <a:pt x="711" y="2258"/>
                  </a:lnTo>
                  <a:lnTo>
                    <a:pt x="690" y="2229"/>
                  </a:lnTo>
                  <a:lnTo>
                    <a:pt x="669" y="2200"/>
                  </a:lnTo>
                  <a:lnTo>
                    <a:pt x="646" y="2172"/>
                  </a:lnTo>
                  <a:lnTo>
                    <a:pt x="622" y="2145"/>
                  </a:lnTo>
                  <a:lnTo>
                    <a:pt x="600" y="2118"/>
                  </a:lnTo>
                  <a:lnTo>
                    <a:pt x="550" y="2064"/>
                  </a:lnTo>
                  <a:lnTo>
                    <a:pt x="502" y="2012"/>
                  </a:lnTo>
                  <a:lnTo>
                    <a:pt x="453" y="1960"/>
                  </a:lnTo>
                  <a:lnTo>
                    <a:pt x="406" y="1908"/>
                  </a:lnTo>
                  <a:lnTo>
                    <a:pt x="382" y="1883"/>
                  </a:lnTo>
                  <a:lnTo>
                    <a:pt x="361" y="1858"/>
                  </a:lnTo>
                  <a:lnTo>
                    <a:pt x="339" y="1833"/>
                  </a:lnTo>
                  <a:lnTo>
                    <a:pt x="319" y="1809"/>
                  </a:lnTo>
                  <a:lnTo>
                    <a:pt x="291" y="1771"/>
                  </a:lnTo>
                  <a:lnTo>
                    <a:pt x="265" y="1732"/>
                  </a:lnTo>
                  <a:lnTo>
                    <a:pt x="243" y="1693"/>
                  </a:lnTo>
                  <a:lnTo>
                    <a:pt x="225" y="1653"/>
                  </a:lnTo>
                  <a:lnTo>
                    <a:pt x="209" y="1612"/>
                  </a:lnTo>
                  <a:lnTo>
                    <a:pt x="197" y="1571"/>
                  </a:lnTo>
                  <a:lnTo>
                    <a:pt x="187" y="1531"/>
                  </a:lnTo>
                  <a:lnTo>
                    <a:pt x="181" y="1490"/>
                  </a:lnTo>
                  <a:lnTo>
                    <a:pt x="178" y="1449"/>
                  </a:lnTo>
                  <a:lnTo>
                    <a:pt x="178" y="1408"/>
                  </a:lnTo>
                  <a:lnTo>
                    <a:pt x="180" y="1368"/>
                  </a:lnTo>
                  <a:lnTo>
                    <a:pt x="185" y="1327"/>
                  </a:lnTo>
                  <a:lnTo>
                    <a:pt x="193" y="1288"/>
                  </a:lnTo>
                  <a:lnTo>
                    <a:pt x="202" y="1249"/>
                  </a:lnTo>
                  <a:lnTo>
                    <a:pt x="215" y="1211"/>
                  </a:lnTo>
                  <a:lnTo>
                    <a:pt x="232" y="1173"/>
                  </a:lnTo>
                  <a:lnTo>
                    <a:pt x="249" y="1137"/>
                  </a:lnTo>
                  <a:lnTo>
                    <a:pt x="269" y="1102"/>
                  </a:lnTo>
                  <a:lnTo>
                    <a:pt x="292" y="1068"/>
                  </a:lnTo>
                  <a:lnTo>
                    <a:pt x="318" y="1035"/>
                  </a:lnTo>
                  <a:lnTo>
                    <a:pt x="345" y="1003"/>
                  </a:lnTo>
                  <a:lnTo>
                    <a:pt x="374" y="974"/>
                  </a:lnTo>
                  <a:lnTo>
                    <a:pt x="405" y="946"/>
                  </a:lnTo>
                  <a:lnTo>
                    <a:pt x="438" y="920"/>
                  </a:lnTo>
                  <a:lnTo>
                    <a:pt x="474" y="896"/>
                  </a:lnTo>
                  <a:lnTo>
                    <a:pt x="512" y="874"/>
                  </a:lnTo>
                  <a:lnTo>
                    <a:pt x="550" y="854"/>
                  </a:lnTo>
                  <a:lnTo>
                    <a:pt x="592" y="837"/>
                  </a:lnTo>
                  <a:lnTo>
                    <a:pt x="634" y="821"/>
                  </a:lnTo>
                  <a:lnTo>
                    <a:pt x="680" y="809"/>
                  </a:lnTo>
                  <a:lnTo>
                    <a:pt x="726" y="799"/>
                  </a:lnTo>
                  <a:lnTo>
                    <a:pt x="773" y="791"/>
                  </a:lnTo>
                  <a:lnTo>
                    <a:pt x="784" y="792"/>
                  </a:lnTo>
                  <a:lnTo>
                    <a:pt x="795" y="793"/>
                  </a:lnTo>
                  <a:lnTo>
                    <a:pt x="806" y="792"/>
                  </a:lnTo>
                  <a:lnTo>
                    <a:pt x="815" y="791"/>
                  </a:lnTo>
                  <a:lnTo>
                    <a:pt x="825" y="789"/>
                  </a:lnTo>
                  <a:lnTo>
                    <a:pt x="834" y="786"/>
                  </a:lnTo>
                  <a:lnTo>
                    <a:pt x="842" y="784"/>
                  </a:lnTo>
                  <a:lnTo>
                    <a:pt x="852" y="782"/>
                  </a:lnTo>
                  <a:lnTo>
                    <a:pt x="859" y="779"/>
                  </a:lnTo>
                  <a:lnTo>
                    <a:pt x="867" y="775"/>
                  </a:lnTo>
                  <a:lnTo>
                    <a:pt x="874" y="770"/>
                  </a:lnTo>
                  <a:lnTo>
                    <a:pt x="881" y="764"/>
                  </a:lnTo>
                  <a:lnTo>
                    <a:pt x="886" y="759"/>
                  </a:lnTo>
                  <a:lnTo>
                    <a:pt x="892" y="753"/>
                  </a:lnTo>
                  <a:lnTo>
                    <a:pt x="896" y="746"/>
                  </a:lnTo>
                  <a:lnTo>
                    <a:pt x="900" y="740"/>
                  </a:lnTo>
                  <a:lnTo>
                    <a:pt x="904" y="733"/>
                  </a:lnTo>
                  <a:lnTo>
                    <a:pt x="906" y="726"/>
                  </a:lnTo>
                  <a:lnTo>
                    <a:pt x="908" y="718"/>
                  </a:lnTo>
                  <a:lnTo>
                    <a:pt x="909" y="711"/>
                  </a:lnTo>
                  <a:lnTo>
                    <a:pt x="910" y="703"/>
                  </a:lnTo>
                  <a:lnTo>
                    <a:pt x="910" y="696"/>
                  </a:lnTo>
                  <a:lnTo>
                    <a:pt x="909" y="688"/>
                  </a:lnTo>
                  <a:lnTo>
                    <a:pt x="908" y="681"/>
                  </a:lnTo>
                  <a:lnTo>
                    <a:pt x="907" y="674"/>
                  </a:lnTo>
                  <a:lnTo>
                    <a:pt x="904" y="667"/>
                  </a:lnTo>
                  <a:lnTo>
                    <a:pt x="900" y="660"/>
                  </a:lnTo>
                  <a:lnTo>
                    <a:pt x="897" y="654"/>
                  </a:lnTo>
                  <a:lnTo>
                    <a:pt x="893" y="648"/>
                  </a:lnTo>
                  <a:lnTo>
                    <a:pt x="887" y="643"/>
                  </a:lnTo>
                  <a:lnTo>
                    <a:pt x="882" y="638"/>
                  </a:lnTo>
                  <a:lnTo>
                    <a:pt x="876" y="633"/>
                  </a:lnTo>
                  <a:lnTo>
                    <a:pt x="869" y="630"/>
                  </a:lnTo>
                  <a:lnTo>
                    <a:pt x="862" y="626"/>
                  </a:lnTo>
                  <a:lnTo>
                    <a:pt x="853" y="624"/>
                  </a:lnTo>
                  <a:lnTo>
                    <a:pt x="844" y="622"/>
                  </a:lnTo>
                  <a:lnTo>
                    <a:pt x="835" y="622"/>
                  </a:lnTo>
                  <a:lnTo>
                    <a:pt x="825" y="622"/>
                  </a:lnTo>
                  <a:lnTo>
                    <a:pt x="811" y="622"/>
                  </a:lnTo>
                  <a:lnTo>
                    <a:pt x="798" y="623"/>
                  </a:lnTo>
                  <a:lnTo>
                    <a:pt x="784" y="625"/>
                  </a:lnTo>
                  <a:lnTo>
                    <a:pt x="771" y="626"/>
                  </a:lnTo>
                  <a:lnTo>
                    <a:pt x="742" y="622"/>
                  </a:lnTo>
                  <a:lnTo>
                    <a:pt x="714" y="617"/>
                  </a:lnTo>
                  <a:lnTo>
                    <a:pt x="689" y="609"/>
                  </a:lnTo>
                  <a:lnTo>
                    <a:pt x="667" y="599"/>
                  </a:lnTo>
                  <a:lnTo>
                    <a:pt x="645" y="587"/>
                  </a:lnTo>
                  <a:lnTo>
                    <a:pt x="626" y="573"/>
                  </a:lnTo>
                  <a:lnTo>
                    <a:pt x="608" y="558"/>
                  </a:lnTo>
                  <a:lnTo>
                    <a:pt x="593" y="542"/>
                  </a:lnTo>
                  <a:lnTo>
                    <a:pt x="580" y="525"/>
                  </a:lnTo>
                  <a:lnTo>
                    <a:pt x="569" y="506"/>
                  </a:lnTo>
                  <a:lnTo>
                    <a:pt x="560" y="487"/>
                  </a:lnTo>
                  <a:lnTo>
                    <a:pt x="552" y="466"/>
                  </a:lnTo>
                  <a:lnTo>
                    <a:pt x="547" y="445"/>
                  </a:lnTo>
                  <a:lnTo>
                    <a:pt x="544" y="424"/>
                  </a:lnTo>
                  <a:lnTo>
                    <a:pt x="543" y="403"/>
                  </a:lnTo>
                  <a:lnTo>
                    <a:pt x="543" y="382"/>
                  </a:lnTo>
                  <a:lnTo>
                    <a:pt x="545" y="361"/>
                  </a:lnTo>
                  <a:lnTo>
                    <a:pt x="550" y="340"/>
                  </a:lnTo>
                  <a:lnTo>
                    <a:pt x="556" y="319"/>
                  </a:lnTo>
                  <a:lnTo>
                    <a:pt x="564" y="300"/>
                  </a:lnTo>
                  <a:lnTo>
                    <a:pt x="575" y="281"/>
                  </a:lnTo>
                  <a:lnTo>
                    <a:pt x="587" y="262"/>
                  </a:lnTo>
                  <a:lnTo>
                    <a:pt x="601" y="245"/>
                  </a:lnTo>
                  <a:lnTo>
                    <a:pt x="617" y="229"/>
                  </a:lnTo>
                  <a:lnTo>
                    <a:pt x="634" y="215"/>
                  </a:lnTo>
                  <a:lnTo>
                    <a:pt x="654" y="202"/>
                  </a:lnTo>
                  <a:lnTo>
                    <a:pt x="675" y="191"/>
                  </a:lnTo>
                  <a:lnTo>
                    <a:pt x="699" y="180"/>
                  </a:lnTo>
                  <a:lnTo>
                    <a:pt x="725" y="173"/>
                  </a:lnTo>
                  <a:lnTo>
                    <a:pt x="752" y="168"/>
                  </a:lnTo>
                  <a:lnTo>
                    <a:pt x="781" y="165"/>
                  </a:lnTo>
                  <a:lnTo>
                    <a:pt x="811" y="165"/>
                  </a:lnTo>
                  <a:lnTo>
                    <a:pt x="822" y="165"/>
                  </a:lnTo>
                  <a:lnTo>
                    <a:pt x="831" y="164"/>
                  </a:lnTo>
                  <a:lnTo>
                    <a:pt x="841" y="162"/>
                  </a:lnTo>
                  <a:lnTo>
                    <a:pt x="849" y="159"/>
                  </a:lnTo>
                  <a:lnTo>
                    <a:pt x="856" y="156"/>
                  </a:lnTo>
                  <a:lnTo>
                    <a:pt x="864" y="152"/>
                  </a:lnTo>
                  <a:lnTo>
                    <a:pt x="870" y="147"/>
                  </a:lnTo>
                  <a:lnTo>
                    <a:pt x="876" y="141"/>
                  </a:lnTo>
                  <a:lnTo>
                    <a:pt x="881" y="136"/>
                  </a:lnTo>
                  <a:lnTo>
                    <a:pt x="885" y="129"/>
                  </a:lnTo>
                  <a:lnTo>
                    <a:pt x="888" y="123"/>
                  </a:lnTo>
                  <a:lnTo>
                    <a:pt x="892" y="116"/>
                  </a:lnTo>
                  <a:lnTo>
                    <a:pt x="894" y="108"/>
                  </a:lnTo>
                  <a:lnTo>
                    <a:pt x="896" y="101"/>
                  </a:lnTo>
                  <a:lnTo>
                    <a:pt x="897" y="93"/>
                  </a:lnTo>
                  <a:lnTo>
                    <a:pt x="897" y="86"/>
                  </a:lnTo>
                  <a:lnTo>
                    <a:pt x="897" y="78"/>
                  </a:lnTo>
                  <a:lnTo>
                    <a:pt x="896" y="70"/>
                  </a:lnTo>
                  <a:lnTo>
                    <a:pt x="894" y="63"/>
                  </a:lnTo>
                  <a:lnTo>
                    <a:pt x="892" y="55"/>
                  </a:lnTo>
                  <a:lnTo>
                    <a:pt x="888" y="48"/>
                  </a:lnTo>
                  <a:lnTo>
                    <a:pt x="885" y="41"/>
                  </a:lnTo>
                  <a:lnTo>
                    <a:pt x="881" y="35"/>
                  </a:lnTo>
                  <a:lnTo>
                    <a:pt x="876" y="28"/>
                  </a:lnTo>
                  <a:lnTo>
                    <a:pt x="870" y="23"/>
                  </a:lnTo>
                  <a:lnTo>
                    <a:pt x="864" y="17"/>
                  </a:lnTo>
                  <a:lnTo>
                    <a:pt x="856" y="13"/>
                  </a:lnTo>
                  <a:lnTo>
                    <a:pt x="849" y="9"/>
                  </a:lnTo>
                  <a:lnTo>
                    <a:pt x="840" y="6"/>
                  </a:lnTo>
                  <a:lnTo>
                    <a:pt x="831" y="3"/>
                  </a:lnTo>
                  <a:lnTo>
                    <a:pt x="822" y="1"/>
                  </a:lnTo>
                  <a:lnTo>
                    <a:pt x="811" y="1"/>
                  </a:lnTo>
                  <a:lnTo>
                    <a:pt x="790" y="0"/>
                  </a:lnTo>
                  <a:lnTo>
                    <a:pt x="769" y="1"/>
                  </a:lnTo>
                  <a:lnTo>
                    <a:pt x="748" y="3"/>
                  </a:lnTo>
                  <a:lnTo>
                    <a:pt x="728" y="5"/>
                  </a:lnTo>
                  <a:lnTo>
                    <a:pt x="706" y="9"/>
                  </a:lnTo>
                  <a:lnTo>
                    <a:pt x="686" y="13"/>
                  </a:lnTo>
                  <a:lnTo>
                    <a:pt x="667" y="18"/>
                  </a:lnTo>
                  <a:lnTo>
                    <a:pt x="646" y="24"/>
                  </a:lnTo>
                  <a:lnTo>
                    <a:pt x="627" y="30"/>
                  </a:lnTo>
                  <a:lnTo>
                    <a:pt x="607" y="38"/>
                  </a:lnTo>
                  <a:lnTo>
                    <a:pt x="589" y="46"/>
                  </a:lnTo>
                  <a:lnTo>
                    <a:pt x="571" y="55"/>
                  </a:lnTo>
                  <a:lnTo>
                    <a:pt x="552" y="65"/>
                  </a:lnTo>
                  <a:lnTo>
                    <a:pt x="535" y="75"/>
                  </a:lnTo>
                  <a:lnTo>
                    <a:pt x="518" y="86"/>
                  </a:lnTo>
                  <a:lnTo>
                    <a:pt x="502" y="98"/>
                  </a:lnTo>
                  <a:lnTo>
                    <a:pt x="487" y="111"/>
                  </a:lnTo>
                  <a:lnTo>
                    <a:pt x="472" y="124"/>
                  </a:lnTo>
                  <a:lnTo>
                    <a:pt x="458" y="138"/>
                  </a:lnTo>
                  <a:lnTo>
                    <a:pt x="444" y="152"/>
                  </a:lnTo>
                  <a:lnTo>
                    <a:pt x="431" y="167"/>
                  </a:lnTo>
                  <a:lnTo>
                    <a:pt x="419" y="184"/>
                  </a:lnTo>
                  <a:lnTo>
                    <a:pt x="408" y="200"/>
                  </a:lnTo>
                  <a:lnTo>
                    <a:pt x="398" y="217"/>
                  </a:lnTo>
                  <a:lnTo>
                    <a:pt x="390" y="234"/>
                  </a:lnTo>
                  <a:lnTo>
                    <a:pt x="381" y="252"/>
                  </a:lnTo>
                  <a:lnTo>
                    <a:pt x="375" y="270"/>
                  </a:lnTo>
                  <a:lnTo>
                    <a:pt x="368" y="289"/>
                  </a:lnTo>
                  <a:lnTo>
                    <a:pt x="364" y="308"/>
                  </a:lnTo>
                  <a:lnTo>
                    <a:pt x="360" y="328"/>
                  </a:lnTo>
                  <a:lnTo>
                    <a:pt x="358" y="348"/>
                  </a:lnTo>
                  <a:lnTo>
                    <a:pt x="356" y="369"/>
                  </a:lnTo>
                  <a:close/>
                </a:path>
              </a:pathLst>
            </a:custGeom>
            <a:grpFill/>
            <a:ln>
              <a:noFill/>
            </a:ln>
          </p:spPr>
          <p:txBody>
            <a:bodyPr/>
            <a:lstStyle/>
            <a:p>
              <a:pPr>
                <a:defRPr/>
              </a:pPr>
              <a:endParaRPr lang="zh-CN" altLang="en-US" sz="1350">
                <a:solidFill>
                  <a:prstClr val="black"/>
                </a:solidFill>
              </a:endParaRPr>
            </a:p>
          </p:txBody>
        </p:sp>
        <p:sp>
          <p:nvSpPr>
            <p:cNvPr id="69" name="淘宝店chenying0907 7"/>
            <p:cNvSpPr>
              <a:spLocks/>
            </p:cNvSpPr>
            <p:nvPr/>
          </p:nvSpPr>
          <p:spPr bwMode="auto">
            <a:xfrm>
              <a:off x="3667126" y="2579688"/>
              <a:ext cx="103188" cy="373062"/>
            </a:xfrm>
            <a:custGeom>
              <a:avLst/>
              <a:gdLst>
                <a:gd name="T0" fmla="*/ 533 w 910"/>
                <a:gd name="T1" fmla="*/ 510 h 3057"/>
                <a:gd name="T2" fmla="*/ 453 w 910"/>
                <a:gd name="T3" fmla="*/ 646 h 3057"/>
                <a:gd name="T4" fmla="*/ 536 w 910"/>
                <a:gd name="T5" fmla="*/ 761 h 3057"/>
                <a:gd name="T6" fmla="*/ 726 w 910"/>
                <a:gd name="T7" fmla="*/ 925 h 3057"/>
                <a:gd name="T8" fmla="*/ 853 w 910"/>
                <a:gd name="T9" fmla="*/ 1133 h 3057"/>
                <a:gd name="T10" fmla="*/ 908 w 910"/>
                <a:gd name="T11" fmla="*/ 1373 h 3057"/>
                <a:gd name="T12" fmla="*/ 882 w 910"/>
                <a:gd name="T13" fmla="*/ 1632 h 3057"/>
                <a:gd name="T14" fmla="*/ 807 w 910"/>
                <a:gd name="T15" fmla="*/ 1806 h 3057"/>
                <a:gd name="T16" fmla="*/ 655 w 910"/>
                <a:gd name="T17" fmla="*/ 2003 h 3057"/>
                <a:gd name="T18" fmla="*/ 373 w 910"/>
                <a:gd name="T19" fmla="*/ 2312 h 3057"/>
                <a:gd name="T20" fmla="*/ 270 w 910"/>
                <a:gd name="T21" fmla="*/ 2499 h 3057"/>
                <a:gd name="T22" fmla="*/ 251 w 910"/>
                <a:gd name="T23" fmla="*/ 2634 h 3057"/>
                <a:gd name="T24" fmla="*/ 270 w 910"/>
                <a:gd name="T25" fmla="*/ 2738 h 3057"/>
                <a:gd name="T26" fmla="*/ 330 w 910"/>
                <a:gd name="T27" fmla="*/ 2837 h 3057"/>
                <a:gd name="T28" fmla="*/ 440 w 910"/>
                <a:gd name="T29" fmla="*/ 2888 h 3057"/>
                <a:gd name="T30" fmla="*/ 559 w 910"/>
                <a:gd name="T31" fmla="*/ 2883 h 3057"/>
                <a:gd name="T32" fmla="*/ 618 w 910"/>
                <a:gd name="T33" fmla="*/ 2840 h 3057"/>
                <a:gd name="T34" fmla="*/ 633 w 910"/>
                <a:gd name="T35" fmla="*/ 2774 h 3057"/>
                <a:gd name="T36" fmla="*/ 610 w 910"/>
                <a:gd name="T37" fmla="*/ 2709 h 3057"/>
                <a:gd name="T38" fmla="*/ 554 w 910"/>
                <a:gd name="T39" fmla="*/ 2668 h 3057"/>
                <a:gd name="T40" fmla="*/ 484 w 910"/>
                <a:gd name="T41" fmla="*/ 2656 h 3057"/>
                <a:gd name="T42" fmla="*/ 444 w 910"/>
                <a:gd name="T43" fmla="*/ 2619 h 3057"/>
                <a:gd name="T44" fmla="*/ 436 w 910"/>
                <a:gd name="T45" fmla="*/ 2566 h 3057"/>
                <a:gd name="T46" fmla="*/ 462 w 910"/>
                <a:gd name="T47" fmla="*/ 2519 h 3057"/>
                <a:gd name="T48" fmla="*/ 521 w 910"/>
                <a:gd name="T49" fmla="*/ 2498 h 3057"/>
                <a:gd name="T50" fmla="*/ 659 w 910"/>
                <a:gd name="T51" fmla="*/ 2537 h 3057"/>
                <a:gd name="T52" fmla="*/ 764 w 910"/>
                <a:gd name="T53" fmla="*/ 2634 h 3057"/>
                <a:gd name="T54" fmla="*/ 814 w 910"/>
                <a:gd name="T55" fmla="*/ 2762 h 3057"/>
                <a:gd name="T56" fmla="*/ 793 w 910"/>
                <a:gd name="T57" fmla="*/ 2895 h 3057"/>
                <a:gd name="T58" fmla="*/ 669 w 910"/>
                <a:gd name="T59" fmla="*/ 3011 h 3057"/>
                <a:gd name="T60" fmla="*/ 494 w 910"/>
                <a:gd name="T61" fmla="*/ 3057 h 3057"/>
                <a:gd name="T62" fmla="*/ 325 w 910"/>
                <a:gd name="T63" fmla="*/ 3020 h 3057"/>
                <a:gd name="T64" fmla="*/ 183 w 910"/>
                <a:gd name="T65" fmla="*/ 2915 h 3057"/>
                <a:gd name="T66" fmla="*/ 92 w 910"/>
                <a:gd name="T67" fmla="*/ 2760 h 3057"/>
                <a:gd name="T68" fmla="*/ 74 w 910"/>
                <a:gd name="T69" fmla="*/ 2532 h 3057"/>
                <a:gd name="T70" fmla="*/ 160 w 910"/>
                <a:gd name="T71" fmla="*/ 2316 h 3057"/>
                <a:gd name="T72" fmla="*/ 310 w 910"/>
                <a:gd name="T73" fmla="*/ 2118 h 3057"/>
                <a:gd name="T74" fmla="*/ 571 w 910"/>
                <a:gd name="T75" fmla="*/ 1833 h 3057"/>
                <a:gd name="T76" fmla="*/ 713 w 910"/>
                <a:gd name="T77" fmla="*/ 1571 h 3057"/>
                <a:gd name="T78" fmla="*/ 717 w 910"/>
                <a:gd name="T79" fmla="*/ 1288 h 3057"/>
                <a:gd name="T80" fmla="*/ 592 w 910"/>
                <a:gd name="T81" fmla="*/ 1035 h 3057"/>
                <a:gd name="T82" fmla="*/ 360 w 910"/>
                <a:gd name="T83" fmla="*/ 854 h 3057"/>
                <a:gd name="T84" fmla="*/ 115 w 910"/>
                <a:gd name="T85" fmla="*/ 793 h 3057"/>
                <a:gd name="T86" fmla="*/ 51 w 910"/>
                <a:gd name="T87" fmla="*/ 779 h 3057"/>
                <a:gd name="T88" fmla="*/ 10 w 910"/>
                <a:gd name="T89" fmla="*/ 740 h 3057"/>
                <a:gd name="T90" fmla="*/ 1 w 910"/>
                <a:gd name="T91" fmla="*/ 688 h 3057"/>
                <a:gd name="T92" fmla="*/ 23 w 910"/>
                <a:gd name="T93" fmla="*/ 643 h 3057"/>
                <a:gd name="T94" fmla="*/ 75 w 910"/>
                <a:gd name="T95" fmla="*/ 622 h 3057"/>
                <a:gd name="T96" fmla="*/ 195 w 910"/>
                <a:gd name="T97" fmla="*/ 617 h 3057"/>
                <a:gd name="T98" fmla="*/ 330 w 910"/>
                <a:gd name="T99" fmla="*/ 525 h 3057"/>
                <a:gd name="T100" fmla="*/ 367 w 910"/>
                <a:gd name="T101" fmla="*/ 382 h 3057"/>
                <a:gd name="T102" fmla="*/ 309 w 910"/>
                <a:gd name="T103" fmla="*/ 245 h 3057"/>
                <a:gd name="T104" fmla="*/ 158 w 910"/>
                <a:gd name="T105" fmla="*/ 168 h 3057"/>
                <a:gd name="T106" fmla="*/ 54 w 910"/>
                <a:gd name="T107" fmla="*/ 156 h 3057"/>
                <a:gd name="T108" fmla="*/ 18 w 910"/>
                <a:gd name="T109" fmla="*/ 116 h 3057"/>
                <a:gd name="T110" fmla="*/ 16 w 910"/>
                <a:gd name="T111" fmla="*/ 63 h 3057"/>
                <a:gd name="T112" fmla="*/ 46 w 910"/>
                <a:gd name="T113" fmla="*/ 17 h 3057"/>
                <a:gd name="T114" fmla="*/ 120 w 910"/>
                <a:gd name="T115" fmla="*/ 0 h 3057"/>
                <a:gd name="T116" fmla="*/ 264 w 910"/>
                <a:gd name="T117" fmla="*/ 24 h 3057"/>
                <a:gd name="T118" fmla="*/ 392 w 910"/>
                <a:gd name="T119" fmla="*/ 86 h 3057"/>
                <a:gd name="T120" fmla="*/ 491 w 910"/>
                <a:gd name="T121" fmla="*/ 184 h 3057"/>
                <a:gd name="T122" fmla="*/ 546 w 910"/>
                <a:gd name="T123" fmla="*/ 308 h 30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910" h="3057">
                  <a:moveTo>
                    <a:pt x="554" y="369"/>
                  </a:moveTo>
                  <a:lnTo>
                    <a:pt x="554" y="394"/>
                  </a:lnTo>
                  <a:lnTo>
                    <a:pt x="552" y="418"/>
                  </a:lnTo>
                  <a:lnTo>
                    <a:pt x="549" y="441"/>
                  </a:lnTo>
                  <a:lnTo>
                    <a:pt x="545" y="465"/>
                  </a:lnTo>
                  <a:lnTo>
                    <a:pt x="540" y="488"/>
                  </a:lnTo>
                  <a:lnTo>
                    <a:pt x="533" y="510"/>
                  </a:lnTo>
                  <a:lnTo>
                    <a:pt x="526" y="532"/>
                  </a:lnTo>
                  <a:lnTo>
                    <a:pt x="516" y="553"/>
                  </a:lnTo>
                  <a:lnTo>
                    <a:pt x="506" y="573"/>
                  </a:lnTo>
                  <a:lnTo>
                    <a:pt x="494" y="592"/>
                  </a:lnTo>
                  <a:lnTo>
                    <a:pt x="482" y="611"/>
                  </a:lnTo>
                  <a:lnTo>
                    <a:pt x="468" y="629"/>
                  </a:lnTo>
                  <a:lnTo>
                    <a:pt x="453" y="646"/>
                  </a:lnTo>
                  <a:lnTo>
                    <a:pt x="438" y="663"/>
                  </a:lnTo>
                  <a:lnTo>
                    <a:pt x="422" y="678"/>
                  </a:lnTo>
                  <a:lnTo>
                    <a:pt x="405" y="693"/>
                  </a:lnTo>
                  <a:lnTo>
                    <a:pt x="439" y="708"/>
                  </a:lnTo>
                  <a:lnTo>
                    <a:pt x="473" y="725"/>
                  </a:lnTo>
                  <a:lnTo>
                    <a:pt x="505" y="742"/>
                  </a:lnTo>
                  <a:lnTo>
                    <a:pt x="536" y="761"/>
                  </a:lnTo>
                  <a:lnTo>
                    <a:pt x="566" y="782"/>
                  </a:lnTo>
                  <a:lnTo>
                    <a:pt x="597" y="804"/>
                  </a:lnTo>
                  <a:lnTo>
                    <a:pt x="625" y="826"/>
                  </a:lnTo>
                  <a:lnTo>
                    <a:pt x="652" y="849"/>
                  </a:lnTo>
                  <a:lnTo>
                    <a:pt x="677" y="873"/>
                  </a:lnTo>
                  <a:lnTo>
                    <a:pt x="702" y="899"/>
                  </a:lnTo>
                  <a:lnTo>
                    <a:pt x="726" y="925"/>
                  </a:lnTo>
                  <a:lnTo>
                    <a:pt x="747" y="952"/>
                  </a:lnTo>
                  <a:lnTo>
                    <a:pt x="769" y="980"/>
                  </a:lnTo>
                  <a:lnTo>
                    <a:pt x="788" y="1009"/>
                  </a:lnTo>
                  <a:lnTo>
                    <a:pt x="807" y="1039"/>
                  </a:lnTo>
                  <a:lnTo>
                    <a:pt x="823" y="1070"/>
                  </a:lnTo>
                  <a:lnTo>
                    <a:pt x="839" y="1102"/>
                  </a:lnTo>
                  <a:lnTo>
                    <a:pt x="853" y="1133"/>
                  </a:lnTo>
                  <a:lnTo>
                    <a:pt x="866" y="1166"/>
                  </a:lnTo>
                  <a:lnTo>
                    <a:pt x="877" y="1199"/>
                  </a:lnTo>
                  <a:lnTo>
                    <a:pt x="886" y="1233"/>
                  </a:lnTo>
                  <a:lnTo>
                    <a:pt x="894" y="1267"/>
                  </a:lnTo>
                  <a:lnTo>
                    <a:pt x="900" y="1302"/>
                  </a:lnTo>
                  <a:lnTo>
                    <a:pt x="906" y="1337"/>
                  </a:lnTo>
                  <a:lnTo>
                    <a:pt x="908" y="1373"/>
                  </a:lnTo>
                  <a:lnTo>
                    <a:pt x="910" y="1409"/>
                  </a:lnTo>
                  <a:lnTo>
                    <a:pt x="910" y="1446"/>
                  </a:lnTo>
                  <a:lnTo>
                    <a:pt x="908" y="1482"/>
                  </a:lnTo>
                  <a:lnTo>
                    <a:pt x="905" y="1519"/>
                  </a:lnTo>
                  <a:lnTo>
                    <a:pt x="898" y="1557"/>
                  </a:lnTo>
                  <a:lnTo>
                    <a:pt x="892" y="1594"/>
                  </a:lnTo>
                  <a:lnTo>
                    <a:pt x="882" y="1632"/>
                  </a:lnTo>
                  <a:lnTo>
                    <a:pt x="874" y="1659"/>
                  </a:lnTo>
                  <a:lnTo>
                    <a:pt x="866" y="1684"/>
                  </a:lnTo>
                  <a:lnTo>
                    <a:pt x="856" y="1710"/>
                  </a:lnTo>
                  <a:lnTo>
                    <a:pt x="845" y="1734"/>
                  </a:lnTo>
                  <a:lnTo>
                    <a:pt x="834" y="1758"/>
                  </a:lnTo>
                  <a:lnTo>
                    <a:pt x="821" y="1782"/>
                  </a:lnTo>
                  <a:lnTo>
                    <a:pt x="807" y="1806"/>
                  </a:lnTo>
                  <a:lnTo>
                    <a:pt x="793" y="1829"/>
                  </a:lnTo>
                  <a:lnTo>
                    <a:pt x="778" y="1851"/>
                  </a:lnTo>
                  <a:lnTo>
                    <a:pt x="761" y="1874"/>
                  </a:lnTo>
                  <a:lnTo>
                    <a:pt x="745" y="1896"/>
                  </a:lnTo>
                  <a:lnTo>
                    <a:pt x="728" y="1917"/>
                  </a:lnTo>
                  <a:lnTo>
                    <a:pt x="692" y="1961"/>
                  </a:lnTo>
                  <a:lnTo>
                    <a:pt x="655" y="2003"/>
                  </a:lnTo>
                  <a:lnTo>
                    <a:pt x="577" y="2085"/>
                  </a:lnTo>
                  <a:lnTo>
                    <a:pt x="500" y="2166"/>
                  </a:lnTo>
                  <a:lnTo>
                    <a:pt x="462" y="2207"/>
                  </a:lnTo>
                  <a:lnTo>
                    <a:pt x="424" y="2249"/>
                  </a:lnTo>
                  <a:lnTo>
                    <a:pt x="407" y="2270"/>
                  </a:lnTo>
                  <a:lnTo>
                    <a:pt x="390" y="2291"/>
                  </a:lnTo>
                  <a:lnTo>
                    <a:pt x="373" y="2312"/>
                  </a:lnTo>
                  <a:lnTo>
                    <a:pt x="356" y="2333"/>
                  </a:lnTo>
                  <a:lnTo>
                    <a:pt x="338" y="2359"/>
                  </a:lnTo>
                  <a:lnTo>
                    <a:pt x="321" y="2386"/>
                  </a:lnTo>
                  <a:lnTo>
                    <a:pt x="306" y="2414"/>
                  </a:lnTo>
                  <a:lnTo>
                    <a:pt x="292" y="2442"/>
                  </a:lnTo>
                  <a:lnTo>
                    <a:pt x="280" y="2470"/>
                  </a:lnTo>
                  <a:lnTo>
                    <a:pt x="270" y="2499"/>
                  </a:lnTo>
                  <a:lnTo>
                    <a:pt x="262" y="2530"/>
                  </a:lnTo>
                  <a:lnTo>
                    <a:pt x="256" y="2559"/>
                  </a:lnTo>
                  <a:lnTo>
                    <a:pt x="254" y="2574"/>
                  </a:lnTo>
                  <a:lnTo>
                    <a:pt x="252" y="2589"/>
                  </a:lnTo>
                  <a:lnTo>
                    <a:pt x="251" y="2604"/>
                  </a:lnTo>
                  <a:lnTo>
                    <a:pt x="251" y="2619"/>
                  </a:lnTo>
                  <a:lnTo>
                    <a:pt x="251" y="2634"/>
                  </a:lnTo>
                  <a:lnTo>
                    <a:pt x="252" y="2649"/>
                  </a:lnTo>
                  <a:lnTo>
                    <a:pt x="253" y="2664"/>
                  </a:lnTo>
                  <a:lnTo>
                    <a:pt x="255" y="2679"/>
                  </a:lnTo>
                  <a:lnTo>
                    <a:pt x="257" y="2694"/>
                  </a:lnTo>
                  <a:lnTo>
                    <a:pt x="262" y="2708"/>
                  </a:lnTo>
                  <a:lnTo>
                    <a:pt x="265" y="2723"/>
                  </a:lnTo>
                  <a:lnTo>
                    <a:pt x="270" y="2738"/>
                  </a:lnTo>
                  <a:lnTo>
                    <a:pt x="276" y="2753"/>
                  </a:lnTo>
                  <a:lnTo>
                    <a:pt x="282" y="2767"/>
                  </a:lnTo>
                  <a:lnTo>
                    <a:pt x="289" y="2781"/>
                  </a:lnTo>
                  <a:lnTo>
                    <a:pt x="297" y="2796"/>
                  </a:lnTo>
                  <a:lnTo>
                    <a:pt x="306" y="2812"/>
                  </a:lnTo>
                  <a:lnTo>
                    <a:pt x="318" y="2825"/>
                  </a:lnTo>
                  <a:lnTo>
                    <a:pt x="330" y="2837"/>
                  </a:lnTo>
                  <a:lnTo>
                    <a:pt x="344" y="2848"/>
                  </a:lnTo>
                  <a:lnTo>
                    <a:pt x="358" y="2858"/>
                  </a:lnTo>
                  <a:lnTo>
                    <a:pt x="373" y="2866"/>
                  </a:lnTo>
                  <a:lnTo>
                    <a:pt x="389" y="2873"/>
                  </a:lnTo>
                  <a:lnTo>
                    <a:pt x="405" y="2879"/>
                  </a:lnTo>
                  <a:lnTo>
                    <a:pt x="422" y="2884"/>
                  </a:lnTo>
                  <a:lnTo>
                    <a:pt x="440" y="2888"/>
                  </a:lnTo>
                  <a:lnTo>
                    <a:pt x="458" y="2890"/>
                  </a:lnTo>
                  <a:lnTo>
                    <a:pt x="476" y="2892"/>
                  </a:lnTo>
                  <a:lnTo>
                    <a:pt x="493" y="2892"/>
                  </a:lnTo>
                  <a:lnTo>
                    <a:pt x="512" y="2891"/>
                  </a:lnTo>
                  <a:lnTo>
                    <a:pt x="529" y="2889"/>
                  </a:lnTo>
                  <a:lnTo>
                    <a:pt x="546" y="2886"/>
                  </a:lnTo>
                  <a:lnTo>
                    <a:pt x="559" y="2883"/>
                  </a:lnTo>
                  <a:lnTo>
                    <a:pt x="570" y="2879"/>
                  </a:lnTo>
                  <a:lnTo>
                    <a:pt x="580" y="2875"/>
                  </a:lnTo>
                  <a:lnTo>
                    <a:pt x="590" y="2869"/>
                  </a:lnTo>
                  <a:lnTo>
                    <a:pt x="599" y="2863"/>
                  </a:lnTo>
                  <a:lnTo>
                    <a:pt x="606" y="2856"/>
                  </a:lnTo>
                  <a:lnTo>
                    <a:pt x="613" y="2848"/>
                  </a:lnTo>
                  <a:lnTo>
                    <a:pt x="618" y="2840"/>
                  </a:lnTo>
                  <a:lnTo>
                    <a:pt x="622" y="2832"/>
                  </a:lnTo>
                  <a:lnTo>
                    <a:pt x="627" y="2823"/>
                  </a:lnTo>
                  <a:lnTo>
                    <a:pt x="630" y="2814"/>
                  </a:lnTo>
                  <a:lnTo>
                    <a:pt x="632" y="2803"/>
                  </a:lnTo>
                  <a:lnTo>
                    <a:pt x="633" y="2794"/>
                  </a:lnTo>
                  <a:lnTo>
                    <a:pt x="633" y="2784"/>
                  </a:lnTo>
                  <a:lnTo>
                    <a:pt x="633" y="2774"/>
                  </a:lnTo>
                  <a:lnTo>
                    <a:pt x="632" y="2764"/>
                  </a:lnTo>
                  <a:lnTo>
                    <a:pt x="630" y="2754"/>
                  </a:lnTo>
                  <a:lnTo>
                    <a:pt x="628" y="2745"/>
                  </a:lnTo>
                  <a:lnTo>
                    <a:pt x="625" y="2735"/>
                  </a:lnTo>
                  <a:lnTo>
                    <a:pt x="620" y="2726"/>
                  </a:lnTo>
                  <a:lnTo>
                    <a:pt x="615" y="2718"/>
                  </a:lnTo>
                  <a:lnTo>
                    <a:pt x="610" y="2709"/>
                  </a:lnTo>
                  <a:lnTo>
                    <a:pt x="604" y="2701"/>
                  </a:lnTo>
                  <a:lnTo>
                    <a:pt x="597" y="2694"/>
                  </a:lnTo>
                  <a:lnTo>
                    <a:pt x="589" y="2687"/>
                  </a:lnTo>
                  <a:lnTo>
                    <a:pt x="582" y="2681"/>
                  </a:lnTo>
                  <a:lnTo>
                    <a:pt x="573" y="2676"/>
                  </a:lnTo>
                  <a:lnTo>
                    <a:pt x="563" y="2672"/>
                  </a:lnTo>
                  <a:lnTo>
                    <a:pt x="554" y="2668"/>
                  </a:lnTo>
                  <a:lnTo>
                    <a:pt x="543" y="2665"/>
                  </a:lnTo>
                  <a:lnTo>
                    <a:pt x="532" y="2664"/>
                  </a:lnTo>
                  <a:lnTo>
                    <a:pt x="521" y="2663"/>
                  </a:lnTo>
                  <a:lnTo>
                    <a:pt x="510" y="2663"/>
                  </a:lnTo>
                  <a:lnTo>
                    <a:pt x="501" y="2662"/>
                  </a:lnTo>
                  <a:lnTo>
                    <a:pt x="492" y="2659"/>
                  </a:lnTo>
                  <a:lnTo>
                    <a:pt x="484" y="2656"/>
                  </a:lnTo>
                  <a:lnTo>
                    <a:pt x="476" y="2653"/>
                  </a:lnTo>
                  <a:lnTo>
                    <a:pt x="468" y="2648"/>
                  </a:lnTo>
                  <a:lnTo>
                    <a:pt x="462" y="2643"/>
                  </a:lnTo>
                  <a:lnTo>
                    <a:pt x="457" y="2638"/>
                  </a:lnTo>
                  <a:lnTo>
                    <a:pt x="451" y="2632"/>
                  </a:lnTo>
                  <a:lnTo>
                    <a:pt x="447" y="2626"/>
                  </a:lnTo>
                  <a:lnTo>
                    <a:pt x="444" y="2619"/>
                  </a:lnTo>
                  <a:lnTo>
                    <a:pt x="440" y="2612"/>
                  </a:lnTo>
                  <a:lnTo>
                    <a:pt x="438" y="2604"/>
                  </a:lnTo>
                  <a:lnTo>
                    <a:pt x="436" y="2597"/>
                  </a:lnTo>
                  <a:lnTo>
                    <a:pt x="436" y="2589"/>
                  </a:lnTo>
                  <a:lnTo>
                    <a:pt x="435" y="2581"/>
                  </a:lnTo>
                  <a:lnTo>
                    <a:pt x="436" y="2574"/>
                  </a:lnTo>
                  <a:lnTo>
                    <a:pt x="436" y="2566"/>
                  </a:lnTo>
                  <a:lnTo>
                    <a:pt x="438" y="2559"/>
                  </a:lnTo>
                  <a:lnTo>
                    <a:pt x="440" y="2551"/>
                  </a:lnTo>
                  <a:lnTo>
                    <a:pt x="444" y="2544"/>
                  </a:lnTo>
                  <a:lnTo>
                    <a:pt x="447" y="2537"/>
                  </a:lnTo>
                  <a:lnTo>
                    <a:pt x="451" y="2531"/>
                  </a:lnTo>
                  <a:lnTo>
                    <a:pt x="457" y="2525"/>
                  </a:lnTo>
                  <a:lnTo>
                    <a:pt x="462" y="2519"/>
                  </a:lnTo>
                  <a:lnTo>
                    <a:pt x="468" y="2513"/>
                  </a:lnTo>
                  <a:lnTo>
                    <a:pt x="476" y="2509"/>
                  </a:lnTo>
                  <a:lnTo>
                    <a:pt x="484" y="2505"/>
                  </a:lnTo>
                  <a:lnTo>
                    <a:pt x="492" y="2502"/>
                  </a:lnTo>
                  <a:lnTo>
                    <a:pt x="501" y="2500"/>
                  </a:lnTo>
                  <a:lnTo>
                    <a:pt x="510" y="2498"/>
                  </a:lnTo>
                  <a:lnTo>
                    <a:pt x="521" y="2498"/>
                  </a:lnTo>
                  <a:lnTo>
                    <a:pt x="542" y="2499"/>
                  </a:lnTo>
                  <a:lnTo>
                    <a:pt x="563" y="2501"/>
                  </a:lnTo>
                  <a:lnTo>
                    <a:pt x="583" y="2505"/>
                  </a:lnTo>
                  <a:lnTo>
                    <a:pt x="603" y="2511"/>
                  </a:lnTo>
                  <a:lnTo>
                    <a:pt x="622" y="2519"/>
                  </a:lnTo>
                  <a:lnTo>
                    <a:pt x="641" y="2527"/>
                  </a:lnTo>
                  <a:lnTo>
                    <a:pt x="659" y="2537"/>
                  </a:lnTo>
                  <a:lnTo>
                    <a:pt x="676" y="2548"/>
                  </a:lnTo>
                  <a:lnTo>
                    <a:pt x="694" y="2560"/>
                  </a:lnTo>
                  <a:lnTo>
                    <a:pt x="710" y="2573"/>
                  </a:lnTo>
                  <a:lnTo>
                    <a:pt x="725" y="2587"/>
                  </a:lnTo>
                  <a:lnTo>
                    <a:pt x="739" y="2602"/>
                  </a:lnTo>
                  <a:lnTo>
                    <a:pt x="752" y="2618"/>
                  </a:lnTo>
                  <a:lnTo>
                    <a:pt x="764" y="2634"/>
                  </a:lnTo>
                  <a:lnTo>
                    <a:pt x="774" y="2651"/>
                  </a:lnTo>
                  <a:lnTo>
                    <a:pt x="784" y="2669"/>
                  </a:lnTo>
                  <a:lnTo>
                    <a:pt x="794" y="2687"/>
                  </a:lnTo>
                  <a:lnTo>
                    <a:pt x="800" y="2705"/>
                  </a:lnTo>
                  <a:lnTo>
                    <a:pt x="807" y="2724"/>
                  </a:lnTo>
                  <a:lnTo>
                    <a:pt x="811" y="2743"/>
                  </a:lnTo>
                  <a:lnTo>
                    <a:pt x="814" y="2762"/>
                  </a:lnTo>
                  <a:lnTo>
                    <a:pt x="816" y="2781"/>
                  </a:lnTo>
                  <a:lnTo>
                    <a:pt x="816" y="2801"/>
                  </a:lnTo>
                  <a:lnTo>
                    <a:pt x="815" y="2821"/>
                  </a:lnTo>
                  <a:lnTo>
                    <a:pt x="812" y="2840"/>
                  </a:lnTo>
                  <a:lnTo>
                    <a:pt x="808" y="2858"/>
                  </a:lnTo>
                  <a:lnTo>
                    <a:pt x="801" y="2877"/>
                  </a:lnTo>
                  <a:lnTo>
                    <a:pt x="793" y="2895"/>
                  </a:lnTo>
                  <a:lnTo>
                    <a:pt x="783" y="2912"/>
                  </a:lnTo>
                  <a:lnTo>
                    <a:pt x="770" y="2929"/>
                  </a:lnTo>
                  <a:lnTo>
                    <a:pt x="756" y="2945"/>
                  </a:lnTo>
                  <a:lnTo>
                    <a:pt x="740" y="2961"/>
                  </a:lnTo>
                  <a:lnTo>
                    <a:pt x="717" y="2979"/>
                  </a:lnTo>
                  <a:lnTo>
                    <a:pt x="694" y="2996"/>
                  </a:lnTo>
                  <a:lnTo>
                    <a:pt x="669" y="3011"/>
                  </a:lnTo>
                  <a:lnTo>
                    <a:pt x="645" y="3023"/>
                  </a:lnTo>
                  <a:lnTo>
                    <a:pt x="620" y="3034"/>
                  </a:lnTo>
                  <a:lnTo>
                    <a:pt x="596" y="3042"/>
                  </a:lnTo>
                  <a:lnTo>
                    <a:pt x="570" y="3049"/>
                  </a:lnTo>
                  <a:lnTo>
                    <a:pt x="545" y="3053"/>
                  </a:lnTo>
                  <a:lnTo>
                    <a:pt x="519" y="3056"/>
                  </a:lnTo>
                  <a:lnTo>
                    <a:pt x="494" y="3057"/>
                  </a:lnTo>
                  <a:lnTo>
                    <a:pt x="470" y="3057"/>
                  </a:lnTo>
                  <a:lnTo>
                    <a:pt x="445" y="3054"/>
                  </a:lnTo>
                  <a:lnTo>
                    <a:pt x="420" y="3051"/>
                  </a:lnTo>
                  <a:lnTo>
                    <a:pt x="395" y="3045"/>
                  </a:lnTo>
                  <a:lnTo>
                    <a:pt x="372" y="3038"/>
                  </a:lnTo>
                  <a:lnTo>
                    <a:pt x="348" y="3030"/>
                  </a:lnTo>
                  <a:lnTo>
                    <a:pt x="325" y="3020"/>
                  </a:lnTo>
                  <a:lnTo>
                    <a:pt x="303" y="3008"/>
                  </a:lnTo>
                  <a:lnTo>
                    <a:pt x="280" y="2996"/>
                  </a:lnTo>
                  <a:lnTo>
                    <a:pt x="260" y="2982"/>
                  </a:lnTo>
                  <a:lnTo>
                    <a:pt x="239" y="2967"/>
                  </a:lnTo>
                  <a:lnTo>
                    <a:pt x="219" y="2951"/>
                  </a:lnTo>
                  <a:lnTo>
                    <a:pt x="200" y="2933"/>
                  </a:lnTo>
                  <a:lnTo>
                    <a:pt x="183" y="2915"/>
                  </a:lnTo>
                  <a:lnTo>
                    <a:pt x="166" y="2896"/>
                  </a:lnTo>
                  <a:lnTo>
                    <a:pt x="151" y="2875"/>
                  </a:lnTo>
                  <a:lnTo>
                    <a:pt x="136" y="2854"/>
                  </a:lnTo>
                  <a:lnTo>
                    <a:pt x="123" y="2832"/>
                  </a:lnTo>
                  <a:lnTo>
                    <a:pt x="111" y="2808"/>
                  </a:lnTo>
                  <a:lnTo>
                    <a:pt x="100" y="2784"/>
                  </a:lnTo>
                  <a:lnTo>
                    <a:pt x="92" y="2760"/>
                  </a:lnTo>
                  <a:lnTo>
                    <a:pt x="84" y="2735"/>
                  </a:lnTo>
                  <a:lnTo>
                    <a:pt x="75" y="2700"/>
                  </a:lnTo>
                  <a:lnTo>
                    <a:pt x="70" y="2665"/>
                  </a:lnTo>
                  <a:lnTo>
                    <a:pt x="68" y="2631"/>
                  </a:lnTo>
                  <a:lnTo>
                    <a:pt x="68" y="2598"/>
                  </a:lnTo>
                  <a:lnTo>
                    <a:pt x="70" y="2565"/>
                  </a:lnTo>
                  <a:lnTo>
                    <a:pt x="74" y="2532"/>
                  </a:lnTo>
                  <a:lnTo>
                    <a:pt x="81" y="2499"/>
                  </a:lnTo>
                  <a:lnTo>
                    <a:pt x="90" y="2467"/>
                  </a:lnTo>
                  <a:lnTo>
                    <a:pt x="101" y="2436"/>
                  </a:lnTo>
                  <a:lnTo>
                    <a:pt x="113" y="2405"/>
                  </a:lnTo>
                  <a:lnTo>
                    <a:pt x="128" y="2375"/>
                  </a:lnTo>
                  <a:lnTo>
                    <a:pt x="143" y="2345"/>
                  </a:lnTo>
                  <a:lnTo>
                    <a:pt x="160" y="2316"/>
                  </a:lnTo>
                  <a:lnTo>
                    <a:pt x="179" y="2287"/>
                  </a:lnTo>
                  <a:lnTo>
                    <a:pt x="199" y="2258"/>
                  </a:lnTo>
                  <a:lnTo>
                    <a:pt x="220" y="2229"/>
                  </a:lnTo>
                  <a:lnTo>
                    <a:pt x="241" y="2200"/>
                  </a:lnTo>
                  <a:lnTo>
                    <a:pt x="264" y="2172"/>
                  </a:lnTo>
                  <a:lnTo>
                    <a:pt x="286" y="2145"/>
                  </a:lnTo>
                  <a:lnTo>
                    <a:pt x="310" y="2118"/>
                  </a:lnTo>
                  <a:lnTo>
                    <a:pt x="359" y="2064"/>
                  </a:lnTo>
                  <a:lnTo>
                    <a:pt x="408" y="2012"/>
                  </a:lnTo>
                  <a:lnTo>
                    <a:pt x="457" y="1960"/>
                  </a:lnTo>
                  <a:lnTo>
                    <a:pt x="504" y="1908"/>
                  </a:lnTo>
                  <a:lnTo>
                    <a:pt x="528" y="1883"/>
                  </a:lnTo>
                  <a:lnTo>
                    <a:pt x="549" y="1858"/>
                  </a:lnTo>
                  <a:lnTo>
                    <a:pt x="571" y="1833"/>
                  </a:lnTo>
                  <a:lnTo>
                    <a:pt x="591" y="1809"/>
                  </a:lnTo>
                  <a:lnTo>
                    <a:pt x="619" y="1771"/>
                  </a:lnTo>
                  <a:lnTo>
                    <a:pt x="645" y="1732"/>
                  </a:lnTo>
                  <a:lnTo>
                    <a:pt x="667" y="1693"/>
                  </a:lnTo>
                  <a:lnTo>
                    <a:pt x="685" y="1653"/>
                  </a:lnTo>
                  <a:lnTo>
                    <a:pt x="701" y="1612"/>
                  </a:lnTo>
                  <a:lnTo>
                    <a:pt x="713" y="1571"/>
                  </a:lnTo>
                  <a:lnTo>
                    <a:pt x="723" y="1531"/>
                  </a:lnTo>
                  <a:lnTo>
                    <a:pt x="728" y="1490"/>
                  </a:lnTo>
                  <a:lnTo>
                    <a:pt x="732" y="1449"/>
                  </a:lnTo>
                  <a:lnTo>
                    <a:pt x="732" y="1408"/>
                  </a:lnTo>
                  <a:lnTo>
                    <a:pt x="730" y="1368"/>
                  </a:lnTo>
                  <a:lnTo>
                    <a:pt x="725" y="1327"/>
                  </a:lnTo>
                  <a:lnTo>
                    <a:pt x="717" y="1288"/>
                  </a:lnTo>
                  <a:lnTo>
                    <a:pt x="708" y="1249"/>
                  </a:lnTo>
                  <a:lnTo>
                    <a:pt x="694" y="1211"/>
                  </a:lnTo>
                  <a:lnTo>
                    <a:pt x="678" y="1173"/>
                  </a:lnTo>
                  <a:lnTo>
                    <a:pt x="661" y="1137"/>
                  </a:lnTo>
                  <a:lnTo>
                    <a:pt x="641" y="1102"/>
                  </a:lnTo>
                  <a:lnTo>
                    <a:pt x="618" y="1068"/>
                  </a:lnTo>
                  <a:lnTo>
                    <a:pt x="592" y="1035"/>
                  </a:lnTo>
                  <a:lnTo>
                    <a:pt x="565" y="1003"/>
                  </a:lnTo>
                  <a:lnTo>
                    <a:pt x="536" y="974"/>
                  </a:lnTo>
                  <a:lnTo>
                    <a:pt x="505" y="946"/>
                  </a:lnTo>
                  <a:lnTo>
                    <a:pt x="472" y="920"/>
                  </a:lnTo>
                  <a:lnTo>
                    <a:pt x="436" y="896"/>
                  </a:lnTo>
                  <a:lnTo>
                    <a:pt x="398" y="874"/>
                  </a:lnTo>
                  <a:lnTo>
                    <a:pt x="360" y="854"/>
                  </a:lnTo>
                  <a:lnTo>
                    <a:pt x="318" y="837"/>
                  </a:lnTo>
                  <a:lnTo>
                    <a:pt x="276" y="821"/>
                  </a:lnTo>
                  <a:lnTo>
                    <a:pt x="230" y="809"/>
                  </a:lnTo>
                  <a:lnTo>
                    <a:pt x="184" y="799"/>
                  </a:lnTo>
                  <a:lnTo>
                    <a:pt x="137" y="791"/>
                  </a:lnTo>
                  <a:lnTo>
                    <a:pt x="126" y="792"/>
                  </a:lnTo>
                  <a:lnTo>
                    <a:pt x="115" y="793"/>
                  </a:lnTo>
                  <a:lnTo>
                    <a:pt x="104" y="792"/>
                  </a:lnTo>
                  <a:lnTo>
                    <a:pt x="95" y="791"/>
                  </a:lnTo>
                  <a:lnTo>
                    <a:pt x="85" y="789"/>
                  </a:lnTo>
                  <a:lnTo>
                    <a:pt x="76" y="786"/>
                  </a:lnTo>
                  <a:lnTo>
                    <a:pt x="68" y="784"/>
                  </a:lnTo>
                  <a:lnTo>
                    <a:pt x="58" y="782"/>
                  </a:lnTo>
                  <a:lnTo>
                    <a:pt x="51" y="779"/>
                  </a:lnTo>
                  <a:lnTo>
                    <a:pt x="43" y="775"/>
                  </a:lnTo>
                  <a:lnTo>
                    <a:pt x="36" y="770"/>
                  </a:lnTo>
                  <a:lnTo>
                    <a:pt x="29" y="764"/>
                  </a:lnTo>
                  <a:lnTo>
                    <a:pt x="24" y="759"/>
                  </a:lnTo>
                  <a:lnTo>
                    <a:pt x="18" y="753"/>
                  </a:lnTo>
                  <a:lnTo>
                    <a:pt x="14" y="746"/>
                  </a:lnTo>
                  <a:lnTo>
                    <a:pt x="10" y="740"/>
                  </a:lnTo>
                  <a:lnTo>
                    <a:pt x="6" y="733"/>
                  </a:lnTo>
                  <a:lnTo>
                    <a:pt x="4" y="726"/>
                  </a:lnTo>
                  <a:lnTo>
                    <a:pt x="2" y="718"/>
                  </a:lnTo>
                  <a:lnTo>
                    <a:pt x="1" y="711"/>
                  </a:lnTo>
                  <a:lnTo>
                    <a:pt x="0" y="703"/>
                  </a:lnTo>
                  <a:lnTo>
                    <a:pt x="0" y="696"/>
                  </a:lnTo>
                  <a:lnTo>
                    <a:pt x="1" y="688"/>
                  </a:lnTo>
                  <a:lnTo>
                    <a:pt x="2" y="681"/>
                  </a:lnTo>
                  <a:lnTo>
                    <a:pt x="3" y="674"/>
                  </a:lnTo>
                  <a:lnTo>
                    <a:pt x="6" y="667"/>
                  </a:lnTo>
                  <a:lnTo>
                    <a:pt x="10" y="660"/>
                  </a:lnTo>
                  <a:lnTo>
                    <a:pt x="13" y="654"/>
                  </a:lnTo>
                  <a:lnTo>
                    <a:pt x="17" y="648"/>
                  </a:lnTo>
                  <a:lnTo>
                    <a:pt x="23" y="643"/>
                  </a:lnTo>
                  <a:lnTo>
                    <a:pt x="28" y="638"/>
                  </a:lnTo>
                  <a:lnTo>
                    <a:pt x="34" y="633"/>
                  </a:lnTo>
                  <a:lnTo>
                    <a:pt x="41" y="630"/>
                  </a:lnTo>
                  <a:lnTo>
                    <a:pt x="48" y="626"/>
                  </a:lnTo>
                  <a:lnTo>
                    <a:pt x="57" y="624"/>
                  </a:lnTo>
                  <a:lnTo>
                    <a:pt x="66" y="622"/>
                  </a:lnTo>
                  <a:lnTo>
                    <a:pt x="75" y="622"/>
                  </a:lnTo>
                  <a:lnTo>
                    <a:pt x="85" y="622"/>
                  </a:lnTo>
                  <a:lnTo>
                    <a:pt x="99" y="622"/>
                  </a:lnTo>
                  <a:lnTo>
                    <a:pt x="112" y="623"/>
                  </a:lnTo>
                  <a:lnTo>
                    <a:pt x="126" y="625"/>
                  </a:lnTo>
                  <a:lnTo>
                    <a:pt x="139" y="626"/>
                  </a:lnTo>
                  <a:lnTo>
                    <a:pt x="168" y="622"/>
                  </a:lnTo>
                  <a:lnTo>
                    <a:pt x="195" y="617"/>
                  </a:lnTo>
                  <a:lnTo>
                    <a:pt x="221" y="609"/>
                  </a:lnTo>
                  <a:lnTo>
                    <a:pt x="243" y="599"/>
                  </a:lnTo>
                  <a:lnTo>
                    <a:pt x="265" y="587"/>
                  </a:lnTo>
                  <a:lnTo>
                    <a:pt x="284" y="573"/>
                  </a:lnTo>
                  <a:lnTo>
                    <a:pt x="302" y="558"/>
                  </a:lnTo>
                  <a:lnTo>
                    <a:pt x="317" y="542"/>
                  </a:lnTo>
                  <a:lnTo>
                    <a:pt x="330" y="525"/>
                  </a:lnTo>
                  <a:lnTo>
                    <a:pt x="341" y="506"/>
                  </a:lnTo>
                  <a:lnTo>
                    <a:pt x="350" y="487"/>
                  </a:lnTo>
                  <a:lnTo>
                    <a:pt x="358" y="466"/>
                  </a:lnTo>
                  <a:lnTo>
                    <a:pt x="363" y="445"/>
                  </a:lnTo>
                  <a:lnTo>
                    <a:pt x="366" y="424"/>
                  </a:lnTo>
                  <a:lnTo>
                    <a:pt x="367" y="403"/>
                  </a:lnTo>
                  <a:lnTo>
                    <a:pt x="367" y="382"/>
                  </a:lnTo>
                  <a:lnTo>
                    <a:pt x="364" y="361"/>
                  </a:lnTo>
                  <a:lnTo>
                    <a:pt x="360" y="340"/>
                  </a:lnTo>
                  <a:lnTo>
                    <a:pt x="353" y="319"/>
                  </a:lnTo>
                  <a:lnTo>
                    <a:pt x="346" y="300"/>
                  </a:lnTo>
                  <a:lnTo>
                    <a:pt x="335" y="281"/>
                  </a:lnTo>
                  <a:lnTo>
                    <a:pt x="323" y="262"/>
                  </a:lnTo>
                  <a:lnTo>
                    <a:pt x="309" y="245"/>
                  </a:lnTo>
                  <a:lnTo>
                    <a:pt x="293" y="229"/>
                  </a:lnTo>
                  <a:lnTo>
                    <a:pt x="276" y="215"/>
                  </a:lnTo>
                  <a:lnTo>
                    <a:pt x="256" y="202"/>
                  </a:lnTo>
                  <a:lnTo>
                    <a:pt x="235" y="191"/>
                  </a:lnTo>
                  <a:lnTo>
                    <a:pt x="211" y="180"/>
                  </a:lnTo>
                  <a:lnTo>
                    <a:pt x="185" y="173"/>
                  </a:lnTo>
                  <a:lnTo>
                    <a:pt x="158" y="168"/>
                  </a:lnTo>
                  <a:lnTo>
                    <a:pt x="129" y="165"/>
                  </a:lnTo>
                  <a:lnTo>
                    <a:pt x="98" y="165"/>
                  </a:lnTo>
                  <a:lnTo>
                    <a:pt x="88" y="165"/>
                  </a:lnTo>
                  <a:lnTo>
                    <a:pt x="79" y="164"/>
                  </a:lnTo>
                  <a:lnTo>
                    <a:pt x="69" y="162"/>
                  </a:lnTo>
                  <a:lnTo>
                    <a:pt x="61" y="159"/>
                  </a:lnTo>
                  <a:lnTo>
                    <a:pt x="54" y="156"/>
                  </a:lnTo>
                  <a:lnTo>
                    <a:pt x="46" y="152"/>
                  </a:lnTo>
                  <a:lnTo>
                    <a:pt x="40" y="147"/>
                  </a:lnTo>
                  <a:lnTo>
                    <a:pt x="34" y="141"/>
                  </a:lnTo>
                  <a:lnTo>
                    <a:pt x="29" y="136"/>
                  </a:lnTo>
                  <a:lnTo>
                    <a:pt x="25" y="129"/>
                  </a:lnTo>
                  <a:lnTo>
                    <a:pt x="22" y="123"/>
                  </a:lnTo>
                  <a:lnTo>
                    <a:pt x="18" y="116"/>
                  </a:lnTo>
                  <a:lnTo>
                    <a:pt x="16" y="108"/>
                  </a:lnTo>
                  <a:lnTo>
                    <a:pt x="14" y="101"/>
                  </a:lnTo>
                  <a:lnTo>
                    <a:pt x="13" y="93"/>
                  </a:lnTo>
                  <a:lnTo>
                    <a:pt x="13" y="86"/>
                  </a:lnTo>
                  <a:lnTo>
                    <a:pt x="13" y="78"/>
                  </a:lnTo>
                  <a:lnTo>
                    <a:pt x="14" y="70"/>
                  </a:lnTo>
                  <a:lnTo>
                    <a:pt x="16" y="63"/>
                  </a:lnTo>
                  <a:lnTo>
                    <a:pt x="18" y="55"/>
                  </a:lnTo>
                  <a:lnTo>
                    <a:pt x="22" y="48"/>
                  </a:lnTo>
                  <a:lnTo>
                    <a:pt x="25" y="41"/>
                  </a:lnTo>
                  <a:lnTo>
                    <a:pt x="29" y="35"/>
                  </a:lnTo>
                  <a:lnTo>
                    <a:pt x="34" y="28"/>
                  </a:lnTo>
                  <a:lnTo>
                    <a:pt x="40" y="23"/>
                  </a:lnTo>
                  <a:lnTo>
                    <a:pt x="46" y="17"/>
                  </a:lnTo>
                  <a:lnTo>
                    <a:pt x="54" y="13"/>
                  </a:lnTo>
                  <a:lnTo>
                    <a:pt x="61" y="9"/>
                  </a:lnTo>
                  <a:lnTo>
                    <a:pt x="69" y="6"/>
                  </a:lnTo>
                  <a:lnTo>
                    <a:pt x="79" y="3"/>
                  </a:lnTo>
                  <a:lnTo>
                    <a:pt x="88" y="1"/>
                  </a:lnTo>
                  <a:lnTo>
                    <a:pt x="98" y="1"/>
                  </a:lnTo>
                  <a:lnTo>
                    <a:pt x="120" y="0"/>
                  </a:lnTo>
                  <a:lnTo>
                    <a:pt x="141" y="1"/>
                  </a:lnTo>
                  <a:lnTo>
                    <a:pt x="162" y="3"/>
                  </a:lnTo>
                  <a:lnTo>
                    <a:pt x="182" y="5"/>
                  </a:lnTo>
                  <a:lnTo>
                    <a:pt x="204" y="9"/>
                  </a:lnTo>
                  <a:lnTo>
                    <a:pt x="224" y="13"/>
                  </a:lnTo>
                  <a:lnTo>
                    <a:pt x="243" y="18"/>
                  </a:lnTo>
                  <a:lnTo>
                    <a:pt x="264" y="24"/>
                  </a:lnTo>
                  <a:lnTo>
                    <a:pt x="283" y="30"/>
                  </a:lnTo>
                  <a:lnTo>
                    <a:pt x="303" y="38"/>
                  </a:lnTo>
                  <a:lnTo>
                    <a:pt x="321" y="46"/>
                  </a:lnTo>
                  <a:lnTo>
                    <a:pt x="339" y="55"/>
                  </a:lnTo>
                  <a:lnTo>
                    <a:pt x="358" y="65"/>
                  </a:lnTo>
                  <a:lnTo>
                    <a:pt x="375" y="75"/>
                  </a:lnTo>
                  <a:lnTo>
                    <a:pt x="392" y="86"/>
                  </a:lnTo>
                  <a:lnTo>
                    <a:pt x="408" y="98"/>
                  </a:lnTo>
                  <a:lnTo>
                    <a:pt x="423" y="111"/>
                  </a:lnTo>
                  <a:lnTo>
                    <a:pt x="438" y="124"/>
                  </a:lnTo>
                  <a:lnTo>
                    <a:pt x="452" y="138"/>
                  </a:lnTo>
                  <a:lnTo>
                    <a:pt x="466" y="152"/>
                  </a:lnTo>
                  <a:lnTo>
                    <a:pt x="479" y="167"/>
                  </a:lnTo>
                  <a:lnTo>
                    <a:pt x="491" y="184"/>
                  </a:lnTo>
                  <a:lnTo>
                    <a:pt x="502" y="200"/>
                  </a:lnTo>
                  <a:lnTo>
                    <a:pt x="512" y="217"/>
                  </a:lnTo>
                  <a:lnTo>
                    <a:pt x="520" y="234"/>
                  </a:lnTo>
                  <a:lnTo>
                    <a:pt x="529" y="252"/>
                  </a:lnTo>
                  <a:lnTo>
                    <a:pt x="535" y="270"/>
                  </a:lnTo>
                  <a:lnTo>
                    <a:pt x="542" y="289"/>
                  </a:lnTo>
                  <a:lnTo>
                    <a:pt x="546" y="308"/>
                  </a:lnTo>
                  <a:lnTo>
                    <a:pt x="550" y="328"/>
                  </a:lnTo>
                  <a:lnTo>
                    <a:pt x="552" y="348"/>
                  </a:lnTo>
                  <a:lnTo>
                    <a:pt x="554" y="369"/>
                  </a:lnTo>
                  <a:close/>
                </a:path>
              </a:pathLst>
            </a:custGeom>
            <a:grpFill/>
            <a:ln>
              <a:noFill/>
            </a:ln>
          </p:spPr>
          <p:txBody>
            <a:bodyPr/>
            <a:lstStyle/>
            <a:p>
              <a:pPr>
                <a:defRPr/>
              </a:pPr>
              <a:endParaRPr lang="zh-CN" altLang="en-US" sz="1350">
                <a:solidFill>
                  <a:prstClr val="black"/>
                </a:solidFill>
              </a:endParaRPr>
            </a:p>
          </p:txBody>
        </p:sp>
        <p:sp>
          <p:nvSpPr>
            <p:cNvPr id="70" name="淘宝店chenying0907 8"/>
            <p:cNvSpPr>
              <a:spLocks noEditPoints="1"/>
            </p:cNvSpPr>
            <p:nvPr/>
          </p:nvSpPr>
          <p:spPr bwMode="auto">
            <a:xfrm>
              <a:off x="3619501" y="2706688"/>
              <a:ext cx="88900" cy="90487"/>
            </a:xfrm>
            <a:custGeom>
              <a:avLst/>
              <a:gdLst>
                <a:gd name="T0" fmla="*/ 786 w 790"/>
                <a:gd name="T1" fmla="*/ 425 h 737"/>
                <a:gd name="T2" fmla="*/ 767 w 790"/>
                <a:gd name="T3" fmla="*/ 495 h 737"/>
                <a:gd name="T4" fmla="*/ 733 w 790"/>
                <a:gd name="T5" fmla="*/ 559 h 737"/>
                <a:gd name="T6" fmla="*/ 688 w 790"/>
                <a:gd name="T7" fmla="*/ 617 h 737"/>
                <a:gd name="T8" fmla="*/ 632 w 790"/>
                <a:gd name="T9" fmla="*/ 664 h 737"/>
                <a:gd name="T10" fmla="*/ 566 w 790"/>
                <a:gd name="T11" fmla="*/ 701 h 737"/>
                <a:gd name="T12" fmla="*/ 494 w 790"/>
                <a:gd name="T13" fmla="*/ 726 h 737"/>
                <a:gd name="T14" fmla="*/ 416 w 790"/>
                <a:gd name="T15" fmla="*/ 737 h 737"/>
                <a:gd name="T16" fmla="*/ 335 w 790"/>
                <a:gd name="T17" fmla="*/ 733 h 737"/>
                <a:gd name="T18" fmla="*/ 259 w 790"/>
                <a:gd name="T19" fmla="*/ 715 h 737"/>
                <a:gd name="T20" fmla="*/ 190 w 790"/>
                <a:gd name="T21" fmla="*/ 684 h 737"/>
                <a:gd name="T22" fmla="*/ 130 w 790"/>
                <a:gd name="T23" fmla="*/ 642 h 737"/>
                <a:gd name="T24" fmla="*/ 78 w 790"/>
                <a:gd name="T25" fmla="*/ 589 h 737"/>
                <a:gd name="T26" fmla="*/ 40 w 790"/>
                <a:gd name="T27" fmla="*/ 528 h 737"/>
                <a:gd name="T28" fmla="*/ 13 w 790"/>
                <a:gd name="T29" fmla="*/ 461 h 737"/>
                <a:gd name="T30" fmla="*/ 1 w 790"/>
                <a:gd name="T31" fmla="*/ 388 h 737"/>
                <a:gd name="T32" fmla="*/ 5 w 790"/>
                <a:gd name="T33" fmla="*/ 313 h 737"/>
                <a:gd name="T34" fmla="*/ 25 w 790"/>
                <a:gd name="T35" fmla="*/ 242 h 737"/>
                <a:gd name="T36" fmla="*/ 58 w 790"/>
                <a:gd name="T37" fmla="*/ 178 h 737"/>
                <a:gd name="T38" fmla="*/ 103 w 790"/>
                <a:gd name="T39" fmla="*/ 121 h 737"/>
                <a:gd name="T40" fmla="*/ 159 w 790"/>
                <a:gd name="T41" fmla="*/ 74 h 737"/>
                <a:gd name="T42" fmla="*/ 224 w 790"/>
                <a:gd name="T43" fmla="*/ 37 h 737"/>
                <a:gd name="T44" fmla="*/ 297 w 790"/>
                <a:gd name="T45" fmla="*/ 12 h 737"/>
                <a:gd name="T46" fmla="*/ 375 w 790"/>
                <a:gd name="T47" fmla="*/ 1 h 737"/>
                <a:gd name="T48" fmla="*/ 455 w 790"/>
                <a:gd name="T49" fmla="*/ 4 h 737"/>
                <a:gd name="T50" fmla="*/ 531 w 790"/>
                <a:gd name="T51" fmla="*/ 23 h 737"/>
                <a:gd name="T52" fmla="*/ 600 w 790"/>
                <a:gd name="T53" fmla="*/ 54 h 737"/>
                <a:gd name="T54" fmla="*/ 661 w 790"/>
                <a:gd name="T55" fmla="*/ 97 h 737"/>
                <a:gd name="T56" fmla="*/ 712 w 790"/>
                <a:gd name="T57" fmla="*/ 149 h 737"/>
                <a:gd name="T58" fmla="*/ 752 w 790"/>
                <a:gd name="T59" fmla="*/ 209 h 737"/>
                <a:gd name="T60" fmla="*/ 778 w 790"/>
                <a:gd name="T61" fmla="*/ 277 h 737"/>
                <a:gd name="T62" fmla="*/ 790 w 790"/>
                <a:gd name="T63" fmla="*/ 350 h 737"/>
                <a:gd name="T64" fmla="*/ 178 w 790"/>
                <a:gd name="T65" fmla="*/ 380 h 737"/>
                <a:gd name="T66" fmla="*/ 187 w 790"/>
                <a:gd name="T67" fmla="*/ 429 h 737"/>
                <a:gd name="T68" fmla="*/ 227 w 790"/>
                <a:gd name="T69" fmla="*/ 498 h 737"/>
                <a:gd name="T70" fmla="*/ 292 w 790"/>
                <a:gd name="T71" fmla="*/ 547 h 737"/>
                <a:gd name="T72" fmla="*/ 362 w 790"/>
                <a:gd name="T73" fmla="*/ 570 h 737"/>
                <a:gd name="T74" fmla="*/ 407 w 790"/>
                <a:gd name="T75" fmla="*/ 572 h 737"/>
                <a:gd name="T76" fmla="*/ 461 w 790"/>
                <a:gd name="T77" fmla="*/ 563 h 737"/>
                <a:gd name="T78" fmla="*/ 534 w 790"/>
                <a:gd name="T79" fmla="*/ 526 h 737"/>
                <a:gd name="T80" fmla="*/ 588 w 790"/>
                <a:gd name="T81" fmla="*/ 466 h 737"/>
                <a:gd name="T82" fmla="*/ 612 w 790"/>
                <a:gd name="T83" fmla="*/ 400 h 737"/>
                <a:gd name="T84" fmla="*/ 614 w 790"/>
                <a:gd name="T85" fmla="*/ 359 h 737"/>
                <a:gd name="T86" fmla="*/ 604 w 790"/>
                <a:gd name="T87" fmla="*/ 309 h 737"/>
                <a:gd name="T88" fmla="*/ 564 w 790"/>
                <a:gd name="T89" fmla="*/ 239 h 737"/>
                <a:gd name="T90" fmla="*/ 500 w 790"/>
                <a:gd name="T91" fmla="*/ 190 h 737"/>
                <a:gd name="T92" fmla="*/ 428 w 790"/>
                <a:gd name="T93" fmla="*/ 168 h 737"/>
                <a:gd name="T94" fmla="*/ 384 w 790"/>
                <a:gd name="T95" fmla="*/ 166 h 737"/>
                <a:gd name="T96" fmla="*/ 330 w 790"/>
                <a:gd name="T97" fmla="*/ 175 h 737"/>
                <a:gd name="T98" fmla="*/ 256 w 790"/>
                <a:gd name="T99" fmla="*/ 212 h 737"/>
                <a:gd name="T100" fmla="*/ 203 w 790"/>
                <a:gd name="T101" fmla="*/ 272 h 737"/>
                <a:gd name="T102" fmla="*/ 180 w 790"/>
                <a:gd name="T103" fmla="*/ 338 h 7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790" h="737">
                  <a:moveTo>
                    <a:pt x="790" y="369"/>
                  </a:moveTo>
                  <a:lnTo>
                    <a:pt x="790" y="388"/>
                  </a:lnTo>
                  <a:lnTo>
                    <a:pt x="788" y="407"/>
                  </a:lnTo>
                  <a:lnTo>
                    <a:pt x="786" y="425"/>
                  </a:lnTo>
                  <a:lnTo>
                    <a:pt x="783" y="443"/>
                  </a:lnTo>
                  <a:lnTo>
                    <a:pt x="778" y="461"/>
                  </a:lnTo>
                  <a:lnTo>
                    <a:pt x="773" y="478"/>
                  </a:lnTo>
                  <a:lnTo>
                    <a:pt x="767" y="495"/>
                  </a:lnTo>
                  <a:lnTo>
                    <a:pt x="759" y="512"/>
                  </a:lnTo>
                  <a:lnTo>
                    <a:pt x="752" y="528"/>
                  </a:lnTo>
                  <a:lnTo>
                    <a:pt x="743" y="544"/>
                  </a:lnTo>
                  <a:lnTo>
                    <a:pt x="733" y="559"/>
                  </a:lnTo>
                  <a:lnTo>
                    <a:pt x="724" y="574"/>
                  </a:lnTo>
                  <a:lnTo>
                    <a:pt x="712" y="589"/>
                  </a:lnTo>
                  <a:lnTo>
                    <a:pt x="700" y="604"/>
                  </a:lnTo>
                  <a:lnTo>
                    <a:pt x="688" y="617"/>
                  </a:lnTo>
                  <a:lnTo>
                    <a:pt x="675" y="630"/>
                  </a:lnTo>
                  <a:lnTo>
                    <a:pt x="661" y="642"/>
                  </a:lnTo>
                  <a:lnTo>
                    <a:pt x="647" y="653"/>
                  </a:lnTo>
                  <a:lnTo>
                    <a:pt x="632" y="664"/>
                  </a:lnTo>
                  <a:lnTo>
                    <a:pt x="616" y="675"/>
                  </a:lnTo>
                  <a:lnTo>
                    <a:pt x="600" y="684"/>
                  </a:lnTo>
                  <a:lnTo>
                    <a:pt x="584" y="693"/>
                  </a:lnTo>
                  <a:lnTo>
                    <a:pt x="566" y="701"/>
                  </a:lnTo>
                  <a:lnTo>
                    <a:pt x="549" y="709"/>
                  </a:lnTo>
                  <a:lnTo>
                    <a:pt x="531" y="715"/>
                  </a:lnTo>
                  <a:lnTo>
                    <a:pt x="512" y="721"/>
                  </a:lnTo>
                  <a:lnTo>
                    <a:pt x="494" y="726"/>
                  </a:lnTo>
                  <a:lnTo>
                    <a:pt x="475" y="730"/>
                  </a:lnTo>
                  <a:lnTo>
                    <a:pt x="455" y="733"/>
                  </a:lnTo>
                  <a:lnTo>
                    <a:pt x="436" y="736"/>
                  </a:lnTo>
                  <a:lnTo>
                    <a:pt x="416" y="737"/>
                  </a:lnTo>
                  <a:lnTo>
                    <a:pt x="395" y="737"/>
                  </a:lnTo>
                  <a:lnTo>
                    <a:pt x="375" y="737"/>
                  </a:lnTo>
                  <a:lnTo>
                    <a:pt x="355" y="736"/>
                  </a:lnTo>
                  <a:lnTo>
                    <a:pt x="335" y="733"/>
                  </a:lnTo>
                  <a:lnTo>
                    <a:pt x="315" y="730"/>
                  </a:lnTo>
                  <a:lnTo>
                    <a:pt x="297" y="726"/>
                  </a:lnTo>
                  <a:lnTo>
                    <a:pt x="278" y="721"/>
                  </a:lnTo>
                  <a:lnTo>
                    <a:pt x="259" y="715"/>
                  </a:lnTo>
                  <a:lnTo>
                    <a:pt x="242" y="709"/>
                  </a:lnTo>
                  <a:lnTo>
                    <a:pt x="224" y="701"/>
                  </a:lnTo>
                  <a:lnTo>
                    <a:pt x="207" y="693"/>
                  </a:lnTo>
                  <a:lnTo>
                    <a:pt x="190" y="684"/>
                  </a:lnTo>
                  <a:lnTo>
                    <a:pt x="174" y="675"/>
                  </a:lnTo>
                  <a:lnTo>
                    <a:pt x="159" y="664"/>
                  </a:lnTo>
                  <a:lnTo>
                    <a:pt x="144" y="653"/>
                  </a:lnTo>
                  <a:lnTo>
                    <a:pt x="130" y="642"/>
                  </a:lnTo>
                  <a:lnTo>
                    <a:pt x="116" y="630"/>
                  </a:lnTo>
                  <a:lnTo>
                    <a:pt x="103" y="617"/>
                  </a:lnTo>
                  <a:lnTo>
                    <a:pt x="90" y="604"/>
                  </a:lnTo>
                  <a:lnTo>
                    <a:pt x="78" y="589"/>
                  </a:lnTo>
                  <a:lnTo>
                    <a:pt x="68" y="574"/>
                  </a:lnTo>
                  <a:lnTo>
                    <a:pt x="58" y="559"/>
                  </a:lnTo>
                  <a:lnTo>
                    <a:pt x="48" y="544"/>
                  </a:lnTo>
                  <a:lnTo>
                    <a:pt x="40" y="528"/>
                  </a:lnTo>
                  <a:lnTo>
                    <a:pt x="31" y="512"/>
                  </a:lnTo>
                  <a:lnTo>
                    <a:pt x="25" y="495"/>
                  </a:lnTo>
                  <a:lnTo>
                    <a:pt x="18" y="478"/>
                  </a:lnTo>
                  <a:lnTo>
                    <a:pt x="13" y="461"/>
                  </a:lnTo>
                  <a:lnTo>
                    <a:pt x="8" y="443"/>
                  </a:lnTo>
                  <a:lnTo>
                    <a:pt x="5" y="425"/>
                  </a:lnTo>
                  <a:lnTo>
                    <a:pt x="2" y="407"/>
                  </a:lnTo>
                  <a:lnTo>
                    <a:pt x="1" y="388"/>
                  </a:lnTo>
                  <a:lnTo>
                    <a:pt x="0" y="369"/>
                  </a:lnTo>
                  <a:lnTo>
                    <a:pt x="1" y="350"/>
                  </a:lnTo>
                  <a:lnTo>
                    <a:pt x="2" y="332"/>
                  </a:lnTo>
                  <a:lnTo>
                    <a:pt x="5" y="313"/>
                  </a:lnTo>
                  <a:lnTo>
                    <a:pt x="8" y="294"/>
                  </a:lnTo>
                  <a:lnTo>
                    <a:pt x="13" y="277"/>
                  </a:lnTo>
                  <a:lnTo>
                    <a:pt x="18" y="259"/>
                  </a:lnTo>
                  <a:lnTo>
                    <a:pt x="25" y="242"/>
                  </a:lnTo>
                  <a:lnTo>
                    <a:pt x="31" y="225"/>
                  </a:lnTo>
                  <a:lnTo>
                    <a:pt x="40" y="209"/>
                  </a:lnTo>
                  <a:lnTo>
                    <a:pt x="48" y="193"/>
                  </a:lnTo>
                  <a:lnTo>
                    <a:pt x="58" y="178"/>
                  </a:lnTo>
                  <a:lnTo>
                    <a:pt x="68" y="163"/>
                  </a:lnTo>
                  <a:lnTo>
                    <a:pt x="78" y="149"/>
                  </a:lnTo>
                  <a:lnTo>
                    <a:pt x="90" y="135"/>
                  </a:lnTo>
                  <a:lnTo>
                    <a:pt x="103" y="121"/>
                  </a:lnTo>
                  <a:lnTo>
                    <a:pt x="116" y="109"/>
                  </a:lnTo>
                  <a:lnTo>
                    <a:pt x="130" y="97"/>
                  </a:lnTo>
                  <a:lnTo>
                    <a:pt x="144" y="85"/>
                  </a:lnTo>
                  <a:lnTo>
                    <a:pt x="159" y="74"/>
                  </a:lnTo>
                  <a:lnTo>
                    <a:pt x="174" y="64"/>
                  </a:lnTo>
                  <a:lnTo>
                    <a:pt x="190" y="54"/>
                  </a:lnTo>
                  <a:lnTo>
                    <a:pt x="207" y="45"/>
                  </a:lnTo>
                  <a:lnTo>
                    <a:pt x="224" y="37"/>
                  </a:lnTo>
                  <a:lnTo>
                    <a:pt x="242" y="30"/>
                  </a:lnTo>
                  <a:lnTo>
                    <a:pt x="259" y="23"/>
                  </a:lnTo>
                  <a:lnTo>
                    <a:pt x="278" y="18"/>
                  </a:lnTo>
                  <a:lnTo>
                    <a:pt x="297" y="12"/>
                  </a:lnTo>
                  <a:lnTo>
                    <a:pt x="315" y="8"/>
                  </a:lnTo>
                  <a:lnTo>
                    <a:pt x="335" y="4"/>
                  </a:lnTo>
                  <a:lnTo>
                    <a:pt x="355" y="2"/>
                  </a:lnTo>
                  <a:lnTo>
                    <a:pt x="375" y="1"/>
                  </a:lnTo>
                  <a:lnTo>
                    <a:pt x="395" y="0"/>
                  </a:lnTo>
                  <a:lnTo>
                    <a:pt x="416" y="1"/>
                  </a:lnTo>
                  <a:lnTo>
                    <a:pt x="436" y="2"/>
                  </a:lnTo>
                  <a:lnTo>
                    <a:pt x="455" y="4"/>
                  </a:lnTo>
                  <a:lnTo>
                    <a:pt x="475" y="8"/>
                  </a:lnTo>
                  <a:lnTo>
                    <a:pt x="494" y="12"/>
                  </a:lnTo>
                  <a:lnTo>
                    <a:pt x="512" y="18"/>
                  </a:lnTo>
                  <a:lnTo>
                    <a:pt x="531" y="23"/>
                  </a:lnTo>
                  <a:lnTo>
                    <a:pt x="549" y="30"/>
                  </a:lnTo>
                  <a:lnTo>
                    <a:pt x="566" y="37"/>
                  </a:lnTo>
                  <a:lnTo>
                    <a:pt x="584" y="45"/>
                  </a:lnTo>
                  <a:lnTo>
                    <a:pt x="600" y="54"/>
                  </a:lnTo>
                  <a:lnTo>
                    <a:pt x="616" y="64"/>
                  </a:lnTo>
                  <a:lnTo>
                    <a:pt x="632" y="74"/>
                  </a:lnTo>
                  <a:lnTo>
                    <a:pt x="647" y="85"/>
                  </a:lnTo>
                  <a:lnTo>
                    <a:pt x="661" y="97"/>
                  </a:lnTo>
                  <a:lnTo>
                    <a:pt x="675" y="109"/>
                  </a:lnTo>
                  <a:lnTo>
                    <a:pt x="688" y="121"/>
                  </a:lnTo>
                  <a:lnTo>
                    <a:pt x="700" y="135"/>
                  </a:lnTo>
                  <a:lnTo>
                    <a:pt x="712" y="149"/>
                  </a:lnTo>
                  <a:lnTo>
                    <a:pt x="724" y="163"/>
                  </a:lnTo>
                  <a:lnTo>
                    <a:pt x="733" y="178"/>
                  </a:lnTo>
                  <a:lnTo>
                    <a:pt x="743" y="193"/>
                  </a:lnTo>
                  <a:lnTo>
                    <a:pt x="752" y="209"/>
                  </a:lnTo>
                  <a:lnTo>
                    <a:pt x="759" y="225"/>
                  </a:lnTo>
                  <a:lnTo>
                    <a:pt x="767" y="242"/>
                  </a:lnTo>
                  <a:lnTo>
                    <a:pt x="773" y="259"/>
                  </a:lnTo>
                  <a:lnTo>
                    <a:pt x="778" y="277"/>
                  </a:lnTo>
                  <a:lnTo>
                    <a:pt x="783" y="294"/>
                  </a:lnTo>
                  <a:lnTo>
                    <a:pt x="786" y="313"/>
                  </a:lnTo>
                  <a:lnTo>
                    <a:pt x="788" y="332"/>
                  </a:lnTo>
                  <a:lnTo>
                    <a:pt x="790" y="350"/>
                  </a:lnTo>
                  <a:lnTo>
                    <a:pt x="790" y="369"/>
                  </a:lnTo>
                  <a:close/>
                  <a:moveTo>
                    <a:pt x="178" y="369"/>
                  </a:moveTo>
                  <a:lnTo>
                    <a:pt x="178" y="369"/>
                  </a:lnTo>
                  <a:lnTo>
                    <a:pt x="178" y="380"/>
                  </a:lnTo>
                  <a:lnTo>
                    <a:pt x="179" y="390"/>
                  </a:lnTo>
                  <a:lnTo>
                    <a:pt x="180" y="400"/>
                  </a:lnTo>
                  <a:lnTo>
                    <a:pt x="182" y="410"/>
                  </a:lnTo>
                  <a:lnTo>
                    <a:pt x="187" y="429"/>
                  </a:lnTo>
                  <a:lnTo>
                    <a:pt x="195" y="448"/>
                  </a:lnTo>
                  <a:lnTo>
                    <a:pt x="203" y="466"/>
                  </a:lnTo>
                  <a:lnTo>
                    <a:pt x="214" y="483"/>
                  </a:lnTo>
                  <a:lnTo>
                    <a:pt x="227" y="498"/>
                  </a:lnTo>
                  <a:lnTo>
                    <a:pt x="241" y="513"/>
                  </a:lnTo>
                  <a:lnTo>
                    <a:pt x="256" y="526"/>
                  </a:lnTo>
                  <a:lnTo>
                    <a:pt x="273" y="537"/>
                  </a:lnTo>
                  <a:lnTo>
                    <a:pt x="292" y="547"/>
                  </a:lnTo>
                  <a:lnTo>
                    <a:pt x="310" y="556"/>
                  </a:lnTo>
                  <a:lnTo>
                    <a:pt x="330" y="563"/>
                  </a:lnTo>
                  <a:lnTo>
                    <a:pt x="351" y="568"/>
                  </a:lnTo>
                  <a:lnTo>
                    <a:pt x="362" y="570"/>
                  </a:lnTo>
                  <a:lnTo>
                    <a:pt x="374" y="571"/>
                  </a:lnTo>
                  <a:lnTo>
                    <a:pt x="384" y="572"/>
                  </a:lnTo>
                  <a:lnTo>
                    <a:pt x="395" y="572"/>
                  </a:lnTo>
                  <a:lnTo>
                    <a:pt x="407" y="572"/>
                  </a:lnTo>
                  <a:lnTo>
                    <a:pt x="418" y="571"/>
                  </a:lnTo>
                  <a:lnTo>
                    <a:pt x="428" y="570"/>
                  </a:lnTo>
                  <a:lnTo>
                    <a:pt x="439" y="568"/>
                  </a:lnTo>
                  <a:lnTo>
                    <a:pt x="461" y="563"/>
                  </a:lnTo>
                  <a:lnTo>
                    <a:pt x="480" y="556"/>
                  </a:lnTo>
                  <a:lnTo>
                    <a:pt x="500" y="547"/>
                  </a:lnTo>
                  <a:lnTo>
                    <a:pt x="518" y="537"/>
                  </a:lnTo>
                  <a:lnTo>
                    <a:pt x="534" y="526"/>
                  </a:lnTo>
                  <a:lnTo>
                    <a:pt x="550" y="513"/>
                  </a:lnTo>
                  <a:lnTo>
                    <a:pt x="564" y="498"/>
                  </a:lnTo>
                  <a:lnTo>
                    <a:pt x="576" y="483"/>
                  </a:lnTo>
                  <a:lnTo>
                    <a:pt x="588" y="466"/>
                  </a:lnTo>
                  <a:lnTo>
                    <a:pt x="596" y="448"/>
                  </a:lnTo>
                  <a:lnTo>
                    <a:pt x="604" y="429"/>
                  </a:lnTo>
                  <a:lnTo>
                    <a:pt x="609" y="410"/>
                  </a:lnTo>
                  <a:lnTo>
                    <a:pt x="612" y="400"/>
                  </a:lnTo>
                  <a:lnTo>
                    <a:pt x="613" y="390"/>
                  </a:lnTo>
                  <a:lnTo>
                    <a:pt x="614" y="380"/>
                  </a:lnTo>
                  <a:lnTo>
                    <a:pt x="614" y="369"/>
                  </a:lnTo>
                  <a:lnTo>
                    <a:pt x="614" y="359"/>
                  </a:lnTo>
                  <a:lnTo>
                    <a:pt x="613" y="349"/>
                  </a:lnTo>
                  <a:lnTo>
                    <a:pt x="612" y="338"/>
                  </a:lnTo>
                  <a:lnTo>
                    <a:pt x="609" y="328"/>
                  </a:lnTo>
                  <a:lnTo>
                    <a:pt x="604" y="309"/>
                  </a:lnTo>
                  <a:lnTo>
                    <a:pt x="596" y="289"/>
                  </a:lnTo>
                  <a:lnTo>
                    <a:pt x="588" y="272"/>
                  </a:lnTo>
                  <a:lnTo>
                    <a:pt x="576" y="255"/>
                  </a:lnTo>
                  <a:lnTo>
                    <a:pt x="564" y="239"/>
                  </a:lnTo>
                  <a:lnTo>
                    <a:pt x="550" y="225"/>
                  </a:lnTo>
                  <a:lnTo>
                    <a:pt x="534" y="212"/>
                  </a:lnTo>
                  <a:lnTo>
                    <a:pt x="518" y="200"/>
                  </a:lnTo>
                  <a:lnTo>
                    <a:pt x="500" y="190"/>
                  </a:lnTo>
                  <a:lnTo>
                    <a:pt x="480" y="181"/>
                  </a:lnTo>
                  <a:lnTo>
                    <a:pt x="461" y="175"/>
                  </a:lnTo>
                  <a:lnTo>
                    <a:pt x="439" y="170"/>
                  </a:lnTo>
                  <a:lnTo>
                    <a:pt x="428" y="168"/>
                  </a:lnTo>
                  <a:lnTo>
                    <a:pt x="418" y="166"/>
                  </a:lnTo>
                  <a:lnTo>
                    <a:pt x="407" y="166"/>
                  </a:lnTo>
                  <a:lnTo>
                    <a:pt x="395" y="165"/>
                  </a:lnTo>
                  <a:lnTo>
                    <a:pt x="384" y="166"/>
                  </a:lnTo>
                  <a:lnTo>
                    <a:pt x="374" y="166"/>
                  </a:lnTo>
                  <a:lnTo>
                    <a:pt x="362" y="168"/>
                  </a:lnTo>
                  <a:lnTo>
                    <a:pt x="351" y="170"/>
                  </a:lnTo>
                  <a:lnTo>
                    <a:pt x="330" y="175"/>
                  </a:lnTo>
                  <a:lnTo>
                    <a:pt x="310" y="181"/>
                  </a:lnTo>
                  <a:lnTo>
                    <a:pt x="292" y="190"/>
                  </a:lnTo>
                  <a:lnTo>
                    <a:pt x="273" y="200"/>
                  </a:lnTo>
                  <a:lnTo>
                    <a:pt x="256" y="212"/>
                  </a:lnTo>
                  <a:lnTo>
                    <a:pt x="241" y="225"/>
                  </a:lnTo>
                  <a:lnTo>
                    <a:pt x="227" y="239"/>
                  </a:lnTo>
                  <a:lnTo>
                    <a:pt x="214" y="255"/>
                  </a:lnTo>
                  <a:lnTo>
                    <a:pt x="203" y="272"/>
                  </a:lnTo>
                  <a:lnTo>
                    <a:pt x="195" y="289"/>
                  </a:lnTo>
                  <a:lnTo>
                    <a:pt x="187" y="309"/>
                  </a:lnTo>
                  <a:lnTo>
                    <a:pt x="182" y="328"/>
                  </a:lnTo>
                  <a:lnTo>
                    <a:pt x="180" y="338"/>
                  </a:lnTo>
                  <a:lnTo>
                    <a:pt x="179" y="349"/>
                  </a:lnTo>
                  <a:lnTo>
                    <a:pt x="178" y="359"/>
                  </a:lnTo>
                  <a:lnTo>
                    <a:pt x="178" y="369"/>
                  </a:lnTo>
                  <a:close/>
                </a:path>
              </a:pathLst>
            </a:custGeom>
            <a:grpFill/>
            <a:ln>
              <a:noFill/>
            </a:ln>
          </p:spPr>
          <p:txBody>
            <a:bodyPr/>
            <a:lstStyle/>
            <a:p>
              <a:pPr>
                <a:defRPr/>
              </a:pPr>
              <a:endParaRPr lang="zh-CN" altLang="en-US" sz="1350">
                <a:solidFill>
                  <a:prstClr val="black"/>
                </a:solidFill>
              </a:endParaRPr>
            </a:p>
          </p:txBody>
        </p:sp>
        <p:sp>
          <p:nvSpPr>
            <p:cNvPr id="71" name="淘宝店chenying0907 9"/>
            <p:cNvSpPr>
              <a:spLocks/>
            </p:cNvSpPr>
            <p:nvPr/>
          </p:nvSpPr>
          <p:spPr bwMode="auto">
            <a:xfrm>
              <a:off x="3652838" y="1585913"/>
              <a:ext cx="23813" cy="981075"/>
            </a:xfrm>
            <a:custGeom>
              <a:avLst/>
              <a:gdLst>
                <a:gd name="T0" fmla="*/ 212 w 212"/>
                <a:gd name="T1" fmla="*/ 99 h 8028"/>
                <a:gd name="T2" fmla="*/ 210 w 212"/>
                <a:gd name="T3" fmla="*/ 79 h 8028"/>
                <a:gd name="T4" fmla="*/ 203 w 212"/>
                <a:gd name="T5" fmla="*/ 60 h 8028"/>
                <a:gd name="T6" fmla="*/ 193 w 212"/>
                <a:gd name="T7" fmla="*/ 44 h 8028"/>
                <a:gd name="T8" fmla="*/ 180 w 212"/>
                <a:gd name="T9" fmla="*/ 29 h 8028"/>
                <a:gd name="T10" fmla="*/ 164 w 212"/>
                <a:gd name="T11" fmla="*/ 17 h 8028"/>
                <a:gd name="T12" fmla="*/ 147 w 212"/>
                <a:gd name="T13" fmla="*/ 8 h 8028"/>
                <a:gd name="T14" fmla="*/ 127 w 212"/>
                <a:gd name="T15" fmla="*/ 2 h 8028"/>
                <a:gd name="T16" fmla="*/ 105 w 212"/>
                <a:gd name="T17" fmla="*/ 0 h 8028"/>
                <a:gd name="T18" fmla="*/ 84 w 212"/>
                <a:gd name="T19" fmla="*/ 2 h 8028"/>
                <a:gd name="T20" fmla="*/ 64 w 212"/>
                <a:gd name="T21" fmla="*/ 8 h 8028"/>
                <a:gd name="T22" fmla="*/ 46 w 212"/>
                <a:gd name="T23" fmla="*/ 17 h 8028"/>
                <a:gd name="T24" fmla="*/ 30 w 212"/>
                <a:gd name="T25" fmla="*/ 29 h 8028"/>
                <a:gd name="T26" fmla="*/ 17 w 212"/>
                <a:gd name="T27" fmla="*/ 44 h 8028"/>
                <a:gd name="T28" fmla="*/ 7 w 212"/>
                <a:gd name="T29" fmla="*/ 60 h 8028"/>
                <a:gd name="T30" fmla="*/ 2 w 212"/>
                <a:gd name="T31" fmla="*/ 79 h 8028"/>
                <a:gd name="T32" fmla="*/ 0 w 212"/>
                <a:gd name="T33" fmla="*/ 99 h 8028"/>
                <a:gd name="T34" fmla="*/ 0 w 212"/>
                <a:gd name="T35" fmla="*/ 7938 h 8028"/>
                <a:gd name="T36" fmla="*/ 4 w 212"/>
                <a:gd name="T37" fmla="*/ 7958 h 8028"/>
                <a:gd name="T38" fmla="*/ 11 w 212"/>
                <a:gd name="T39" fmla="*/ 7975 h 8028"/>
                <a:gd name="T40" fmla="*/ 23 w 212"/>
                <a:gd name="T41" fmla="*/ 7991 h 8028"/>
                <a:gd name="T42" fmla="*/ 37 w 212"/>
                <a:gd name="T43" fmla="*/ 8004 h 8028"/>
                <a:gd name="T44" fmla="*/ 54 w 212"/>
                <a:gd name="T45" fmla="*/ 8015 h 8028"/>
                <a:gd name="T46" fmla="*/ 74 w 212"/>
                <a:gd name="T47" fmla="*/ 8023 h 8028"/>
                <a:gd name="T48" fmla="*/ 94 w 212"/>
                <a:gd name="T49" fmla="*/ 8028 h 8028"/>
                <a:gd name="T50" fmla="*/ 116 w 212"/>
                <a:gd name="T51" fmla="*/ 8028 h 8028"/>
                <a:gd name="T52" fmla="*/ 137 w 212"/>
                <a:gd name="T53" fmla="*/ 8023 h 8028"/>
                <a:gd name="T54" fmla="*/ 156 w 212"/>
                <a:gd name="T55" fmla="*/ 8015 h 8028"/>
                <a:gd name="T56" fmla="*/ 173 w 212"/>
                <a:gd name="T57" fmla="*/ 8004 h 8028"/>
                <a:gd name="T58" fmla="*/ 187 w 212"/>
                <a:gd name="T59" fmla="*/ 7991 h 8028"/>
                <a:gd name="T60" fmla="*/ 199 w 212"/>
                <a:gd name="T61" fmla="*/ 7975 h 8028"/>
                <a:gd name="T62" fmla="*/ 206 w 212"/>
                <a:gd name="T63" fmla="*/ 7958 h 8028"/>
                <a:gd name="T64" fmla="*/ 211 w 212"/>
                <a:gd name="T65" fmla="*/ 7938 h 80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12" h="8028">
                  <a:moveTo>
                    <a:pt x="212" y="7928"/>
                  </a:moveTo>
                  <a:lnTo>
                    <a:pt x="212" y="99"/>
                  </a:lnTo>
                  <a:lnTo>
                    <a:pt x="211" y="89"/>
                  </a:lnTo>
                  <a:lnTo>
                    <a:pt x="210" y="79"/>
                  </a:lnTo>
                  <a:lnTo>
                    <a:pt x="206" y="69"/>
                  </a:lnTo>
                  <a:lnTo>
                    <a:pt x="203" y="60"/>
                  </a:lnTo>
                  <a:lnTo>
                    <a:pt x="199" y="52"/>
                  </a:lnTo>
                  <a:lnTo>
                    <a:pt x="193" y="44"/>
                  </a:lnTo>
                  <a:lnTo>
                    <a:pt x="187" y="36"/>
                  </a:lnTo>
                  <a:lnTo>
                    <a:pt x="180" y="29"/>
                  </a:lnTo>
                  <a:lnTo>
                    <a:pt x="173" y="23"/>
                  </a:lnTo>
                  <a:lnTo>
                    <a:pt x="164" y="17"/>
                  </a:lnTo>
                  <a:lnTo>
                    <a:pt x="156" y="12"/>
                  </a:lnTo>
                  <a:lnTo>
                    <a:pt x="147" y="8"/>
                  </a:lnTo>
                  <a:lnTo>
                    <a:pt x="137" y="4"/>
                  </a:lnTo>
                  <a:lnTo>
                    <a:pt x="127" y="2"/>
                  </a:lnTo>
                  <a:lnTo>
                    <a:pt x="116" y="0"/>
                  </a:lnTo>
                  <a:lnTo>
                    <a:pt x="105" y="0"/>
                  </a:lnTo>
                  <a:lnTo>
                    <a:pt x="94" y="0"/>
                  </a:lnTo>
                  <a:lnTo>
                    <a:pt x="84" y="2"/>
                  </a:lnTo>
                  <a:lnTo>
                    <a:pt x="74" y="4"/>
                  </a:lnTo>
                  <a:lnTo>
                    <a:pt x="64" y="8"/>
                  </a:lnTo>
                  <a:lnTo>
                    <a:pt x="54" y="12"/>
                  </a:lnTo>
                  <a:lnTo>
                    <a:pt x="46" y="17"/>
                  </a:lnTo>
                  <a:lnTo>
                    <a:pt x="37" y="23"/>
                  </a:lnTo>
                  <a:lnTo>
                    <a:pt x="30" y="29"/>
                  </a:lnTo>
                  <a:lnTo>
                    <a:pt x="23" y="36"/>
                  </a:lnTo>
                  <a:lnTo>
                    <a:pt x="17" y="44"/>
                  </a:lnTo>
                  <a:lnTo>
                    <a:pt x="11" y="52"/>
                  </a:lnTo>
                  <a:lnTo>
                    <a:pt x="7" y="60"/>
                  </a:lnTo>
                  <a:lnTo>
                    <a:pt x="4" y="69"/>
                  </a:lnTo>
                  <a:lnTo>
                    <a:pt x="2" y="79"/>
                  </a:lnTo>
                  <a:lnTo>
                    <a:pt x="0" y="89"/>
                  </a:lnTo>
                  <a:lnTo>
                    <a:pt x="0" y="99"/>
                  </a:lnTo>
                  <a:lnTo>
                    <a:pt x="0" y="7928"/>
                  </a:lnTo>
                  <a:lnTo>
                    <a:pt x="0" y="7938"/>
                  </a:lnTo>
                  <a:lnTo>
                    <a:pt x="2" y="7948"/>
                  </a:lnTo>
                  <a:lnTo>
                    <a:pt x="4" y="7958"/>
                  </a:lnTo>
                  <a:lnTo>
                    <a:pt x="7" y="7967"/>
                  </a:lnTo>
                  <a:lnTo>
                    <a:pt x="11" y="7975"/>
                  </a:lnTo>
                  <a:lnTo>
                    <a:pt x="17" y="7983"/>
                  </a:lnTo>
                  <a:lnTo>
                    <a:pt x="23" y="7991"/>
                  </a:lnTo>
                  <a:lnTo>
                    <a:pt x="30" y="7998"/>
                  </a:lnTo>
                  <a:lnTo>
                    <a:pt x="37" y="8004"/>
                  </a:lnTo>
                  <a:lnTo>
                    <a:pt x="46" y="8010"/>
                  </a:lnTo>
                  <a:lnTo>
                    <a:pt x="54" y="8015"/>
                  </a:lnTo>
                  <a:lnTo>
                    <a:pt x="64" y="8019"/>
                  </a:lnTo>
                  <a:lnTo>
                    <a:pt x="74" y="8023"/>
                  </a:lnTo>
                  <a:lnTo>
                    <a:pt x="84" y="8025"/>
                  </a:lnTo>
                  <a:lnTo>
                    <a:pt x="94" y="8028"/>
                  </a:lnTo>
                  <a:lnTo>
                    <a:pt x="105" y="8028"/>
                  </a:lnTo>
                  <a:lnTo>
                    <a:pt x="116" y="8028"/>
                  </a:lnTo>
                  <a:lnTo>
                    <a:pt x="127" y="8025"/>
                  </a:lnTo>
                  <a:lnTo>
                    <a:pt x="137" y="8023"/>
                  </a:lnTo>
                  <a:lnTo>
                    <a:pt x="147" y="8019"/>
                  </a:lnTo>
                  <a:lnTo>
                    <a:pt x="156" y="8015"/>
                  </a:lnTo>
                  <a:lnTo>
                    <a:pt x="164" y="8010"/>
                  </a:lnTo>
                  <a:lnTo>
                    <a:pt x="173" y="8004"/>
                  </a:lnTo>
                  <a:lnTo>
                    <a:pt x="180" y="7998"/>
                  </a:lnTo>
                  <a:lnTo>
                    <a:pt x="187" y="7991"/>
                  </a:lnTo>
                  <a:lnTo>
                    <a:pt x="193" y="7983"/>
                  </a:lnTo>
                  <a:lnTo>
                    <a:pt x="199" y="7975"/>
                  </a:lnTo>
                  <a:lnTo>
                    <a:pt x="203" y="7967"/>
                  </a:lnTo>
                  <a:lnTo>
                    <a:pt x="206" y="7958"/>
                  </a:lnTo>
                  <a:lnTo>
                    <a:pt x="210" y="7948"/>
                  </a:lnTo>
                  <a:lnTo>
                    <a:pt x="211" y="7938"/>
                  </a:lnTo>
                  <a:lnTo>
                    <a:pt x="212" y="7928"/>
                  </a:lnTo>
                  <a:close/>
                </a:path>
              </a:pathLst>
            </a:custGeom>
            <a:grpFill/>
            <a:ln>
              <a:noFill/>
            </a:ln>
          </p:spPr>
          <p:txBody>
            <a:bodyPr/>
            <a:lstStyle/>
            <a:p>
              <a:pPr>
                <a:defRPr/>
              </a:pPr>
              <a:endParaRPr lang="zh-CN" altLang="en-US" sz="1350">
                <a:solidFill>
                  <a:prstClr val="black"/>
                </a:solidFill>
              </a:endParaRPr>
            </a:p>
          </p:txBody>
        </p:sp>
        <p:sp>
          <p:nvSpPr>
            <p:cNvPr id="72" name="淘宝店chenying0907 10"/>
            <p:cNvSpPr>
              <a:spLocks/>
            </p:cNvSpPr>
            <p:nvPr/>
          </p:nvSpPr>
          <p:spPr bwMode="auto">
            <a:xfrm>
              <a:off x="3563938" y="2179638"/>
              <a:ext cx="103188" cy="373062"/>
            </a:xfrm>
            <a:custGeom>
              <a:avLst/>
              <a:gdLst>
                <a:gd name="T0" fmla="*/ 377 w 910"/>
                <a:gd name="T1" fmla="*/ 2547 h 3057"/>
                <a:gd name="T2" fmla="*/ 456 w 910"/>
                <a:gd name="T3" fmla="*/ 2411 h 3057"/>
                <a:gd name="T4" fmla="*/ 374 w 910"/>
                <a:gd name="T5" fmla="*/ 2296 h 3057"/>
                <a:gd name="T6" fmla="*/ 184 w 910"/>
                <a:gd name="T7" fmla="*/ 2132 h 3057"/>
                <a:gd name="T8" fmla="*/ 57 w 910"/>
                <a:gd name="T9" fmla="*/ 1924 h 3057"/>
                <a:gd name="T10" fmla="*/ 2 w 910"/>
                <a:gd name="T11" fmla="*/ 1684 h 3057"/>
                <a:gd name="T12" fmla="*/ 28 w 910"/>
                <a:gd name="T13" fmla="*/ 1425 h 3057"/>
                <a:gd name="T14" fmla="*/ 103 w 910"/>
                <a:gd name="T15" fmla="*/ 1251 h 3057"/>
                <a:gd name="T16" fmla="*/ 255 w 910"/>
                <a:gd name="T17" fmla="*/ 1054 h 3057"/>
                <a:gd name="T18" fmla="*/ 537 w 910"/>
                <a:gd name="T19" fmla="*/ 745 h 3057"/>
                <a:gd name="T20" fmla="*/ 640 w 910"/>
                <a:gd name="T21" fmla="*/ 558 h 3057"/>
                <a:gd name="T22" fmla="*/ 659 w 910"/>
                <a:gd name="T23" fmla="*/ 423 h 3057"/>
                <a:gd name="T24" fmla="*/ 640 w 910"/>
                <a:gd name="T25" fmla="*/ 319 h 3057"/>
                <a:gd name="T26" fmla="*/ 580 w 910"/>
                <a:gd name="T27" fmla="*/ 220 h 3057"/>
                <a:gd name="T28" fmla="*/ 470 w 910"/>
                <a:gd name="T29" fmla="*/ 169 h 3057"/>
                <a:gd name="T30" fmla="*/ 351 w 910"/>
                <a:gd name="T31" fmla="*/ 174 h 3057"/>
                <a:gd name="T32" fmla="*/ 292 w 910"/>
                <a:gd name="T33" fmla="*/ 217 h 3057"/>
                <a:gd name="T34" fmla="*/ 277 w 910"/>
                <a:gd name="T35" fmla="*/ 283 h 3057"/>
                <a:gd name="T36" fmla="*/ 300 w 910"/>
                <a:gd name="T37" fmla="*/ 348 h 3057"/>
                <a:gd name="T38" fmla="*/ 356 w 910"/>
                <a:gd name="T39" fmla="*/ 389 h 3057"/>
                <a:gd name="T40" fmla="*/ 426 w 910"/>
                <a:gd name="T41" fmla="*/ 401 h 3057"/>
                <a:gd name="T42" fmla="*/ 466 w 910"/>
                <a:gd name="T43" fmla="*/ 438 h 3057"/>
                <a:gd name="T44" fmla="*/ 474 w 910"/>
                <a:gd name="T45" fmla="*/ 491 h 3057"/>
                <a:gd name="T46" fmla="*/ 448 w 910"/>
                <a:gd name="T47" fmla="*/ 538 h 3057"/>
                <a:gd name="T48" fmla="*/ 389 w 910"/>
                <a:gd name="T49" fmla="*/ 559 h 3057"/>
                <a:gd name="T50" fmla="*/ 251 w 910"/>
                <a:gd name="T51" fmla="*/ 520 h 3057"/>
                <a:gd name="T52" fmla="*/ 146 w 910"/>
                <a:gd name="T53" fmla="*/ 423 h 3057"/>
                <a:gd name="T54" fmla="*/ 96 w 910"/>
                <a:gd name="T55" fmla="*/ 295 h 3057"/>
                <a:gd name="T56" fmla="*/ 117 w 910"/>
                <a:gd name="T57" fmla="*/ 162 h 3057"/>
                <a:gd name="T58" fmla="*/ 241 w 910"/>
                <a:gd name="T59" fmla="*/ 46 h 3057"/>
                <a:gd name="T60" fmla="*/ 416 w 910"/>
                <a:gd name="T61" fmla="*/ 0 h 3057"/>
                <a:gd name="T62" fmla="*/ 586 w 910"/>
                <a:gd name="T63" fmla="*/ 37 h 3057"/>
                <a:gd name="T64" fmla="*/ 727 w 910"/>
                <a:gd name="T65" fmla="*/ 142 h 3057"/>
                <a:gd name="T66" fmla="*/ 818 w 910"/>
                <a:gd name="T67" fmla="*/ 297 h 3057"/>
                <a:gd name="T68" fmla="*/ 836 w 910"/>
                <a:gd name="T69" fmla="*/ 525 h 3057"/>
                <a:gd name="T70" fmla="*/ 750 w 910"/>
                <a:gd name="T71" fmla="*/ 741 h 3057"/>
                <a:gd name="T72" fmla="*/ 600 w 910"/>
                <a:gd name="T73" fmla="*/ 939 h 3057"/>
                <a:gd name="T74" fmla="*/ 339 w 910"/>
                <a:gd name="T75" fmla="*/ 1224 h 3057"/>
                <a:gd name="T76" fmla="*/ 197 w 910"/>
                <a:gd name="T77" fmla="*/ 1486 h 3057"/>
                <a:gd name="T78" fmla="*/ 193 w 910"/>
                <a:gd name="T79" fmla="*/ 1769 h 3057"/>
                <a:gd name="T80" fmla="*/ 318 w 910"/>
                <a:gd name="T81" fmla="*/ 2022 h 3057"/>
                <a:gd name="T82" fmla="*/ 550 w 910"/>
                <a:gd name="T83" fmla="*/ 2203 h 3057"/>
                <a:gd name="T84" fmla="*/ 795 w 910"/>
                <a:gd name="T85" fmla="*/ 2264 h 3057"/>
                <a:gd name="T86" fmla="*/ 859 w 910"/>
                <a:gd name="T87" fmla="*/ 2278 h 3057"/>
                <a:gd name="T88" fmla="*/ 900 w 910"/>
                <a:gd name="T89" fmla="*/ 2317 h 3057"/>
                <a:gd name="T90" fmla="*/ 909 w 910"/>
                <a:gd name="T91" fmla="*/ 2369 h 3057"/>
                <a:gd name="T92" fmla="*/ 887 w 910"/>
                <a:gd name="T93" fmla="*/ 2414 h 3057"/>
                <a:gd name="T94" fmla="*/ 835 w 910"/>
                <a:gd name="T95" fmla="*/ 2435 h 3057"/>
                <a:gd name="T96" fmla="*/ 714 w 910"/>
                <a:gd name="T97" fmla="*/ 2440 h 3057"/>
                <a:gd name="T98" fmla="*/ 580 w 910"/>
                <a:gd name="T99" fmla="*/ 2532 h 3057"/>
                <a:gd name="T100" fmla="*/ 543 w 910"/>
                <a:gd name="T101" fmla="*/ 2675 h 3057"/>
                <a:gd name="T102" fmla="*/ 601 w 910"/>
                <a:gd name="T103" fmla="*/ 2812 h 3057"/>
                <a:gd name="T104" fmla="*/ 752 w 910"/>
                <a:gd name="T105" fmla="*/ 2889 h 3057"/>
                <a:gd name="T106" fmla="*/ 856 w 910"/>
                <a:gd name="T107" fmla="*/ 2901 h 3057"/>
                <a:gd name="T108" fmla="*/ 892 w 910"/>
                <a:gd name="T109" fmla="*/ 2941 h 3057"/>
                <a:gd name="T110" fmla="*/ 894 w 910"/>
                <a:gd name="T111" fmla="*/ 2994 h 3057"/>
                <a:gd name="T112" fmla="*/ 864 w 910"/>
                <a:gd name="T113" fmla="*/ 3040 h 3057"/>
                <a:gd name="T114" fmla="*/ 790 w 910"/>
                <a:gd name="T115" fmla="*/ 3057 h 3057"/>
                <a:gd name="T116" fmla="*/ 646 w 910"/>
                <a:gd name="T117" fmla="*/ 3033 h 3057"/>
                <a:gd name="T118" fmla="*/ 518 w 910"/>
                <a:gd name="T119" fmla="*/ 2971 h 3057"/>
                <a:gd name="T120" fmla="*/ 419 w 910"/>
                <a:gd name="T121" fmla="*/ 2873 h 3057"/>
                <a:gd name="T122" fmla="*/ 364 w 910"/>
                <a:gd name="T123" fmla="*/ 2749 h 30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910" h="3057">
                  <a:moveTo>
                    <a:pt x="356" y="2688"/>
                  </a:moveTo>
                  <a:lnTo>
                    <a:pt x="356" y="2663"/>
                  </a:lnTo>
                  <a:lnTo>
                    <a:pt x="358" y="2639"/>
                  </a:lnTo>
                  <a:lnTo>
                    <a:pt x="361" y="2616"/>
                  </a:lnTo>
                  <a:lnTo>
                    <a:pt x="365" y="2592"/>
                  </a:lnTo>
                  <a:lnTo>
                    <a:pt x="370" y="2569"/>
                  </a:lnTo>
                  <a:lnTo>
                    <a:pt x="377" y="2547"/>
                  </a:lnTo>
                  <a:lnTo>
                    <a:pt x="384" y="2525"/>
                  </a:lnTo>
                  <a:lnTo>
                    <a:pt x="394" y="2504"/>
                  </a:lnTo>
                  <a:lnTo>
                    <a:pt x="404" y="2484"/>
                  </a:lnTo>
                  <a:lnTo>
                    <a:pt x="416" y="2465"/>
                  </a:lnTo>
                  <a:lnTo>
                    <a:pt x="428" y="2446"/>
                  </a:lnTo>
                  <a:lnTo>
                    <a:pt x="442" y="2428"/>
                  </a:lnTo>
                  <a:lnTo>
                    <a:pt x="456" y="2411"/>
                  </a:lnTo>
                  <a:lnTo>
                    <a:pt x="472" y="2394"/>
                  </a:lnTo>
                  <a:lnTo>
                    <a:pt x="488" y="2379"/>
                  </a:lnTo>
                  <a:lnTo>
                    <a:pt x="505" y="2364"/>
                  </a:lnTo>
                  <a:lnTo>
                    <a:pt x="471" y="2349"/>
                  </a:lnTo>
                  <a:lnTo>
                    <a:pt x="437" y="2332"/>
                  </a:lnTo>
                  <a:lnTo>
                    <a:pt x="405" y="2315"/>
                  </a:lnTo>
                  <a:lnTo>
                    <a:pt x="374" y="2296"/>
                  </a:lnTo>
                  <a:lnTo>
                    <a:pt x="344" y="2275"/>
                  </a:lnTo>
                  <a:lnTo>
                    <a:pt x="313" y="2253"/>
                  </a:lnTo>
                  <a:lnTo>
                    <a:pt x="285" y="2231"/>
                  </a:lnTo>
                  <a:lnTo>
                    <a:pt x="258" y="2208"/>
                  </a:lnTo>
                  <a:lnTo>
                    <a:pt x="233" y="2184"/>
                  </a:lnTo>
                  <a:lnTo>
                    <a:pt x="208" y="2158"/>
                  </a:lnTo>
                  <a:lnTo>
                    <a:pt x="184" y="2132"/>
                  </a:lnTo>
                  <a:lnTo>
                    <a:pt x="163" y="2105"/>
                  </a:lnTo>
                  <a:lnTo>
                    <a:pt x="141" y="2077"/>
                  </a:lnTo>
                  <a:lnTo>
                    <a:pt x="122" y="2048"/>
                  </a:lnTo>
                  <a:lnTo>
                    <a:pt x="103" y="2018"/>
                  </a:lnTo>
                  <a:lnTo>
                    <a:pt x="87" y="1987"/>
                  </a:lnTo>
                  <a:lnTo>
                    <a:pt x="71" y="1955"/>
                  </a:lnTo>
                  <a:lnTo>
                    <a:pt x="57" y="1924"/>
                  </a:lnTo>
                  <a:lnTo>
                    <a:pt x="45" y="1891"/>
                  </a:lnTo>
                  <a:lnTo>
                    <a:pt x="33" y="1858"/>
                  </a:lnTo>
                  <a:lnTo>
                    <a:pt x="24" y="1824"/>
                  </a:lnTo>
                  <a:lnTo>
                    <a:pt x="16" y="1790"/>
                  </a:lnTo>
                  <a:lnTo>
                    <a:pt x="10" y="1755"/>
                  </a:lnTo>
                  <a:lnTo>
                    <a:pt x="4" y="1720"/>
                  </a:lnTo>
                  <a:lnTo>
                    <a:pt x="2" y="1684"/>
                  </a:lnTo>
                  <a:lnTo>
                    <a:pt x="0" y="1648"/>
                  </a:lnTo>
                  <a:lnTo>
                    <a:pt x="0" y="1611"/>
                  </a:lnTo>
                  <a:lnTo>
                    <a:pt x="2" y="1575"/>
                  </a:lnTo>
                  <a:lnTo>
                    <a:pt x="5" y="1538"/>
                  </a:lnTo>
                  <a:lnTo>
                    <a:pt x="12" y="1500"/>
                  </a:lnTo>
                  <a:lnTo>
                    <a:pt x="18" y="1463"/>
                  </a:lnTo>
                  <a:lnTo>
                    <a:pt x="28" y="1425"/>
                  </a:lnTo>
                  <a:lnTo>
                    <a:pt x="36" y="1398"/>
                  </a:lnTo>
                  <a:lnTo>
                    <a:pt x="44" y="1373"/>
                  </a:lnTo>
                  <a:lnTo>
                    <a:pt x="54" y="1347"/>
                  </a:lnTo>
                  <a:lnTo>
                    <a:pt x="65" y="1323"/>
                  </a:lnTo>
                  <a:lnTo>
                    <a:pt x="76" y="1299"/>
                  </a:lnTo>
                  <a:lnTo>
                    <a:pt x="89" y="1275"/>
                  </a:lnTo>
                  <a:lnTo>
                    <a:pt x="103" y="1251"/>
                  </a:lnTo>
                  <a:lnTo>
                    <a:pt x="117" y="1228"/>
                  </a:lnTo>
                  <a:lnTo>
                    <a:pt x="132" y="1206"/>
                  </a:lnTo>
                  <a:lnTo>
                    <a:pt x="149" y="1183"/>
                  </a:lnTo>
                  <a:lnTo>
                    <a:pt x="165" y="1161"/>
                  </a:lnTo>
                  <a:lnTo>
                    <a:pt x="182" y="1140"/>
                  </a:lnTo>
                  <a:lnTo>
                    <a:pt x="218" y="1096"/>
                  </a:lnTo>
                  <a:lnTo>
                    <a:pt x="255" y="1054"/>
                  </a:lnTo>
                  <a:lnTo>
                    <a:pt x="333" y="972"/>
                  </a:lnTo>
                  <a:lnTo>
                    <a:pt x="410" y="891"/>
                  </a:lnTo>
                  <a:lnTo>
                    <a:pt x="448" y="850"/>
                  </a:lnTo>
                  <a:lnTo>
                    <a:pt x="486" y="808"/>
                  </a:lnTo>
                  <a:lnTo>
                    <a:pt x="503" y="787"/>
                  </a:lnTo>
                  <a:lnTo>
                    <a:pt x="520" y="766"/>
                  </a:lnTo>
                  <a:lnTo>
                    <a:pt x="537" y="745"/>
                  </a:lnTo>
                  <a:lnTo>
                    <a:pt x="554" y="724"/>
                  </a:lnTo>
                  <a:lnTo>
                    <a:pt x="572" y="698"/>
                  </a:lnTo>
                  <a:lnTo>
                    <a:pt x="589" y="671"/>
                  </a:lnTo>
                  <a:lnTo>
                    <a:pt x="604" y="643"/>
                  </a:lnTo>
                  <a:lnTo>
                    <a:pt x="618" y="615"/>
                  </a:lnTo>
                  <a:lnTo>
                    <a:pt x="630" y="587"/>
                  </a:lnTo>
                  <a:lnTo>
                    <a:pt x="640" y="558"/>
                  </a:lnTo>
                  <a:lnTo>
                    <a:pt x="648" y="527"/>
                  </a:lnTo>
                  <a:lnTo>
                    <a:pt x="654" y="498"/>
                  </a:lnTo>
                  <a:lnTo>
                    <a:pt x="656" y="483"/>
                  </a:lnTo>
                  <a:lnTo>
                    <a:pt x="658" y="468"/>
                  </a:lnTo>
                  <a:lnTo>
                    <a:pt x="659" y="453"/>
                  </a:lnTo>
                  <a:lnTo>
                    <a:pt x="659" y="438"/>
                  </a:lnTo>
                  <a:lnTo>
                    <a:pt x="659" y="423"/>
                  </a:lnTo>
                  <a:lnTo>
                    <a:pt x="658" y="408"/>
                  </a:lnTo>
                  <a:lnTo>
                    <a:pt x="657" y="393"/>
                  </a:lnTo>
                  <a:lnTo>
                    <a:pt x="655" y="378"/>
                  </a:lnTo>
                  <a:lnTo>
                    <a:pt x="653" y="363"/>
                  </a:lnTo>
                  <a:lnTo>
                    <a:pt x="648" y="349"/>
                  </a:lnTo>
                  <a:lnTo>
                    <a:pt x="645" y="334"/>
                  </a:lnTo>
                  <a:lnTo>
                    <a:pt x="640" y="319"/>
                  </a:lnTo>
                  <a:lnTo>
                    <a:pt x="634" y="304"/>
                  </a:lnTo>
                  <a:lnTo>
                    <a:pt x="628" y="290"/>
                  </a:lnTo>
                  <a:lnTo>
                    <a:pt x="621" y="276"/>
                  </a:lnTo>
                  <a:lnTo>
                    <a:pt x="613" y="261"/>
                  </a:lnTo>
                  <a:lnTo>
                    <a:pt x="603" y="245"/>
                  </a:lnTo>
                  <a:lnTo>
                    <a:pt x="592" y="232"/>
                  </a:lnTo>
                  <a:lnTo>
                    <a:pt x="580" y="220"/>
                  </a:lnTo>
                  <a:lnTo>
                    <a:pt x="566" y="209"/>
                  </a:lnTo>
                  <a:lnTo>
                    <a:pt x="552" y="199"/>
                  </a:lnTo>
                  <a:lnTo>
                    <a:pt x="537" y="191"/>
                  </a:lnTo>
                  <a:lnTo>
                    <a:pt x="521" y="184"/>
                  </a:lnTo>
                  <a:lnTo>
                    <a:pt x="504" y="178"/>
                  </a:lnTo>
                  <a:lnTo>
                    <a:pt x="488" y="173"/>
                  </a:lnTo>
                  <a:lnTo>
                    <a:pt x="470" y="169"/>
                  </a:lnTo>
                  <a:lnTo>
                    <a:pt x="452" y="167"/>
                  </a:lnTo>
                  <a:lnTo>
                    <a:pt x="434" y="165"/>
                  </a:lnTo>
                  <a:lnTo>
                    <a:pt x="417" y="165"/>
                  </a:lnTo>
                  <a:lnTo>
                    <a:pt x="398" y="166"/>
                  </a:lnTo>
                  <a:lnTo>
                    <a:pt x="381" y="168"/>
                  </a:lnTo>
                  <a:lnTo>
                    <a:pt x="364" y="171"/>
                  </a:lnTo>
                  <a:lnTo>
                    <a:pt x="351" y="174"/>
                  </a:lnTo>
                  <a:lnTo>
                    <a:pt x="340" y="178"/>
                  </a:lnTo>
                  <a:lnTo>
                    <a:pt x="330" y="182"/>
                  </a:lnTo>
                  <a:lnTo>
                    <a:pt x="320" y="188"/>
                  </a:lnTo>
                  <a:lnTo>
                    <a:pt x="311" y="194"/>
                  </a:lnTo>
                  <a:lnTo>
                    <a:pt x="304" y="201"/>
                  </a:lnTo>
                  <a:lnTo>
                    <a:pt x="297" y="209"/>
                  </a:lnTo>
                  <a:lnTo>
                    <a:pt x="292" y="217"/>
                  </a:lnTo>
                  <a:lnTo>
                    <a:pt x="288" y="225"/>
                  </a:lnTo>
                  <a:lnTo>
                    <a:pt x="283" y="234"/>
                  </a:lnTo>
                  <a:lnTo>
                    <a:pt x="280" y="243"/>
                  </a:lnTo>
                  <a:lnTo>
                    <a:pt x="278" y="254"/>
                  </a:lnTo>
                  <a:lnTo>
                    <a:pt x="277" y="263"/>
                  </a:lnTo>
                  <a:lnTo>
                    <a:pt x="277" y="273"/>
                  </a:lnTo>
                  <a:lnTo>
                    <a:pt x="277" y="283"/>
                  </a:lnTo>
                  <a:lnTo>
                    <a:pt x="278" y="293"/>
                  </a:lnTo>
                  <a:lnTo>
                    <a:pt x="280" y="303"/>
                  </a:lnTo>
                  <a:lnTo>
                    <a:pt x="282" y="312"/>
                  </a:lnTo>
                  <a:lnTo>
                    <a:pt x="285" y="322"/>
                  </a:lnTo>
                  <a:lnTo>
                    <a:pt x="290" y="331"/>
                  </a:lnTo>
                  <a:lnTo>
                    <a:pt x="295" y="339"/>
                  </a:lnTo>
                  <a:lnTo>
                    <a:pt x="300" y="348"/>
                  </a:lnTo>
                  <a:lnTo>
                    <a:pt x="306" y="356"/>
                  </a:lnTo>
                  <a:lnTo>
                    <a:pt x="313" y="363"/>
                  </a:lnTo>
                  <a:lnTo>
                    <a:pt x="321" y="370"/>
                  </a:lnTo>
                  <a:lnTo>
                    <a:pt x="328" y="376"/>
                  </a:lnTo>
                  <a:lnTo>
                    <a:pt x="337" y="381"/>
                  </a:lnTo>
                  <a:lnTo>
                    <a:pt x="347" y="385"/>
                  </a:lnTo>
                  <a:lnTo>
                    <a:pt x="356" y="389"/>
                  </a:lnTo>
                  <a:lnTo>
                    <a:pt x="366" y="392"/>
                  </a:lnTo>
                  <a:lnTo>
                    <a:pt x="378" y="393"/>
                  </a:lnTo>
                  <a:lnTo>
                    <a:pt x="389" y="394"/>
                  </a:lnTo>
                  <a:lnTo>
                    <a:pt x="400" y="394"/>
                  </a:lnTo>
                  <a:lnTo>
                    <a:pt x="409" y="395"/>
                  </a:lnTo>
                  <a:lnTo>
                    <a:pt x="418" y="398"/>
                  </a:lnTo>
                  <a:lnTo>
                    <a:pt x="426" y="401"/>
                  </a:lnTo>
                  <a:lnTo>
                    <a:pt x="434" y="404"/>
                  </a:lnTo>
                  <a:lnTo>
                    <a:pt x="442" y="409"/>
                  </a:lnTo>
                  <a:lnTo>
                    <a:pt x="448" y="414"/>
                  </a:lnTo>
                  <a:lnTo>
                    <a:pt x="453" y="419"/>
                  </a:lnTo>
                  <a:lnTo>
                    <a:pt x="459" y="425"/>
                  </a:lnTo>
                  <a:lnTo>
                    <a:pt x="463" y="431"/>
                  </a:lnTo>
                  <a:lnTo>
                    <a:pt x="466" y="438"/>
                  </a:lnTo>
                  <a:lnTo>
                    <a:pt x="470" y="445"/>
                  </a:lnTo>
                  <a:lnTo>
                    <a:pt x="472" y="453"/>
                  </a:lnTo>
                  <a:lnTo>
                    <a:pt x="474" y="460"/>
                  </a:lnTo>
                  <a:lnTo>
                    <a:pt x="474" y="468"/>
                  </a:lnTo>
                  <a:lnTo>
                    <a:pt x="475" y="476"/>
                  </a:lnTo>
                  <a:lnTo>
                    <a:pt x="474" y="483"/>
                  </a:lnTo>
                  <a:lnTo>
                    <a:pt x="474" y="491"/>
                  </a:lnTo>
                  <a:lnTo>
                    <a:pt x="472" y="498"/>
                  </a:lnTo>
                  <a:lnTo>
                    <a:pt x="470" y="506"/>
                  </a:lnTo>
                  <a:lnTo>
                    <a:pt x="466" y="513"/>
                  </a:lnTo>
                  <a:lnTo>
                    <a:pt x="463" y="520"/>
                  </a:lnTo>
                  <a:lnTo>
                    <a:pt x="459" y="526"/>
                  </a:lnTo>
                  <a:lnTo>
                    <a:pt x="453" y="532"/>
                  </a:lnTo>
                  <a:lnTo>
                    <a:pt x="448" y="538"/>
                  </a:lnTo>
                  <a:lnTo>
                    <a:pt x="442" y="544"/>
                  </a:lnTo>
                  <a:lnTo>
                    <a:pt x="434" y="548"/>
                  </a:lnTo>
                  <a:lnTo>
                    <a:pt x="426" y="552"/>
                  </a:lnTo>
                  <a:lnTo>
                    <a:pt x="418" y="555"/>
                  </a:lnTo>
                  <a:lnTo>
                    <a:pt x="409" y="557"/>
                  </a:lnTo>
                  <a:lnTo>
                    <a:pt x="400" y="559"/>
                  </a:lnTo>
                  <a:lnTo>
                    <a:pt x="389" y="559"/>
                  </a:lnTo>
                  <a:lnTo>
                    <a:pt x="368" y="558"/>
                  </a:lnTo>
                  <a:lnTo>
                    <a:pt x="347" y="556"/>
                  </a:lnTo>
                  <a:lnTo>
                    <a:pt x="327" y="552"/>
                  </a:lnTo>
                  <a:lnTo>
                    <a:pt x="307" y="546"/>
                  </a:lnTo>
                  <a:lnTo>
                    <a:pt x="288" y="538"/>
                  </a:lnTo>
                  <a:lnTo>
                    <a:pt x="269" y="530"/>
                  </a:lnTo>
                  <a:lnTo>
                    <a:pt x="251" y="520"/>
                  </a:lnTo>
                  <a:lnTo>
                    <a:pt x="234" y="509"/>
                  </a:lnTo>
                  <a:lnTo>
                    <a:pt x="216" y="497"/>
                  </a:lnTo>
                  <a:lnTo>
                    <a:pt x="200" y="484"/>
                  </a:lnTo>
                  <a:lnTo>
                    <a:pt x="185" y="470"/>
                  </a:lnTo>
                  <a:lnTo>
                    <a:pt x="171" y="455"/>
                  </a:lnTo>
                  <a:lnTo>
                    <a:pt x="158" y="439"/>
                  </a:lnTo>
                  <a:lnTo>
                    <a:pt x="146" y="423"/>
                  </a:lnTo>
                  <a:lnTo>
                    <a:pt x="136" y="406"/>
                  </a:lnTo>
                  <a:lnTo>
                    <a:pt x="126" y="388"/>
                  </a:lnTo>
                  <a:lnTo>
                    <a:pt x="117" y="370"/>
                  </a:lnTo>
                  <a:lnTo>
                    <a:pt x="110" y="352"/>
                  </a:lnTo>
                  <a:lnTo>
                    <a:pt x="103" y="333"/>
                  </a:lnTo>
                  <a:lnTo>
                    <a:pt x="99" y="314"/>
                  </a:lnTo>
                  <a:lnTo>
                    <a:pt x="96" y="295"/>
                  </a:lnTo>
                  <a:lnTo>
                    <a:pt x="94" y="276"/>
                  </a:lnTo>
                  <a:lnTo>
                    <a:pt x="94" y="256"/>
                  </a:lnTo>
                  <a:lnTo>
                    <a:pt x="95" y="236"/>
                  </a:lnTo>
                  <a:lnTo>
                    <a:pt x="98" y="217"/>
                  </a:lnTo>
                  <a:lnTo>
                    <a:pt x="102" y="199"/>
                  </a:lnTo>
                  <a:lnTo>
                    <a:pt x="109" y="180"/>
                  </a:lnTo>
                  <a:lnTo>
                    <a:pt x="117" y="162"/>
                  </a:lnTo>
                  <a:lnTo>
                    <a:pt x="127" y="145"/>
                  </a:lnTo>
                  <a:lnTo>
                    <a:pt x="140" y="128"/>
                  </a:lnTo>
                  <a:lnTo>
                    <a:pt x="154" y="112"/>
                  </a:lnTo>
                  <a:lnTo>
                    <a:pt x="170" y="96"/>
                  </a:lnTo>
                  <a:lnTo>
                    <a:pt x="193" y="78"/>
                  </a:lnTo>
                  <a:lnTo>
                    <a:pt x="216" y="61"/>
                  </a:lnTo>
                  <a:lnTo>
                    <a:pt x="241" y="46"/>
                  </a:lnTo>
                  <a:lnTo>
                    <a:pt x="265" y="34"/>
                  </a:lnTo>
                  <a:lnTo>
                    <a:pt x="290" y="23"/>
                  </a:lnTo>
                  <a:lnTo>
                    <a:pt x="314" y="15"/>
                  </a:lnTo>
                  <a:lnTo>
                    <a:pt x="340" y="8"/>
                  </a:lnTo>
                  <a:lnTo>
                    <a:pt x="365" y="4"/>
                  </a:lnTo>
                  <a:lnTo>
                    <a:pt x="391" y="1"/>
                  </a:lnTo>
                  <a:lnTo>
                    <a:pt x="416" y="0"/>
                  </a:lnTo>
                  <a:lnTo>
                    <a:pt x="440" y="0"/>
                  </a:lnTo>
                  <a:lnTo>
                    <a:pt x="465" y="3"/>
                  </a:lnTo>
                  <a:lnTo>
                    <a:pt x="490" y="6"/>
                  </a:lnTo>
                  <a:lnTo>
                    <a:pt x="515" y="12"/>
                  </a:lnTo>
                  <a:lnTo>
                    <a:pt x="538" y="19"/>
                  </a:lnTo>
                  <a:lnTo>
                    <a:pt x="562" y="27"/>
                  </a:lnTo>
                  <a:lnTo>
                    <a:pt x="586" y="37"/>
                  </a:lnTo>
                  <a:lnTo>
                    <a:pt x="607" y="49"/>
                  </a:lnTo>
                  <a:lnTo>
                    <a:pt x="630" y="61"/>
                  </a:lnTo>
                  <a:lnTo>
                    <a:pt x="650" y="75"/>
                  </a:lnTo>
                  <a:lnTo>
                    <a:pt x="671" y="90"/>
                  </a:lnTo>
                  <a:lnTo>
                    <a:pt x="691" y="106"/>
                  </a:lnTo>
                  <a:lnTo>
                    <a:pt x="710" y="124"/>
                  </a:lnTo>
                  <a:lnTo>
                    <a:pt x="727" y="142"/>
                  </a:lnTo>
                  <a:lnTo>
                    <a:pt x="744" y="161"/>
                  </a:lnTo>
                  <a:lnTo>
                    <a:pt x="759" y="182"/>
                  </a:lnTo>
                  <a:lnTo>
                    <a:pt x="774" y="203"/>
                  </a:lnTo>
                  <a:lnTo>
                    <a:pt x="787" y="225"/>
                  </a:lnTo>
                  <a:lnTo>
                    <a:pt x="799" y="249"/>
                  </a:lnTo>
                  <a:lnTo>
                    <a:pt x="810" y="273"/>
                  </a:lnTo>
                  <a:lnTo>
                    <a:pt x="818" y="297"/>
                  </a:lnTo>
                  <a:lnTo>
                    <a:pt x="826" y="322"/>
                  </a:lnTo>
                  <a:lnTo>
                    <a:pt x="835" y="357"/>
                  </a:lnTo>
                  <a:lnTo>
                    <a:pt x="840" y="392"/>
                  </a:lnTo>
                  <a:lnTo>
                    <a:pt x="842" y="426"/>
                  </a:lnTo>
                  <a:lnTo>
                    <a:pt x="842" y="459"/>
                  </a:lnTo>
                  <a:lnTo>
                    <a:pt x="840" y="492"/>
                  </a:lnTo>
                  <a:lnTo>
                    <a:pt x="836" y="525"/>
                  </a:lnTo>
                  <a:lnTo>
                    <a:pt x="829" y="558"/>
                  </a:lnTo>
                  <a:lnTo>
                    <a:pt x="820" y="590"/>
                  </a:lnTo>
                  <a:lnTo>
                    <a:pt x="809" y="621"/>
                  </a:lnTo>
                  <a:lnTo>
                    <a:pt x="797" y="652"/>
                  </a:lnTo>
                  <a:lnTo>
                    <a:pt x="782" y="682"/>
                  </a:lnTo>
                  <a:lnTo>
                    <a:pt x="767" y="712"/>
                  </a:lnTo>
                  <a:lnTo>
                    <a:pt x="750" y="741"/>
                  </a:lnTo>
                  <a:lnTo>
                    <a:pt x="730" y="770"/>
                  </a:lnTo>
                  <a:lnTo>
                    <a:pt x="711" y="799"/>
                  </a:lnTo>
                  <a:lnTo>
                    <a:pt x="690" y="828"/>
                  </a:lnTo>
                  <a:lnTo>
                    <a:pt x="669" y="857"/>
                  </a:lnTo>
                  <a:lnTo>
                    <a:pt x="646" y="885"/>
                  </a:lnTo>
                  <a:lnTo>
                    <a:pt x="622" y="912"/>
                  </a:lnTo>
                  <a:lnTo>
                    <a:pt x="600" y="939"/>
                  </a:lnTo>
                  <a:lnTo>
                    <a:pt x="550" y="993"/>
                  </a:lnTo>
                  <a:lnTo>
                    <a:pt x="502" y="1045"/>
                  </a:lnTo>
                  <a:lnTo>
                    <a:pt x="453" y="1097"/>
                  </a:lnTo>
                  <a:lnTo>
                    <a:pt x="406" y="1149"/>
                  </a:lnTo>
                  <a:lnTo>
                    <a:pt x="382" y="1174"/>
                  </a:lnTo>
                  <a:lnTo>
                    <a:pt x="361" y="1199"/>
                  </a:lnTo>
                  <a:lnTo>
                    <a:pt x="339" y="1224"/>
                  </a:lnTo>
                  <a:lnTo>
                    <a:pt x="319" y="1248"/>
                  </a:lnTo>
                  <a:lnTo>
                    <a:pt x="291" y="1286"/>
                  </a:lnTo>
                  <a:lnTo>
                    <a:pt x="265" y="1325"/>
                  </a:lnTo>
                  <a:lnTo>
                    <a:pt x="243" y="1364"/>
                  </a:lnTo>
                  <a:lnTo>
                    <a:pt x="225" y="1404"/>
                  </a:lnTo>
                  <a:lnTo>
                    <a:pt x="209" y="1445"/>
                  </a:lnTo>
                  <a:lnTo>
                    <a:pt x="197" y="1486"/>
                  </a:lnTo>
                  <a:lnTo>
                    <a:pt x="187" y="1526"/>
                  </a:lnTo>
                  <a:lnTo>
                    <a:pt x="181" y="1567"/>
                  </a:lnTo>
                  <a:lnTo>
                    <a:pt x="178" y="1608"/>
                  </a:lnTo>
                  <a:lnTo>
                    <a:pt x="178" y="1649"/>
                  </a:lnTo>
                  <a:lnTo>
                    <a:pt x="180" y="1689"/>
                  </a:lnTo>
                  <a:lnTo>
                    <a:pt x="185" y="1730"/>
                  </a:lnTo>
                  <a:lnTo>
                    <a:pt x="193" y="1769"/>
                  </a:lnTo>
                  <a:lnTo>
                    <a:pt x="202" y="1808"/>
                  </a:lnTo>
                  <a:lnTo>
                    <a:pt x="215" y="1846"/>
                  </a:lnTo>
                  <a:lnTo>
                    <a:pt x="232" y="1884"/>
                  </a:lnTo>
                  <a:lnTo>
                    <a:pt x="249" y="1920"/>
                  </a:lnTo>
                  <a:lnTo>
                    <a:pt x="269" y="1955"/>
                  </a:lnTo>
                  <a:lnTo>
                    <a:pt x="292" y="1989"/>
                  </a:lnTo>
                  <a:lnTo>
                    <a:pt x="318" y="2022"/>
                  </a:lnTo>
                  <a:lnTo>
                    <a:pt x="345" y="2054"/>
                  </a:lnTo>
                  <a:lnTo>
                    <a:pt x="374" y="2083"/>
                  </a:lnTo>
                  <a:lnTo>
                    <a:pt x="405" y="2111"/>
                  </a:lnTo>
                  <a:lnTo>
                    <a:pt x="438" y="2137"/>
                  </a:lnTo>
                  <a:lnTo>
                    <a:pt x="474" y="2161"/>
                  </a:lnTo>
                  <a:lnTo>
                    <a:pt x="512" y="2183"/>
                  </a:lnTo>
                  <a:lnTo>
                    <a:pt x="550" y="2203"/>
                  </a:lnTo>
                  <a:lnTo>
                    <a:pt x="592" y="2220"/>
                  </a:lnTo>
                  <a:lnTo>
                    <a:pt x="634" y="2236"/>
                  </a:lnTo>
                  <a:lnTo>
                    <a:pt x="680" y="2248"/>
                  </a:lnTo>
                  <a:lnTo>
                    <a:pt x="726" y="2258"/>
                  </a:lnTo>
                  <a:lnTo>
                    <a:pt x="773" y="2266"/>
                  </a:lnTo>
                  <a:lnTo>
                    <a:pt x="784" y="2265"/>
                  </a:lnTo>
                  <a:lnTo>
                    <a:pt x="795" y="2264"/>
                  </a:lnTo>
                  <a:lnTo>
                    <a:pt x="806" y="2265"/>
                  </a:lnTo>
                  <a:lnTo>
                    <a:pt x="815" y="2266"/>
                  </a:lnTo>
                  <a:lnTo>
                    <a:pt x="825" y="2268"/>
                  </a:lnTo>
                  <a:lnTo>
                    <a:pt x="834" y="2271"/>
                  </a:lnTo>
                  <a:lnTo>
                    <a:pt x="842" y="2273"/>
                  </a:lnTo>
                  <a:lnTo>
                    <a:pt x="852" y="2275"/>
                  </a:lnTo>
                  <a:lnTo>
                    <a:pt x="859" y="2278"/>
                  </a:lnTo>
                  <a:lnTo>
                    <a:pt x="867" y="2282"/>
                  </a:lnTo>
                  <a:lnTo>
                    <a:pt x="874" y="2287"/>
                  </a:lnTo>
                  <a:lnTo>
                    <a:pt x="881" y="2293"/>
                  </a:lnTo>
                  <a:lnTo>
                    <a:pt x="886" y="2298"/>
                  </a:lnTo>
                  <a:lnTo>
                    <a:pt x="892" y="2304"/>
                  </a:lnTo>
                  <a:lnTo>
                    <a:pt x="896" y="2311"/>
                  </a:lnTo>
                  <a:lnTo>
                    <a:pt x="900" y="2317"/>
                  </a:lnTo>
                  <a:lnTo>
                    <a:pt x="904" y="2324"/>
                  </a:lnTo>
                  <a:lnTo>
                    <a:pt x="906" y="2331"/>
                  </a:lnTo>
                  <a:lnTo>
                    <a:pt x="908" y="2339"/>
                  </a:lnTo>
                  <a:lnTo>
                    <a:pt x="909" y="2346"/>
                  </a:lnTo>
                  <a:lnTo>
                    <a:pt x="910" y="2354"/>
                  </a:lnTo>
                  <a:lnTo>
                    <a:pt x="910" y="2361"/>
                  </a:lnTo>
                  <a:lnTo>
                    <a:pt x="909" y="2369"/>
                  </a:lnTo>
                  <a:lnTo>
                    <a:pt x="908" y="2376"/>
                  </a:lnTo>
                  <a:lnTo>
                    <a:pt x="907" y="2383"/>
                  </a:lnTo>
                  <a:lnTo>
                    <a:pt x="904" y="2390"/>
                  </a:lnTo>
                  <a:lnTo>
                    <a:pt x="900" y="2397"/>
                  </a:lnTo>
                  <a:lnTo>
                    <a:pt x="897" y="2403"/>
                  </a:lnTo>
                  <a:lnTo>
                    <a:pt x="893" y="2409"/>
                  </a:lnTo>
                  <a:lnTo>
                    <a:pt x="887" y="2414"/>
                  </a:lnTo>
                  <a:lnTo>
                    <a:pt x="882" y="2419"/>
                  </a:lnTo>
                  <a:lnTo>
                    <a:pt x="876" y="2424"/>
                  </a:lnTo>
                  <a:lnTo>
                    <a:pt x="869" y="2427"/>
                  </a:lnTo>
                  <a:lnTo>
                    <a:pt x="862" y="2431"/>
                  </a:lnTo>
                  <a:lnTo>
                    <a:pt x="853" y="2433"/>
                  </a:lnTo>
                  <a:lnTo>
                    <a:pt x="844" y="2435"/>
                  </a:lnTo>
                  <a:lnTo>
                    <a:pt x="835" y="2435"/>
                  </a:lnTo>
                  <a:lnTo>
                    <a:pt x="825" y="2435"/>
                  </a:lnTo>
                  <a:lnTo>
                    <a:pt x="811" y="2435"/>
                  </a:lnTo>
                  <a:lnTo>
                    <a:pt x="798" y="2434"/>
                  </a:lnTo>
                  <a:lnTo>
                    <a:pt x="784" y="2432"/>
                  </a:lnTo>
                  <a:lnTo>
                    <a:pt x="771" y="2431"/>
                  </a:lnTo>
                  <a:lnTo>
                    <a:pt x="742" y="2435"/>
                  </a:lnTo>
                  <a:lnTo>
                    <a:pt x="714" y="2440"/>
                  </a:lnTo>
                  <a:lnTo>
                    <a:pt x="689" y="2448"/>
                  </a:lnTo>
                  <a:lnTo>
                    <a:pt x="667" y="2458"/>
                  </a:lnTo>
                  <a:lnTo>
                    <a:pt x="645" y="2470"/>
                  </a:lnTo>
                  <a:lnTo>
                    <a:pt x="626" y="2484"/>
                  </a:lnTo>
                  <a:lnTo>
                    <a:pt x="608" y="2499"/>
                  </a:lnTo>
                  <a:lnTo>
                    <a:pt x="593" y="2515"/>
                  </a:lnTo>
                  <a:lnTo>
                    <a:pt x="580" y="2532"/>
                  </a:lnTo>
                  <a:lnTo>
                    <a:pt x="569" y="2551"/>
                  </a:lnTo>
                  <a:lnTo>
                    <a:pt x="560" y="2570"/>
                  </a:lnTo>
                  <a:lnTo>
                    <a:pt x="552" y="2591"/>
                  </a:lnTo>
                  <a:lnTo>
                    <a:pt x="547" y="2612"/>
                  </a:lnTo>
                  <a:lnTo>
                    <a:pt x="544" y="2633"/>
                  </a:lnTo>
                  <a:lnTo>
                    <a:pt x="543" y="2654"/>
                  </a:lnTo>
                  <a:lnTo>
                    <a:pt x="543" y="2675"/>
                  </a:lnTo>
                  <a:lnTo>
                    <a:pt x="545" y="2696"/>
                  </a:lnTo>
                  <a:lnTo>
                    <a:pt x="550" y="2717"/>
                  </a:lnTo>
                  <a:lnTo>
                    <a:pt x="556" y="2738"/>
                  </a:lnTo>
                  <a:lnTo>
                    <a:pt x="564" y="2757"/>
                  </a:lnTo>
                  <a:lnTo>
                    <a:pt x="575" y="2776"/>
                  </a:lnTo>
                  <a:lnTo>
                    <a:pt x="587" y="2795"/>
                  </a:lnTo>
                  <a:lnTo>
                    <a:pt x="601" y="2812"/>
                  </a:lnTo>
                  <a:lnTo>
                    <a:pt x="617" y="2828"/>
                  </a:lnTo>
                  <a:lnTo>
                    <a:pt x="634" y="2842"/>
                  </a:lnTo>
                  <a:lnTo>
                    <a:pt x="654" y="2855"/>
                  </a:lnTo>
                  <a:lnTo>
                    <a:pt x="675" y="2866"/>
                  </a:lnTo>
                  <a:lnTo>
                    <a:pt x="699" y="2877"/>
                  </a:lnTo>
                  <a:lnTo>
                    <a:pt x="725" y="2884"/>
                  </a:lnTo>
                  <a:lnTo>
                    <a:pt x="752" y="2889"/>
                  </a:lnTo>
                  <a:lnTo>
                    <a:pt x="781" y="2892"/>
                  </a:lnTo>
                  <a:lnTo>
                    <a:pt x="811" y="2892"/>
                  </a:lnTo>
                  <a:lnTo>
                    <a:pt x="822" y="2892"/>
                  </a:lnTo>
                  <a:lnTo>
                    <a:pt x="831" y="2893"/>
                  </a:lnTo>
                  <a:lnTo>
                    <a:pt x="841" y="2895"/>
                  </a:lnTo>
                  <a:lnTo>
                    <a:pt x="849" y="2898"/>
                  </a:lnTo>
                  <a:lnTo>
                    <a:pt x="856" y="2901"/>
                  </a:lnTo>
                  <a:lnTo>
                    <a:pt x="864" y="2905"/>
                  </a:lnTo>
                  <a:lnTo>
                    <a:pt x="870" y="2910"/>
                  </a:lnTo>
                  <a:lnTo>
                    <a:pt x="876" y="2916"/>
                  </a:lnTo>
                  <a:lnTo>
                    <a:pt x="881" y="2921"/>
                  </a:lnTo>
                  <a:lnTo>
                    <a:pt x="885" y="2928"/>
                  </a:lnTo>
                  <a:lnTo>
                    <a:pt x="888" y="2934"/>
                  </a:lnTo>
                  <a:lnTo>
                    <a:pt x="892" y="2941"/>
                  </a:lnTo>
                  <a:lnTo>
                    <a:pt x="894" y="2949"/>
                  </a:lnTo>
                  <a:lnTo>
                    <a:pt x="896" y="2956"/>
                  </a:lnTo>
                  <a:lnTo>
                    <a:pt x="897" y="2964"/>
                  </a:lnTo>
                  <a:lnTo>
                    <a:pt x="897" y="2971"/>
                  </a:lnTo>
                  <a:lnTo>
                    <a:pt x="897" y="2979"/>
                  </a:lnTo>
                  <a:lnTo>
                    <a:pt x="896" y="2987"/>
                  </a:lnTo>
                  <a:lnTo>
                    <a:pt x="894" y="2994"/>
                  </a:lnTo>
                  <a:lnTo>
                    <a:pt x="892" y="3002"/>
                  </a:lnTo>
                  <a:lnTo>
                    <a:pt x="888" y="3009"/>
                  </a:lnTo>
                  <a:lnTo>
                    <a:pt x="885" y="3016"/>
                  </a:lnTo>
                  <a:lnTo>
                    <a:pt x="881" y="3022"/>
                  </a:lnTo>
                  <a:lnTo>
                    <a:pt x="876" y="3029"/>
                  </a:lnTo>
                  <a:lnTo>
                    <a:pt x="870" y="3034"/>
                  </a:lnTo>
                  <a:lnTo>
                    <a:pt x="864" y="3040"/>
                  </a:lnTo>
                  <a:lnTo>
                    <a:pt x="856" y="3044"/>
                  </a:lnTo>
                  <a:lnTo>
                    <a:pt x="849" y="3048"/>
                  </a:lnTo>
                  <a:lnTo>
                    <a:pt x="840" y="3051"/>
                  </a:lnTo>
                  <a:lnTo>
                    <a:pt x="831" y="3054"/>
                  </a:lnTo>
                  <a:lnTo>
                    <a:pt x="822" y="3056"/>
                  </a:lnTo>
                  <a:lnTo>
                    <a:pt x="811" y="3056"/>
                  </a:lnTo>
                  <a:lnTo>
                    <a:pt x="790" y="3057"/>
                  </a:lnTo>
                  <a:lnTo>
                    <a:pt x="769" y="3056"/>
                  </a:lnTo>
                  <a:lnTo>
                    <a:pt x="748" y="3054"/>
                  </a:lnTo>
                  <a:lnTo>
                    <a:pt x="728" y="3052"/>
                  </a:lnTo>
                  <a:lnTo>
                    <a:pt x="706" y="3048"/>
                  </a:lnTo>
                  <a:lnTo>
                    <a:pt x="686" y="3044"/>
                  </a:lnTo>
                  <a:lnTo>
                    <a:pt x="667" y="3039"/>
                  </a:lnTo>
                  <a:lnTo>
                    <a:pt x="646" y="3033"/>
                  </a:lnTo>
                  <a:lnTo>
                    <a:pt x="627" y="3027"/>
                  </a:lnTo>
                  <a:lnTo>
                    <a:pt x="607" y="3019"/>
                  </a:lnTo>
                  <a:lnTo>
                    <a:pt x="589" y="3011"/>
                  </a:lnTo>
                  <a:lnTo>
                    <a:pt x="571" y="3002"/>
                  </a:lnTo>
                  <a:lnTo>
                    <a:pt x="552" y="2992"/>
                  </a:lnTo>
                  <a:lnTo>
                    <a:pt x="535" y="2982"/>
                  </a:lnTo>
                  <a:lnTo>
                    <a:pt x="518" y="2971"/>
                  </a:lnTo>
                  <a:lnTo>
                    <a:pt x="502" y="2959"/>
                  </a:lnTo>
                  <a:lnTo>
                    <a:pt x="487" y="2946"/>
                  </a:lnTo>
                  <a:lnTo>
                    <a:pt x="472" y="2933"/>
                  </a:lnTo>
                  <a:lnTo>
                    <a:pt x="458" y="2919"/>
                  </a:lnTo>
                  <a:lnTo>
                    <a:pt x="444" y="2905"/>
                  </a:lnTo>
                  <a:lnTo>
                    <a:pt x="431" y="2890"/>
                  </a:lnTo>
                  <a:lnTo>
                    <a:pt x="419" y="2873"/>
                  </a:lnTo>
                  <a:lnTo>
                    <a:pt x="408" y="2857"/>
                  </a:lnTo>
                  <a:lnTo>
                    <a:pt x="398" y="2840"/>
                  </a:lnTo>
                  <a:lnTo>
                    <a:pt x="390" y="2823"/>
                  </a:lnTo>
                  <a:lnTo>
                    <a:pt x="381" y="2805"/>
                  </a:lnTo>
                  <a:lnTo>
                    <a:pt x="375" y="2787"/>
                  </a:lnTo>
                  <a:lnTo>
                    <a:pt x="368" y="2768"/>
                  </a:lnTo>
                  <a:lnTo>
                    <a:pt x="364" y="2749"/>
                  </a:lnTo>
                  <a:lnTo>
                    <a:pt x="360" y="2729"/>
                  </a:lnTo>
                  <a:lnTo>
                    <a:pt x="358" y="2709"/>
                  </a:lnTo>
                  <a:lnTo>
                    <a:pt x="356" y="2688"/>
                  </a:lnTo>
                  <a:close/>
                </a:path>
              </a:pathLst>
            </a:custGeom>
            <a:grpFill/>
            <a:ln>
              <a:noFill/>
            </a:ln>
          </p:spPr>
          <p:txBody>
            <a:bodyPr/>
            <a:lstStyle/>
            <a:p>
              <a:pPr>
                <a:defRPr/>
              </a:pPr>
              <a:endParaRPr lang="zh-CN" altLang="en-US" sz="1350">
                <a:solidFill>
                  <a:prstClr val="black"/>
                </a:solidFill>
              </a:endParaRPr>
            </a:p>
          </p:txBody>
        </p:sp>
        <p:sp>
          <p:nvSpPr>
            <p:cNvPr id="73" name="淘宝店chenying0907 11"/>
            <p:cNvSpPr>
              <a:spLocks/>
            </p:cNvSpPr>
            <p:nvPr/>
          </p:nvSpPr>
          <p:spPr bwMode="auto">
            <a:xfrm>
              <a:off x="3667126" y="2179638"/>
              <a:ext cx="103188" cy="373062"/>
            </a:xfrm>
            <a:custGeom>
              <a:avLst/>
              <a:gdLst>
                <a:gd name="T0" fmla="*/ 533 w 910"/>
                <a:gd name="T1" fmla="*/ 2547 h 3057"/>
                <a:gd name="T2" fmla="*/ 453 w 910"/>
                <a:gd name="T3" fmla="*/ 2411 h 3057"/>
                <a:gd name="T4" fmla="*/ 536 w 910"/>
                <a:gd name="T5" fmla="*/ 2296 h 3057"/>
                <a:gd name="T6" fmla="*/ 726 w 910"/>
                <a:gd name="T7" fmla="*/ 2132 h 3057"/>
                <a:gd name="T8" fmla="*/ 853 w 910"/>
                <a:gd name="T9" fmla="*/ 1924 h 3057"/>
                <a:gd name="T10" fmla="*/ 908 w 910"/>
                <a:gd name="T11" fmla="*/ 1684 h 3057"/>
                <a:gd name="T12" fmla="*/ 882 w 910"/>
                <a:gd name="T13" fmla="*/ 1425 h 3057"/>
                <a:gd name="T14" fmla="*/ 807 w 910"/>
                <a:gd name="T15" fmla="*/ 1251 h 3057"/>
                <a:gd name="T16" fmla="*/ 655 w 910"/>
                <a:gd name="T17" fmla="*/ 1054 h 3057"/>
                <a:gd name="T18" fmla="*/ 373 w 910"/>
                <a:gd name="T19" fmla="*/ 745 h 3057"/>
                <a:gd name="T20" fmla="*/ 270 w 910"/>
                <a:gd name="T21" fmla="*/ 558 h 3057"/>
                <a:gd name="T22" fmla="*/ 251 w 910"/>
                <a:gd name="T23" fmla="*/ 423 h 3057"/>
                <a:gd name="T24" fmla="*/ 270 w 910"/>
                <a:gd name="T25" fmla="*/ 319 h 3057"/>
                <a:gd name="T26" fmla="*/ 330 w 910"/>
                <a:gd name="T27" fmla="*/ 220 h 3057"/>
                <a:gd name="T28" fmla="*/ 440 w 910"/>
                <a:gd name="T29" fmla="*/ 169 h 3057"/>
                <a:gd name="T30" fmla="*/ 559 w 910"/>
                <a:gd name="T31" fmla="*/ 174 h 3057"/>
                <a:gd name="T32" fmla="*/ 618 w 910"/>
                <a:gd name="T33" fmla="*/ 217 h 3057"/>
                <a:gd name="T34" fmla="*/ 633 w 910"/>
                <a:gd name="T35" fmla="*/ 283 h 3057"/>
                <a:gd name="T36" fmla="*/ 610 w 910"/>
                <a:gd name="T37" fmla="*/ 348 h 3057"/>
                <a:gd name="T38" fmla="*/ 554 w 910"/>
                <a:gd name="T39" fmla="*/ 389 h 3057"/>
                <a:gd name="T40" fmla="*/ 484 w 910"/>
                <a:gd name="T41" fmla="*/ 401 h 3057"/>
                <a:gd name="T42" fmla="*/ 444 w 910"/>
                <a:gd name="T43" fmla="*/ 438 h 3057"/>
                <a:gd name="T44" fmla="*/ 436 w 910"/>
                <a:gd name="T45" fmla="*/ 491 h 3057"/>
                <a:gd name="T46" fmla="*/ 462 w 910"/>
                <a:gd name="T47" fmla="*/ 538 h 3057"/>
                <a:gd name="T48" fmla="*/ 521 w 910"/>
                <a:gd name="T49" fmla="*/ 559 h 3057"/>
                <a:gd name="T50" fmla="*/ 659 w 910"/>
                <a:gd name="T51" fmla="*/ 520 h 3057"/>
                <a:gd name="T52" fmla="*/ 764 w 910"/>
                <a:gd name="T53" fmla="*/ 423 h 3057"/>
                <a:gd name="T54" fmla="*/ 814 w 910"/>
                <a:gd name="T55" fmla="*/ 295 h 3057"/>
                <a:gd name="T56" fmla="*/ 793 w 910"/>
                <a:gd name="T57" fmla="*/ 162 h 3057"/>
                <a:gd name="T58" fmla="*/ 669 w 910"/>
                <a:gd name="T59" fmla="*/ 46 h 3057"/>
                <a:gd name="T60" fmla="*/ 494 w 910"/>
                <a:gd name="T61" fmla="*/ 0 h 3057"/>
                <a:gd name="T62" fmla="*/ 325 w 910"/>
                <a:gd name="T63" fmla="*/ 37 h 3057"/>
                <a:gd name="T64" fmla="*/ 183 w 910"/>
                <a:gd name="T65" fmla="*/ 142 h 3057"/>
                <a:gd name="T66" fmla="*/ 92 w 910"/>
                <a:gd name="T67" fmla="*/ 297 h 3057"/>
                <a:gd name="T68" fmla="*/ 74 w 910"/>
                <a:gd name="T69" fmla="*/ 525 h 3057"/>
                <a:gd name="T70" fmla="*/ 160 w 910"/>
                <a:gd name="T71" fmla="*/ 741 h 3057"/>
                <a:gd name="T72" fmla="*/ 310 w 910"/>
                <a:gd name="T73" fmla="*/ 939 h 3057"/>
                <a:gd name="T74" fmla="*/ 571 w 910"/>
                <a:gd name="T75" fmla="*/ 1224 h 3057"/>
                <a:gd name="T76" fmla="*/ 713 w 910"/>
                <a:gd name="T77" fmla="*/ 1486 h 3057"/>
                <a:gd name="T78" fmla="*/ 717 w 910"/>
                <a:gd name="T79" fmla="*/ 1769 h 3057"/>
                <a:gd name="T80" fmla="*/ 592 w 910"/>
                <a:gd name="T81" fmla="*/ 2022 h 3057"/>
                <a:gd name="T82" fmla="*/ 360 w 910"/>
                <a:gd name="T83" fmla="*/ 2203 h 3057"/>
                <a:gd name="T84" fmla="*/ 115 w 910"/>
                <a:gd name="T85" fmla="*/ 2264 h 3057"/>
                <a:gd name="T86" fmla="*/ 51 w 910"/>
                <a:gd name="T87" fmla="*/ 2278 h 3057"/>
                <a:gd name="T88" fmla="*/ 10 w 910"/>
                <a:gd name="T89" fmla="*/ 2317 h 3057"/>
                <a:gd name="T90" fmla="*/ 1 w 910"/>
                <a:gd name="T91" fmla="*/ 2369 h 3057"/>
                <a:gd name="T92" fmla="*/ 23 w 910"/>
                <a:gd name="T93" fmla="*/ 2414 h 3057"/>
                <a:gd name="T94" fmla="*/ 75 w 910"/>
                <a:gd name="T95" fmla="*/ 2435 h 3057"/>
                <a:gd name="T96" fmla="*/ 195 w 910"/>
                <a:gd name="T97" fmla="*/ 2440 h 3057"/>
                <a:gd name="T98" fmla="*/ 330 w 910"/>
                <a:gd name="T99" fmla="*/ 2532 h 3057"/>
                <a:gd name="T100" fmla="*/ 367 w 910"/>
                <a:gd name="T101" fmla="*/ 2675 h 3057"/>
                <a:gd name="T102" fmla="*/ 309 w 910"/>
                <a:gd name="T103" fmla="*/ 2812 h 3057"/>
                <a:gd name="T104" fmla="*/ 158 w 910"/>
                <a:gd name="T105" fmla="*/ 2889 h 3057"/>
                <a:gd name="T106" fmla="*/ 54 w 910"/>
                <a:gd name="T107" fmla="*/ 2901 h 3057"/>
                <a:gd name="T108" fmla="*/ 18 w 910"/>
                <a:gd name="T109" fmla="*/ 2941 h 3057"/>
                <a:gd name="T110" fmla="*/ 16 w 910"/>
                <a:gd name="T111" fmla="*/ 2994 h 3057"/>
                <a:gd name="T112" fmla="*/ 46 w 910"/>
                <a:gd name="T113" fmla="*/ 3040 h 3057"/>
                <a:gd name="T114" fmla="*/ 120 w 910"/>
                <a:gd name="T115" fmla="*/ 3057 h 3057"/>
                <a:gd name="T116" fmla="*/ 264 w 910"/>
                <a:gd name="T117" fmla="*/ 3033 h 3057"/>
                <a:gd name="T118" fmla="*/ 392 w 910"/>
                <a:gd name="T119" fmla="*/ 2971 h 3057"/>
                <a:gd name="T120" fmla="*/ 491 w 910"/>
                <a:gd name="T121" fmla="*/ 2873 h 3057"/>
                <a:gd name="T122" fmla="*/ 546 w 910"/>
                <a:gd name="T123" fmla="*/ 2749 h 30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910" h="3057">
                  <a:moveTo>
                    <a:pt x="554" y="2688"/>
                  </a:moveTo>
                  <a:lnTo>
                    <a:pt x="554" y="2663"/>
                  </a:lnTo>
                  <a:lnTo>
                    <a:pt x="552" y="2639"/>
                  </a:lnTo>
                  <a:lnTo>
                    <a:pt x="549" y="2616"/>
                  </a:lnTo>
                  <a:lnTo>
                    <a:pt x="545" y="2592"/>
                  </a:lnTo>
                  <a:lnTo>
                    <a:pt x="540" y="2569"/>
                  </a:lnTo>
                  <a:lnTo>
                    <a:pt x="533" y="2547"/>
                  </a:lnTo>
                  <a:lnTo>
                    <a:pt x="526" y="2525"/>
                  </a:lnTo>
                  <a:lnTo>
                    <a:pt x="516" y="2504"/>
                  </a:lnTo>
                  <a:lnTo>
                    <a:pt x="506" y="2484"/>
                  </a:lnTo>
                  <a:lnTo>
                    <a:pt x="494" y="2465"/>
                  </a:lnTo>
                  <a:lnTo>
                    <a:pt x="482" y="2446"/>
                  </a:lnTo>
                  <a:lnTo>
                    <a:pt x="468" y="2428"/>
                  </a:lnTo>
                  <a:lnTo>
                    <a:pt x="453" y="2411"/>
                  </a:lnTo>
                  <a:lnTo>
                    <a:pt x="438" y="2394"/>
                  </a:lnTo>
                  <a:lnTo>
                    <a:pt x="422" y="2379"/>
                  </a:lnTo>
                  <a:lnTo>
                    <a:pt x="405" y="2364"/>
                  </a:lnTo>
                  <a:lnTo>
                    <a:pt x="439" y="2349"/>
                  </a:lnTo>
                  <a:lnTo>
                    <a:pt x="473" y="2332"/>
                  </a:lnTo>
                  <a:lnTo>
                    <a:pt x="505" y="2315"/>
                  </a:lnTo>
                  <a:lnTo>
                    <a:pt x="536" y="2296"/>
                  </a:lnTo>
                  <a:lnTo>
                    <a:pt x="566" y="2275"/>
                  </a:lnTo>
                  <a:lnTo>
                    <a:pt x="597" y="2253"/>
                  </a:lnTo>
                  <a:lnTo>
                    <a:pt x="625" y="2231"/>
                  </a:lnTo>
                  <a:lnTo>
                    <a:pt x="652" y="2208"/>
                  </a:lnTo>
                  <a:lnTo>
                    <a:pt x="677" y="2184"/>
                  </a:lnTo>
                  <a:lnTo>
                    <a:pt x="702" y="2158"/>
                  </a:lnTo>
                  <a:lnTo>
                    <a:pt x="726" y="2132"/>
                  </a:lnTo>
                  <a:lnTo>
                    <a:pt x="747" y="2105"/>
                  </a:lnTo>
                  <a:lnTo>
                    <a:pt x="769" y="2077"/>
                  </a:lnTo>
                  <a:lnTo>
                    <a:pt x="788" y="2048"/>
                  </a:lnTo>
                  <a:lnTo>
                    <a:pt x="807" y="2018"/>
                  </a:lnTo>
                  <a:lnTo>
                    <a:pt x="823" y="1987"/>
                  </a:lnTo>
                  <a:lnTo>
                    <a:pt x="839" y="1955"/>
                  </a:lnTo>
                  <a:lnTo>
                    <a:pt x="853" y="1924"/>
                  </a:lnTo>
                  <a:lnTo>
                    <a:pt x="866" y="1891"/>
                  </a:lnTo>
                  <a:lnTo>
                    <a:pt x="877" y="1858"/>
                  </a:lnTo>
                  <a:lnTo>
                    <a:pt x="886" y="1824"/>
                  </a:lnTo>
                  <a:lnTo>
                    <a:pt x="894" y="1790"/>
                  </a:lnTo>
                  <a:lnTo>
                    <a:pt x="900" y="1755"/>
                  </a:lnTo>
                  <a:lnTo>
                    <a:pt x="906" y="1720"/>
                  </a:lnTo>
                  <a:lnTo>
                    <a:pt x="908" y="1684"/>
                  </a:lnTo>
                  <a:lnTo>
                    <a:pt x="910" y="1648"/>
                  </a:lnTo>
                  <a:lnTo>
                    <a:pt x="910" y="1611"/>
                  </a:lnTo>
                  <a:lnTo>
                    <a:pt x="908" y="1575"/>
                  </a:lnTo>
                  <a:lnTo>
                    <a:pt x="905" y="1538"/>
                  </a:lnTo>
                  <a:lnTo>
                    <a:pt x="898" y="1500"/>
                  </a:lnTo>
                  <a:lnTo>
                    <a:pt x="892" y="1463"/>
                  </a:lnTo>
                  <a:lnTo>
                    <a:pt x="882" y="1425"/>
                  </a:lnTo>
                  <a:lnTo>
                    <a:pt x="874" y="1398"/>
                  </a:lnTo>
                  <a:lnTo>
                    <a:pt x="866" y="1373"/>
                  </a:lnTo>
                  <a:lnTo>
                    <a:pt x="856" y="1347"/>
                  </a:lnTo>
                  <a:lnTo>
                    <a:pt x="845" y="1323"/>
                  </a:lnTo>
                  <a:lnTo>
                    <a:pt x="834" y="1299"/>
                  </a:lnTo>
                  <a:lnTo>
                    <a:pt x="821" y="1275"/>
                  </a:lnTo>
                  <a:lnTo>
                    <a:pt x="807" y="1251"/>
                  </a:lnTo>
                  <a:lnTo>
                    <a:pt x="793" y="1228"/>
                  </a:lnTo>
                  <a:lnTo>
                    <a:pt x="778" y="1206"/>
                  </a:lnTo>
                  <a:lnTo>
                    <a:pt x="761" y="1183"/>
                  </a:lnTo>
                  <a:lnTo>
                    <a:pt x="745" y="1161"/>
                  </a:lnTo>
                  <a:lnTo>
                    <a:pt x="728" y="1140"/>
                  </a:lnTo>
                  <a:lnTo>
                    <a:pt x="692" y="1096"/>
                  </a:lnTo>
                  <a:lnTo>
                    <a:pt x="655" y="1054"/>
                  </a:lnTo>
                  <a:lnTo>
                    <a:pt x="577" y="972"/>
                  </a:lnTo>
                  <a:lnTo>
                    <a:pt x="500" y="891"/>
                  </a:lnTo>
                  <a:lnTo>
                    <a:pt x="462" y="850"/>
                  </a:lnTo>
                  <a:lnTo>
                    <a:pt x="424" y="808"/>
                  </a:lnTo>
                  <a:lnTo>
                    <a:pt x="407" y="787"/>
                  </a:lnTo>
                  <a:lnTo>
                    <a:pt x="390" y="766"/>
                  </a:lnTo>
                  <a:lnTo>
                    <a:pt x="373" y="745"/>
                  </a:lnTo>
                  <a:lnTo>
                    <a:pt x="356" y="724"/>
                  </a:lnTo>
                  <a:lnTo>
                    <a:pt x="338" y="698"/>
                  </a:lnTo>
                  <a:lnTo>
                    <a:pt x="321" y="671"/>
                  </a:lnTo>
                  <a:lnTo>
                    <a:pt x="306" y="643"/>
                  </a:lnTo>
                  <a:lnTo>
                    <a:pt x="292" y="615"/>
                  </a:lnTo>
                  <a:lnTo>
                    <a:pt x="280" y="587"/>
                  </a:lnTo>
                  <a:lnTo>
                    <a:pt x="270" y="558"/>
                  </a:lnTo>
                  <a:lnTo>
                    <a:pt x="262" y="527"/>
                  </a:lnTo>
                  <a:lnTo>
                    <a:pt x="256" y="498"/>
                  </a:lnTo>
                  <a:lnTo>
                    <a:pt x="254" y="483"/>
                  </a:lnTo>
                  <a:lnTo>
                    <a:pt x="252" y="468"/>
                  </a:lnTo>
                  <a:lnTo>
                    <a:pt x="251" y="453"/>
                  </a:lnTo>
                  <a:lnTo>
                    <a:pt x="251" y="438"/>
                  </a:lnTo>
                  <a:lnTo>
                    <a:pt x="251" y="423"/>
                  </a:lnTo>
                  <a:lnTo>
                    <a:pt x="252" y="408"/>
                  </a:lnTo>
                  <a:lnTo>
                    <a:pt x="253" y="393"/>
                  </a:lnTo>
                  <a:lnTo>
                    <a:pt x="255" y="378"/>
                  </a:lnTo>
                  <a:lnTo>
                    <a:pt x="257" y="363"/>
                  </a:lnTo>
                  <a:lnTo>
                    <a:pt x="262" y="349"/>
                  </a:lnTo>
                  <a:lnTo>
                    <a:pt x="265" y="334"/>
                  </a:lnTo>
                  <a:lnTo>
                    <a:pt x="270" y="319"/>
                  </a:lnTo>
                  <a:lnTo>
                    <a:pt x="276" y="304"/>
                  </a:lnTo>
                  <a:lnTo>
                    <a:pt x="282" y="290"/>
                  </a:lnTo>
                  <a:lnTo>
                    <a:pt x="289" y="276"/>
                  </a:lnTo>
                  <a:lnTo>
                    <a:pt x="297" y="261"/>
                  </a:lnTo>
                  <a:lnTo>
                    <a:pt x="306" y="245"/>
                  </a:lnTo>
                  <a:lnTo>
                    <a:pt x="318" y="232"/>
                  </a:lnTo>
                  <a:lnTo>
                    <a:pt x="330" y="220"/>
                  </a:lnTo>
                  <a:lnTo>
                    <a:pt x="344" y="209"/>
                  </a:lnTo>
                  <a:lnTo>
                    <a:pt x="358" y="199"/>
                  </a:lnTo>
                  <a:lnTo>
                    <a:pt x="373" y="191"/>
                  </a:lnTo>
                  <a:lnTo>
                    <a:pt x="389" y="184"/>
                  </a:lnTo>
                  <a:lnTo>
                    <a:pt x="405" y="178"/>
                  </a:lnTo>
                  <a:lnTo>
                    <a:pt x="422" y="173"/>
                  </a:lnTo>
                  <a:lnTo>
                    <a:pt x="440" y="169"/>
                  </a:lnTo>
                  <a:lnTo>
                    <a:pt x="458" y="167"/>
                  </a:lnTo>
                  <a:lnTo>
                    <a:pt x="476" y="165"/>
                  </a:lnTo>
                  <a:lnTo>
                    <a:pt x="493" y="165"/>
                  </a:lnTo>
                  <a:lnTo>
                    <a:pt x="512" y="166"/>
                  </a:lnTo>
                  <a:lnTo>
                    <a:pt x="529" y="168"/>
                  </a:lnTo>
                  <a:lnTo>
                    <a:pt x="546" y="171"/>
                  </a:lnTo>
                  <a:lnTo>
                    <a:pt x="559" y="174"/>
                  </a:lnTo>
                  <a:lnTo>
                    <a:pt x="570" y="178"/>
                  </a:lnTo>
                  <a:lnTo>
                    <a:pt x="580" y="182"/>
                  </a:lnTo>
                  <a:lnTo>
                    <a:pt x="590" y="188"/>
                  </a:lnTo>
                  <a:lnTo>
                    <a:pt x="599" y="194"/>
                  </a:lnTo>
                  <a:lnTo>
                    <a:pt x="606" y="201"/>
                  </a:lnTo>
                  <a:lnTo>
                    <a:pt x="613" y="209"/>
                  </a:lnTo>
                  <a:lnTo>
                    <a:pt x="618" y="217"/>
                  </a:lnTo>
                  <a:lnTo>
                    <a:pt x="622" y="225"/>
                  </a:lnTo>
                  <a:lnTo>
                    <a:pt x="627" y="234"/>
                  </a:lnTo>
                  <a:lnTo>
                    <a:pt x="630" y="243"/>
                  </a:lnTo>
                  <a:lnTo>
                    <a:pt x="632" y="254"/>
                  </a:lnTo>
                  <a:lnTo>
                    <a:pt x="633" y="263"/>
                  </a:lnTo>
                  <a:lnTo>
                    <a:pt x="633" y="273"/>
                  </a:lnTo>
                  <a:lnTo>
                    <a:pt x="633" y="283"/>
                  </a:lnTo>
                  <a:lnTo>
                    <a:pt x="632" y="293"/>
                  </a:lnTo>
                  <a:lnTo>
                    <a:pt x="630" y="303"/>
                  </a:lnTo>
                  <a:lnTo>
                    <a:pt x="628" y="312"/>
                  </a:lnTo>
                  <a:lnTo>
                    <a:pt x="625" y="322"/>
                  </a:lnTo>
                  <a:lnTo>
                    <a:pt x="620" y="331"/>
                  </a:lnTo>
                  <a:lnTo>
                    <a:pt x="615" y="339"/>
                  </a:lnTo>
                  <a:lnTo>
                    <a:pt x="610" y="348"/>
                  </a:lnTo>
                  <a:lnTo>
                    <a:pt x="604" y="356"/>
                  </a:lnTo>
                  <a:lnTo>
                    <a:pt x="597" y="363"/>
                  </a:lnTo>
                  <a:lnTo>
                    <a:pt x="589" y="370"/>
                  </a:lnTo>
                  <a:lnTo>
                    <a:pt x="582" y="376"/>
                  </a:lnTo>
                  <a:lnTo>
                    <a:pt x="573" y="381"/>
                  </a:lnTo>
                  <a:lnTo>
                    <a:pt x="563" y="385"/>
                  </a:lnTo>
                  <a:lnTo>
                    <a:pt x="554" y="389"/>
                  </a:lnTo>
                  <a:lnTo>
                    <a:pt x="543" y="392"/>
                  </a:lnTo>
                  <a:lnTo>
                    <a:pt x="532" y="393"/>
                  </a:lnTo>
                  <a:lnTo>
                    <a:pt x="521" y="394"/>
                  </a:lnTo>
                  <a:lnTo>
                    <a:pt x="510" y="394"/>
                  </a:lnTo>
                  <a:lnTo>
                    <a:pt x="501" y="395"/>
                  </a:lnTo>
                  <a:lnTo>
                    <a:pt x="492" y="398"/>
                  </a:lnTo>
                  <a:lnTo>
                    <a:pt x="484" y="401"/>
                  </a:lnTo>
                  <a:lnTo>
                    <a:pt x="476" y="404"/>
                  </a:lnTo>
                  <a:lnTo>
                    <a:pt x="468" y="409"/>
                  </a:lnTo>
                  <a:lnTo>
                    <a:pt x="462" y="414"/>
                  </a:lnTo>
                  <a:lnTo>
                    <a:pt x="457" y="419"/>
                  </a:lnTo>
                  <a:lnTo>
                    <a:pt x="451" y="425"/>
                  </a:lnTo>
                  <a:lnTo>
                    <a:pt x="447" y="431"/>
                  </a:lnTo>
                  <a:lnTo>
                    <a:pt x="444" y="438"/>
                  </a:lnTo>
                  <a:lnTo>
                    <a:pt x="440" y="445"/>
                  </a:lnTo>
                  <a:lnTo>
                    <a:pt x="438" y="453"/>
                  </a:lnTo>
                  <a:lnTo>
                    <a:pt x="436" y="460"/>
                  </a:lnTo>
                  <a:lnTo>
                    <a:pt x="436" y="468"/>
                  </a:lnTo>
                  <a:lnTo>
                    <a:pt x="435" y="476"/>
                  </a:lnTo>
                  <a:lnTo>
                    <a:pt x="436" y="483"/>
                  </a:lnTo>
                  <a:lnTo>
                    <a:pt x="436" y="491"/>
                  </a:lnTo>
                  <a:lnTo>
                    <a:pt x="438" y="498"/>
                  </a:lnTo>
                  <a:lnTo>
                    <a:pt x="440" y="506"/>
                  </a:lnTo>
                  <a:lnTo>
                    <a:pt x="444" y="513"/>
                  </a:lnTo>
                  <a:lnTo>
                    <a:pt x="447" y="520"/>
                  </a:lnTo>
                  <a:lnTo>
                    <a:pt x="451" y="526"/>
                  </a:lnTo>
                  <a:lnTo>
                    <a:pt x="457" y="532"/>
                  </a:lnTo>
                  <a:lnTo>
                    <a:pt x="462" y="538"/>
                  </a:lnTo>
                  <a:lnTo>
                    <a:pt x="468" y="544"/>
                  </a:lnTo>
                  <a:lnTo>
                    <a:pt x="476" y="548"/>
                  </a:lnTo>
                  <a:lnTo>
                    <a:pt x="484" y="552"/>
                  </a:lnTo>
                  <a:lnTo>
                    <a:pt x="492" y="555"/>
                  </a:lnTo>
                  <a:lnTo>
                    <a:pt x="501" y="557"/>
                  </a:lnTo>
                  <a:lnTo>
                    <a:pt x="510" y="559"/>
                  </a:lnTo>
                  <a:lnTo>
                    <a:pt x="521" y="559"/>
                  </a:lnTo>
                  <a:lnTo>
                    <a:pt x="542" y="558"/>
                  </a:lnTo>
                  <a:lnTo>
                    <a:pt x="563" y="556"/>
                  </a:lnTo>
                  <a:lnTo>
                    <a:pt x="583" y="552"/>
                  </a:lnTo>
                  <a:lnTo>
                    <a:pt x="603" y="546"/>
                  </a:lnTo>
                  <a:lnTo>
                    <a:pt x="622" y="538"/>
                  </a:lnTo>
                  <a:lnTo>
                    <a:pt x="641" y="530"/>
                  </a:lnTo>
                  <a:lnTo>
                    <a:pt x="659" y="520"/>
                  </a:lnTo>
                  <a:lnTo>
                    <a:pt x="676" y="509"/>
                  </a:lnTo>
                  <a:lnTo>
                    <a:pt x="694" y="497"/>
                  </a:lnTo>
                  <a:lnTo>
                    <a:pt x="710" y="484"/>
                  </a:lnTo>
                  <a:lnTo>
                    <a:pt x="725" y="470"/>
                  </a:lnTo>
                  <a:lnTo>
                    <a:pt x="739" y="455"/>
                  </a:lnTo>
                  <a:lnTo>
                    <a:pt x="752" y="439"/>
                  </a:lnTo>
                  <a:lnTo>
                    <a:pt x="764" y="423"/>
                  </a:lnTo>
                  <a:lnTo>
                    <a:pt x="774" y="406"/>
                  </a:lnTo>
                  <a:lnTo>
                    <a:pt x="784" y="388"/>
                  </a:lnTo>
                  <a:lnTo>
                    <a:pt x="794" y="370"/>
                  </a:lnTo>
                  <a:lnTo>
                    <a:pt x="800" y="352"/>
                  </a:lnTo>
                  <a:lnTo>
                    <a:pt x="807" y="333"/>
                  </a:lnTo>
                  <a:lnTo>
                    <a:pt x="811" y="314"/>
                  </a:lnTo>
                  <a:lnTo>
                    <a:pt x="814" y="295"/>
                  </a:lnTo>
                  <a:lnTo>
                    <a:pt x="816" y="276"/>
                  </a:lnTo>
                  <a:lnTo>
                    <a:pt x="816" y="256"/>
                  </a:lnTo>
                  <a:lnTo>
                    <a:pt x="815" y="236"/>
                  </a:lnTo>
                  <a:lnTo>
                    <a:pt x="812" y="217"/>
                  </a:lnTo>
                  <a:lnTo>
                    <a:pt x="808" y="199"/>
                  </a:lnTo>
                  <a:lnTo>
                    <a:pt x="801" y="180"/>
                  </a:lnTo>
                  <a:lnTo>
                    <a:pt x="793" y="162"/>
                  </a:lnTo>
                  <a:lnTo>
                    <a:pt x="783" y="145"/>
                  </a:lnTo>
                  <a:lnTo>
                    <a:pt x="770" y="128"/>
                  </a:lnTo>
                  <a:lnTo>
                    <a:pt x="756" y="112"/>
                  </a:lnTo>
                  <a:lnTo>
                    <a:pt x="740" y="96"/>
                  </a:lnTo>
                  <a:lnTo>
                    <a:pt x="717" y="78"/>
                  </a:lnTo>
                  <a:lnTo>
                    <a:pt x="694" y="61"/>
                  </a:lnTo>
                  <a:lnTo>
                    <a:pt x="669" y="46"/>
                  </a:lnTo>
                  <a:lnTo>
                    <a:pt x="645" y="34"/>
                  </a:lnTo>
                  <a:lnTo>
                    <a:pt x="620" y="23"/>
                  </a:lnTo>
                  <a:lnTo>
                    <a:pt x="596" y="15"/>
                  </a:lnTo>
                  <a:lnTo>
                    <a:pt x="570" y="8"/>
                  </a:lnTo>
                  <a:lnTo>
                    <a:pt x="545" y="4"/>
                  </a:lnTo>
                  <a:lnTo>
                    <a:pt x="519" y="1"/>
                  </a:lnTo>
                  <a:lnTo>
                    <a:pt x="494" y="0"/>
                  </a:lnTo>
                  <a:lnTo>
                    <a:pt x="470" y="0"/>
                  </a:lnTo>
                  <a:lnTo>
                    <a:pt x="445" y="3"/>
                  </a:lnTo>
                  <a:lnTo>
                    <a:pt x="420" y="6"/>
                  </a:lnTo>
                  <a:lnTo>
                    <a:pt x="395" y="12"/>
                  </a:lnTo>
                  <a:lnTo>
                    <a:pt x="372" y="19"/>
                  </a:lnTo>
                  <a:lnTo>
                    <a:pt x="348" y="27"/>
                  </a:lnTo>
                  <a:lnTo>
                    <a:pt x="325" y="37"/>
                  </a:lnTo>
                  <a:lnTo>
                    <a:pt x="303" y="49"/>
                  </a:lnTo>
                  <a:lnTo>
                    <a:pt x="280" y="61"/>
                  </a:lnTo>
                  <a:lnTo>
                    <a:pt x="260" y="75"/>
                  </a:lnTo>
                  <a:lnTo>
                    <a:pt x="239" y="90"/>
                  </a:lnTo>
                  <a:lnTo>
                    <a:pt x="219" y="106"/>
                  </a:lnTo>
                  <a:lnTo>
                    <a:pt x="200" y="124"/>
                  </a:lnTo>
                  <a:lnTo>
                    <a:pt x="183" y="142"/>
                  </a:lnTo>
                  <a:lnTo>
                    <a:pt x="166" y="161"/>
                  </a:lnTo>
                  <a:lnTo>
                    <a:pt x="151" y="182"/>
                  </a:lnTo>
                  <a:lnTo>
                    <a:pt x="136" y="203"/>
                  </a:lnTo>
                  <a:lnTo>
                    <a:pt x="123" y="225"/>
                  </a:lnTo>
                  <a:lnTo>
                    <a:pt x="111" y="249"/>
                  </a:lnTo>
                  <a:lnTo>
                    <a:pt x="100" y="273"/>
                  </a:lnTo>
                  <a:lnTo>
                    <a:pt x="92" y="297"/>
                  </a:lnTo>
                  <a:lnTo>
                    <a:pt x="84" y="322"/>
                  </a:lnTo>
                  <a:lnTo>
                    <a:pt x="75" y="357"/>
                  </a:lnTo>
                  <a:lnTo>
                    <a:pt x="70" y="392"/>
                  </a:lnTo>
                  <a:lnTo>
                    <a:pt x="68" y="426"/>
                  </a:lnTo>
                  <a:lnTo>
                    <a:pt x="68" y="459"/>
                  </a:lnTo>
                  <a:lnTo>
                    <a:pt x="70" y="492"/>
                  </a:lnTo>
                  <a:lnTo>
                    <a:pt x="74" y="525"/>
                  </a:lnTo>
                  <a:lnTo>
                    <a:pt x="81" y="558"/>
                  </a:lnTo>
                  <a:lnTo>
                    <a:pt x="90" y="590"/>
                  </a:lnTo>
                  <a:lnTo>
                    <a:pt x="101" y="621"/>
                  </a:lnTo>
                  <a:lnTo>
                    <a:pt x="113" y="652"/>
                  </a:lnTo>
                  <a:lnTo>
                    <a:pt x="128" y="682"/>
                  </a:lnTo>
                  <a:lnTo>
                    <a:pt x="143" y="712"/>
                  </a:lnTo>
                  <a:lnTo>
                    <a:pt x="160" y="741"/>
                  </a:lnTo>
                  <a:lnTo>
                    <a:pt x="179" y="770"/>
                  </a:lnTo>
                  <a:lnTo>
                    <a:pt x="199" y="799"/>
                  </a:lnTo>
                  <a:lnTo>
                    <a:pt x="220" y="828"/>
                  </a:lnTo>
                  <a:lnTo>
                    <a:pt x="241" y="857"/>
                  </a:lnTo>
                  <a:lnTo>
                    <a:pt x="264" y="885"/>
                  </a:lnTo>
                  <a:lnTo>
                    <a:pt x="286" y="912"/>
                  </a:lnTo>
                  <a:lnTo>
                    <a:pt x="310" y="939"/>
                  </a:lnTo>
                  <a:lnTo>
                    <a:pt x="359" y="993"/>
                  </a:lnTo>
                  <a:lnTo>
                    <a:pt x="408" y="1045"/>
                  </a:lnTo>
                  <a:lnTo>
                    <a:pt x="457" y="1097"/>
                  </a:lnTo>
                  <a:lnTo>
                    <a:pt x="504" y="1149"/>
                  </a:lnTo>
                  <a:lnTo>
                    <a:pt x="528" y="1174"/>
                  </a:lnTo>
                  <a:lnTo>
                    <a:pt x="549" y="1199"/>
                  </a:lnTo>
                  <a:lnTo>
                    <a:pt x="571" y="1224"/>
                  </a:lnTo>
                  <a:lnTo>
                    <a:pt x="591" y="1248"/>
                  </a:lnTo>
                  <a:lnTo>
                    <a:pt x="619" y="1286"/>
                  </a:lnTo>
                  <a:lnTo>
                    <a:pt x="645" y="1325"/>
                  </a:lnTo>
                  <a:lnTo>
                    <a:pt x="667" y="1364"/>
                  </a:lnTo>
                  <a:lnTo>
                    <a:pt x="685" y="1404"/>
                  </a:lnTo>
                  <a:lnTo>
                    <a:pt x="701" y="1445"/>
                  </a:lnTo>
                  <a:lnTo>
                    <a:pt x="713" y="1486"/>
                  </a:lnTo>
                  <a:lnTo>
                    <a:pt x="723" y="1526"/>
                  </a:lnTo>
                  <a:lnTo>
                    <a:pt x="728" y="1567"/>
                  </a:lnTo>
                  <a:lnTo>
                    <a:pt x="732" y="1608"/>
                  </a:lnTo>
                  <a:lnTo>
                    <a:pt x="732" y="1649"/>
                  </a:lnTo>
                  <a:lnTo>
                    <a:pt x="730" y="1689"/>
                  </a:lnTo>
                  <a:lnTo>
                    <a:pt x="725" y="1730"/>
                  </a:lnTo>
                  <a:lnTo>
                    <a:pt x="717" y="1769"/>
                  </a:lnTo>
                  <a:lnTo>
                    <a:pt x="708" y="1808"/>
                  </a:lnTo>
                  <a:lnTo>
                    <a:pt x="694" y="1846"/>
                  </a:lnTo>
                  <a:lnTo>
                    <a:pt x="678" y="1884"/>
                  </a:lnTo>
                  <a:lnTo>
                    <a:pt x="661" y="1920"/>
                  </a:lnTo>
                  <a:lnTo>
                    <a:pt x="641" y="1955"/>
                  </a:lnTo>
                  <a:lnTo>
                    <a:pt x="618" y="1989"/>
                  </a:lnTo>
                  <a:lnTo>
                    <a:pt x="592" y="2022"/>
                  </a:lnTo>
                  <a:lnTo>
                    <a:pt x="565" y="2054"/>
                  </a:lnTo>
                  <a:lnTo>
                    <a:pt x="536" y="2083"/>
                  </a:lnTo>
                  <a:lnTo>
                    <a:pt x="505" y="2111"/>
                  </a:lnTo>
                  <a:lnTo>
                    <a:pt x="472" y="2137"/>
                  </a:lnTo>
                  <a:lnTo>
                    <a:pt x="436" y="2161"/>
                  </a:lnTo>
                  <a:lnTo>
                    <a:pt x="398" y="2183"/>
                  </a:lnTo>
                  <a:lnTo>
                    <a:pt x="360" y="2203"/>
                  </a:lnTo>
                  <a:lnTo>
                    <a:pt x="318" y="2220"/>
                  </a:lnTo>
                  <a:lnTo>
                    <a:pt x="276" y="2236"/>
                  </a:lnTo>
                  <a:lnTo>
                    <a:pt x="230" y="2248"/>
                  </a:lnTo>
                  <a:lnTo>
                    <a:pt x="184" y="2258"/>
                  </a:lnTo>
                  <a:lnTo>
                    <a:pt x="137" y="2266"/>
                  </a:lnTo>
                  <a:lnTo>
                    <a:pt x="126" y="2265"/>
                  </a:lnTo>
                  <a:lnTo>
                    <a:pt x="115" y="2264"/>
                  </a:lnTo>
                  <a:lnTo>
                    <a:pt x="104" y="2265"/>
                  </a:lnTo>
                  <a:lnTo>
                    <a:pt x="95" y="2266"/>
                  </a:lnTo>
                  <a:lnTo>
                    <a:pt x="85" y="2268"/>
                  </a:lnTo>
                  <a:lnTo>
                    <a:pt x="76" y="2271"/>
                  </a:lnTo>
                  <a:lnTo>
                    <a:pt x="68" y="2273"/>
                  </a:lnTo>
                  <a:lnTo>
                    <a:pt x="58" y="2275"/>
                  </a:lnTo>
                  <a:lnTo>
                    <a:pt x="51" y="2278"/>
                  </a:lnTo>
                  <a:lnTo>
                    <a:pt x="43" y="2282"/>
                  </a:lnTo>
                  <a:lnTo>
                    <a:pt x="36" y="2287"/>
                  </a:lnTo>
                  <a:lnTo>
                    <a:pt x="29" y="2293"/>
                  </a:lnTo>
                  <a:lnTo>
                    <a:pt x="24" y="2298"/>
                  </a:lnTo>
                  <a:lnTo>
                    <a:pt x="18" y="2304"/>
                  </a:lnTo>
                  <a:lnTo>
                    <a:pt x="14" y="2311"/>
                  </a:lnTo>
                  <a:lnTo>
                    <a:pt x="10" y="2317"/>
                  </a:lnTo>
                  <a:lnTo>
                    <a:pt x="6" y="2324"/>
                  </a:lnTo>
                  <a:lnTo>
                    <a:pt x="4" y="2331"/>
                  </a:lnTo>
                  <a:lnTo>
                    <a:pt x="2" y="2339"/>
                  </a:lnTo>
                  <a:lnTo>
                    <a:pt x="1" y="2346"/>
                  </a:lnTo>
                  <a:lnTo>
                    <a:pt x="0" y="2354"/>
                  </a:lnTo>
                  <a:lnTo>
                    <a:pt x="0" y="2361"/>
                  </a:lnTo>
                  <a:lnTo>
                    <a:pt x="1" y="2369"/>
                  </a:lnTo>
                  <a:lnTo>
                    <a:pt x="2" y="2376"/>
                  </a:lnTo>
                  <a:lnTo>
                    <a:pt x="3" y="2383"/>
                  </a:lnTo>
                  <a:lnTo>
                    <a:pt x="6" y="2390"/>
                  </a:lnTo>
                  <a:lnTo>
                    <a:pt x="10" y="2397"/>
                  </a:lnTo>
                  <a:lnTo>
                    <a:pt x="13" y="2403"/>
                  </a:lnTo>
                  <a:lnTo>
                    <a:pt x="17" y="2409"/>
                  </a:lnTo>
                  <a:lnTo>
                    <a:pt x="23" y="2414"/>
                  </a:lnTo>
                  <a:lnTo>
                    <a:pt x="28" y="2419"/>
                  </a:lnTo>
                  <a:lnTo>
                    <a:pt x="34" y="2424"/>
                  </a:lnTo>
                  <a:lnTo>
                    <a:pt x="41" y="2427"/>
                  </a:lnTo>
                  <a:lnTo>
                    <a:pt x="48" y="2431"/>
                  </a:lnTo>
                  <a:lnTo>
                    <a:pt x="57" y="2433"/>
                  </a:lnTo>
                  <a:lnTo>
                    <a:pt x="66" y="2435"/>
                  </a:lnTo>
                  <a:lnTo>
                    <a:pt x="75" y="2435"/>
                  </a:lnTo>
                  <a:lnTo>
                    <a:pt x="85" y="2435"/>
                  </a:lnTo>
                  <a:lnTo>
                    <a:pt x="99" y="2435"/>
                  </a:lnTo>
                  <a:lnTo>
                    <a:pt x="112" y="2434"/>
                  </a:lnTo>
                  <a:lnTo>
                    <a:pt x="126" y="2432"/>
                  </a:lnTo>
                  <a:lnTo>
                    <a:pt x="139" y="2431"/>
                  </a:lnTo>
                  <a:lnTo>
                    <a:pt x="168" y="2435"/>
                  </a:lnTo>
                  <a:lnTo>
                    <a:pt x="195" y="2440"/>
                  </a:lnTo>
                  <a:lnTo>
                    <a:pt x="221" y="2448"/>
                  </a:lnTo>
                  <a:lnTo>
                    <a:pt x="243" y="2458"/>
                  </a:lnTo>
                  <a:lnTo>
                    <a:pt x="265" y="2470"/>
                  </a:lnTo>
                  <a:lnTo>
                    <a:pt x="284" y="2484"/>
                  </a:lnTo>
                  <a:lnTo>
                    <a:pt x="302" y="2499"/>
                  </a:lnTo>
                  <a:lnTo>
                    <a:pt x="317" y="2515"/>
                  </a:lnTo>
                  <a:lnTo>
                    <a:pt x="330" y="2532"/>
                  </a:lnTo>
                  <a:lnTo>
                    <a:pt x="341" y="2551"/>
                  </a:lnTo>
                  <a:lnTo>
                    <a:pt x="350" y="2570"/>
                  </a:lnTo>
                  <a:lnTo>
                    <a:pt x="358" y="2591"/>
                  </a:lnTo>
                  <a:lnTo>
                    <a:pt x="363" y="2612"/>
                  </a:lnTo>
                  <a:lnTo>
                    <a:pt x="366" y="2633"/>
                  </a:lnTo>
                  <a:lnTo>
                    <a:pt x="367" y="2654"/>
                  </a:lnTo>
                  <a:lnTo>
                    <a:pt x="367" y="2675"/>
                  </a:lnTo>
                  <a:lnTo>
                    <a:pt x="364" y="2696"/>
                  </a:lnTo>
                  <a:lnTo>
                    <a:pt x="360" y="2717"/>
                  </a:lnTo>
                  <a:lnTo>
                    <a:pt x="353" y="2738"/>
                  </a:lnTo>
                  <a:lnTo>
                    <a:pt x="346" y="2757"/>
                  </a:lnTo>
                  <a:lnTo>
                    <a:pt x="335" y="2776"/>
                  </a:lnTo>
                  <a:lnTo>
                    <a:pt x="323" y="2795"/>
                  </a:lnTo>
                  <a:lnTo>
                    <a:pt x="309" y="2812"/>
                  </a:lnTo>
                  <a:lnTo>
                    <a:pt x="293" y="2828"/>
                  </a:lnTo>
                  <a:lnTo>
                    <a:pt x="276" y="2842"/>
                  </a:lnTo>
                  <a:lnTo>
                    <a:pt x="256" y="2855"/>
                  </a:lnTo>
                  <a:lnTo>
                    <a:pt x="235" y="2866"/>
                  </a:lnTo>
                  <a:lnTo>
                    <a:pt x="211" y="2877"/>
                  </a:lnTo>
                  <a:lnTo>
                    <a:pt x="185" y="2884"/>
                  </a:lnTo>
                  <a:lnTo>
                    <a:pt x="158" y="2889"/>
                  </a:lnTo>
                  <a:lnTo>
                    <a:pt x="129" y="2892"/>
                  </a:lnTo>
                  <a:lnTo>
                    <a:pt x="98" y="2892"/>
                  </a:lnTo>
                  <a:lnTo>
                    <a:pt x="88" y="2892"/>
                  </a:lnTo>
                  <a:lnTo>
                    <a:pt x="79" y="2893"/>
                  </a:lnTo>
                  <a:lnTo>
                    <a:pt x="69" y="2895"/>
                  </a:lnTo>
                  <a:lnTo>
                    <a:pt x="61" y="2898"/>
                  </a:lnTo>
                  <a:lnTo>
                    <a:pt x="54" y="2901"/>
                  </a:lnTo>
                  <a:lnTo>
                    <a:pt x="46" y="2905"/>
                  </a:lnTo>
                  <a:lnTo>
                    <a:pt x="40" y="2910"/>
                  </a:lnTo>
                  <a:lnTo>
                    <a:pt x="34" y="2916"/>
                  </a:lnTo>
                  <a:lnTo>
                    <a:pt x="29" y="2921"/>
                  </a:lnTo>
                  <a:lnTo>
                    <a:pt x="25" y="2928"/>
                  </a:lnTo>
                  <a:lnTo>
                    <a:pt x="22" y="2934"/>
                  </a:lnTo>
                  <a:lnTo>
                    <a:pt x="18" y="2941"/>
                  </a:lnTo>
                  <a:lnTo>
                    <a:pt x="16" y="2949"/>
                  </a:lnTo>
                  <a:lnTo>
                    <a:pt x="14" y="2956"/>
                  </a:lnTo>
                  <a:lnTo>
                    <a:pt x="13" y="2964"/>
                  </a:lnTo>
                  <a:lnTo>
                    <a:pt x="13" y="2971"/>
                  </a:lnTo>
                  <a:lnTo>
                    <a:pt x="13" y="2979"/>
                  </a:lnTo>
                  <a:lnTo>
                    <a:pt x="14" y="2987"/>
                  </a:lnTo>
                  <a:lnTo>
                    <a:pt x="16" y="2994"/>
                  </a:lnTo>
                  <a:lnTo>
                    <a:pt x="18" y="3002"/>
                  </a:lnTo>
                  <a:lnTo>
                    <a:pt x="22" y="3009"/>
                  </a:lnTo>
                  <a:lnTo>
                    <a:pt x="25" y="3016"/>
                  </a:lnTo>
                  <a:lnTo>
                    <a:pt x="29" y="3022"/>
                  </a:lnTo>
                  <a:lnTo>
                    <a:pt x="34" y="3029"/>
                  </a:lnTo>
                  <a:lnTo>
                    <a:pt x="40" y="3034"/>
                  </a:lnTo>
                  <a:lnTo>
                    <a:pt x="46" y="3040"/>
                  </a:lnTo>
                  <a:lnTo>
                    <a:pt x="54" y="3044"/>
                  </a:lnTo>
                  <a:lnTo>
                    <a:pt x="61" y="3048"/>
                  </a:lnTo>
                  <a:lnTo>
                    <a:pt x="69" y="3051"/>
                  </a:lnTo>
                  <a:lnTo>
                    <a:pt x="79" y="3054"/>
                  </a:lnTo>
                  <a:lnTo>
                    <a:pt x="88" y="3056"/>
                  </a:lnTo>
                  <a:lnTo>
                    <a:pt x="98" y="3056"/>
                  </a:lnTo>
                  <a:lnTo>
                    <a:pt x="120" y="3057"/>
                  </a:lnTo>
                  <a:lnTo>
                    <a:pt x="141" y="3056"/>
                  </a:lnTo>
                  <a:lnTo>
                    <a:pt x="162" y="3054"/>
                  </a:lnTo>
                  <a:lnTo>
                    <a:pt x="182" y="3052"/>
                  </a:lnTo>
                  <a:lnTo>
                    <a:pt x="204" y="3048"/>
                  </a:lnTo>
                  <a:lnTo>
                    <a:pt x="224" y="3044"/>
                  </a:lnTo>
                  <a:lnTo>
                    <a:pt x="243" y="3039"/>
                  </a:lnTo>
                  <a:lnTo>
                    <a:pt x="264" y="3033"/>
                  </a:lnTo>
                  <a:lnTo>
                    <a:pt x="283" y="3027"/>
                  </a:lnTo>
                  <a:lnTo>
                    <a:pt x="303" y="3019"/>
                  </a:lnTo>
                  <a:lnTo>
                    <a:pt x="321" y="3011"/>
                  </a:lnTo>
                  <a:lnTo>
                    <a:pt x="339" y="3002"/>
                  </a:lnTo>
                  <a:lnTo>
                    <a:pt x="358" y="2992"/>
                  </a:lnTo>
                  <a:lnTo>
                    <a:pt x="375" y="2982"/>
                  </a:lnTo>
                  <a:lnTo>
                    <a:pt x="392" y="2971"/>
                  </a:lnTo>
                  <a:lnTo>
                    <a:pt x="408" y="2959"/>
                  </a:lnTo>
                  <a:lnTo>
                    <a:pt x="423" y="2946"/>
                  </a:lnTo>
                  <a:lnTo>
                    <a:pt x="438" y="2933"/>
                  </a:lnTo>
                  <a:lnTo>
                    <a:pt x="452" y="2919"/>
                  </a:lnTo>
                  <a:lnTo>
                    <a:pt x="466" y="2905"/>
                  </a:lnTo>
                  <a:lnTo>
                    <a:pt x="479" y="2890"/>
                  </a:lnTo>
                  <a:lnTo>
                    <a:pt x="491" y="2873"/>
                  </a:lnTo>
                  <a:lnTo>
                    <a:pt x="502" y="2857"/>
                  </a:lnTo>
                  <a:lnTo>
                    <a:pt x="512" y="2840"/>
                  </a:lnTo>
                  <a:lnTo>
                    <a:pt x="520" y="2823"/>
                  </a:lnTo>
                  <a:lnTo>
                    <a:pt x="529" y="2805"/>
                  </a:lnTo>
                  <a:lnTo>
                    <a:pt x="535" y="2787"/>
                  </a:lnTo>
                  <a:lnTo>
                    <a:pt x="542" y="2768"/>
                  </a:lnTo>
                  <a:lnTo>
                    <a:pt x="546" y="2749"/>
                  </a:lnTo>
                  <a:lnTo>
                    <a:pt x="550" y="2729"/>
                  </a:lnTo>
                  <a:lnTo>
                    <a:pt x="552" y="2709"/>
                  </a:lnTo>
                  <a:lnTo>
                    <a:pt x="554" y="2688"/>
                  </a:lnTo>
                  <a:close/>
                </a:path>
              </a:pathLst>
            </a:custGeom>
            <a:grpFill/>
            <a:ln>
              <a:noFill/>
            </a:ln>
          </p:spPr>
          <p:txBody>
            <a:bodyPr/>
            <a:lstStyle/>
            <a:p>
              <a:pPr>
                <a:defRPr/>
              </a:pPr>
              <a:endParaRPr lang="zh-CN" altLang="en-US" sz="1350">
                <a:solidFill>
                  <a:prstClr val="black"/>
                </a:solidFill>
              </a:endParaRPr>
            </a:p>
          </p:txBody>
        </p:sp>
        <p:sp>
          <p:nvSpPr>
            <p:cNvPr id="74" name="淘宝店chenying0907 12"/>
            <p:cNvSpPr>
              <a:spLocks noEditPoints="1"/>
            </p:cNvSpPr>
            <p:nvPr/>
          </p:nvSpPr>
          <p:spPr bwMode="auto">
            <a:xfrm>
              <a:off x="3619501" y="2335213"/>
              <a:ext cx="88900" cy="90487"/>
            </a:xfrm>
            <a:custGeom>
              <a:avLst/>
              <a:gdLst>
                <a:gd name="T0" fmla="*/ 786 w 790"/>
                <a:gd name="T1" fmla="*/ 312 h 737"/>
                <a:gd name="T2" fmla="*/ 767 w 790"/>
                <a:gd name="T3" fmla="*/ 242 h 737"/>
                <a:gd name="T4" fmla="*/ 733 w 790"/>
                <a:gd name="T5" fmla="*/ 178 h 737"/>
                <a:gd name="T6" fmla="*/ 688 w 790"/>
                <a:gd name="T7" fmla="*/ 120 h 737"/>
                <a:gd name="T8" fmla="*/ 632 w 790"/>
                <a:gd name="T9" fmla="*/ 73 h 737"/>
                <a:gd name="T10" fmla="*/ 566 w 790"/>
                <a:gd name="T11" fmla="*/ 36 h 737"/>
                <a:gd name="T12" fmla="*/ 494 w 790"/>
                <a:gd name="T13" fmla="*/ 11 h 737"/>
                <a:gd name="T14" fmla="*/ 416 w 790"/>
                <a:gd name="T15" fmla="*/ 0 h 737"/>
                <a:gd name="T16" fmla="*/ 335 w 790"/>
                <a:gd name="T17" fmla="*/ 4 h 737"/>
                <a:gd name="T18" fmla="*/ 259 w 790"/>
                <a:gd name="T19" fmla="*/ 22 h 737"/>
                <a:gd name="T20" fmla="*/ 190 w 790"/>
                <a:gd name="T21" fmla="*/ 53 h 737"/>
                <a:gd name="T22" fmla="*/ 130 w 790"/>
                <a:gd name="T23" fmla="*/ 95 h 737"/>
                <a:gd name="T24" fmla="*/ 78 w 790"/>
                <a:gd name="T25" fmla="*/ 148 h 737"/>
                <a:gd name="T26" fmla="*/ 40 w 790"/>
                <a:gd name="T27" fmla="*/ 209 h 737"/>
                <a:gd name="T28" fmla="*/ 13 w 790"/>
                <a:gd name="T29" fmla="*/ 276 h 737"/>
                <a:gd name="T30" fmla="*/ 1 w 790"/>
                <a:gd name="T31" fmla="*/ 349 h 737"/>
                <a:gd name="T32" fmla="*/ 5 w 790"/>
                <a:gd name="T33" fmla="*/ 424 h 737"/>
                <a:gd name="T34" fmla="*/ 25 w 790"/>
                <a:gd name="T35" fmla="*/ 495 h 737"/>
                <a:gd name="T36" fmla="*/ 58 w 790"/>
                <a:gd name="T37" fmla="*/ 559 h 737"/>
                <a:gd name="T38" fmla="*/ 103 w 790"/>
                <a:gd name="T39" fmla="*/ 616 h 737"/>
                <a:gd name="T40" fmla="*/ 159 w 790"/>
                <a:gd name="T41" fmla="*/ 663 h 737"/>
                <a:gd name="T42" fmla="*/ 224 w 790"/>
                <a:gd name="T43" fmla="*/ 700 h 737"/>
                <a:gd name="T44" fmla="*/ 297 w 790"/>
                <a:gd name="T45" fmla="*/ 725 h 737"/>
                <a:gd name="T46" fmla="*/ 375 w 790"/>
                <a:gd name="T47" fmla="*/ 736 h 737"/>
                <a:gd name="T48" fmla="*/ 455 w 790"/>
                <a:gd name="T49" fmla="*/ 733 h 737"/>
                <a:gd name="T50" fmla="*/ 531 w 790"/>
                <a:gd name="T51" fmla="*/ 714 h 737"/>
                <a:gd name="T52" fmla="*/ 600 w 790"/>
                <a:gd name="T53" fmla="*/ 683 h 737"/>
                <a:gd name="T54" fmla="*/ 661 w 790"/>
                <a:gd name="T55" fmla="*/ 640 h 737"/>
                <a:gd name="T56" fmla="*/ 712 w 790"/>
                <a:gd name="T57" fmla="*/ 588 h 737"/>
                <a:gd name="T58" fmla="*/ 752 w 790"/>
                <a:gd name="T59" fmla="*/ 528 h 737"/>
                <a:gd name="T60" fmla="*/ 778 w 790"/>
                <a:gd name="T61" fmla="*/ 460 h 737"/>
                <a:gd name="T62" fmla="*/ 790 w 790"/>
                <a:gd name="T63" fmla="*/ 387 h 737"/>
                <a:gd name="T64" fmla="*/ 178 w 790"/>
                <a:gd name="T65" fmla="*/ 357 h 737"/>
                <a:gd name="T66" fmla="*/ 187 w 790"/>
                <a:gd name="T67" fmla="*/ 308 h 737"/>
                <a:gd name="T68" fmla="*/ 227 w 790"/>
                <a:gd name="T69" fmla="*/ 239 h 737"/>
                <a:gd name="T70" fmla="*/ 292 w 790"/>
                <a:gd name="T71" fmla="*/ 190 h 737"/>
                <a:gd name="T72" fmla="*/ 362 w 790"/>
                <a:gd name="T73" fmla="*/ 167 h 737"/>
                <a:gd name="T74" fmla="*/ 407 w 790"/>
                <a:gd name="T75" fmla="*/ 165 h 737"/>
                <a:gd name="T76" fmla="*/ 461 w 790"/>
                <a:gd name="T77" fmla="*/ 174 h 737"/>
                <a:gd name="T78" fmla="*/ 534 w 790"/>
                <a:gd name="T79" fmla="*/ 211 h 737"/>
                <a:gd name="T80" fmla="*/ 588 w 790"/>
                <a:gd name="T81" fmla="*/ 271 h 737"/>
                <a:gd name="T82" fmla="*/ 612 w 790"/>
                <a:gd name="T83" fmla="*/ 337 h 737"/>
                <a:gd name="T84" fmla="*/ 614 w 790"/>
                <a:gd name="T85" fmla="*/ 378 h 737"/>
                <a:gd name="T86" fmla="*/ 604 w 790"/>
                <a:gd name="T87" fmla="*/ 428 h 737"/>
                <a:gd name="T88" fmla="*/ 564 w 790"/>
                <a:gd name="T89" fmla="*/ 498 h 737"/>
                <a:gd name="T90" fmla="*/ 500 w 790"/>
                <a:gd name="T91" fmla="*/ 547 h 737"/>
                <a:gd name="T92" fmla="*/ 428 w 790"/>
                <a:gd name="T93" fmla="*/ 569 h 737"/>
                <a:gd name="T94" fmla="*/ 384 w 790"/>
                <a:gd name="T95" fmla="*/ 571 h 737"/>
                <a:gd name="T96" fmla="*/ 330 w 790"/>
                <a:gd name="T97" fmla="*/ 562 h 737"/>
                <a:gd name="T98" fmla="*/ 256 w 790"/>
                <a:gd name="T99" fmla="*/ 525 h 737"/>
                <a:gd name="T100" fmla="*/ 203 w 790"/>
                <a:gd name="T101" fmla="*/ 465 h 737"/>
                <a:gd name="T102" fmla="*/ 180 w 790"/>
                <a:gd name="T103" fmla="*/ 399 h 7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790" h="737">
                  <a:moveTo>
                    <a:pt x="790" y="368"/>
                  </a:moveTo>
                  <a:lnTo>
                    <a:pt x="790" y="349"/>
                  </a:lnTo>
                  <a:lnTo>
                    <a:pt x="788" y="330"/>
                  </a:lnTo>
                  <a:lnTo>
                    <a:pt x="786" y="312"/>
                  </a:lnTo>
                  <a:lnTo>
                    <a:pt x="783" y="294"/>
                  </a:lnTo>
                  <a:lnTo>
                    <a:pt x="778" y="276"/>
                  </a:lnTo>
                  <a:lnTo>
                    <a:pt x="773" y="259"/>
                  </a:lnTo>
                  <a:lnTo>
                    <a:pt x="767" y="242"/>
                  </a:lnTo>
                  <a:lnTo>
                    <a:pt x="759" y="225"/>
                  </a:lnTo>
                  <a:lnTo>
                    <a:pt x="752" y="209"/>
                  </a:lnTo>
                  <a:lnTo>
                    <a:pt x="743" y="193"/>
                  </a:lnTo>
                  <a:lnTo>
                    <a:pt x="733" y="178"/>
                  </a:lnTo>
                  <a:lnTo>
                    <a:pt x="724" y="163"/>
                  </a:lnTo>
                  <a:lnTo>
                    <a:pt x="712" y="148"/>
                  </a:lnTo>
                  <a:lnTo>
                    <a:pt x="700" y="133"/>
                  </a:lnTo>
                  <a:lnTo>
                    <a:pt x="688" y="120"/>
                  </a:lnTo>
                  <a:lnTo>
                    <a:pt x="675" y="107"/>
                  </a:lnTo>
                  <a:lnTo>
                    <a:pt x="661" y="95"/>
                  </a:lnTo>
                  <a:lnTo>
                    <a:pt x="647" y="84"/>
                  </a:lnTo>
                  <a:lnTo>
                    <a:pt x="632" y="73"/>
                  </a:lnTo>
                  <a:lnTo>
                    <a:pt x="616" y="62"/>
                  </a:lnTo>
                  <a:lnTo>
                    <a:pt x="600" y="53"/>
                  </a:lnTo>
                  <a:lnTo>
                    <a:pt x="584" y="44"/>
                  </a:lnTo>
                  <a:lnTo>
                    <a:pt x="566" y="36"/>
                  </a:lnTo>
                  <a:lnTo>
                    <a:pt x="549" y="28"/>
                  </a:lnTo>
                  <a:lnTo>
                    <a:pt x="531" y="22"/>
                  </a:lnTo>
                  <a:lnTo>
                    <a:pt x="512" y="16"/>
                  </a:lnTo>
                  <a:lnTo>
                    <a:pt x="494" y="11"/>
                  </a:lnTo>
                  <a:lnTo>
                    <a:pt x="475" y="7"/>
                  </a:lnTo>
                  <a:lnTo>
                    <a:pt x="455" y="4"/>
                  </a:lnTo>
                  <a:lnTo>
                    <a:pt x="436" y="1"/>
                  </a:lnTo>
                  <a:lnTo>
                    <a:pt x="416" y="0"/>
                  </a:lnTo>
                  <a:lnTo>
                    <a:pt x="395" y="0"/>
                  </a:lnTo>
                  <a:lnTo>
                    <a:pt x="375" y="0"/>
                  </a:lnTo>
                  <a:lnTo>
                    <a:pt x="355" y="1"/>
                  </a:lnTo>
                  <a:lnTo>
                    <a:pt x="335" y="4"/>
                  </a:lnTo>
                  <a:lnTo>
                    <a:pt x="315" y="7"/>
                  </a:lnTo>
                  <a:lnTo>
                    <a:pt x="297" y="11"/>
                  </a:lnTo>
                  <a:lnTo>
                    <a:pt x="278" y="16"/>
                  </a:lnTo>
                  <a:lnTo>
                    <a:pt x="259" y="22"/>
                  </a:lnTo>
                  <a:lnTo>
                    <a:pt x="242" y="28"/>
                  </a:lnTo>
                  <a:lnTo>
                    <a:pt x="224" y="36"/>
                  </a:lnTo>
                  <a:lnTo>
                    <a:pt x="207" y="44"/>
                  </a:lnTo>
                  <a:lnTo>
                    <a:pt x="190" y="53"/>
                  </a:lnTo>
                  <a:lnTo>
                    <a:pt x="174" y="62"/>
                  </a:lnTo>
                  <a:lnTo>
                    <a:pt x="159" y="73"/>
                  </a:lnTo>
                  <a:lnTo>
                    <a:pt x="144" y="84"/>
                  </a:lnTo>
                  <a:lnTo>
                    <a:pt x="130" y="95"/>
                  </a:lnTo>
                  <a:lnTo>
                    <a:pt x="116" y="107"/>
                  </a:lnTo>
                  <a:lnTo>
                    <a:pt x="103" y="120"/>
                  </a:lnTo>
                  <a:lnTo>
                    <a:pt x="90" y="133"/>
                  </a:lnTo>
                  <a:lnTo>
                    <a:pt x="78" y="148"/>
                  </a:lnTo>
                  <a:lnTo>
                    <a:pt x="68" y="163"/>
                  </a:lnTo>
                  <a:lnTo>
                    <a:pt x="58" y="178"/>
                  </a:lnTo>
                  <a:lnTo>
                    <a:pt x="48" y="193"/>
                  </a:lnTo>
                  <a:lnTo>
                    <a:pt x="40" y="209"/>
                  </a:lnTo>
                  <a:lnTo>
                    <a:pt x="31" y="225"/>
                  </a:lnTo>
                  <a:lnTo>
                    <a:pt x="25" y="242"/>
                  </a:lnTo>
                  <a:lnTo>
                    <a:pt x="18" y="259"/>
                  </a:lnTo>
                  <a:lnTo>
                    <a:pt x="13" y="276"/>
                  </a:lnTo>
                  <a:lnTo>
                    <a:pt x="8" y="294"/>
                  </a:lnTo>
                  <a:lnTo>
                    <a:pt x="5" y="312"/>
                  </a:lnTo>
                  <a:lnTo>
                    <a:pt x="2" y="330"/>
                  </a:lnTo>
                  <a:lnTo>
                    <a:pt x="1" y="349"/>
                  </a:lnTo>
                  <a:lnTo>
                    <a:pt x="0" y="368"/>
                  </a:lnTo>
                  <a:lnTo>
                    <a:pt x="1" y="387"/>
                  </a:lnTo>
                  <a:lnTo>
                    <a:pt x="2" y="405"/>
                  </a:lnTo>
                  <a:lnTo>
                    <a:pt x="5" y="424"/>
                  </a:lnTo>
                  <a:lnTo>
                    <a:pt x="8" y="443"/>
                  </a:lnTo>
                  <a:lnTo>
                    <a:pt x="13" y="460"/>
                  </a:lnTo>
                  <a:lnTo>
                    <a:pt x="18" y="478"/>
                  </a:lnTo>
                  <a:lnTo>
                    <a:pt x="25" y="495"/>
                  </a:lnTo>
                  <a:lnTo>
                    <a:pt x="31" y="512"/>
                  </a:lnTo>
                  <a:lnTo>
                    <a:pt x="40" y="528"/>
                  </a:lnTo>
                  <a:lnTo>
                    <a:pt x="48" y="544"/>
                  </a:lnTo>
                  <a:lnTo>
                    <a:pt x="58" y="559"/>
                  </a:lnTo>
                  <a:lnTo>
                    <a:pt x="68" y="574"/>
                  </a:lnTo>
                  <a:lnTo>
                    <a:pt x="78" y="588"/>
                  </a:lnTo>
                  <a:lnTo>
                    <a:pt x="90" y="602"/>
                  </a:lnTo>
                  <a:lnTo>
                    <a:pt x="103" y="616"/>
                  </a:lnTo>
                  <a:lnTo>
                    <a:pt x="116" y="628"/>
                  </a:lnTo>
                  <a:lnTo>
                    <a:pt x="130" y="640"/>
                  </a:lnTo>
                  <a:lnTo>
                    <a:pt x="144" y="652"/>
                  </a:lnTo>
                  <a:lnTo>
                    <a:pt x="159" y="663"/>
                  </a:lnTo>
                  <a:lnTo>
                    <a:pt x="174" y="673"/>
                  </a:lnTo>
                  <a:lnTo>
                    <a:pt x="190" y="683"/>
                  </a:lnTo>
                  <a:lnTo>
                    <a:pt x="207" y="692"/>
                  </a:lnTo>
                  <a:lnTo>
                    <a:pt x="224" y="700"/>
                  </a:lnTo>
                  <a:lnTo>
                    <a:pt x="242" y="707"/>
                  </a:lnTo>
                  <a:lnTo>
                    <a:pt x="259" y="714"/>
                  </a:lnTo>
                  <a:lnTo>
                    <a:pt x="278" y="719"/>
                  </a:lnTo>
                  <a:lnTo>
                    <a:pt x="297" y="725"/>
                  </a:lnTo>
                  <a:lnTo>
                    <a:pt x="315" y="729"/>
                  </a:lnTo>
                  <a:lnTo>
                    <a:pt x="335" y="733"/>
                  </a:lnTo>
                  <a:lnTo>
                    <a:pt x="355" y="735"/>
                  </a:lnTo>
                  <a:lnTo>
                    <a:pt x="375" y="736"/>
                  </a:lnTo>
                  <a:lnTo>
                    <a:pt x="395" y="737"/>
                  </a:lnTo>
                  <a:lnTo>
                    <a:pt x="416" y="736"/>
                  </a:lnTo>
                  <a:lnTo>
                    <a:pt x="436" y="735"/>
                  </a:lnTo>
                  <a:lnTo>
                    <a:pt x="455" y="733"/>
                  </a:lnTo>
                  <a:lnTo>
                    <a:pt x="475" y="729"/>
                  </a:lnTo>
                  <a:lnTo>
                    <a:pt x="494" y="725"/>
                  </a:lnTo>
                  <a:lnTo>
                    <a:pt x="512" y="719"/>
                  </a:lnTo>
                  <a:lnTo>
                    <a:pt x="531" y="714"/>
                  </a:lnTo>
                  <a:lnTo>
                    <a:pt x="549" y="707"/>
                  </a:lnTo>
                  <a:lnTo>
                    <a:pt x="566" y="700"/>
                  </a:lnTo>
                  <a:lnTo>
                    <a:pt x="584" y="692"/>
                  </a:lnTo>
                  <a:lnTo>
                    <a:pt x="600" y="683"/>
                  </a:lnTo>
                  <a:lnTo>
                    <a:pt x="616" y="673"/>
                  </a:lnTo>
                  <a:lnTo>
                    <a:pt x="632" y="663"/>
                  </a:lnTo>
                  <a:lnTo>
                    <a:pt x="647" y="652"/>
                  </a:lnTo>
                  <a:lnTo>
                    <a:pt x="661" y="640"/>
                  </a:lnTo>
                  <a:lnTo>
                    <a:pt x="675" y="628"/>
                  </a:lnTo>
                  <a:lnTo>
                    <a:pt x="688" y="616"/>
                  </a:lnTo>
                  <a:lnTo>
                    <a:pt x="700" y="602"/>
                  </a:lnTo>
                  <a:lnTo>
                    <a:pt x="712" y="588"/>
                  </a:lnTo>
                  <a:lnTo>
                    <a:pt x="724" y="574"/>
                  </a:lnTo>
                  <a:lnTo>
                    <a:pt x="733" y="559"/>
                  </a:lnTo>
                  <a:lnTo>
                    <a:pt x="743" y="544"/>
                  </a:lnTo>
                  <a:lnTo>
                    <a:pt x="752" y="528"/>
                  </a:lnTo>
                  <a:lnTo>
                    <a:pt x="759" y="512"/>
                  </a:lnTo>
                  <a:lnTo>
                    <a:pt x="767" y="495"/>
                  </a:lnTo>
                  <a:lnTo>
                    <a:pt x="773" y="478"/>
                  </a:lnTo>
                  <a:lnTo>
                    <a:pt x="778" y="460"/>
                  </a:lnTo>
                  <a:lnTo>
                    <a:pt x="783" y="443"/>
                  </a:lnTo>
                  <a:lnTo>
                    <a:pt x="786" y="424"/>
                  </a:lnTo>
                  <a:lnTo>
                    <a:pt x="788" y="405"/>
                  </a:lnTo>
                  <a:lnTo>
                    <a:pt x="790" y="387"/>
                  </a:lnTo>
                  <a:lnTo>
                    <a:pt x="790" y="368"/>
                  </a:lnTo>
                  <a:close/>
                  <a:moveTo>
                    <a:pt x="178" y="368"/>
                  </a:moveTo>
                  <a:lnTo>
                    <a:pt x="178" y="368"/>
                  </a:lnTo>
                  <a:lnTo>
                    <a:pt x="178" y="357"/>
                  </a:lnTo>
                  <a:lnTo>
                    <a:pt x="179" y="347"/>
                  </a:lnTo>
                  <a:lnTo>
                    <a:pt x="180" y="337"/>
                  </a:lnTo>
                  <a:lnTo>
                    <a:pt x="182" y="327"/>
                  </a:lnTo>
                  <a:lnTo>
                    <a:pt x="187" y="308"/>
                  </a:lnTo>
                  <a:lnTo>
                    <a:pt x="195" y="289"/>
                  </a:lnTo>
                  <a:lnTo>
                    <a:pt x="203" y="271"/>
                  </a:lnTo>
                  <a:lnTo>
                    <a:pt x="214" y="254"/>
                  </a:lnTo>
                  <a:lnTo>
                    <a:pt x="227" y="239"/>
                  </a:lnTo>
                  <a:lnTo>
                    <a:pt x="241" y="224"/>
                  </a:lnTo>
                  <a:lnTo>
                    <a:pt x="256" y="211"/>
                  </a:lnTo>
                  <a:lnTo>
                    <a:pt x="273" y="200"/>
                  </a:lnTo>
                  <a:lnTo>
                    <a:pt x="292" y="190"/>
                  </a:lnTo>
                  <a:lnTo>
                    <a:pt x="310" y="181"/>
                  </a:lnTo>
                  <a:lnTo>
                    <a:pt x="330" y="174"/>
                  </a:lnTo>
                  <a:lnTo>
                    <a:pt x="351" y="169"/>
                  </a:lnTo>
                  <a:lnTo>
                    <a:pt x="362" y="167"/>
                  </a:lnTo>
                  <a:lnTo>
                    <a:pt x="374" y="166"/>
                  </a:lnTo>
                  <a:lnTo>
                    <a:pt x="384" y="165"/>
                  </a:lnTo>
                  <a:lnTo>
                    <a:pt x="395" y="165"/>
                  </a:lnTo>
                  <a:lnTo>
                    <a:pt x="407" y="165"/>
                  </a:lnTo>
                  <a:lnTo>
                    <a:pt x="418" y="166"/>
                  </a:lnTo>
                  <a:lnTo>
                    <a:pt x="428" y="167"/>
                  </a:lnTo>
                  <a:lnTo>
                    <a:pt x="439" y="169"/>
                  </a:lnTo>
                  <a:lnTo>
                    <a:pt x="461" y="174"/>
                  </a:lnTo>
                  <a:lnTo>
                    <a:pt x="480" y="181"/>
                  </a:lnTo>
                  <a:lnTo>
                    <a:pt x="500" y="190"/>
                  </a:lnTo>
                  <a:lnTo>
                    <a:pt x="518" y="200"/>
                  </a:lnTo>
                  <a:lnTo>
                    <a:pt x="534" y="211"/>
                  </a:lnTo>
                  <a:lnTo>
                    <a:pt x="550" y="224"/>
                  </a:lnTo>
                  <a:lnTo>
                    <a:pt x="564" y="239"/>
                  </a:lnTo>
                  <a:lnTo>
                    <a:pt x="576" y="254"/>
                  </a:lnTo>
                  <a:lnTo>
                    <a:pt x="588" y="271"/>
                  </a:lnTo>
                  <a:lnTo>
                    <a:pt x="596" y="289"/>
                  </a:lnTo>
                  <a:lnTo>
                    <a:pt x="604" y="308"/>
                  </a:lnTo>
                  <a:lnTo>
                    <a:pt x="609" y="327"/>
                  </a:lnTo>
                  <a:lnTo>
                    <a:pt x="612" y="337"/>
                  </a:lnTo>
                  <a:lnTo>
                    <a:pt x="613" y="347"/>
                  </a:lnTo>
                  <a:lnTo>
                    <a:pt x="614" y="357"/>
                  </a:lnTo>
                  <a:lnTo>
                    <a:pt x="614" y="368"/>
                  </a:lnTo>
                  <a:lnTo>
                    <a:pt x="614" y="378"/>
                  </a:lnTo>
                  <a:lnTo>
                    <a:pt x="613" y="388"/>
                  </a:lnTo>
                  <a:lnTo>
                    <a:pt x="612" y="399"/>
                  </a:lnTo>
                  <a:lnTo>
                    <a:pt x="609" y="409"/>
                  </a:lnTo>
                  <a:lnTo>
                    <a:pt x="604" y="428"/>
                  </a:lnTo>
                  <a:lnTo>
                    <a:pt x="596" y="448"/>
                  </a:lnTo>
                  <a:lnTo>
                    <a:pt x="588" y="465"/>
                  </a:lnTo>
                  <a:lnTo>
                    <a:pt x="576" y="482"/>
                  </a:lnTo>
                  <a:lnTo>
                    <a:pt x="564" y="498"/>
                  </a:lnTo>
                  <a:lnTo>
                    <a:pt x="550" y="512"/>
                  </a:lnTo>
                  <a:lnTo>
                    <a:pt x="534" y="525"/>
                  </a:lnTo>
                  <a:lnTo>
                    <a:pt x="518" y="537"/>
                  </a:lnTo>
                  <a:lnTo>
                    <a:pt x="500" y="547"/>
                  </a:lnTo>
                  <a:lnTo>
                    <a:pt x="480" y="556"/>
                  </a:lnTo>
                  <a:lnTo>
                    <a:pt x="461" y="562"/>
                  </a:lnTo>
                  <a:lnTo>
                    <a:pt x="439" y="567"/>
                  </a:lnTo>
                  <a:lnTo>
                    <a:pt x="428" y="569"/>
                  </a:lnTo>
                  <a:lnTo>
                    <a:pt x="418" y="571"/>
                  </a:lnTo>
                  <a:lnTo>
                    <a:pt x="407" y="571"/>
                  </a:lnTo>
                  <a:lnTo>
                    <a:pt x="395" y="572"/>
                  </a:lnTo>
                  <a:lnTo>
                    <a:pt x="384" y="571"/>
                  </a:lnTo>
                  <a:lnTo>
                    <a:pt x="374" y="571"/>
                  </a:lnTo>
                  <a:lnTo>
                    <a:pt x="362" y="569"/>
                  </a:lnTo>
                  <a:lnTo>
                    <a:pt x="351" y="567"/>
                  </a:lnTo>
                  <a:lnTo>
                    <a:pt x="330" y="562"/>
                  </a:lnTo>
                  <a:lnTo>
                    <a:pt x="310" y="556"/>
                  </a:lnTo>
                  <a:lnTo>
                    <a:pt x="292" y="547"/>
                  </a:lnTo>
                  <a:lnTo>
                    <a:pt x="273" y="537"/>
                  </a:lnTo>
                  <a:lnTo>
                    <a:pt x="256" y="525"/>
                  </a:lnTo>
                  <a:lnTo>
                    <a:pt x="241" y="512"/>
                  </a:lnTo>
                  <a:lnTo>
                    <a:pt x="227" y="498"/>
                  </a:lnTo>
                  <a:lnTo>
                    <a:pt x="214" y="482"/>
                  </a:lnTo>
                  <a:lnTo>
                    <a:pt x="203" y="465"/>
                  </a:lnTo>
                  <a:lnTo>
                    <a:pt x="195" y="448"/>
                  </a:lnTo>
                  <a:lnTo>
                    <a:pt x="187" y="428"/>
                  </a:lnTo>
                  <a:lnTo>
                    <a:pt x="182" y="409"/>
                  </a:lnTo>
                  <a:lnTo>
                    <a:pt x="180" y="399"/>
                  </a:lnTo>
                  <a:lnTo>
                    <a:pt x="179" y="388"/>
                  </a:lnTo>
                  <a:lnTo>
                    <a:pt x="178" y="378"/>
                  </a:lnTo>
                  <a:lnTo>
                    <a:pt x="178" y="368"/>
                  </a:lnTo>
                  <a:close/>
                </a:path>
              </a:pathLst>
            </a:custGeom>
            <a:grpFill/>
            <a:ln>
              <a:noFill/>
            </a:ln>
          </p:spPr>
          <p:txBody>
            <a:bodyPr/>
            <a:lstStyle/>
            <a:p>
              <a:pPr>
                <a:defRPr/>
              </a:pPr>
              <a:endParaRPr lang="zh-CN" altLang="en-US" sz="1350">
                <a:solidFill>
                  <a:prstClr val="black"/>
                </a:solidFill>
              </a:endParaRPr>
            </a:p>
          </p:txBody>
        </p:sp>
      </p:grpSp>
      <p:grpSp>
        <p:nvGrpSpPr>
          <p:cNvPr id="8" name="淘宝店chenying0907 2"/>
          <p:cNvGrpSpPr>
            <a:grpSpLocks/>
          </p:cNvGrpSpPr>
          <p:nvPr/>
        </p:nvGrpSpPr>
        <p:grpSpPr bwMode="auto">
          <a:xfrm>
            <a:off x="1485900" y="1520428"/>
            <a:ext cx="1939529" cy="1879997"/>
            <a:chOff x="1485299" y="1521401"/>
            <a:chExt cx="1940043" cy="1879681"/>
          </a:xfrm>
        </p:grpSpPr>
        <p:grpSp>
          <p:nvGrpSpPr>
            <p:cNvPr id="46090" name="淘宝店chenying0907 3"/>
            <p:cNvGrpSpPr>
              <a:grpSpLocks/>
            </p:cNvGrpSpPr>
            <p:nvPr/>
          </p:nvGrpSpPr>
          <p:grpSpPr bwMode="auto">
            <a:xfrm>
              <a:off x="2357053" y="2059472"/>
              <a:ext cx="1068289" cy="1097483"/>
              <a:chOff x="1228725" y="1903763"/>
              <a:chExt cx="684213" cy="702912"/>
            </a:xfrm>
          </p:grpSpPr>
          <p:sp>
            <p:nvSpPr>
              <p:cNvPr id="46092" name="淘宝店chenying0907 36"/>
              <p:cNvSpPr>
                <a:spLocks/>
              </p:cNvSpPr>
              <p:nvPr/>
            </p:nvSpPr>
            <p:spPr bwMode="auto">
              <a:xfrm>
                <a:off x="1228725" y="1924050"/>
                <a:ext cx="684213" cy="682625"/>
              </a:xfrm>
              <a:custGeom>
                <a:avLst/>
                <a:gdLst>
                  <a:gd name="T0" fmla="*/ 2147483647 w 9473"/>
                  <a:gd name="T1" fmla="*/ 2147483647 h 9462"/>
                  <a:gd name="T2" fmla="*/ 2147483647 w 9473"/>
                  <a:gd name="T3" fmla="*/ 2147483647 h 9462"/>
                  <a:gd name="T4" fmla="*/ 2147483647 w 9473"/>
                  <a:gd name="T5" fmla="*/ 2147483647 h 9462"/>
                  <a:gd name="T6" fmla="*/ 2147483647 w 9473"/>
                  <a:gd name="T7" fmla="*/ 2147483647 h 9462"/>
                  <a:gd name="T8" fmla="*/ 2147483647 w 9473"/>
                  <a:gd name="T9" fmla="*/ 2147483647 h 9462"/>
                  <a:gd name="T10" fmla="*/ 2147483647 w 9473"/>
                  <a:gd name="T11" fmla="*/ 2147483647 h 9462"/>
                  <a:gd name="T12" fmla="*/ 2147483647 w 9473"/>
                  <a:gd name="T13" fmla="*/ 2147483647 h 9462"/>
                  <a:gd name="T14" fmla="*/ 2147483647 w 9473"/>
                  <a:gd name="T15" fmla="*/ 2147483647 h 9462"/>
                  <a:gd name="T16" fmla="*/ 2147483647 w 9473"/>
                  <a:gd name="T17" fmla="*/ 2147483647 h 9462"/>
                  <a:gd name="T18" fmla="*/ 2147483647 w 9473"/>
                  <a:gd name="T19" fmla="*/ 2147483647 h 9462"/>
                  <a:gd name="T20" fmla="*/ 2147483647 w 9473"/>
                  <a:gd name="T21" fmla="*/ 2147483647 h 9462"/>
                  <a:gd name="T22" fmla="*/ 2147483647 w 9473"/>
                  <a:gd name="T23" fmla="*/ 2147483647 h 9462"/>
                  <a:gd name="T24" fmla="*/ 2147483647 w 9473"/>
                  <a:gd name="T25" fmla="*/ 2147483647 h 9462"/>
                  <a:gd name="T26" fmla="*/ 2147483647 w 9473"/>
                  <a:gd name="T27" fmla="*/ 2147483647 h 9462"/>
                  <a:gd name="T28" fmla="*/ 2147483647 w 9473"/>
                  <a:gd name="T29" fmla="*/ 2147483647 h 9462"/>
                  <a:gd name="T30" fmla="*/ 2147483647 w 9473"/>
                  <a:gd name="T31" fmla="*/ 2147483647 h 9462"/>
                  <a:gd name="T32" fmla="*/ 2147483647 w 9473"/>
                  <a:gd name="T33" fmla="*/ 2147483647 h 9462"/>
                  <a:gd name="T34" fmla="*/ 2147483647 w 9473"/>
                  <a:gd name="T35" fmla="*/ 2147483647 h 9462"/>
                  <a:gd name="T36" fmla="*/ 2147483647 w 9473"/>
                  <a:gd name="T37" fmla="*/ 2147483647 h 9462"/>
                  <a:gd name="T38" fmla="*/ 2147483647 w 9473"/>
                  <a:gd name="T39" fmla="*/ 2147483647 h 9462"/>
                  <a:gd name="T40" fmla="*/ 2147483647 w 9473"/>
                  <a:gd name="T41" fmla="*/ 2147483647 h 9462"/>
                  <a:gd name="T42" fmla="*/ 2147483647 w 9473"/>
                  <a:gd name="T43" fmla="*/ 2147483647 h 9462"/>
                  <a:gd name="T44" fmla="*/ 2147483647 w 9473"/>
                  <a:gd name="T45" fmla="*/ 2147483647 h 9462"/>
                  <a:gd name="T46" fmla="*/ 2147483647 w 9473"/>
                  <a:gd name="T47" fmla="*/ 2147483647 h 9462"/>
                  <a:gd name="T48" fmla="*/ 2147483647 w 9473"/>
                  <a:gd name="T49" fmla="*/ 2147483647 h 9462"/>
                  <a:gd name="T50" fmla="*/ 2147483647 w 9473"/>
                  <a:gd name="T51" fmla="*/ 2147483647 h 9462"/>
                  <a:gd name="T52" fmla="*/ 2147483647 w 9473"/>
                  <a:gd name="T53" fmla="*/ 2147483647 h 9462"/>
                  <a:gd name="T54" fmla="*/ 2147483647 w 9473"/>
                  <a:gd name="T55" fmla="*/ 2147483647 h 9462"/>
                  <a:gd name="T56" fmla="*/ 2147483647 w 9473"/>
                  <a:gd name="T57" fmla="*/ 2147483647 h 9462"/>
                  <a:gd name="T58" fmla="*/ 2147483647 w 9473"/>
                  <a:gd name="T59" fmla="*/ 2147483647 h 9462"/>
                  <a:gd name="T60" fmla="*/ 2147483647 w 9473"/>
                  <a:gd name="T61" fmla="*/ 2147483647 h 9462"/>
                  <a:gd name="T62" fmla="*/ 2147483647 w 9473"/>
                  <a:gd name="T63" fmla="*/ 2147483647 h 9462"/>
                  <a:gd name="T64" fmla="*/ 2147483647 w 9473"/>
                  <a:gd name="T65" fmla="*/ 2147483647 h 9462"/>
                  <a:gd name="T66" fmla="*/ 2147483647 w 9473"/>
                  <a:gd name="T67" fmla="*/ 2147483647 h 9462"/>
                  <a:gd name="T68" fmla="*/ 2147483647 w 9473"/>
                  <a:gd name="T69" fmla="*/ 2147483647 h 9462"/>
                  <a:gd name="T70" fmla="*/ 2147483647 w 9473"/>
                  <a:gd name="T71" fmla="*/ 2147483647 h 9462"/>
                  <a:gd name="T72" fmla="*/ 2147483647 w 9473"/>
                  <a:gd name="T73" fmla="*/ 2147483647 h 9462"/>
                  <a:gd name="T74" fmla="*/ 2147483647 w 9473"/>
                  <a:gd name="T75" fmla="*/ 2147483647 h 9462"/>
                  <a:gd name="T76" fmla="*/ 2147483647 w 9473"/>
                  <a:gd name="T77" fmla="*/ 2147483647 h 9462"/>
                  <a:gd name="T78" fmla="*/ 2147483647 w 9473"/>
                  <a:gd name="T79" fmla="*/ 2147483647 h 9462"/>
                  <a:gd name="T80" fmla="*/ 2147483647 w 9473"/>
                  <a:gd name="T81" fmla="*/ 2147483647 h 9462"/>
                  <a:gd name="T82" fmla="*/ 2147483647 w 9473"/>
                  <a:gd name="T83" fmla="*/ 2147483647 h 9462"/>
                  <a:gd name="T84" fmla="*/ 2147483647 w 9473"/>
                  <a:gd name="T85" fmla="*/ 0 h 9462"/>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9473"/>
                  <a:gd name="T130" fmla="*/ 0 h 9462"/>
                  <a:gd name="T131" fmla="*/ 9473 w 9473"/>
                  <a:gd name="T132" fmla="*/ 9462 h 9462"/>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9473" h="9462">
                    <a:moveTo>
                      <a:pt x="4736" y="0"/>
                    </a:moveTo>
                    <a:lnTo>
                      <a:pt x="4980" y="6"/>
                    </a:lnTo>
                    <a:lnTo>
                      <a:pt x="5221" y="24"/>
                    </a:lnTo>
                    <a:lnTo>
                      <a:pt x="5457" y="54"/>
                    </a:lnTo>
                    <a:lnTo>
                      <a:pt x="5691" y="97"/>
                    </a:lnTo>
                    <a:lnTo>
                      <a:pt x="5920" y="149"/>
                    </a:lnTo>
                    <a:lnTo>
                      <a:pt x="6145" y="213"/>
                    </a:lnTo>
                    <a:lnTo>
                      <a:pt x="6365" y="287"/>
                    </a:lnTo>
                    <a:lnTo>
                      <a:pt x="6580" y="372"/>
                    </a:lnTo>
                    <a:lnTo>
                      <a:pt x="6790" y="467"/>
                    </a:lnTo>
                    <a:lnTo>
                      <a:pt x="6994" y="571"/>
                    </a:lnTo>
                    <a:lnTo>
                      <a:pt x="7193" y="685"/>
                    </a:lnTo>
                    <a:lnTo>
                      <a:pt x="7385" y="808"/>
                    </a:lnTo>
                    <a:lnTo>
                      <a:pt x="7570" y="940"/>
                    </a:lnTo>
                    <a:lnTo>
                      <a:pt x="7749" y="1081"/>
                    </a:lnTo>
                    <a:lnTo>
                      <a:pt x="7921" y="1229"/>
                    </a:lnTo>
                    <a:lnTo>
                      <a:pt x="8086" y="1386"/>
                    </a:lnTo>
                    <a:lnTo>
                      <a:pt x="8242" y="1550"/>
                    </a:lnTo>
                    <a:lnTo>
                      <a:pt x="8391" y="1721"/>
                    </a:lnTo>
                    <a:lnTo>
                      <a:pt x="8532" y="1901"/>
                    </a:lnTo>
                    <a:lnTo>
                      <a:pt x="8664" y="2086"/>
                    </a:lnTo>
                    <a:lnTo>
                      <a:pt x="8787" y="2278"/>
                    </a:lnTo>
                    <a:lnTo>
                      <a:pt x="8902" y="2476"/>
                    </a:lnTo>
                    <a:lnTo>
                      <a:pt x="9006" y="2681"/>
                    </a:lnTo>
                    <a:lnTo>
                      <a:pt x="9101" y="2890"/>
                    </a:lnTo>
                    <a:lnTo>
                      <a:pt x="9185" y="3105"/>
                    </a:lnTo>
                    <a:lnTo>
                      <a:pt x="9260" y="3324"/>
                    </a:lnTo>
                    <a:lnTo>
                      <a:pt x="9324" y="3549"/>
                    </a:lnTo>
                    <a:lnTo>
                      <a:pt x="9377" y="3778"/>
                    </a:lnTo>
                    <a:lnTo>
                      <a:pt x="9419" y="4011"/>
                    </a:lnTo>
                    <a:lnTo>
                      <a:pt x="9449" y="4247"/>
                    </a:lnTo>
                    <a:lnTo>
                      <a:pt x="9467" y="4488"/>
                    </a:lnTo>
                    <a:lnTo>
                      <a:pt x="9473" y="4731"/>
                    </a:lnTo>
                    <a:lnTo>
                      <a:pt x="9467" y="4975"/>
                    </a:lnTo>
                    <a:lnTo>
                      <a:pt x="9449" y="5215"/>
                    </a:lnTo>
                    <a:lnTo>
                      <a:pt x="9419" y="5452"/>
                    </a:lnTo>
                    <a:lnTo>
                      <a:pt x="9377" y="5685"/>
                    </a:lnTo>
                    <a:lnTo>
                      <a:pt x="9324" y="5913"/>
                    </a:lnTo>
                    <a:lnTo>
                      <a:pt x="9260" y="6138"/>
                    </a:lnTo>
                    <a:lnTo>
                      <a:pt x="9185" y="6358"/>
                    </a:lnTo>
                    <a:lnTo>
                      <a:pt x="9101" y="6573"/>
                    </a:lnTo>
                    <a:lnTo>
                      <a:pt x="9006" y="6782"/>
                    </a:lnTo>
                    <a:lnTo>
                      <a:pt x="8902" y="6986"/>
                    </a:lnTo>
                    <a:lnTo>
                      <a:pt x="8787" y="7185"/>
                    </a:lnTo>
                    <a:lnTo>
                      <a:pt x="8664" y="7377"/>
                    </a:lnTo>
                    <a:lnTo>
                      <a:pt x="8532" y="7562"/>
                    </a:lnTo>
                    <a:lnTo>
                      <a:pt x="8391" y="7740"/>
                    </a:lnTo>
                    <a:lnTo>
                      <a:pt x="8242" y="7913"/>
                    </a:lnTo>
                    <a:lnTo>
                      <a:pt x="8086" y="8077"/>
                    </a:lnTo>
                    <a:lnTo>
                      <a:pt x="7921" y="8233"/>
                    </a:lnTo>
                    <a:lnTo>
                      <a:pt x="7749" y="8382"/>
                    </a:lnTo>
                    <a:lnTo>
                      <a:pt x="7570" y="8522"/>
                    </a:lnTo>
                    <a:lnTo>
                      <a:pt x="7385" y="8654"/>
                    </a:lnTo>
                    <a:lnTo>
                      <a:pt x="7193" y="8778"/>
                    </a:lnTo>
                    <a:lnTo>
                      <a:pt x="6994" y="8892"/>
                    </a:lnTo>
                    <a:lnTo>
                      <a:pt x="6790" y="8996"/>
                    </a:lnTo>
                    <a:lnTo>
                      <a:pt x="6580" y="9091"/>
                    </a:lnTo>
                    <a:lnTo>
                      <a:pt x="6365" y="9175"/>
                    </a:lnTo>
                    <a:lnTo>
                      <a:pt x="6145" y="9250"/>
                    </a:lnTo>
                    <a:lnTo>
                      <a:pt x="5920" y="9313"/>
                    </a:lnTo>
                    <a:lnTo>
                      <a:pt x="5691" y="9366"/>
                    </a:lnTo>
                    <a:lnTo>
                      <a:pt x="5457" y="9408"/>
                    </a:lnTo>
                    <a:lnTo>
                      <a:pt x="5221" y="9438"/>
                    </a:lnTo>
                    <a:lnTo>
                      <a:pt x="4980" y="9456"/>
                    </a:lnTo>
                    <a:lnTo>
                      <a:pt x="4736" y="9462"/>
                    </a:lnTo>
                    <a:lnTo>
                      <a:pt x="4492" y="9456"/>
                    </a:lnTo>
                    <a:lnTo>
                      <a:pt x="4252" y="9438"/>
                    </a:lnTo>
                    <a:lnTo>
                      <a:pt x="4015" y="9408"/>
                    </a:lnTo>
                    <a:lnTo>
                      <a:pt x="3782" y="9366"/>
                    </a:lnTo>
                    <a:lnTo>
                      <a:pt x="3552" y="9313"/>
                    </a:lnTo>
                    <a:lnTo>
                      <a:pt x="3327" y="9250"/>
                    </a:lnTo>
                    <a:lnTo>
                      <a:pt x="3108" y="9175"/>
                    </a:lnTo>
                    <a:lnTo>
                      <a:pt x="2892" y="9091"/>
                    </a:lnTo>
                    <a:lnTo>
                      <a:pt x="2683" y="8996"/>
                    </a:lnTo>
                    <a:lnTo>
                      <a:pt x="2478" y="8892"/>
                    </a:lnTo>
                    <a:lnTo>
                      <a:pt x="2280" y="8778"/>
                    </a:lnTo>
                    <a:lnTo>
                      <a:pt x="2088" y="8654"/>
                    </a:lnTo>
                    <a:lnTo>
                      <a:pt x="1902" y="8522"/>
                    </a:lnTo>
                    <a:lnTo>
                      <a:pt x="1724" y="8382"/>
                    </a:lnTo>
                    <a:lnTo>
                      <a:pt x="1551" y="8233"/>
                    </a:lnTo>
                    <a:lnTo>
                      <a:pt x="1387" y="8077"/>
                    </a:lnTo>
                    <a:lnTo>
                      <a:pt x="1230" y="7913"/>
                    </a:lnTo>
                    <a:lnTo>
                      <a:pt x="1081" y="7740"/>
                    </a:lnTo>
                    <a:lnTo>
                      <a:pt x="941" y="7562"/>
                    </a:lnTo>
                    <a:lnTo>
                      <a:pt x="808" y="7377"/>
                    </a:lnTo>
                    <a:lnTo>
                      <a:pt x="685" y="7185"/>
                    </a:lnTo>
                    <a:lnTo>
                      <a:pt x="571" y="6986"/>
                    </a:lnTo>
                    <a:lnTo>
                      <a:pt x="467" y="6782"/>
                    </a:lnTo>
                    <a:lnTo>
                      <a:pt x="371" y="6573"/>
                    </a:lnTo>
                    <a:lnTo>
                      <a:pt x="287" y="6358"/>
                    </a:lnTo>
                    <a:lnTo>
                      <a:pt x="212" y="6138"/>
                    </a:lnTo>
                    <a:lnTo>
                      <a:pt x="149" y="5913"/>
                    </a:lnTo>
                    <a:lnTo>
                      <a:pt x="96" y="5685"/>
                    </a:lnTo>
                    <a:lnTo>
                      <a:pt x="54" y="5452"/>
                    </a:lnTo>
                    <a:lnTo>
                      <a:pt x="24" y="5215"/>
                    </a:lnTo>
                    <a:lnTo>
                      <a:pt x="6" y="4975"/>
                    </a:lnTo>
                    <a:lnTo>
                      <a:pt x="0" y="4731"/>
                    </a:lnTo>
                    <a:lnTo>
                      <a:pt x="6" y="4488"/>
                    </a:lnTo>
                    <a:lnTo>
                      <a:pt x="24" y="4247"/>
                    </a:lnTo>
                    <a:lnTo>
                      <a:pt x="54" y="4011"/>
                    </a:lnTo>
                    <a:lnTo>
                      <a:pt x="96" y="3778"/>
                    </a:lnTo>
                    <a:lnTo>
                      <a:pt x="149" y="3549"/>
                    </a:lnTo>
                    <a:lnTo>
                      <a:pt x="212" y="3324"/>
                    </a:lnTo>
                    <a:lnTo>
                      <a:pt x="287" y="3105"/>
                    </a:lnTo>
                    <a:lnTo>
                      <a:pt x="371" y="2890"/>
                    </a:lnTo>
                    <a:lnTo>
                      <a:pt x="467" y="2681"/>
                    </a:lnTo>
                    <a:lnTo>
                      <a:pt x="571" y="2476"/>
                    </a:lnTo>
                    <a:lnTo>
                      <a:pt x="685" y="2278"/>
                    </a:lnTo>
                    <a:lnTo>
                      <a:pt x="808" y="2086"/>
                    </a:lnTo>
                    <a:lnTo>
                      <a:pt x="941" y="1901"/>
                    </a:lnTo>
                    <a:lnTo>
                      <a:pt x="1081" y="1721"/>
                    </a:lnTo>
                    <a:lnTo>
                      <a:pt x="1230" y="1550"/>
                    </a:lnTo>
                    <a:lnTo>
                      <a:pt x="1387" y="1386"/>
                    </a:lnTo>
                    <a:lnTo>
                      <a:pt x="1551" y="1229"/>
                    </a:lnTo>
                    <a:lnTo>
                      <a:pt x="1724" y="1081"/>
                    </a:lnTo>
                    <a:lnTo>
                      <a:pt x="1902" y="940"/>
                    </a:lnTo>
                    <a:lnTo>
                      <a:pt x="2088" y="808"/>
                    </a:lnTo>
                    <a:lnTo>
                      <a:pt x="2280" y="685"/>
                    </a:lnTo>
                    <a:lnTo>
                      <a:pt x="2478" y="571"/>
                    </a:lnTo>
                    <a:lnTo>
                      <a:pt x="2683" y="467"/>
                    </a:lnTo>
                    <a:lnTo>
                      <a:pt x="2892" y="372"/>
                    </a:lnTo>
                    <a:lnTo>
                      <a:pt x="3108" y="287"/>
                    </a:lnTo>
                    <a:lnTo>
                      <a:pt x="3327" y="213"/>
                    </a:lnTo>
                    <a:lnTo>
                      <a:pt x="3552" y="149"/>
                    </a:lnTo>
                    <a:lnTo>
                      <a:pt x="3782" y="97"/>
                    </a:lnTo>
                    <a:lnTo>
                      <a:pt x="4015" y="54"/>
                    </a:lnTo>
                    <a:lnTo>
                      <a:pt x="4252" y="24"/>
                    </a:lnTo>
                    <a:lnTo>
                      <a:pt x="4492" y="6"/>
                    </a:lnTo>
                    <a:lnTo>
                      <a:pt x="4736"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字体管家娜娜体" charset="-122"/>
                  </a:defRPr>
                </a:lvl1pPr>
                <a:lvl2pPr marL="742950" indent="-285750">
                  <a:defRPr>
                    <a:solidFill>
                      <a:schemeClr val="tx1"/>
                    </a:solidFill>
                    <a:latin typeface="Calibri" panose="020F0502020204030204" pitchFamily="34" charset="0"/>
                    <a:ea typeface="字体管家娜娜体" charset="-122"/>
                  </a:defRPr>
                </a:lvl2pPr>
                <a:lvl3pPr marL="1143000" indent="-228600">
                  <a:defRPr>
                    <a:solidFill>
                      <a:schemeClr val="tx1"/>
                    </a:solidFill>
                    <a:latin typeface="Calibri" panose="020F0502020204030204" pitchFamily="34" charset="0"/>
                    <a:ea typeface="字体管家娜娜体" charset="-122"/>
                  </a:defRPr>
                </a:lvl3pPr>
                <a:lvl4pPr marL="1600200" indent="-228600">
                  <a:defRPr>
                    <a:solidFill>
                      <a:schemeClr val="tx1"/>
                    </a:solidFill>
                    <a:latin typeface="Calibri" panose="020F0502020204030204" pitchFamily="34" charset="0"/>
                    <a:ea typeface="字体管家娜娜体" charset="-122"/>
                  </a:defRPr>
                </a:lvl4pPr>
                <a:lvl5pPr marL="2057400" indent="-228600">
                  <a:defRPr>
                    <a:solidFill>
                      <a:schemeClr val="tx1"/>
                    </a:solidFill>
                    <a:latin typeface="Calibri" panose="020F0502020204030204" pitchFamily="34" charset="0"/>
                    <a:ea typeface="字体管家娜娜体"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字体管家娜娜体"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字体管家娜娜体"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字体管家娜娜体"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字体管家娜娜体" charset="-122"/>
                  </a:defRPr>
                </a:lvl9pPr>
              </a:lstStyle>
              <a:p>
                <a:pPr eaLnBrk="0" fontAlgn="base" hangingPunct="0">
                  <a:spcBef>
                    <a:spcPct val="0"/>
                  </a:spcBef>
                  <a:spcAft>
                    <a:spcPct val="0"/>
                  </a:spcAft>
                </a:pPr>
                <a:endParaRPr lang="zh-CN" altLang="en-US" sz="1350">
                  <a:solidFill>
                    <a:prstClr val="black"/>
                  </a:solidFill>
                </a:endParaRPr>
              </a:p>
            </p:txBody>
          </p:sp>
          <p:sp>
            <p:nvSpPr>
              <p:cNvPr id="6" name="TextBox 5"/>
              <p:cNvSpPr txBox="1"/>
              <p:nvPr/>
            </p:nvSpPr>
            <p:spPr>
              <a:xfrm>
                <a:off x="1388153" y="1903763"/>
                <a:ext cx="306239" cy="650399"/>
              </a:xfrm>
              <a:prstGeom prst="rect">
                <a:avLst/>
              </a:prstGeom>
              <a:noFill/>
            </p:spPr>
            <p:txBody>
              <a:bodyPr wrap="none">
                <a:spAutoFit/>
              </a:bodyPr>
              <a:lstStyle/>
              <a:p>
                <a:pPr>
                  <a:defRPr/>
                </a:pPr>
                <a:r>
                  <a:rPr lang="en-US" altLang="zh-CN" sz="6000" dirty="0">
                    <a:solidFill>
                      <a:prstClr val="white"/>
                    </a:solidFill>
                    <a:latin typeface="Impact" panose="020B0806030902050204" pitchFamily="34" charset="0"/>
                  </a:rPr>
                  <a:t>1</a:t>
                </a:r>
                <a:endParaRPr lang="zh-CN" altLang="en-US" sz="6000" dirty="0">
                  <a:solidFill>
                    <a:prstClr val="white"/>
                  </a:solidFill>
                  <a:latin typeface="Impact" panose="020B0806030902050204" pitchFamily="34" charset="0"/>
                </a:endParaRPr>
              </a:p>
            </p:txBody>
          </p:sp>
        </p:grpSp>
        <p:pic>
          <p:nvPicPr>
            <p:cNvPr id="46091" name="图片 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485299" y="1521401"/>
              <a:ext cx="1365614" cy="18796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58" name="图片 13" descr="logo带字横板.png"/>
          <p:cNvPicPr>
            <a:picLocks noChangeAspect="1"/>
          </p:cNvPicPr>
          <p:nvPr/>
        </p:nvPicPr>
        <p:blipFill>
          <a:blip r:embed="rId4"/>
          <a:stretch>
            <a:fillRect/>
          </a:stretch>
        </p:blipFill>
        <p:spPr>
          <a:xfrm>
            <a:off x="6352792" y="-22448"/>
            <a:ext cx="2699792" cy="625820"/>
          </a:xfrm>
          <a:prstGeom prst="rect">
            <a:avLst/>
          </a:prstGeom>
          <a:noFill/>
          <a:ln w="9525">
            <a:noFill/>
          </a:ln>
        </p:spPr>
      </p:pic>
    </p:spTree>
    <p:extLst>
      <p:ext uri="{BB962C8B-B14F-4D97-AF65-F5344CB8AC3E}">
        <p14:creationId xmlns:p14="http://schemas.microsoft.com/office/powerpoint/2010/main" val="889341853"/>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9" decel="6000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par>
                                <p:cTn id="9" presetID="2" presetClass="entr" presetSubtype="12" decel="60000" fill="hold"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0-#ppt_w/2"/>
                                          </p:val>
                                        </p:tav>
                                        <p:tav tm="100000">
                                          <p:val>
                                            <p:strVal val="#ppt_x"/>
                                          </p:val>
                                        </p:tav>
                                      </p:tavLst>
                                    </p:anim>
                                    <p:anim calcmode="lin" valueType="num">
                                      <p:cBhvr additive="base">
                                        <p:cTn id="12" dur="500" fill="hold"/>
                                        <p:tgtEl>
                                          <p:spTgt spid="3"/>
                                        </p:tgtEl>
                                        <p:attrNameLst>
                                          <p:attrName>ppt_y</p:attrName>
                                        </p:attrNameLst>
                                      </p:cBhvr>
                                      <p:tavLst>
                                        <p:tav tm="0">
                                          <p:val>
                                            <p:strVal val="1+#ppt_h/2"/>
                                          </p:val>
                                        </p:tav>
                                        <p:tav tm="100000">
                                          <p:val>
                                            <p:strVal val="#ppt_y"/>
                                          </p:val>
                                        </p:tav>
                                      </p:tavLst>
                                    </p:anim>
                                  </p:childTnLst>
                                </p:cTn>
                              </p:par>
                              <p:par>
                                <p:cTn id="13" presetID="2" presetClass="entr" presetSubtype="3" decel="60000" fill="hold" nodeType="with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500" fill="hold"/>
                                        <p:tgtEl>
                                          <p:spTgt spid="5"/>
                                        </p:tgtEl>
                                        <p:attrNameLst>
                                          <p:attrName>ppt_x</p:attrName>
                                        </p:attrNameLst>
                                      </p:cBhvr>
                                      <p:tavLst>
                                        <p:tav tm="0">
                                          <p:val>
                                            <p:strVal val="1+#ppt_w/2"/>
                                          </p:val>
                                        </p:tav>
                                        <p:tav tm="100000">
                                          <p:val>
                                            <p:strVal val="#ppt_x"/>
                                          </p:val>
                                        </p:tav>
                                      </p:tavLst>
                                    </p:anim>
                                    <p:anim calcmode="lin" valueType="num">
                                      <p:cBhvr additive="base">
                                        <p:cTn id="16" dur="500" fill="hold"/>
                                        <p:tgtEl>
                                          <p:spTgt spid="5"/>
                                        </p:tgtEl>
                                        <p:attrNameLst>
                                          <p:attrName>ppt_y</p:attrName>
                                        </p:attrNameLst>
                                      </p:cBhvr>
                                      <p:tavLst>
                                        <p:tav tm="0">
                                          <p:val>
                                            <p:strVal val="0-#ppt_h/2"/>
                                          </p:val>
                                        </p:tav>
                                        <p:tav tm="100000">
                                          <p:val>
                                            <p:strVal val="#ppt_y"/>
                                          </p:val>
                                        </p:tav>
                                      </p:tavLst>
                                    </p:anim>
                                  </p:childTnLst>
                                </p:cTn>
                              </p:par>
                              <p:par>
                                <p:cTn id="17" presetID="2" presetClass="entr" presetSubtype="6" decel="60000" fill="hold" nodeType="with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1+#ppt_w/2"/>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par>
                          <p:cTn id="21" fill="hold" nodeType="afterGroup">
                            <p:stCondLst>
                              <p:cond delay="500"/>
                            </p:stCondLst>
                            <p:childTnLst>
                              <p:par>
                                <p:cTn id="22" presetID="47" presetClass="entr" presetSubtype="0" fill="hold" nodeType="after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fade">
                                      <p:cBhvr>
                                        <p:cTn id="24" dur="1000"/>
                                        <p:tgtEl>
                                          <p:spTgt spid="8"/>
                                        </p:tgtEl>
                                      </p:cBhvr>
                                    </p:animEffect>
                                    <p:anim calcmode="lin" valueType="num">
                                      <p:cBhvr>
                                        <p:cTn id="25" dur="1000" fill="hold"/>
                                        <p:tgtEl>
                                          <p:spTgt spid="8"/>
                                        </p:tgtEl>
                                        <p:attrNameLst>
                                          <p:attrName>ppt_x</p:attrName>
                                        </p:attrNameLst>
                                      </p:cBhvr>
                                      <p:tavLst>
                                        <p:tav tm="0">
                                          <p:val>
                                            <p:strVal val="#ppt_x"/>
                                          </p:val>
                                        </p:tav>
                                        <p:tav tm="100000">
                                          <p:val>
                                            <p:strVal val="#ppt_x"/>
                                          </p:val>
                                        </p:tav>
                                      </p:tavLst>
                                    </p:anim>
                                    <p:anim calcmode="lin" valueType="num">
                                      <p:cBhvr>
                                        <p:cTn id="26" dur="1000" fill="hold"/>
                                        <p:tgtEl>
                                          <p:spTgt spid="8"/>
                                        </p:tgtEl>
                                        <p:attrNameLst>
                                          <p:attrName>ppt_y</p:attrName>
                                        </p:attrNameLst>
                                      </p:cBhvr>
                                      <p:tavLst>
                                        <p:tav tm="0">
                                          <p:val>
                                            <p:strVal val="#ppt_y-.1"/>
                                          </p:val>
                                        </p:tav>
                                        <p:tav tm="100000">
                                          <p:val>
                                            <p:strVal val="#ppt_y"/>
                                          </p:val>
                                        </p:tav>
                                      </p:tavLst>
                                    </p:anim>
                                  </p:childTnLst>
                                </p:cTn>
                              </p:par>
                            </p:childTnLst>
                          </p:cTn>
                        </p:par>
                        <p:par>
                          <p:cTn id="27" fill="hold" nodeType="afterGroup">
                            <p:stCondLst>
                              <p:cond delay="1500"/>
                            </p:stCondLst>
                            <p:childTnLst>
                              <p:par>
                                <p:cTn id="28" presetID="16" presetClass="entr" presetSubtype="42" fill="hold" nodeType="afterEffect">
                                  <p:stCondLst>
                                    <p:cond delay="0"/>
                                  </p:stCondLst>
                                  <p:childTnLst>
                                    <p:set>
                                      <p:cBhvr>
                                        <p:cTn id="29" dur="1" fill="hold">
                                          <p:stCondLst>
                                            <p:cond delay="0"/>
                                          </p:stCondLst>
                                        </p:cTn>
                                        <p:tgtEl>
                                          <p:spTgt spid="7"/>
                                        </p:tgtEl>
                                        <p:attrNameLst>
                                          <p:attrName>style.visibility</p:attrName>
                                        </p:attrNameLst>
                                      </p:cBhvr>
                                      <p:to>
                                        <p:strVal val="visible"/>
                                      </p:to>
                                    </p:set>
                                    <p:animEffect transition="in" filter="barn(outHorizontal)">
                                      <p:cBhvr>
                                        <p:cTn id="30" dur="500"/>
                                        <p:tgtEl>
                                          <p:spTgt spid="7"/>
                                        </p:tgtEl>
                                      </p:cBhvr>
                                    </p:animEffect>
                                  </p:childTnLst>
                                </p:cTn>
                              </p:par>
                            </p:childTnLst>
                          </p:cTn>
                        </p:par>
                        <p:par>
                          <p:cTn id="31" fill="hold" nodeType="afterGroup">
                            <p:stCondLst>
                              <p:cond delay="2000"/>
                            </p:stCondLst>
                            <p:childTnLst>
                              <p:par>
                                <p:cTn id="32" presetID="2" presetClass="entr" presetSubtype="4" fill="hold" grpId="0" nodeType="afterEffect">
                                  <p:stCondLst>
                                    <p:cond delay="0"/>
                                  </p:stCondLst>
                                  <p:iterate type="lt">
                                    <p:tmPct val="10000"/>
                                  </p:iterate>
                                  <p:childTnLst>
                                    <p:set>
                                      <p:cBhvr>
                                        <p:cTn id="33" dur="1" fill="hold">
                                          <p:stCondLst>
                                            <p:cond delay="0"/>
                                          </p:stCondLst>
                                        </p:cTn>
                                        <p:tgtEl>
                                          <p:spTgt spid="59"/>
                                        </p:tgtEl>
                                        <p:attrNameLst>
                                          <p:attrName>style.visibility</p:attrName>
                                        </p:attrNameLst>
                                      </p:cBhvr>
                                      <p:to>
                                        <p:strVal val="visible"/>
                                      </p:to>
                                    </p:set>
                                    <p:anim calcmode="lin" valueType="num">
                                      <p:cBhvr additive="base">
                                        <p:cTn id="34" dur="500" fill="hold"/>
                                        <p:tgtEl>
                                          <p:spTgt spid="59"/>
                                        </p:tgtEl>
                                        <p:attrNameLst>
                                          <p:attrName>ppt_x</p:attrName>
                                        </p:attrNameLst>
                                      </p:cBhvr>
                                      <p:tavLst>
                                        <p:tav tm="0">
                                          <p:val>
                                            <p:strVal val="#ppt_x"/>
                                          </p:val>
                                        </p:tav>
                                        <p:tav tm="100000">
                                          <p:val>
                                            <p:strVal val="#ppt_x"/>
                                          </p:val>
                                        </p:tav>
                                      </p:tavLst>
                                    </p:anim>
                                    <p:anim calcmode="lin" valueType="num">
                                      <p:cBhvr additive="base">
                                        <p:cTn id="35" dur="500" fill="hold"/>
                                        <p:tgtEl>
                                          <p:spTgt spid="5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5" name="直接连接符 44"/>
          <p:cNvCxnSpPr/>
          <p:nvPr/>
        </p:nvCxnSpPr>
        <p:spPr>
          <a:xfrm flipH="1">
            <a:off x="617935" y="603647"/>
            <a:ext cx="8526065" cy="0"/>
          </a:xfrm>
          <a:prstGeom prst="line">
            <a:avLst/>
          </a:prstGeom>
          <a:ln w="12700">
            <a:solidFill>
              <a:schemeClr val="accent3">
                <a:lumMod val="50000"/>
                <a:alpha val="50000"/>
              </a:schemeClr>
            </a:solidFill>
            <a:prstDash val="dash"/>
          </a:ln>
        </p:spPr>
        <p:style>
          <a:lnRef idx="1">
            <a:schemeClr val="accent1"/>
          </a:lnRef>
          <a:fillRef idx="0">
            <a:schemeClr val="accent1"/>
          </a:fillRef>
          <a:effectRef idx="0">
            <a:schemeClr val="accent1"/>
          </a:effectRef>
          <a:fontRef idx="minor">
            <a:schemeClr val="tx1"/>
          </a:fontRef>
        </p:style>
      </p:cxnSp>
      <p:pic>
        <p:nvPicPr>
          <p:cNvPr id="46" name="图片 45"/>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23838" y="147637"/>
            <a:ext cx="381000" cy="5107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7108" name="矩形 1"/>
          <p:cNvSpPr>
            <a:spLocks noChangeArrowheads="1"/>
          </p:cNvSpPr>
          <p:nvPr/>
        </p:nvSpPr>
        <p:spPr bwMode="auto">
          <a:xfrm>
            <a:off x="1325244" y="871538"/>
            <a:ext cx="2713176" cy="14080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8" tIns="45719" rIns="91438" bIns="45719">
            <a:spAutoFit/>
          </a:bodyPr>
          <a:lstStyle>
            <a:lvl1pPr>
              <a:defRPr>
                <a:solidFill>
                  <a:schemeClr val="tx1"/>
                </a:solidFill>
                <a:latin typeface="Calibri" panose="020F0502020204030204" pitchFamily="34" charset="0"/>
                <a:ea typeface="字体管家娜娜体" charset="-122"/>
              </a:defRPr>
            </a:lvl1pPr>
            <a:lvl2pPr marL="742950" indent="-285750">
              <a:defRPr>
                <a:solidFill>
                  <a:schemeClr val="tx1"/>
                </a:solidFill>
                <a:latin typeface="Calibri" panose="020F0502020204030204" pitchFamily="34" charset="0"/>
                <a:ea typeface="字体管家娜娜体" charset="-122"/>
              </a:defRPr>
            </a:lvl2pPr>
            <a:lvl3pPr marL="1143000" indent="-228600">
              <a:defRPr>
                <a:solidFill>
                  <a:schemeClr val="tx1"/>
                </a:solidFill>
                <a:latin typeface="Calibri" panose="020F0502020204030204" pitchFamily="34" charset="0"/>
                <a:ea typeface="字体管家娜娜体" charset="-122"/>
              </a:defRPr>
            </a:lvl3pPr>
            <a:lvl4pPr marL="1600200" indent="-228600">
              <a:defRPr>
                <a:solidFill>
                  <a:schemeClr val="tx1"/>
                </a:solidFill>
                <a:latin typeface="Calibri" panose="020F0502020204030204" pitchFamily="34" charset="0"/>
                <a:ea typeface="字体管家娜娜体" charset="-122"/>
              </a:defRPr>
            </a:lvl4pPr>
            <a:lvl5pPr marL="2057400" indent="-228600">
              <a:defRPr>
                <a:solidFill>
                  <a:schemeClr val="tx1"/>
                </a:solidFill>
                <a:latin typeface="Calibri" panose="020F0502020204030204" pitchFamily="34" charset="0"/>
                <a:ea typeface="字体管家娜娜体"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字体管家娜娜体"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字体管家娜娜体"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字体管家娜娜体"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字体管家娜娜体" charset="-122"/>
              </a:defRPr>
            </a:lvl9pPr>
          </a:lstStyle>
          <a:p>
            <a:pPr algn="ctr" fontAlgn="base">
              <a:spcBef>
                <a:spcPct val="50000"/>
              </a:spcBef>
              <a:spcAft>
                <a:spcPct val="0"/>
              </a:spcAft>
            </a:pPr>
            <a:endParaRPr lang="en-US" altLang="zh-CN">
              <a:solidFill>
                <a:srgbClr val="000000"/>
              </a:solidFill>
              <a:latin typeface="微软雅黑" panose="020B0503020204020204" pitchFamily="34" charset="-122"/>
              <a:ea typeface="微软雅黑" panose="020B0503020204020204" pitchFamily="34" charset="-122"/>
            </a:endParaRPr>
          </a:p>
          <a:p>
            <a:pPr algn="ctr" fontAlgn="base">
              <a:spcBef>
                <a:spcPct val="50000"/>
              </a:spcBef>
              <a:spcAft>
                <a:spcPct val="0"/>
              </a:spcAft>
            </a:pPr>
            <a:r>
              <a:rPr lang="zh-CN" altLang="en-US" sz="1500">
                <a:solidFill>
                  <a:srgbClr val="000000"/>
                </a:solidFill>
                <a:latin typeface="微软雅黑" panose="020B0503020204020204" pitchFamily="34" charset="-122"/>
                <a:ea typeface="微软雅黑" panose="020B0503020204020204" pitchFamily="34" charset="-122"/>
              </a:rPr>
              <a:t>大学生心理健康教育中心</a:t>
            </a:r>
            <a:endParaRPr lang="en-US" altLang="zh-CN" sz="1500">
              <a:solidFill>
                <a:srgbClr val="000000"/>
              </a:solidFill>
              <a:latin typeface="微软雅黑" panose="020B0503020204020204" pitchFamily="34" charset="-122"/>
              <a:ea typeface="微软雅黑" panose="020B0503020204020204" pitchFamily="34" charset="-122"/>
            </a:endParaRPr>
          </a:p>
          <a:p>
            <a:pPr algn="ctr" fontAlgn="base">
              <a:spcBef>
                <a:spcPct val="50000"/>
              </a:spcBef>
              <a:spcAft>
                <a:spcPct val="0"/>
              </a:spcAft>
            </a:pPr>
            <a:r>
              <a:rPr lang="zh-CN" altLang="en-US" sz="1500">
                <a:solidFill>
                  <a:srgbClr val="000000"/>
                </a:solidFill>
                <a:latin typeface="微软雅黑" panose="020B0503020204020204" pitchFamily="34" charset="-122"/>
                <a:ea typeface="微软雅黑" panose="020B0503020204020204" pitchFamily="34" charset="-122"/>
              </a:rPr>
              <a:t>（萃雅学生公寓一栋北面东头）</a:t>
            </a:r>
            <a:endParaRPr lang="en-US" altLang="zh-CN" sz="1500">
              <a:solidFill>
                <a:srgbClr val="000000"/>
              </a:solidFill>
              <a:latin typeface="微软雅黑" panose="020B0503020204020204" pitchFamily="34" charset="-122"/>
              <a:ea typeface="微软雅黑" panose="020B0503020204020204" pitchFamily="34" charset="-122"/>
            </a:endParaRPr>
          </a:p>
          <a:p>
            <a:pPr algn="ctr" fontAlgn="base">
              <a:spcBef>
                <a:spcPct val="50000"/>
              </a:spcBef>
              <a:spcAft>
                <a:spcPct val="0"/>
              </a:spcAft>
            </a:pPr>
            <a:r>
              <a:rPr lang="zh-CN" altLang="en-US" sz="1500">
                <a:solidFill>
                  <a:srgbClr val="000000"/>
                </a:solidFill>
                <a:latin typeface="微软雅黑" panose="020B0503020204020204" pitchFamily="34" charset="-122"/>
                <a:ea typeface="微软雅黑" panose="020B0503020204020204" pitchFamily="34" charset="-122"/>
              </a:rPr>
              <a:t>预约电话： </a:t>
            </a:r>
            <a:r>
              <a:rPr lang="en-US" altLang="zh-CN" sz="1500">
                <a:solidFill>
                  <a:srgbClr val="000000"/>
                </a:solidFill>
                <a:latin typeface="微软雅黑" panose="020B0503020204020204" pitchFamily="34" charset="-122"/>
                <a:ea typeface="微软雅黑" panose="020B0503020204020204" pitchFamily="34" charset="-122"/>
              </a:rPr>
              <a:t>88835546</a:t>
            </a:r>
            <a:endParaRPr lang="zh-CN" altLang="en-US">
              <a:solidFill>
                <a:srgbClr val="000000"/>
              </a:solidFill>
              <a:latin typeface="Comic Sans MS" panose="030F0702030302020204" pitchFamily="66" charset="0"/>
              <a:ea typeface="宋体" panose="02010600030101010101" pitchFamily="2" charset="-122"/>
            </a:endParaRPr>
          </a:p>
        </p:txBody>
      </p:sp>
      <p:pic>
        <p:nvPicPr>
          <p:cNvPr id="5" name="图片 4"/>
          <p:cNvPicPr>
            <a:picLocks noChangeAspect="1"/>
          </p:cNvPicPr>
          <p:nvPr/>
        </p:nvPicPr>
        <p:blipFill>
          <a:blip r:embed="rId4"/>
          <a:stretch>
            <a:fillRect/>
          </a:stretch>
        </p:blipFill>
        <p:spPr>
          <a:xfrm>
            <a:off x="2147995" y="834606"/>
            <a:ext cx="1067675" cy="533838"/>
          </a:xfrm>
          <a:prstGeom prst="rect">
            <a:avLst/>
          </a:prstGeom>
        </p:spPr>
      </p:pic>
      <p:pic>
        <p:nvPicPr>
          <p:cNvPr id="6" name="图片 5"/>
          <p:cNvPicPr>
            <a:picLocks noChangeAspect="1"/>
          </p:cNvPicPr>
          <p:nvPr/>
        </p:nvPicPr>
        <p:blipFill>
          <a:blip r:embed="rId5"/>
          <a:stretch>
            <a:fillRect/>
          </a:stretch>
        </p:blipFill>
        <p:spPr>
          <a:xfrm>
            <a:off x="6315029" y="799025"/>
            <a:ext cx="1067676" cy="533838"/>
          </a:xfrm>
          <a:prstGeom prst="rect">
            <a:avLst/>
          </a:prstGeom>
        </p:spPr>
      </p:pic>
      <p:sp>
        <p:nvSpPr>
          <p:cNvPr id="7" name="矩形 6"/>
          <p:cNvSpPr/>
          <p:nvPr/>
        </p:nvSpPr>
        <p:spPr>
          <a:xfrm>
            <a:off x="1980010" y="4454563"/>
            <a:ext cx="6819713" cy="300082"/>
          </a:xfrm>
          <a:prstGeom prst="rect">
            <a:avLst/>
          </a:prstGeom>
        </p:spPr>
        <p:txBody>
          <a:bodyPr wrap="square">
            <a:spAutoFit/>
          </a:bodyPr>
          <a:lstStyle/>
          <a:p>
            <a:pPr fontAlgn="base">
              <a:spcBef>
                <a:spcPct val="50000"/>
              </a:spcBef>
              <a:spcAft>
                <a:spcPct val="0"/>
              </a:spcAft>
            </a:pPr>
            <a:r>
              <a:rPr lang="zh-CN" altLang="en-US" sz="1350">
                <a:solidFill>
                  <a:srgbClr val="000000"/>
                </a:solidFill>
                <a:latin typeface="微软雅黑" panose="020B0503020204020204" pitchFamily="34" charset="-122"/>
              </a:rPr>
              <a:t>咨询老师：</a:t>
            </a:r>
            <a:r>
              <a:rPr lang="en-US" altLang="zh-CN" sz="1350">
                <a:solidFill>
                  <a:srgbClr val="000000"/>
                </a:solidFill>
                <a:latin typeface="微软雅黑" panose="020B0503020204020204" pitchFamily="34" charset="-122"/>
              </a:rPr>
              <a:t>17</a:t>
            </a:r>
            <a:r>
              <a:rPr lang="zh-CN" altLang="en-US" sz="1350">
                <a:solidFill>
                  <a:srgbClr val="000000"/>
                </a:solidFill>
                <a:latin typeface="微软雅黑" panose="020B0503020204020204" pitchFamily="34" charset="-122"/>
              </a:rPr>
              <a:t>人，均具有心理学硕士以上学位或者获得国家心理咨询师二级资质。</a:t>
            </a:r>
          </a:p>
        </p:txBody>
      </p:sp>
      <p:sp>
        <p:nvSpPr>
          <p:cNvPr id="17" name="矩形 1"/>
          <p:cNvSpPr>
            <a:spLocks noChangeArrowheads="1"/>
          </p:cNvSpPr>
          <p:nvPr/>
        </p:nvSpPr>
        <p:spPr bwMode="auto">
          <a:xfrm>
            <a:off x="5195422" y="1250250"/>
            <a:ext cx="3761291" cy="10156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8" tIns="45719" rIns="91438" bIns="45719">
            <a:spAutoFit/>
          </a:bodyPr>
          <a:lstStyle>
            <a:lvl1pPr>
              <a:defRPr>
                <a:solidFill>
                  <a:schemeClr val="tx1"/>
                </a:solidFill>
                <a:latin typeface="Calibri" panose="020F0502020204030204" pitchFamily="34" charset="0"/>
                <a:ea typeface="字体管家娜娜体" charset="-122"/>
              </a:defRPr>
            </a:lvl1pPr>
            <a:lvl2pPr marL="742950" indent="-285750">
              <a:defRPr>
                <a:solidFill>
                  <a:schemeClr val="tx1"/>
                </a:solidFill>
                <a:latin typeface="Calibri" panose="020F0502020204030204" pitchFamily="34" charset="0"/>
                <a:ea typeface="字体管家娜娜体" charset="-122"/>
              </a:defRPr>
            </a:lvl2pPr>
            <a:lvl3pPr marL="1143000" indent="-228600">
              <a:defRPr>
                <a:solidFill>
                  <a:schemeClr val="tx1"/>
                </a:solidFill>
                <a:latin typeface="Calibri" panose="020F0502020204030204" pitchFamily="34" charset="0"/>
                <a:ea typeface="字体管家娜娜体" charset="-122"/>
              </a:defRPr>
            </a:lvl3pPr>
            <a:lvl4pPr marL="1600200" indent="-228600">
              <a:defRPr>
                <a:solidFill>
                  <a:schemeClr val="tx1"/>
                </a:solidFill>
                <a:latin typeface="Calibri" panose="020F0502020204030204" pitchFamily="34" charset="0"/>
                <a:ea typeface="字体管家娜娜体" charset="-122"/>
              </a:defRPr>
            </a:lvl4pPr>
            <a:lvl5pPr marL="2057400" indent="-228600">
              <a:defRPr>
                <a:solidFill>
                  <a:schemeClr val="tx1"/>
                </a:solidFill>
                <a:latin typeface="Calibri" panose="020F0502020204030204" pitchFamily="34" charset="0"/>
                <a:ea typeface="字体管家娜娜体"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字体管家娜娜体"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字体管家娜娜体"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字体管家娜娜体"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字体管家娜娜体" charset="-122"/>
              </a:defRPr>
            </a:lvl9pPr>
          </a:lstStyle>
          <a:p>
            <a:pPr algn="ctr" fontAlgn="base">
              <a:spcBef>
                <a:spcPct val="50000"/>
              </a:spcBef>
              <a:spcAft>
                <a:spcPct val="0"/>
              </a:spcAft>
            </a:pPr>
            <a:r>
              <a:rPr lang="zh-CN" altLang="en-US" sz="1500">
                <a:solidFill>
                  <a:srgbClr val="000000"/>
                </a:solidFill>
                <a:latin typeface="微软雅黑" panose="020B0503020204020204" pitchFamily="34" charset="-122"/>
                <a:ea typeface="微软雅黑" panose="020B0503020204020204" pitchFamily="34" charset="-122"/>
              </a:rPr>
              <a:t>第一咨询室（教师住宅</a:t>
            </a:r>
            <a:r>
              <a:rPr lang="en-US" altLang="zh-CN" sz="1500">
                <a:solidFill>
                  <a:srgbClr val="000000"/>
                </a:solidFill>
                <a:latin typeface="微软雅黑" panose="020B0503020204020204" pitchFamily="34" charset="-122"/>
                <a:ea typeface="微软雅黑" panose="020B0503020204020204" pitchFamily="34" charset="-122"/>
              </a:rPr>
              <a:t>304 </a:t>
            </a:r>
            <a:r>
              <a:rPr lang="zh-CN" altLang="en-US" sz="1500">
                <a:solidFill>
                  <a:srgbClr val="000000"/>
                </a:solidFill>
                <a:latin typeface="微软雅黑" panose="020B0503020204020204" pitchFamily="34" charset="-122"/>
                <a:ea typeface="微软雅黑" panose="020B0503020204020204" pitchFamily="34" charset="-122"/>
              </a:rPr>
              <a:t>医务室楼上）</a:t>
            </a:r>
          </a:p>
          <a:p>
            <a:pPr algn="ctr" fontAlgn="base">
              <a:spcBef>
                <a:spcPct val="50000"/>
              </a:spcBef>
              <a:spcAft>
                <a:spcPct val="0"/>
              </a:spcAft>
            </a:pPr>
            <a:r>
              <a:rPr lang="zh-CN" altLang="en-US" sz="1500">
                <a:solidFill>
                  <a:srgbClr val="000000"/>
                </a:solidFill>
                <a:latin typeface="微软雅黑" panose="020B0503020204020204" pitchFamily="34" charset="-122"/>
                <a:ea typeface="微软雅黑" panose="020B0503020204020204" pitchFamily="34" charset="-122"/>
              </a:rPr>
              <a:t>第二咨询室（学生公寓</a:t>
            </a:r>
            <a:r>
              <a:rPr lang="en-US" altLang="zh-CN" sz="1500">
                <a:solidFill>
                  <a:srgbClr val="000000"/>
                </a:solidFill>
                <a:latin typeface="微软雅黑" panose="020B0503020204020204" pitchFamily="34" charset="-122"/>
                <a:ea typeface="微软雅黑" panose="020B0503020204020204" pitchFamily="34" charset="-122"/>
              </a:rPr>
              <a:t>1</a:t>
            </a:r>
            <a:r>
              <a:rPr lang="zh-CN" altLang="en-US" sz="1500">
                <a:solidFill>
                  <a:srgbClr val="000000"/>
                </a:solidFill>
                <a:latin typeface="微软雅黑" panose="020B0503020204020204" pitchFamily="34" charset="-122"/>
                <a:ea typeface="微软雅黑" panose="020B0503020204020204" pitchFamily="34" charset="-122"/>
              </a:rPr>
              <a:t>栋</a:t>
            </a:r>
            <a:r>
              <a:rPr lang="en-US" altLang="zh-CN" sz="1500">
                <a:solidFill>
                  <a:srgbClr val="000000"/>
                </a:solidFill>
                <a:latin typeface="微软雅黑" panose="020B0503020204020204" pitchFamily="34" charset="-122"/>
                <a:ea typeface="微软雅黑" panose="020B0503020204020204" pitchFamily="34" charset="-122"/>
              </a:rPr>
              <a:t>2</a:t>
            </a:r>
            <a:r>
              <a:rPr lang="zh-CN" altLang="en-US" sz="1500">
                <a:solidFill>
                  <a:srgbClr val="000000"/>
                </a:solidFill>
                <a:latin typeface="微软雅黑" panose="020B0503020204020204" pitchFamily="34" charset="-122"/>
                <a:ea typeface="微软雅黑" panose="020B0503020204020204" pitchFamily="34" charset="-122"/>
              </a:rPr>
              <a:t>楼）</a:t>
            </a:r>
            <a:endParaRPr lang="en-US" altLang="zh-CN" sz="1500">
              <a:solidFill>
                <a:srgbClr val="000000"/>
              </a:solidFill>
              <a:latin typeface="微软雅黑" panose="020B0503020204020204" pitchFamily="34" charset="-122"/>
              <a:ea typeface="微软雅黑" panose="020B0503020204020204" pitchFamily="34" charset="-122"/>
            </a:endParaRPr>
          </a:p>
          <a:p>
            <a:pPr algn="ctr" fontAlgn="base">
              <a:spcBef>
                <a:spcPct val="50000"/>
              </a:spcBef>
              <a:spcAft>
                <a:spcPct val="0"/>
              </a:spcAft>
            </a:pPr>
            <a:r>
              <a:rPr lang="zh-CN" altLang="en-US" sz="1500">
                <a:solidFill>
                  <a:srgbClr val="000000"/>
                </a:solidFill>
                <a:latin typeface="微软雅黑" panose="020B0503020204020204" pitchFamily="34" charset="-122"/>
                <a:ea typeface="微软雅黑" panose="020B0503020204020204" pitchFamily="34" charset="-122"/>
              </a:rPr>
              <a:t>预约电话：</a:t>
            </a:r>
            <a:r>
              <a:rPr lang="en-US" altLang="zh-CN" sz="1500">
                <a:solidFill>
                  <a:srgbClr val="000000"/>
                </a:solidFill>
                <a:latin typeface="微软雅黑" panose="020B0503020204020204" pitchFamily="34" charset="-122"/>
                <a:ea typeface="微软雅黑" panose="020B0503020204020204" pitchFamily="34" charset="-122"/>
              </a:rPr>
              <a:t>88765831</a:t>
            </a:r>
            <a:endParaRPr lang="zh-CN" altLang="en-US" sz="1500">
              <a:solidFill>
                <a:srgbClr val="000000"/>
              </a:solidFill>
              <a:latin typeface="微软雅黑" panose="020B0503020204020204" pitchFamily="34" charset="-122"/>
              <a:ea typeface="微软雅黑" panose="020B0503020204020204" pitchFamily="34" charset="-122"/>
            </a:endParaRPr>
          </a:p>
        </p:txBody>
      </p:sp>
      <p:pic>
        <p:nvPicPr>
          <p:cNvPr id="10" name="图片 9"/>
          <p:cNvPicPr>
            <a:picLocks noChangeAspect="1"/>
          </p:cNvPicPr>
          <p:nvPr/>
        </p:nvPicPr>
        <p:blipFill>
          <a:blip r:embed="rId6"/>
          <a:stretch>
            <a:fillRect/>
          </a:stretch>
        </p:blipFill>
        <p:spPr>
          <a:xfrm>
            <a:off x="670480" y="2510570"/>
            <a:ext cx="4022706" cy="1471710"/>
          </a:xfrm>
          <a:prstGeom prst="rect">
            <a:avLst/>
          </a:prstGeom>
        </p:spPr>
      </p:pic>
      <p:sp>
        <p:nvSpPr>
          <p:cNvPr id="21" name="椭圆 20"/>
          <p:cNvSpPr>
            <a:spLocks noChangeAspect="1"/>
          </p:cNvSpPr>
          <p:nvPr/>
        </p:nvSpPr>
        <p:spPr bwMode="auto">
          <a:xfrm>
            <a:off x="1264073" y="4302014"/>
            <a:ext cx="601469" cy="582099"/>
          </a:xfrm>
          <a:prstGeom prst="ellipse">
            <a:avLst/>
          </a:prstGeom>
          <a:solidFill>
            <a:schemeClr val="accent4"/>
          </a:solidFill>
          <a:ln/>
          <a:effectLst/>
          <a:scene3d>
            <a:camera prst="orthographicFront">
              <a:rot lat="0" lon="0" rev="0"/>
            </a:camera>
            <a:lightRig rig="threePt" dir="t">
              <a:rot lat="0" lon="0" rev="1200000"/>
            </a:lightRig>
          </a:scene3d>
          <a:sp3d/>
        </p:spPr>
        <p:style>
          <a:lnRef idx="0">
            <a:schemeClr val="accent6"/>
          </a:lnRef>
          <a:fillRef idx="3">
            <a:schemeClr val="accent6"/>
          </a:fillRef>
          <a:effectRef idx="3">
            <a:schemeClr val="accent6"/>
          </a:effectRef>
          <a:fontRef idx="minor">
            <a:schemeClr val="lt1"/>
          </a:fontRef>
        </p:style>
        <p:txBody>
          <a:bodyPr lIns="91438" tIns="45719" rIns="91438" bIns="45719" anchor="ctr"/>
          <a:lstStyle/>
          <a:p>
            <a:pPr algn="ctr">
              <a:defRPr/>
            </a:pPr>
            <a:r>
              <a:rPr lang="zh-CN" altLang="en-US" sz="1350">
                <a:solidFill>
                  <a:prstClr val="white"/>
                </a:solidFill>
              </a:rPr>
              <a:t>师资</a:t>
            </a:r>
            <a:endParaRPr lang="zh-CN" altLang="en-US" sz="1350" dirty="0">
              <a:solidFill>
                <a:prstClr val="white"/>
              </a:solidFill>
            </a:endParaRPr>
          </a:p>
        </p:txBody>
      </p:sp>
      <p:pic>
        <p:nvPicPr>
          <p:cNvPr id="2" name="图片 1"/>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111129" y="2510570"/>
            <a:ext cx="3795675" cy="1428874"/>
          </a:xfrm>
          <a:prstGeom prst="rect">
            <a:avLst/>
          </a:prstGeom>
        </p:spPr>
      </p:pic>
      <p:pic>
        <p:nvPicPr>
          <p:cNvPr id="12" name="图片 13" descr="logo带字横板.png"/>
          <p:cNvPicPr>
            <a:picLocks noChangeAspect="1"/>
          </p:cNvPicPr>
          <p:nvPr/>
        </p:nvPicPr>
        <p:blipFill>
          <a:blip r:embed="rId8"/>
          <a:stretch>
            <a:fillRect/>
          </a:stretch>
        </p:blipFill>
        <p:spPr>
          <a:xfrm>
            <a:off x="6352792" y="-22448"/>
            <a:ext cx="2699792" cy="625820"/>
          </a:xfrm>
          <a:prstGeom prst="rect">
            <a:avLst/>
          </a:prstGeom>
          <a:noFill/>
          <a:ln w="9525">
            <a:noFill/>
          </a:ln>
        </p:spPr>
      </p:pic>
    </p:spTree>
    <p:extLst>
      <p:ext uri="{BB962C8B-B14F-4D97-AF65-F5344CB8AC3E}">
        <p14:creationId xmlns:p14="http://schemas.microsoft.com/office/powerpoint/2010/main" val="633648558"/>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2" fill="hold" nodeType="withEffect">
                                  <p:stCondLst>
                                    <p:cond delay="0"/>
                                  </p:stCondLst>
                                  <p:childTnLst>
                                    <p:set>
                                      <p:cBhvr>
                                        <p:cTn id="6" dur="1" fill="hold">
                                          <p:stCondLst>
                                            <p:cond delay="0"/>
                                          </p:stCondLst>
                                        </p:cTn>
                                        <p:tgtEl>
                                          <p:spTgt spid="46"/>
                                        </p:tgtEl>
                                        <p:attrNameLst>
                                          <p:attrName>style.visibility</p:attrName>
                                        </p:attrNameLst>
                                      </p:cBhvr>
                                      <p:to>
                                        <p:strVal val="visible"/>
                                      </p:to>
                                    </p:set>
                                    <p:anim calcmode="lin" valueType="num">
                                      <p:cBhvr additive="base">
                                        <p:cTn id="7" dur="500" fill="hold"/>
                                        <p:tgtEl>
                                          <p:spTgt spid="46"/>
                                        </p:tgtEl>
                                        <p:attrNameLst>
                                          <p:attrName>ppt_x</p:attrName>
                                        </p:attrNameLst>
                                      </p:cBhvr>
                                      <p:tavLst>
                                        <p:tav tm="0">
                                          <p:val>
                                            <p:strVal val="1+#ppt_w/2"/>
                                          </p:val>
                                        </p:tav>
                                        <p:tav tm="100000">
                                          <p:val>
                                            <p:strVal val="#ppt_x"/>
                                          </p:val>
                                        </p:tav>
                                      </p:tavLst>
                                    </p:anim>
                                    <p:anim calcmode="lin" valueType="num">
                                      <p:cBhvr additive="base">
                                        <p:cTn id="8" dur="500" fill="hold"/>
                                        <p:tgtEl>
                                          <p:spTgt spid="46"/>
                                        </p:tgtEl>
                                        <p:attrNameLst>
                                          <p:attrName>ppt_y</p:attrName>
                                        </p:attrNameLst>
                                      </p:cBhvr>
                                      <p:tavLst>
                                        <p:tav tm="0">
                                          <p:val>
                                            <p:strVal val="#ppt_y"/>
                                          </p:val>
                                        </p:tav>
                                        <p:tav tm="100000">
                                          <p:val>
                                            <p:strVal val="#ppt_y"/>
                                          </p:val>
                                        </p:tav>
                                      </p:tavLst>
                                    </p:anim>
                                  </p:childTnLst>
                                </p:cTn>
                              </p:par>
                              <p:par>
                                <p:cTn id="9" presetID="22" presetClass="entr" presetSubtype="2" fill="hold" nodeType="withEffect">
                                  <p:stCondLst>
                                    <p:cond delay="0"/>
                                  </p:stCondLst>
                                  <p:childTnLst>
                                    <p:set>
                                      <p:cBhvr>
                                        <p:cTn id="10" dur="1" fill="hold">
                                          <p:stCondLst>
                                            <p:cond delay="0"/>
                                          </p:stCondLst>
                                        </p:cTn>
                                        <p:tgtEl>
                                          <p:spTgt spid="45"/>
                                        </p:tgtEl>
                                        <p:attrNameLst>
                                          <p:attrName>style.visibility</p:attrName>
                                        </p:attrNameLst>
                                      </p:cBhvr>
                                      <p:to>
                                        <p:strVal val="visible"/>
                                      </p:to>
                                    </p:set>
                                    <p:animEffect transition="in" filter="wipe(right)">
                                      <p:cBhvr>
                                        <p:cTn id="11" dur="500"/>
                                        <p:tgtEl>
                                          <p:spTgt spid="45"/>
                                        </p:tgtEl>
                                      </p:cBhvr>
                                    </p:animEffect>
                                  </p:childTnLst>
                                </p:cTn>
                              </p:par>
                              <p:par>
                                <p:cTn id="12" presetID="42" presetClass="entr" presetSubtype="0" fill="hold" nodeType="withEffect">
                                  <p:stCondLst>
                                    <p:cond delay="300"/>
                                  </p:stCondLst>
                                  <p:childTnLst>
                                    <p:set>
                                      <p:cBhvr>
                                        <p:cTn id="13" dur="1" fill="hold">
                                          <p:stCondLst>
                                            <p:cond delay="0"/>
                                          </p:stCondLst>
                                        </p:cTn>
                                        <p:tgtEl>
                                          <p:spTgt spid="21"/>
                                        </p:tgtEl>
                                        <p:attrNameLst>
                                          <p:attrName>style.visibility</p:attrName>
                                        </p:attrNameLst>
                                      </p:cBhvr>
                                      <p:to>
                                        <p:strVal val="visible"/>
                                      </p:to>
                                    </p:set>
                                    <p:animEffect transition="in" filter="fade">
                                      <p:cBhvr>
                                        <p:cTn id="14" dur="1000"/>
                                        <p:tgtEl>
                                          <p:spTgt spid="21"/>
                                        </p:tgtEl>
                                      </p:cBhvr>
                                    </p:animEffect>
                                    <p:anim calcmode="lin" valueType="num">
                                      <p:cBhvr>
                                        <p:cTn id="15" dur="1000" fill="hold"/>
                                        <p:tgtEl>
                                          <p:spTgt spid="21"/>
                                        </p:tgtEl>
                                        <p:attrNameLst>
                                          <p:attrName>ppt_x</p:attrName>
                                        </p:attrNameLst>
                                      </p:cBhvr>
                                      <p:tavLst>
                                        <p:tav tm="0">
                                          <p:val>
                                            <p:strVal val="#ppt_x"/>
                                          </p:val>
                                        </p:tav>
                                        <p:tav tm="100000">
                                          <p:val>
                                            <p:strVal val="#ppt_x"/>
                                          </p:val>
                                        </p:tav>
                                      </p:tavLst>
                                    </p:anim>
                                    <p:anim calcmode="lin" valueType="num">
                                      <p:cBhvr>
                                        <p:cTn id="16"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0" name="直接连接符 49"/>
          <p:cNvCxnSpPr/>
          <p:nvPr/>
        </p:nvCxnSpPr>
        <p:spPr>
          <a:xfrm flipH="1">
            <a:off x="617935" y="603647"/>
            <a:ext cx="8526065" cy="0"/>
          </a:xfrm>
          <a:prstGeom prst="line">
            <a:avLst/>
          </a:prstGeom>
          <a:ln w="12700">
            <a:solidFill>
              <a:schemeClr val="accent3">
                <a:lumMod val="50000"/>
                <a:alpha val="50000"/>
              </a:schemeClr>
            </a:solidFill>
            <a:prstDash val="dash"/>
          </a:ln>
        </p:spPr>
        <p:style>
          <a:lnRef idx="1">
            <a:schemeClr val="accent1"/>
          </a:lnRef>
          <a:fillRef idx="0">
            <a:schemeClr val="accent1"/>
          </a:fillRef>
          <a:effectRef idx="0">
            <a:schemeClr val="accent1"/>
          </a:effectRef>
          <a:fontRef idx="minor">
            <a:schemeClr val="tx1"/>
          </a:fontRef>
        </p:style>
      </p:cxnSp>
      <p:pic>
        <p:nvPicPr>
          <p:cNvPr id="52" name="图片 5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23838" y="147637"/>
            <a:ext cx="381000" cy="5107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9156" name="文本框 4"/>
          <p:cNvSpPr txBox="1">
            <a:spLocks noChangeArrowheads="1"/>
          </p:cNvSpPr>
          <p:nvPr/>
        </p:nvSpPr>
        <p:spPr bwMode="auto">
          <a:xfrm>
            <a:off x="685801" y="3968354"/>
            <a:ext cx="3640931" cy="8790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8" tIns="45719" rIns="91438" bIns="45719">
            <a:spAutoFit/>
          </a:bodyPr>
          <a:lstStyle>
            <a:lvl1pPr>
              <a:defRPr>
                <a:solidFill>
                  <a:schemeClr val="tx1"/>
                </a:solidFill>
                <a:latin typeface="Calibri" panose="020F0502020204030204" pitchFamily="34" charset="0"/>
                <a:ea typeface="字体管家娜娜体" charset="-122"/>
              </a:defRPr>
            </a:lvl1pPr>
            <a:lvl2pPr marL="742950" indent="-285750">
              <a:defRPr>
                <a:solidFill>
                  <a:schemeClr val="tx1"/>
                </a:solidFill>
                <a:latin typeface="Calibri" panose="020F0502020204030204" pitchFamily="34" charset="0"/>
                <a:ea typeface="字体管家娜娜体" charset="-122"/>
              </a:defRPr>
            </a:lvl2pPr>
            <a:lvl3pPr marL="1143000" indent="-228600">
              <a:defRPr>
                <a:solidFill>
                  <a:schemeClr val="tx1"/>
                </a:solidFill>
                <a:latin typeface="Calibri" panose="020F0502020204030204" pitchFamily="34" charset="0"/>
                <a:ea typeface="字体管家娜娜体" charset="-122"/>
              </a:defRPr>
            </a:lvl3pPr>
            <a:lvl4pPr marL="1600200" indent="-228600">
              <a:defRPr>
                <a:solidFill>
                  <a:schemeClr val="tx1"/>
                </a:solidFill>
                <a:latin typeface="Calibri" panose="020F0502020204030204" pitchFamily="34" charset="0"/>
                <a:ea typeface="字体管家娜娜体" charset="-122"/>
              </a:defRPr>
            </a:lvl4pPr>
            <a:lvl5pPr marL="2057400" indent="-228600">
              <a:defRPr>
                <a:solidFill>
                  <a:schemeClr val="tx1"/>
                </a:solidFill>
                <a:latin typeface="Calibri" panose="020F0502020204030204" pitchFamily="34" charset="0"/>
                <a:ea typeface="字体管家娜娜体"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字体管家娜娜体"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字体管家娜娜体"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字体管家娜娜体"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字体管家娜娜体" charset="-122"/>
              </a:defRPr>
            </a:lvl9pPr>
          </a:lstStyle>
          <a:p>
            <a:pPr algn="ctr" fontAlgn="base">
              <a:lnSpc>
                <a:spcPct val="150000"/>
              </a:lnSpc>
              <a:spcBef>
                <a:spcPct val="0"/>
              </a:spcBef>
              <a:spcAft>
                <a:spcPct val="0"/>
              </a:spcAft>
            </a:pPr>
            <a:r>
              <a:rPr lang="zh-CN" altLang="en-US" b="1">
                <a:solidFill>
                  <a:srgbClr val="92734F"/>
                </a:solidFill>
                <a:ea typeface="华康少女文字W5"/>
                <a:cs typeface="华康少女文字W5"/>
              </a:rPr>
              <a:t>南校区 心理健康教育中心 </a:t>
            </a:r>
            <a:endParaRPr lang="en-US" altLang="zh-CN" b="1">
              <a:solidFill>
                <a:srgbClr val="92734F"/>
              </a:solidFill>
              <a:ea typeface="华康少女文字W5"/>
              <a:cs typeface="华康少女文字W5"/>
            </a:endParaRPr>
          </a:p>
          <a:p>
            <a:pPr algn="ctr" fontAlgn="base">
              <a:lnSpc>
                <a:spcPct val="150000"/>
              </a:lnSpc>
              <a:spcBef>
                <a:spcPct val="0"/>
              </a:spcBef>
              <a:spcAft>
                <a:spcPct val="0"/>
              </a:spcAft>
            </a:pPr>
            <a:r>
              <a:rPr lang="zh-CN" altLang="en-US" b="1">
                <a:solidFill>
                  <a:srgbClr val="92734F"/>
                </a:solidFill>
                <a:ea typeface="华康少女文字W5"/>
                <a:cs typeface="华康少女文字W5"/>
              </a:rPr>
              <a:t>辅导员沙龙区</a:t>
            </a:r>
          </a:p>
        </p:txBody>
      </p:sp>
      <p:pic>
        <p:nvPicPr>
          <p:cNvPr id="49157" name="Picture 5" descr="E:\照片\2017年下照片\心育中心场地图片\IMG_0604.JPG"/>
          <p:cNvPicPr>
            <a:picLocks noChangeAspect="1" noChangeArrowheads="1"/>
          </p:cNvPicPr>
          <p:nvPr/>
        </p:nvPicPr>
        <p:blipFill>
          <a:blip r:embed="rId4"/>
          <a:srcRect/>
          <a:stretch>
            <a:fillRect/>
          </a:stretch>
        </p:blipFill>
        <p:spPr bwMode="auto">
          <a:xfrm>
            <a:off x="735806" y="1076325"/>
            <a:ext cx="3557588" cy="2668191"/>
          </a:xfrm>
          <a:prstGeom prst="rect">
            <a:avLst/>
          </a:prstGeom>
          <a:ln>
            <a:noFill/>
          </a:ln>
          <a:effectLst>
            <a:outerShdw blurRad="292100" dist="139700" dir="2700000" algn="tl" rotWithShape="0">
              <a:srgbClr val="333333">
                <a:alpha val="65000"/>
              </a:srgbClr>
            </a:outerShdw>
          </a:effectLst>
        </p:spPr>
      </p:pic>
      <p:sp>
        <p:nvSpPr>
          <p:cNvPr id="49158" name="文本框 4"/>
          <p:cNvSpPr txBox="1">
            <a:spLocks noChangeArrowheads="1"/>
          </p:cNvSpPr>
          <p:nvPr/>
        </p:nvSpPr>
        <p:spPr bwMode="auto">
          <a:xfrm>
            <a:off x="4819651" y="3976688"/>
            <a:ext cx="3640931" cy="8790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8" tIns="45719" rIns="91438" bIns="45719">
            <a:spAutoFit/>
          </a:bodyPr>
          <a:lstStyle>
            <a:lvl1pPr>
              <a:defRPr>
                <a:solidFill>
                  <a:schemeClr val="tx1"/>
                </a:solidFill>
                <a:latin typeface="Calibri" panose="020F0502020204030204" pitchFamily="34" charset="0"/>
                <a:ea typeface="字体管家娜娜体" charset="-122"/>
              </a:defRPr>
            </a:lvl1pPr>
            <a:lvl2pPr marL="742950" indent="-285750">
              <a:defRPr>
                <a:solidFill>
                  <a:schemeClr val="tx1"/>
                </a:solidFill>
                <a:latin typeface="Calibri" panose="020F0502020204030204" pitchFamily="34" charset="0"/>
                <a:ea typeface="字体管家娜娜体" charset="-122"/>
              </a:defRPr>
            </a:lvl2pPr>
            <a:lvl3pPr marL="1143000" indent="-228600">
              <a:defRPr>
                <a:solidFill>
                  <a:schemeClr val="tx1"/>
                </a:solidFill>
                <a:latin typeface="Calibri" panose="020F0502020204030204" pitchFamily="34" charset="0"/>
                <a:ea typeface="字体管家娜娜体" charset="-122"/>
              </a:defRPr>
            </a:lvl3pPr>
            <a:lvl4pPr marL="1600200" indent="-228600">
              <a:defRPr>
                <a:solidFill>
                  <a:schemeClr val="tx1"/>
                </a:solidFill>
                <a:latin typeface="Calibri" panose="020F0502020204030204" pitchFamily="34" charset="0"/>
                <a:ea typeface="字体管家娜娜体" charset="-122"/>
              </a:defRPr>
            </a:lvl4pPr>
            <a:lvl5pPr marL="2057400" indent="-228600">
              <a:defRPr>
                <a:solidFill>
                  <a:schemeClr val="tx1"/>
                </a:solidFill>
                <a:latin typeface="Calibri" panose="020F0502020204030204" pitchFamily="34" charset="0"/>
                <a:ea typeface="字体管家娜娜体"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字体管家娜娜体"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字体管家娜娜体"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字体管家娜娜体"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字体管家娜娜体" charset="-122"/>
              </a:defRPr>
            </a:lvl9pPr>
          </a:lstStyle>
          <a:p>
            <a:pPr algn="ctr" fontAlgn="base">
              <a:lnSpc>
                <a:spcPct val="150000"/>
              </a:lnSpc>
              <a:spcBef>
                <a:spcPct val="0"/>
              </a:spcBef>
              <a:spcAft>
                <a:spcPct val="0"/>
              </a:spcAft>
            </a:pPr>
            <a:r>
              <a:rPr lang="zh-CN" altLang="en-US" b="1">
                <a:solidFill>
                  <a:srgbClr val="92734F"/>
                </a:solidFill>
                <a:ea typeface="华康少女文字W5"/>
                <a:cs typeface="华康少女文字W5"/>
              </a:rPr>
              <a:t>南校区 心理健康教育中心</a:t>
            </a:r>
            <a:endParaRPr lang="en-US" altLang="zh-CN" b="1">
              <a:solidFill>
                <a:srgbClr val="92734F"/>
              </a:solidFill>
              <a:ea typeface="华康少女文字W5"/>
              <a:cs typeface="华康少女文字W5"/>
            </a:endParaRPr>
          </a:p>
          <a:p>
            <a:pPr algn="ctr" fontAlgn="base">
              <a:lnSpc>
                <a:spcPct val="150000"/>
              </a:lnSpc>
              <a:spcBef>
                <a:spcPct val="0"/>
              </a:spcBef>
              <a:spcAft>
                <a:spcPct val="0"/>
              </a:spcAft>
            </a:pPr>
            <a:r>
              <a:rPr lang="zh-CN" altLang="en-US" b="1">
                <a:solidFill>
                  <a:srgbClr val="92734F"/>
                </a:solidFill>
                <a:ea typeface="华康少女文字W5"/>
                <a:cs typeface="华康少女文字W5"/>
              </a:rPr>
              <a:t>心理大师墙</a:t>
            </a:r>
          </a:p>
        </p:txBody>
      </p:sp>
      <p:pic>
        <p:nvPicPr>
          <p:cNvPr id="8" name="Picture 6" descr="E:\照片\2017年下照片\2018.1.5中心大师墙\IMG_1052.JPG"/>
          <p:cNvPicPr>
            <a:picLocks noChangeAspect="1" noChangeArrowheads="1"/>
          </p:cNvPicPr>
          <p:nvPr/>
        </p:nvPicPr>
        <p:blipFill>
          <a:blip r:embed="rId5"/>
          <a:srcRect/>
          <a:stretch>
            <a:fillRect/>
          </a:stretch>
        </p:blipFill>
        <p:spPr bwMode="auto">
          <a:xfrm>
            <a:off x="4782742" y="1108472"/>
            <a:ext cx="3612356" cy="2599134"/>
          </a:xfrm>
          <a:prstGeom prst="rect">
            <a:avLst/>
          </a:prstGeom>
          <a:ln>
            <a:noFill/>
          </a:ln>
          <a:effectLst>
            <a:outerShdw blurRad="292100" dist="139700" dir="2700000" algn="tl" rotWithShape="0">
              <a:srgbClr val="333333">
                <a:alpha val="65000"/>
              </a:srgbClr>
            </a:outerShdw>
          </a:effectLst>
        </p:spPr>
      </p:pic>
      <p:pic>
        <p:nvPicPr>
          <p:cNvPr id="9" name="图片 13" descr="logo带字横板.png"/>
          <p:cNvPicPr>
            <a:picLocks noChangeAspect="1"/>
          </p:cNvPicPr>
          <p:nvPr/>
        </p:nvPicPr>
        <p:blipFill>
          <a:blip r:embed="rId6"/>
          <a:stretch>
            <a:fillRect/>
          </a:stretch>
        </p:blipFill>
        <p:spPr>
          <a:xfrm>
            <a:off x="6352792" y="-22448"/>
            <a:ext cx="2699792" cy="625820"/>
          </a:xfrm>
          <a:prstGeom prst="rect">
            <a:avLst/>
          </a:prstGeom>
          <a:noFill/>
          <a:ln w="9525">
            <a:noFill/>
          </a:ln>
        </p:spPr>
      </p:pic>
    </p:spTree>
    <p:extLst>
      <p:ext uri="{BB962C8B-B14F-4D97-AF65-F5344CB8AC3E}">
        <p14:creationId xmlns:p14="http://schemas.microsoft.com/office/powerpoint/2010/main" val="1928052466"/>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2" fill="hold" nodeType="withEffect">
                                  <p:stCondLst>
                                    <p:cond delay="0"/>
                                  </p:stCondLst>
                                  <p:childTnLst>
                                    <p:set>
                                      <p:cBhvr>
                                        <p:cTn id="6" dur="1" fill="hold">
                                          <p:stCondLst>
                                            <p:cond delay="0"/>
                                          </p:stCondLst>
                                        </p:cTn>
                                        <p:tgtEl>
                                          <p:spTgt spid="52"/>
                                        </p:tgtEl>
                                        <p:attrNameLst>
                                          <p:attrName>style.visibility</p:attrName>
                                        </p:attrNameLst>
                                      </p:cBhvr>
                                      <p:to>
                                        <p:strVal val="visible"/>
                                      </p:to>
                                    </p:set>
                                    <p:anim calcmode="lin" valueType="num">
                                      <p:cBhvr additive="base">
                                        <p:cTn id="7" dur="500" fill="hold"/>
                                        <p:tgtEl>
                                          <p:spTgt spid="52"/>
                                        </p:tgtEl>
                                        <p:attrNameLst>
                                          <p:attrName>ppt_x</p:attrName>
                                        </p:attrNameLst>
                                      </p:cBhvr>
                                      <p:tavLst>
                                        <p:tav tm="0">
                                          <p:val>
                                            <p:strVal val="1+#ppt_w/2"/>
                                          </p:val>
                                        </p:tav>
                                        <p:tav tm="100000">
                                          <p:val>
                                            <p:strVal val="#ppt_x"/>
                                          </p:val>
                                        </p:tav>
                                      </p:tavLst>
                                    </p:anim>
                                    <p:anim calcmode="lin" valueType="num">
                                      <p:cBhvr additive="base">
                                        <p:cTn id="8" dur="500" fill="hold"/>
                                        <p:tgtEl>
                                          <p:spTgt spid="52"/>
                                        </p:tgtEl>
                                        <p:attrNameLst>
                                          <p:attrName>ppt_y</p:attrName>
                                        </p:attrNameLst>
                                      </p:cBhvr>
                                      <p:tavLst>
                                        <p:tav tm="0">
                                          <p:val>
                                            <p:strVal val="#ppt_y"/>
                                          </p:val>
                                        </p:tav>
                                        <p:tav tm="100000">
                                          <p:val>
                                            <p:strVal val="#ppt_y"/>
                                          </p:val>
                                        </p:tav>
                                      </p:tavLst>
                                    </p:anim>
                                  </p:childTnLst>
                                </p:cTn>
                              </p:par>
                              <p:par>
                                <p:cTn id="9" presetID="22" presetClass="entr" presetSubtype="2" fill="hold" nodeType="withEffect">
                                  <p:stCondLst>
                                    <p:cond delay="0"/>
                                  </p:stCondLst>
                                  <p:childTnLst>
                                    <p:set>
                                      <p:cBhvr>
                                        <p:cTn id="10" dur="1" fill="hold">
                                          <p:stCondLst>
                                            <p:cond delay="0"/>
                                          </p:stCondLst>
                                        </p:cTn>
                                        <p:tgtEl>
                                          <p:spTgt spid="50"/>
                                        </p:tgtEl>
                                        <p:attrNameLst>
                                          <p:attrName>style.visibility</p:attrName>
                                        </p:attrNameLst>
                                      </p:cBhvr>
                                      <p:to>
                                        <p:strVal val="visible"/>
                                      </p:to>
                                    </p:set>
                                    <p:animEffect transition="in" filter="wipe(right)">
                                      <p:cBhvr>
                                        <p:cTn id="11" dur="5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0" name="直接连接符 49"/>
          <p:cNvCxnSpPr/>
          <p:nvPr/>
        </p:nvCxnSpPr>
        <p:spPr>
          <a:xfrm flipH="1">
            <a:off x="617935" y="603647"/>
            <a:ext cx="8526065" cy="0"/>
          </a:xfrm>
          <a:prstGeom prst="line">
            <a:avLst/>
          </a:prstGeom>
          <a:ln w="12700">
            <a:solidFill>
              <a:schemeClr val="accent3">
                <a:lumMod val="50000"/>
                <a:alpha val="50000"/>
              </a:schemeClr>
            </a:solidFill>
            <a:prstDash val="dash"/>
          </a:ln>
        </p:spPr>
        <p:style>
          <a:lnRef idx="1">
            <a:schemeClr val="accent1"/>
          </a:lnRef>
          <a:fillRef idx="0">
            <a:schemeClr val="accent1"/>
          </a:fillRef>
          <a:effectRef idx="0">
            <a:schemeClr val="accent1"/>
          </a:effectRef>
          <a:fontRef idx="minor">
            <a:schemeClr val="tx1"/>
          </a:fontRef>
        </p:style>
      </p:cxnSp>
      <p:pic>
        <p:nvPicPr>
          <p:cNvPr id="52" name="图片 5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23838" y="147637"/>
            <a:ext cx="381000" cy="5107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0180" name="文本框 4"/>
          <p:cNvSpPr txBox="1">
            <a:spLocks noChangeArrowheads="1"/>
          </p:cNvSpPr>
          <p:nvPr/>
        </p:nvSpPr>
        <p:spPr bwMode="auto">
          <a:xfrm>
            <a:off x="685801" y="3968354"/>
            <a:ext cx="3640931" cy="8790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8" tIns="45719" rIns="91438" bIns="45719">
            <a:spAutoFit/>
          </a:bodyPr>
          <a:lstStyle>
            <a:lvl1pPr>
              <a:defRPr>
                <a:solidFill>
                  <a:schemeClr val="tx1"/>
                </a:solidFill>
                <a:latin typeface="Calibri" panose="020F0502020204030204" pitchFamily="34" charset="0"/>
                <a:ea typeface="字体管家娜娜体" charset="-122"/>
              </a:defRPr>
            </a:lvl1pPr>
            <a:lvl2pPr marL="742950" indent="-285750">
              <a:defRPr>
                <a:solidFill>
                  <a:schemeClr val="tx1"/>
                </a:solidFill>
                <a:latin typeface="Calibri" panose="020F0502020204030204" pitchFamily="34" charset="0"/>
                <a:ea typeface="字体管家娜娜体" charset="-122"/>
              </a:defRPr>
            </a:lvl2pPr>
            <a:lvl3pPr marL="1143000" indent="-228600">
              <a:defRPr>
                <a:solidFill>
                  <a:schemeClr val="tx1"/>
                </a:solidFill>
                <a:latin typeface="Calibri" panose="020F0502020204030204" pitchFamily="34" charset="0"/>
                <a:ea typeface="字体管家娜娜体" charset="-122"/>
              </a:defRPr>
            </a:lvl3pPr>
            <a:lvl4pPr marL="1600200" indent="-228600">
              <a:defRPr>
                <a:solidFill>
                  <a:schemeClr val="tx1"/>
                </a:solidFill>
                <a:latin typeface="Calibri" panose="020F0502020204030204" pitchFamily="34" charset="0"/>
                <a:ea typeface="字体管家娜娜体" charset="-122"/>
              </a:defRPr>
            </a:lvl4pPr>
            <a:lvl5pPr marL="2057400" indent="-228600">
              <a:defRPr>
                <a:solidFill>
                  <a:schemeClr val="tx1"/>
                </a:solidFill>
                <a:latin typeface="Calibri" panose="020F0502020204030204" pitchFamily="34" charset="0"/>
                <a:ea typeface="字体管家娜娜体"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字体管家娜娜体"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字体管家娜娜体"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字体管家娜娜体"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字体管家娜娜体" charset="-122"/>
              </a:defRPr>
            </a:lvl9pPr>
          </a:lstStyle>
          <a:p>
            <a:pPr algn="ctr" fontAlgn="base">
              <a:lnSpc>
                <a:spcPct val="150000"/>
              </a:lnSpc>
              <a:spcBef>
                <a:spcPct val="0"/>
              </a:spcBef>
              <a:spcAft>
                <a:spcPct val="0"/>
              </a:spcAft>
            </a:pPr>
            <a:r>
              <a:rPr lang="zh-CN" altLang="en-US" b="1">
                <a:solidFill>
                  <a:srgbClr val="92734F"/>
                </a:solidFill>
                <a:ea typeface="华康少女文字W5"/>
                <a:cs typeface="华康少女文字W5"/>
              </a:rPr>
              <a:t>南校区 心理健康教育中心 </a:t>
            </a:r>
            <a:endParaRPr lang="en-US" altLang="zh-CN" b="1">
              <a:solidFill>
                <a:srgbClr val="92734F"/>
              </a:solidFill>
              <a:ea typeface="华康少女文字W5"/>
              <a:cs typeface="华康少女文字W5"/>
            </a:endParaRPr>
          </a:p>
          <a:p>
            <a:pPr algn="ctr" fontAlgn="base">
              <a:lnSpc>
                <a:spcPct val="150000"/>
              </a:lnSpc>
              <a:spcBef>
                <a:spcPct val="0"/>
              </a:spcBef>
              <a:spcAft>
                <a:spcPct val="0"/>
              </a:spcAft>
            </a:pPr>
            <a:r>
              <a:rPr lang="zh-CN" altLang="en-US" b="1">
                <a:solidFill>
                  <a:srgbClr val="92734F"/>
                </a:solidFill>
                <a:ea typeface="华康少女文字W5"/>
                <a:cs typeface="华康少女文字W5"/>
              </a:rPr>
              <a:t>中心介绍墙</a:t>
            </a:r>
          </a:p>
        </p:txBody>
      </p:sp>
      <p:pic>
        <p:nvPicPr>
          <p:cNvPr id="49158" name="Picture 6" descr="E:\照片\2017年下照片\2018.1.5中心大师墙\IMG_1038.JPG"/>
          <p:cNvPicPr>
            <a:picLocks noChangeAspect="1" noChangeArrowheads="1"/>
          </p:cNvPicPr>
          <p:nvPr/>
        </p:nvPicPr>
        <p:blipFill>
          <a:blip r:embed="rId4"/>
          <a:srcRect/>
          <a:stretch>
            <a:fillRect/>
          </a:stretch>
        </p:blipFill>
        <p:spPr bwMode="auto">
          <a:xfrm>
            <a:off x="689373" y="1065610"/>
            <a:ext cx="3558778" cy="2669381"/>
          </a:xfrm>
          <a:prstGeom prst="rect">
            <a:avLst/>
          </a:prstGeom>
          <a:ln>
            <a:noFill/>
          </a:ln>
          <a:effectLst>
            <a:outerShdw blurRad="292100" dist="139700" dir="2700000" algn="tl" rotWithShape="0">
              <a:srgbClr val="333333">
                <a:alpha val="65000"/>
              </a:srgbClr>
            </a:outerShdw>
          </a:effectLst>
        </p:spPr>
      </p:pic>
      <p:sp>
        <p:nvSpPr>
          <p:cNvPr id="50182" name="文本框 4"/>
          <p:cNvSpPr txBox="1">
            <a:spLocks noChangeArrowheads="1"/>
          </p:cNvSpPr>
          <p:nvPr/>
        </p:nvSpPr>
        <p:spPr bwMode="auto">
          <a:xfrm>
            <a:off x="4819651" y="3976688"/>
            <a:ext cx="3640931" cy="8790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8" tIns="45719" rIns="91438" bIns="45719">
            <a:spAutoFit/>
          </a:bodyPr>
          <a:lstStyle>
            <a:lvl1pPr>
              <a:defRPr>
                <a:solidFill>
                  <a:schemeClr val="tx1"/>
                </a:solidFill>
                <a:latin typeface="Calibri" panose="020F0502020204030204" pitchFamily="34" charset="0"/>
                <a:ea typeface="字体管家娜娜体" charset="-122"/>
              </a:defRPr>
            </a:lvl1pPr>
            <a:lvl2pPr marL="742950" indent="-285750">
              <a:defRPr>
                <a:solidFill>
                  <a:schemeClr val="tx1"/>
                </a:solidFill>
                <a:latin typeface="Calibri" panose="020F0502020204030204" pitchFamily="34" charset="0"/>
                <a:ea typeface="字体管家娜娜体" charset="-122"/>
              </a:defRPr>
            </a:lvl2pPr>
            <a:lvl3pPr marL="1143000" indent="-228600">
              <a:defRPr>
                <a:solidFill>
                  <a:schemeClr val="tx1"/>
                </a:solidFill>
                <a:latin typeface="Calibri" panose="020F0502020204030204" pitchFamily="34" charset="0"/>
                <a:ea typeface="字体管家娜娜体" charset="-122"/>
              </a:defRPr>
            </a:lvl3pPr>
            <a:lvl4pPr marL="1600200" indent="-228600">
              <a:defRPr>
                <a:solidFill>
                  <a:schemeClr val="tx1"/>
                </a:solidFill>
                <a:latin typeface="Calibri" panose="020F0502020204030204" pitchFamily="34" charset="0"/>
                <a:ea typeface="字体管家娜娜体" charset="-122"/>
              </a:defRPr>
            </a:lvl4pPr>
            <a:lvl5pPr marL="2057400" indent="-228600">
              <a:defRPr>
                <a:solidFill>
                  <a:schemeClr val="tx1"/>
                </a:solidFill>
                <a:latin typeface="Calibri" panose="020F0502020204030204" pitchFamily="34" charset="0"/>
                <a:ea typeface="字体管家娜娜体"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字体管家娜娜体"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字体管家娜娜体"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字体管家娜娜体"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字体管家娜娜体" charset="-122"/>
              </a:defRPr>
            </a:lvl9pPr>
          </a:lstStyle>
          <a:p>
            <a:pPr algn="ctr" fontAlgn="base">
              <a:lnSpc>
                <a:spcPct val="150000"/>
              </a:lnSpc>
              <a:spcBef>
                <a:spcPct val="0"/>
              </a:spcBef>
              <a:spcAft>
                <a:spcPct val="0"/>
              </a:spcAft>
            </a:pPr>
            <a:r>
              <a:rPr lang="zh-CN" altLang="en-US" b="1">
                <a:solidFill>
                  <a:srgbClr val="92734F"/>
                </a:solidFill>
                <a:ea typeface="华康少女文字W5"/>
                <a:cs typeface="华康少女文字W5"/>
              </a:rPr>
              <a:t>南校区 心理健康教育中心</a:t>
            </a:r>
            <a:endParaRPr lang="en-US" altLang="zh-CN" b="1">
              <a:solidFill>
                <a:srgbClr val="92734F"/>
              </a:solidFill>
              <a:ea typeface="华康少女文字W5"/>
              <a:cs typeface="华康少女文字W5"/>
            </a:endParaRPr>
          </a:p>
          <a:p>
            <a:pPr algn="ctr" fontAlgn="base">
              <a:lnSpc>
                <a:spcPct val="150000"/>
              </a:lnSpc>
              <a:spcBef>
                <a:spcPct val="0"/>
              </a:spcBef>
              <a:spcAft>
                <a:spcPct val="0"/>
              </a:spcAft>
            </a:pPr>
            <a:r>
              <a:rPr lang="zh-CN" altLang="en-US" b="1">
                <a:solidFill>
                  <a:srgbClr val="92734F"/>
                </a:solidFill>
                <a:ea typeface="华康少女文字W5"/>
                <a:cs typeface="华康少女文字W5"/>
              </a:rPr>
              <a:t>心理咨询室</a:t>
            </a:r>
          </a:p>
        </p:txBody>
      </p:sp>
      <p:pic>
        <p:nvPicPr>
          <p:cNvPr id="210946" name="Picture 2" descr="E:\照片\2017年下照片\心育中心场地图片\IMG_0615.JPG"/>
          <p:cNvPicPr>
            <a:picLocks noChangeAspect="1" noChangeArrowheads="1"/>
          </p:cNvPicPr>
          <p:nvPr/>
        </p:nvPicPr>
        <p:blipFill>
          <a:blip r:embed="rId5"/>
          <a:srcRect/>
          <a:stretch>
            <a:fillRect/>
          </a:stretch>
        </p:blipFill>
        <p:spPr bwMode="auto">
          <a:xfrm>
            <a:off x="4950619" y="1028701"/>
            <a:ext cx="3558779" cy="2669381"/>
          </a:xfrm>
          <a:prstGeom prst="rect">
            <a:avLst/>
          </a:prstGeom>
          <a:ln>
            <a:noFill/>
          </a:ln>
          <a:effectLst>
            <a:outerShdw blurRad="292100" dist="139700" dir="2700000" algn="tl" rotWithShape="0">
              <a:srgbClr val="333333">
                <a:alpha val="65000"/>
              </a:srgbClr>
            </a:outerShdw>
          </a:effectLst>
        </p:spPr>
      </p:pic>
      <p:pic>
        <p:nvPicPr>
          <p:cNvPr id="8" name="图片 13" descr="logo带字横板.png"/>
          <p:cNvPicPr>
            <a:picLocks noChangeAspect="1"/>
          </p:cNvPicPr>
          <p:nvPr/>
        </p:nvPicPr>
        <p:blipFill>
          <a:blip r:embed="rId6"/>
          <a:stretch>
            <a:fillRect/>
          </a:stretch>
        </p:blipFill>
        <p:spPr>
          <a:xfrm>
            <a:off x="6352792" y="-22448"/>
            <a:ext cx="2699792" cy="625820"/>
          </a:xfrm>
          <a:prstGeom prst="rect">
            <a:avLst/>
          </a:prstGeom>
          <a:noFill/>
          <a:ln w="9525">
            <a:noFill/>
          </a:ln>
        </p:spPr>
      </p:pic>
    </p:spTree>
    <p:extLst>
      <p:ext uri="{BB962C8B-B14F-4D97-AF65-F5344CB8AC3E}">
        <p14:creationId xmlns:p14="http://schemas.microsoft.com/office/powerpoint/2010/main" val="282149475"/>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2" fill="hold" nodeType="withEffect">
                                  <p:stCondLst>
                                    <p:cond delay="0"/>
                                  </p:stCondLst>
                                  <p:childTnLst>
                                    <p:set>
                                      <p:cBhvr>
                                        <p:cTn id="6" dur="1" fill="hold">
                                          <p:stCondLst>
                                            <p:cond delay="0"/>
                                          </p:stCondLst>
                                        </p:cTn>
                                        <p:tgtEl>
                                          <p:spTgt spid="52"/>
                                        </p:tgtEl>
                                        <p:attrNameLst>
                                          <p:attrName>style.visibility</p:attrName>
                                        </p:attrNameLst>
                                      </p:cBhvr>
                                      <p:to>
                                        <p:strVal val="visible"/>
                                      </p:to>
                                    </p:set>
                                    <p:anim calcmode="lin" valueType="num">
                                      <p:cBhvr additive="base">
                                        <p:cTn id="7" dur="500" fill="hold"/>
                                        <p:tgtEl>
                                          <p:spTgt spid="52"/>
                                        </p:tgtEl>
                                        <p:attrNameLst>
                                          <p:attrName>ppt_x</p:attrName>
                                        </p:attrNameLst>
                                      </p:cBhvr>
                                      <p:tavLst>
                                        <p:tav tm="0">
                                          <p:val>
                                            <p:strVal val="1+#ppt_w/2"/>
                                          </p:val>
                                        </p:tav>
                                        <p:tav tm="100000">
                                          <p:val>
                                            <p:strVal val="#ppt_x"/>
                                          </p:val>
                                        </p:tav>
                                      </p:tavLst>
                                    </p:anim>
                                    <p:anim calcmode="lin" valueType="num">
                                      <p:cBhvr additive="base">
                                        <p:cTn id="8" dur="500" fill="hold"/>
                                        <p:tgtEl>
                                          <p:spTgt spid="52"/>
                                        </p:tgtEl>
                                        <p:attrNameLst>
                                          <p:attrName>ppt_y</p:attrName>
                                        </p:attrNameLst>
                                      </p:cBhvr>
                                      <p:tavLst>
                                        <p:tav tm="0">
                                          <p:val>
                                            <p:strVal val="#ppt_y"/>
                                          </p:val>
                                        </p:tav>
                                        <p:tav tm="100000">
                                          <p:val>
                                            <p:strVal val="#ppt_y"/>
                                          </p:val>
                                        </p:tav>
                                      </p:tavLst>
                                    </p:anim>
                                  </p:childTnLst>
                                </p:cTn>
                              </p:par>
                              <p:par>
                                <p:cTn id="9" presetID="22" presetClass="entr" presetSubtype="2" fill="hold" nodeType="withEffect">
                                  <p:stCondLst>
                                    <p:cond delay="0"/>
                                  </p:stCondLst>
                                  <p:childTnLst>
                                    <p:set>
                                      <p:cBhvr>
                                        <p:cTn id="10" dur="1" fill="hold">
                                          <p:stCondLst>
                                            <p:cond delay="0"/>
                                          </p:stCondLst>
                                        </p:cTn>
                                        <p:tgtEl>
                                          <p:spTgt spid="50"/>
                                        </p:tgtEl>
                                        <p:attrNameLst>
                                          <p:attrName>style.visibility</p:attrName>
                                        </p:attrNameLst>
                                      </p:cBhvr>
                                      <p:to>
                                        <p:strVal val="visible"/>
                                      </p:to>
                                    </p:set>
                                    <p:animEffect transition="in" filter="wipe(right)">
                                      <p:cBhvr>
                                        <p:cTn id="11" dur="5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6" descr="DSCF0970"/>
          <p:cNvPicPr>
            <a:picLocks noChangeAspect="1" noChangeArrowheads="1"/>
          </p:cNvPicPr>
          <p:nvPr/>
        </p:nvPicPr>
        <p:blipFill>
          <a:blip r:embed="rId2" cstate="print"/>
          <a:srcRect/>
          <a:stretch>
            <a:fillRect/>
          </a:stretch>
        </p:blipFill>
        <p:spPr bwMode="auto">
          <a:xfrm>
            <a:off x="899592" y="1089829"/>
            <a:ext cx="2975754" cy="2231816"/>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5" name="Picture 7" descr="IMG_0275"/>
          <p:cNvPicPr>
            <a:picLocks noChangeAspect="1" noChangeArrowheads="1"/>
          </p:cNvPicPr>
          <p:nvPr/>
        </p:nvPicPr>
        <p:blipFill>
          <a:blip r:embed="rId3" cstate="print"/>
          <a:srcRect/>
          <a:stretch>
            <a:fillRect/>
          </a:stretch>
        </p:blipFill>
        <p:spPr bwMode="auto">
          <a:xfrm>
            <a:off x="4932041" y="1073836"/>
            <a:ext cx="3203848" cy="2217779"/>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54276" name="文本框 5"/>
          <p:cNvSpPr txBox="1">
            <a:spLocks noChangeArrowheads="1"/>
          </p:cNvSpPr>
          <p:nvPr/>
        </p:nvSpPr>
        <p:spPr bwMode="auto">
          <a:xfrm>
            <a:off x="2771775" y="3609975"/>
            <a:ext cx="5113735" cy="17113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8" tIns="45719" rIns="91438" bIns="45719">
            <a:spAutoFit/>
          </a:bodyPr>
          <a:lstStyle>
            <a:lvl1pPr>
              <a:defRPr>
                <a:solidFill>
                  <a:schemeClr val="tx1"/>
                </a:solidFill>
                <a:latin typeface="Calibri" panose="020F0502020204030204" pitchFamily="34" charset="0"/>
                <a:ea typeface="字体管家娜娜体" charset="-122"/>
              </a:defRPr>
            </a:lvl1pPr>
            <a:lvl2pPr marL="742950" indent="-285750">
              <a:defRPr>
                <a:solidFill>
                  <a:schemeClr val="tx1"/>
                </a:solidFill>
                <a:latin typeface="Calibri" panose="020F0502020204030204" pitchFamily="34" charset="0"/>
                <a:ea typeface="字体管家娜娜体" charset="-122"/>
              </a:defRPr>
            </a:lvl2pPr>
            <a:lvl3pPr marL="1143000" indent="-228600">
              <a:defRPr>
                <a:solidFill>
                  <a:schemeClr val="tx1"/>
                </a:solidFill>
                <a:latin typeface="Calibri" panose="020F0502020204030204" pitchFamily="34" charset="0"/>
                <a:ea typeface="字体管家娜娜体" charset="-122"/>
              </a:defRPr>
            </a:lvl3pPr>
            <a:lvl4pPr marL="1600200" indent="-228600">
              <a:defRPr>
                <a:solidFill>
                  <a:schemeClr val="tx1"/>
                </a:solidFill>
                <a:latin typeface="Calibri" panose="020F0502020204030204" pitchFamily="34" charset="0"/>
                <a:ea typeface="字体管家娜娜体" charset="-122"/>
              </a:defRPr>
            </a:lvl4pPr>
            <a:lvl5pPr marL="2057400" indent="-228600">
              <a:defRPr>
                <a:solidFill>
                  <a:schemeClr val="tx1"/>
                </a:solidFill>
                <a:latin typeface="Calibri" panose="020F0502020204030204" pitchFamily="34" charset="0"/>
                <a:ea typeface="字体管家娜娜体"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字体管家娜娜体"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字体管家娜娜体"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字体管家娜娜体"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字体管家娜娜体" charset="-122"/>
              </a:defRPr>
            </a:lvl9pPr>
          </a:lstStyle>
          <a:p>
            <a:pPr fontAlgn="base">
              <a:lnSpc>
                <a:spcPct val="150000"/>
              </a:lnSpc>
              <a:spcBef>
                <a:spcPct val="0"/>
              </a:spcBef>
              <a:spcAft>
                <a:spcPct val="0"/>
              </a:spcAft>
            </a:pPr>
            <a:r>
              <a:rPr lang="zh-CN" altLang="en-US" b="1">
                <a:solidFill>
                  <a:prstClr val="black"/>
                </a:solidFill>
                <a:ea typeface="华康少女文字W5"/>
                <a:cs typeface="华康少女文字W5"/>
              </a:rPr>
              <a:t>北校区 心理咨询室</a:t>
            </a:r>
            <a:endParaRPr lang="en-US" altLang="zh-CN" b="1">
              <a:solidFill>
                <a:prstClr val="black"/>
              </a:solidFill>
              <a:ea typeface="华康少女文字W5"/>
              <a:cs typeface="华康少女文字W5"/>
            </a:endParaRPr>
          </a:p>
          <a:p>
            <a:pPr fontAlgn="base">
              <a:lnSpc>
                <a:spcPct val="150000"/>
              </a:lnSpc>
              <a:spcBef>
                <a:spcPct val="0"/>
              </a:spcBef>
              <a:spcAft>
                <a:spcPct val="0"/>
              </a:spcAft>
            </a:pPr>
            <a:r>
              <a:rPr lang="zh-CN" altLang="en-US" b="1">
                <a:solidFill>
                  <a:prstClr val="black"/>
                </a:solidFill>
                <a:ea typeface="华康少女文字W5"/>
                <a:cs typeface="华康少女文字W5"/>
              </a:rPr>
              <a:t>预约电话：</a:t>
            </a:r>
            <a:r>
              <a:rPr lang="en-US" altLang="zh-CN" b="1">
                <a:solidFill>
                  <a:srgbClr val="000000"/>
                </a:solidFill>
                <a:latin typeface="微软雅黑" panose="020B0503020204020204" pitchFamily="34" charset="-122"/>
                <a:ea typeface="微软雅黑" panose="020B0503020204020204" pitchFamily="34" charset="-122"/>
              </a:rPr>
              <a:t> 88765831</a:t>
            </a:r>
          </a:p>
          <a:p>
            <a:pPr fontAlgn="base">
              <a:lnSpc>
                <a:spcPct val="150000"/>
              </a:lnSpc>
              <a:spcBef>
                <a:spcPct val="0"/>
              </a:spcBef>
              <a:spcAft>
                <a:spcPct val="0"/>
              </a:spcAft>
            </a:pPr>
            <a:r>
              <a:rPr lang="zh-CN" altLang="en-US" b="1">
                <a:solidFill>
                  <a:srgbClr val="000000"/>
                </a:solidFill>
                <a:latin typeface="微软雅黑" panose="020B0503020204020204" pitchFamily="34" charset="-122"/>
                <a:ea typeface="微软雅黑" panose="020B0503020204020204" pitchFamily="34" charset="-122"/>
              </a:rPr>
              <a:t>地址：学生公寓</a:t>
            </a:r>
            <a:r>
              <a:rPr lang="en-US" altLang="zh-CN" b="1">
                <a:solidFill>
                  <a:srgbClr val="000000"/>
                </a:solidFill>
                <a:latin typeface="微软雅黑" panose="020B0503020204020204" pitchFamily="34" charset="-122"/>
                <a:ea typeface="微软雅黑" panose="020B0503020204020204" pitchFamily="34" charset="-122"/>
              </a:rPr>
              <a:t>1</a:t>
            </a:r>
            <a:r>
              <a:rPr lang="zh-CN" altLang="en-US" b="1">
                <a:solidFill>
                  <a:srgbClr val="000000"/>
                </a:solidFill>
                <a:latin typeface="微软雅黑" panose="020B0503020204020204" pitchFamily="34" charset="-122"/>
                <a:ea typeface="微软雅黑" panose="020B0503020204020204" pitchFamily="34" charset="-122"/>
              </a:rPr>
              <a:t>栋二楼（进门后左拐上楼梯）</a:t>
            </a:r>
          </a:p>
          <a:p>
            <a:pPr fontAlgn="base">
              <a:lnSpc>
                <a:spcPct val="150000"/>
              </a:lnSpc>
              <a:spcBef>
                <a:spcPct val="0"/>
              </a:spcBef>
              <a:spcAft>
                <a:spcPct val="0"/>
              </a:spcAft>
            </a:pPr>
            <a:endParaRPr lang="zh-CN" altLang="en-US" b="1">
              <a:solidFill>
                <a:prstClr val="black"/>
              </a:solidFill>
              <a:ea typeface="华康少女文字W5"/>
              <a:cs typeface="华康少女文字W5"/>
            </a:endParaRPr>
          </a:p>
        </p:txBody>
      </p:sp>
      <p:pic>
        <p:nvPicPr>
          <p:cNvPr id="6" name="图片 13" descr="logo带字横板.png"/>
          <p:cNvPicPr>
            <a:picLocks noChangeAspect="1"/>
          </p:cNvPicPr>
          <p:nvPr/>
        </p:nvPicPr>
        <p:blipFill>
          <a:blip r:embed="rId4"/>
          <a:stretch>
            <a:fillRect/>
          </a:stretch>
        </p:blipFill>
        <p:spPr>
          <a:xfrm>
            <a:off x="6352792" y="-22448"/>
            <a:ext cx="2699792" cy="625820"/>
          </a:xfrm>
          <a:prstGeom prst="rect">
            <a:avLst/>
          </a:prstGeom>
          <a:noFill/>
          <a:ln w="9525">
            <a:noFill/>
          </a:ln>
        </p:spPr>
      </p:pic>
    </p:spTree>
    <p:extLst>
      <p:ext uri="{BB962C8B-B14F-4D97-AF65-F5344CB8AC3E}">
        <p14:creationId xmlns:p14="http://schemas.microsoft.com/office/powerpoint/2010/main" val="4163127874"/>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6"/>
          <p:cNvPicPr>
            <a:picLocks noChangeAspect="1" noChangeArrowheads="1"/>
          </p:cNvPicPr>
          <p:nvPr/>
        </p:nvPicPr>
        <p:blipFill rotWithShape="1">
          <a:blip r:embed="rId2" cstate="print"/>
          <a:srcRect l="5228" r="8521"/>
          <a:stretch/>
        </p:blipFill>
        <p:spPr bwMode="auto">
          <a:xfrm>
            <a:off x="251520" y="953212"/>
            <a:ext cx="2376264" cy="206105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5" name="Picture 7"/>
          <p:cNvPicPr>
            <a:picLocks noChangeAspect="1" noChangeArrowheads="1"/>
          </p:cNvPicPr>
          <p:nvPr/>
        </p:nvPicPr>
        <p:blipFill rotWithShape="1">
          <a:blip r:embed="rId3"/>
          <a:srcRect l="10547" r="10405"/>
          <a:stretch/>
        </p:blipFill>
        <p:spPr bwMode="auto">
          <a:xfrm>
            <a:off x="3095836" y="958446"/>
            <a:ext cx="2592288" cy="206105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6" name="Picture 8"/>
          <p:cNvPicPr>
            <a:picLocks noChangeAspect="1" noChangeArrowheads="1"/>
          </p:cNvPicPr>
          <p:nvPr/>
        </p:nvPicPr>
        <p:blipFill rotWithShape="1">
          <a:blip r:embed="rId4" cstate="print"/>
          <a:srcRect r="9229"/>
          <a:stretch/>
        </p:blipFill>
        <p:spPr bwMode="auto">
          <a:xfrm>
            <a:off x="6228184" y="958446"/>
            <a:ext cx="2483768" cy="2050585"/>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55301" name="文本框 6"/>
          <p:cNvSpPr txBox="1">
            <a:spLocks noChangeArrowheads="1"/>
          </p:cNvSpPr>
          <p:nvPr/>
        </p:nvSpPr>
        <p:spPr bwMode="auto">
          <a:xfrm>
            <a:off x="3348038" y="3580210"/>
            <a:ext cx="2591991" cy="12945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8" tIns="45719" rIns="91438" bIns="45719">
            <a:spAutoFit/>
          </a:bodyPr>
          <a:lstStyle>
            <a:lvl1pPr>
              <a:defRPr>
                <a:solidFill>
                  <a:schemeClr val="tx1"/>
                </a:solidFill>
                <a:latin typeface="Calibri" panose="020F0502020204030204" pitchFamily="34" charset="0"/>
                <a:ea typeface="字体管家娜娜体" charset="-122"/>
              </a:defRPr>
            </a:lvl1pPr>
            <a:lvl2pPr marL="742950" indent="-285750">
              <a:defRPr>
                <a:solidFill>
                  <a:schemeClr val="tx1"/>
                </a:solidFill>
                <a:latin typeface="Calibri" panose="020F0502020204030204" pitchFamily="34" charset="0"/>
                <a:ea typeface="字体管家娜娜体" charset="-122"/>
              </a:defRPr>
            </a:lvl2pPr>
            <a:lvl3pPr marL="1143000" indent="-228600">
              <a:defRPr>
                <a:solidFill>
                  <a:schemeClr val="tx1"/>
                </a:solidFill>
                <a:latin typeface="Calibri" panose="020F0502020204030204" pitchFamily="34" charset="0"/>
                <a:ea typeface="字体管家娜娜体" charset="-122"/>
              </a:defRPr>
            </a:lvl3pPr>
            <a:lvl4pPr marL="1600200" indent="-228600">
              <a:defRPr>
                <a:solidFill>
                  <a:schemeClr val="tx1"/>
                </a:solidFill>
                <a:latin typeface="Calibri" panose="020F0502020204030204" pitchFamily="34" charset="0"/>
                <a:ea typeface="字体管家娜娜体" charset="-122"/>
              </a:defRPr>
            </a:lvl4pPr>
            <a:lvl5pPr marL="2057400" indent="-228600">
              <a:defRPr>
                <a:solidFill>
                  <a:schemeClr val="tx1"/>
                </a:solidFill>
                <a:latin typeface="Calibri" panose="020F0502020204030204" pitchFamily="34" charset="0"/>
                <a:ea typeface="字体管家娜娜体"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字体管家娜娜体"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字体管家娜娜体"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字体管家娜娜体"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字体管家娜娜体" charset="-122"/>
              </a:defRPr>
            </a:lvl9pPr>
          </a:lstStyle>
          <a:p>
            <a:pPr fontAlgn="base">
              <a:lnSpc>
                <a:spcPct val="150000"/>
              </a:lnSpc>
              <a:spcBef>
                <a:spcPct val="0"/>
              </a:spcBef>
              <a:spcAft>
                <a:spcPct val="0"/>
              </a:spcAft>
            </a:pPr>
            <a:r>
              <a:rPr lang="zh-CN" altLang="en-US" b="1">
                <a:solidFill>
                  <a:prstClr val="black"/>
                </a:solidFill>
                <a:ea typeface="华康少女文字W5"/>
                <a:cs typeface="华康少女文字W5"/>
              </a:rPr>
              <a:t>               心理咨询室</a:t>
            </a:r>
            <a:endParaRPr lang="en-US" altLang="zh-CN" b="1">
              <a:solidFill>
                <a:prstClr val="black"/>
              </a:solidFill>
              <a:ea typeface="华康少女文字W5"/>
              <a:cs typeface="华康少女文字W5"/>
            </a:endParaRPr>
          </a:p>
          <a:p>
            <a:pPr fontAlgn="base">
              <a:lnSpc>
                <a:spcPct val="150000"/>
              </a:lnSpc>
              <a:spcBef>
                <a:spcPct val="0"/>
              </a:spcBef>
              <a:spcAft>
                <a:spcPct val="0"/>
              </a:spcAft>
            </a:pPr>
            <a:r>
              <a:rPr lang="zh-CN" altLang="en-US" b="1">
                <a:solidFill>
                  <a:prstClr val="black"/>
                </a:solidFill>
                <a:ea typeface="华康少女文字W5"/>
                <a:cs typeface="华康少女文字W5"/>
              </a:rPr>
              <a:t>北校区</a:t>
            </a:r>
            <a:r>
              <a:rPr lang="en-US" altLang="zh-CN" b="1">
                <a:solidFill>
                  <a:prstClr val="black"/>
                </a:solidFill>
                <a:ea typeface="华康少女文字W5"/>
                <a:cs typeface="华康少女文字W5"/>
              </a:rPr>
              <a:t>  </a:t>
            </a:r>
            <a:r>
              <a:rPr lang="zh-CN" altLang="en-US" b="1">
                <a:solidFill>
                  <a:prstClr val="black"/>
                </a:solidFill>
                <a:ea typeface="华康少女文字W5"/>
                <a:cs typeface="华康少女文字W5"/>
              </a:rPr>
              <a:t>心理放松室</a:t>
            </a:r>
            <a:endParaRPr lang="en-US" altLang="zh-CN" b="1">
              <a:solidFill>
                <a:prstClr val="black"/>
              </a:solidFill>
              <a:ea typeface="华康少女文字W5"/>
              <a:cs typeface="华康少女文字W5"/>
            </a:endParaRPr>
          </a:p>
          <a:p>
            <a:pPr fontAlgn="base">
              <a:lnSpc>
                <a:spcPct val="150000"/>
              </a:lnSpc>
              <a:spcBef>
                <a:spcPct val="0"/>
              </a:spcBef>
              <a:spcAft>
                <a:spcPct val="0"/>
              </a:spcAft>
            </a:pPr>
            <a:r>
              <a:rPr lang="en-US" altLang="zh-CN" b="1">
                <a:solidFill>
                  <a:prstClr val="black"/>
                </a:solidFill>
                <a:ea typeface="华康少女文字W5"/>
                <a:cs typeface="华康少女文字W5"/>
              </a:rPr>
              <a:t>               </a:t>
            </a:r>
            <a:r>
              <a:rPr lang="zh-CN" altLang="en-US" b="1">
                <a:solidFill>
                  <a:prstClr val="black"/>
                </a:solidFill>
                <a:ea typeface="华康少女文字W5"/>
                <a:cs typeface="华康少女文字W5"/>
              </a:rPr>
              <a:t>放松宣泄室</a:t>
            </a:r>
          </a:p>
        </p:txBody>
      </p:sp>
      <p:pic>
        <p:nvPicPr>
          <p:cNvPr id="7" name="图片 13" descr="logo带字横板.png"/>
          <p:cNvPicPr>
            <a:picLocks noChangeAspect="1"/>
          </p:cNvPicPr>
          <p:nvPr/>
        </p:nvPicPr>
        <p:blipFill>
          <a:blip r:embed="rId5"/>
          <a:stretch>
            <a:fillRect/>
          </a:stretch>
        </p:blipFill>
        <p:spPr>
          <a:xfrm>
            <a:off x="6352792" y="-22448"/>
            <a:ext cx="2699792" cy="625820"/>
          </a:xfrm>
          <a:prstGeom prst="rect">
            <a:avLst/>
          </a:prstGeom>
          <a:noFill/>
          <a:ln w="9525">
            <a:noFill/>
          </a:ln>
        </p:spPr>
      </p:pic>
    </p:spTree>
    <p:extLst>
      <p:ext uri="{BB962C8B-B14F-4D97-AF65-F5344CB8AC3E}">
        <p14:creationId xmlns:p14="http://schemas.microsoft.com/office/powerpoint/2010/main" val="51990362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32"/>
          <p:cNvSpPr txBox="1">
            <a:spLocks noChangeArrowheads="1"/>
          </p:cNvSpPr>
          <p:nvPr/>
        </p:nvSpPr>
        <p:spPr bwMode="auto">
          <a:xfrm>
            <a:off x="941510" y="236498"/>
            <a:ext cx="6711554" cy="415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b="1">
                <a:solidFill>
                  <a:schemeClr val="tx1"/>
                </a:solidFill>
                <a:latin typeface="Calibri" panose="020F0502020204030204" pitchFamily="34" charset="0"/>
                <a:ea typeface="字体管家娜娜体"/>
                <a:cs typeface="字体管家娜娜体"/>
              </a:defRPr>
            </a:lvl1pPr>
            <a:lvl2pPr marL="742950" indent="-285750" eaLnBrk="0" hangingPunct="0">
              <a:defRPr b="1">
                <a:solidFill>
                  <a:schemeClr val="tx1"/>
                </a:solidFill>
                <a:latin typeface="Calibri" panose="020F0502020204030204" pitchFamily="34" charset="0"/>
                <a:ea typeface="字体管家娜娜体"/>
                <a:cs typeface="字体管家娜娜体"/>
              </a:defRPr>
            </a:lvl2pPr>
            <a:lvl3pPr marL="1143000" indent="-228600" eaLnBrk="0" hangingPunct="0">
              <a:defRPr b="1">
                <a:solidFill>
                  <a:schemeClr val="tx1"/>
                </a:solidFill>
                <a:latin typeface="Calibri" panose="020F0502020204030204" pitchFamily="34" charset="0"/>
                <a:ea typeface="字体管家娜娜体"/>
                <a:cs typeface="字体管家娜娜体"/>
              </a:defRPr>
            </a:lvl3pPr>
            <a:lvl4pPr marL="1600200" indent="-228600" eaLnBrk="0" hangingPunct="0">
              <a:defRPr b="1">
                <a:solidFill>
                  <a:schemeClr val="tx1"/>
                </a:solidFill>
                <a:latin typeface="Calibri" panose="020F0502020204030204" pitchFamily="34" charset="0"/>
                <a:ea typeface="字体管家娜娜体"/>
                <a:cs typeface="字体管家娜娜体"/>
              </a:defRPr>
            </a:lvl4pPr>
            <a:lvl5pPr marL="2057400" indent="-228600" eaLnBrk="0" hangingPunct="0">
              <a:defRPr b="1">
                <a:solidFill>
                  <a:schemeClr val="tx1"/>
                </a:solidFill>
                <a:latin typeface="Calibri" panose="020F0502020204030204" pitchFamily="34" charset="0"/>
                <a:ea typeface="字体管家娜娜体"/>
                <a:cs typeface="字体管家娜娜体"/>
              </a:defRPr>
            </a:lvl5pPr>
            <a:lvl6pPr marL="2514600" indent="-228600" eaLnBrk="0" fontAlgn="base" hangingPunct="0">
              <a:spcBef>
                <a:spcPct val="0"/>
              </a:spcBef>
              <a:spcAft>
                <a:spcPct val="0"/>
              </a:spcAft>
              <a:defRPr b="1">
                <a:solidFill>
                  <a:schemeClr val="tx1"/>
                </a:solidFill>
                <a:latin typeface="Calibri" panose="020F0502020204030204" pitchFamily="34" charset="0"/>
                <a:ea typeface="字体管家娜娜体"/>
                <a:cs typeface="字体管家娜娜体"/>
              </a:defRPr>
            </a:lvl6pPr>
            <a:lvl7pPr marL="2971800" indent="-228600" eaLnBrk="0" fontAlgn="base" hangingPunct="0">
              <a:spcBef>
                <a:spcPct val="0"/>
              </a:spcBef>
              <a:spcAft>
                <a:spcPct val="0"/>
              </a:spcAft>
              <a:defRPr b="1">
                <a:solidFill>
                  <a:schemeClr val="tx1"/>
                </a:solidFill>
                <a:latin typeface="Calibri" panose="020F0502020204030204" pitchFamily="34" charset="0"/>
                <a:ea typeface="字体管家娜娜体"/>
                <a:cs typeface="字体管家娜娜体"/>
              </a:defRPr>
            </a:lvl7pPr>
            <a:lvl8pPr marL="3429000" indent="-228600" eaLnBrk="0" fontAlgn="base" hangingPunct="0">
              <a:spcBef>
                <a:spcPct val="0"/>
              </a:spcBef>
              <a:spcAft>
                <a:spcPct val="0"/>
              </a:spcAft>
              <a:defRPr b="1">
                <a:solidFill>
                  <a:schemeClr val="tx1"/>
                </a:solidFill>
                <a:latin typeface="Calibri" panose="020F0502020204030204" pitchFamily="34" charset="0"/>
                <a:ea typeface="字体管家娜娜体"/>
                <a:cs typeface="字体管家娜娜体"/>
              </a:defRPr>
            </a:lvl8pPr>
            <a:lvl9pPr marL="3886200" indent="-228600" eaLnBrk="0" fontAlgn="base" hangingPunct="0">
              <a:spcBef>
                <a:spcPct val="0"/>
              </a:spcBef>
              <a:spcAft>
                <a:spcPct val="0"/>
              </a:spcAft>
              <a:defRPr b="1">
                <a:solidFill>
                  <a:schemeClr val="tx1"/>
                </a:solidFill>
                <a:latin typeface="Calibri" panose="020F0502020204030204" pitchFamily="34" charset="0"/>
                <a:ea typeface="字体管家娜娜体"/>
                <a:cs typeface="字体管家娜娜体"/>
              </a:defRPr>
            </a:lvl9pPr>
          </a:lstStyle>
          <a:p>
            <a:pPr eaLnBrk="1" fontAlgn="base" hangingPunct="1">
              <a:spcBef>
                <a:spcPct val="0"/>
              </a:spcBef>
              <a:spcAft>
                <a:spcPct val="0"/>
              </a:spcAft>
            </a:pPr>
            <a:r>
              <a:rPr lang="zh-CN" altLang="en-US" sz="2100">
                <a:solidFill>
                  <a:srgbClr val="002060"/>
                </a:solidFill>
                <a:latin typeface="微软雅黑" panose="020B0503020204020204" pitchFamily="34" charset="-122"/>
                <a:ea typeface="微软雅黑" panose="020B0503020204020204" pitchFamily="34" charset="-122"/>
              </a:rPr>
              <a:t>浅灰区</a:t>
            </a:r>
            <a:r>
              <a:rPr lang="en-US" altLang="zh-CN" sz="2100">
                <a:solidFill>
                  <a:srgbClr val="002060"/>
                </a:solidFill>
                <a:latin typeface="微软雅黑" panose="020B0503020204020204" pitchFamily="34" charset="-122"/>
                <a:ea typeface="微软雅黑" panose="020B0503020204020204" pitchFamily="34" charset="-122"/>
              </a:rPr>
              <a:t>——</a:t>
            </a:r>
            <a:r>
              <a:rPr lang="zh-CN" altLang="en-US" sz="2100">
                <a:solidFill>
                  <a:srgbClr val="002060"/>
                </a:solidFill>
                <a:latin typeface="微软雅黑" panose="020B0503020204020204" pitchFamily="34" charset="-122"/>
                <a:ea typeface="微软雅黑" panose="020B0503020204020204" pitchFamily="34" charset="-122"/>
              </a:rPr>
              <a:t>社会支持</a:t>
            </a:r>
            <a:endParaRPr lang="zh-CN" altLang="en-US" sz="2100" dirty="0">
              <a:solidFill>
                <a:srgbClr val="002060"/>
              </a:solidFill>
              <a:latin typeface="微软雅黑" panose="020B0503020204020204" pitchFamily="34" charset="-122"/>
              <a:ea typeface="微软雅黑" panose="020B0503020204020204" pitchFamily="34" charset="-122"/>
            </a:endParaRPr>
          </a:p>
        </p:txBody>
      </p:sp>
      <p:grpSp>
        <p:nvGrpSpPr>
          <p:cNvPr id="2" name="组合 1"/>
          <p:cNvGrpSpPr/>
          <p:nvPr/>
        </p:nvGrpSpPr>
        <p:grpSpPr>
          <a:xfrm>
            <a:off x="827584" y="1995686"/>
            <a:ext cx="3697129" cy="1824990"/>
            <a:chOff x="1293" y="2157"/>
            <a:chExt cx="7763" cy="3832"/>
          </a:xfrm>
        </p:grpSpPr>
        <p:grpSp>
          <p:nvGrpSpPr>
            <p:cNvPr id="15" name="组合 60"/>
            <p:cNvGrpSpPr/>
            <p:nvPr/>
          </p:nvGrpSpPr>
          <p:grpSpPr bwMode="auto">
            <a:xfrm>
              <a:off x="1293" y="2157"/>
              <a:ext cx="7763" cy="3832"/>
              <a:chOff x="395536" y="307478"/>
              <a:chExt cx="3936780" cy="1412036"/>
            </a:xfrm>
          </p:grpSpPr>
          <p:sp>
            <p:nvSpPr>
              <p:cNvPr id="16" name="矩形 15"/>
              <p:cNvSpPr/>
              <p:nvPr/>
            </p:nvSpPr>
            <p:spPr>
              <a:xfrm>
                <a:off x="395536" y="307478"/>
                <a:ext cx="3936780" cy="1412036"/>
              </a:xfrm>
              <a:prstGeom prst="rect">
                <a:avLst/>
              </a:prstGeom>
              <a:noFill/>
              <a:ln w="12700" cap="flat" cmpd="sng" algn="ctr">
                <a:solidFill>
                  <a:srgbClr val="A9A9A9"/>
                </a:solidFill>
                <a:prstDash val="solid"/>
              </a:ln>
              <a:effectLst/>
            </p:spPr>
            <p:txBody>
              <a:bodyPr anchor="ctr"/>
              <a:lstStyle/>
              <a:p>
                <a:pPr algn="ctr" defTabSz="913924">
                  <a:defRPr/>
                </a:pPr>
                <a:endParaRPr lang="zh-CN" altLang="en-US" sz="2250" kern="0">
                  <a:solidFill>
                    <a:prstClr val="white"/>
                  </a:solidFill>
                  <a:latin typeface="Arial" panose="020B0604020202020204"/>
                </a:endParaRPr>
              </a:p>
            </p:txBody>
          </p:sp>
          <p:cxnSp>
            <p:nvCxnSpPr>
              <p:cNvPr id="17" name="直接连接符 63"/>
              <p:cNvCxnSpPr>
                <a:cxnSpLocks noChangeShapeType="1"/>
              </p:cNvCxnSpPr>
              <p:nvPr/>
            </p:nvCxnSpPr>
            <p:spPr bwMode="auto">
              <a:xfrm flipV="1">
                <a:off x="2586438" y="496840"/>
                <a:ext cx="0" cy="1066759"/>
              </a:xfrm>
              <a:prstGeom prst="line">
                <a:avLst/>
              </a:prstGeom>
              <a:noFill/>
              <a:ln w="12700" algn="ctr">
                <a:solidFill>
                  <a:srgbClr val="A9A9A9"/>
                </a:solidFill>
                <a:round/>
              </a:ln>
              <a:extLst>
                <a:ext uri="{909E8E84-426E-40DD-AFC4-6F175D3DCCD1}">
                  <a14:hiddenFill xmlns:a14="http://schemas.microsoft.com/office/drawing/2010/main">
                    <a:noFill/>
                  </a14:hiddenFill>
                </a:ext>
              </a:extLst>
            </p:spPr>
          </p:cxnSp>
          <p:sp>
            <p:nvSpPr>
              <p:cNvPr id="18" name="TextBox 162"/>
              <p:cNvSpPr txBox="1">
                <a:spLocks noChangeArrowheads="1"/>
              </p:cNvSpPr>
              <p:nvPr/>
            </p:nvSpPr>
            <p:spPr bwMode="auto">
              <a:xfrm>
                <a:off x="2627012" y="924611"/>
                <a:ext cx="1645713" cy="2857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217930">
                  <a:defRPr b="1">
                    <a:solidFill>
                      <a:schemeClr val="tx1"/>
                    </a:solidFill>
                    <a:latin typeface="Calibri" panose="020F0502020204030204" pitchFamily="34" charset="0"/>
                    <a:ea typeface="字体管家娜娜体" charset="-122"/>
                  </a:defRPr>
                </a:lvl1pPr>
                <a:lvl2pPr marL="742950" indent="-285750" defTabSz="1217930">
                  <a:defRPr b="1">
                    <a:solidFill>
                      <a:schemeClr val="tx1"/>
                    </a:solidFill>
                    <a:latin typeface="Calibri" panose="020F0502020204030204" pitchFamily="34" charset="0"/>
                    <a:ea typeface="字体管家娜娜体" charset="-122"/>
                  </a:defRPr>
                </a:lvl2pPr>
                <a:lvl3pPr marL="1143000" indent="-228600" defTabSz="1217930">
                  <a:defRPr b="1">
                    <a:solidFill>
                      <a:schemeClr val="tx1"/>
                    </a:solidFill>
                    <a:latin typeface="Calibri" panose="020F0502020204030204" pitchFamily="34" charset="0"/>
                    <a:ea typeface="字体管家娜娜体" charset="-122"/>
                  </a:defRPr>
                </a:lvl3pPr>
                <a:lvl4pPr marL="1600200" indent="-228600" defTabSz="1217930">
                  <a:defRPr b="1">
                    <a:solidFill>
                      <a:schemeClr val="tx1"/>
                    </a:solidFill>
                    <a:latin typeface="Calibri" panose="020F0502020204030204" pitchFamily="34" charset="0"/>
                    <a:ea typeface="字体管家娜娜体" charset="-122"/>
                  </a:defRPr>
                </a:lvl4pPr>
                <a:lvl5pPr marL="2057400" indent="-228600" defTabSz="1217930">
                  <a:defRPr b="1">
                    <a:solidFill>
                      <a:schemeClr val="tx1"/>
                    </a:solidFill>
                    <a:latin typeface="Calibri" panose="020F0502020204030204" pitchFamily="34" charset="0"/>
                    <a:ea typeface="字体管家娜娜体" charset="-122"/>
                  </a:defRPr>
                </a:lvl5pPr>
                <a:lvl6pPr marL="2514600" indent="-228600" defTabSz="1217930" eaLnBrk="0" fontAlgn="base" hangingPunct="0">
                  <a:spcBef>
                    <a:spcPct val="0"/>
                  </a:spcBef>
                  <a:spcAft>
                    <a:spcPct val="0"/>
                  </a:spcAft>
                  <a:defRPr b="1">
                    <a:solidFill>
                      <a:schemeClr val="tx1"/>
                    </a:solidFill>
                    <a:latin typeface="Calibri" panose="020F0502020204030204" pitchFamily="34" charset="0"/>
                    <a:ea typeface="字体管家娜娜体" charset="-122"/>
                  </a:defRPr>
                </a:lvl6pPr>
                <a:lvl7pPr marL="2971800" indent="-228600" defTabSz="1217930" eaLnBrk="0" fontAlgn="base" hangingPunct="0">
                  <a:spcBef>
                    <a:spcPct val="0"/>
                  </a:spcBef>
                  <a:spcAft>
                    <a:spcPct val="0"/>
                  </a:spcAft>
                  <a:defRPr b="1">
                    <a:solidFill>
                      <a:schemeClr val="tx1"/>
                    </a:solidFill>
                    <a:latin typeface="Calibri" panose="020F0502020204030204" pitchFamily="34" charset="0"/>
                    <a:ea typeface="字体管家娜娜体" charset="-122"/>
                  </a:defRPr>
                </a:lvl7pPr>
                <a:lvl8pPr marL="3429000" indent="-228600" defTabSz="1217930" eaLnBrk="0" fontAlgn="base" hangingPunct="0">
                  <a:spcBef>
                    <a:spcPct val="0"/>
                  </a:spcBef>
                  <a:spcAft>
                    <a:spcPct val="0"/>
                  </a:spcAft>
                  <a:defRPr b="1">
                    <a:solidFill>
                      <a:schemeClr val="tx1"/>
                    </a:solidFill>
                    <a:latin typeface="Calibri" panose="020F0502020204030204" pitchFamily="34" charset="0"/>
                    <a:ea typeface="字体管家娜娜体" charset="-122"/>
                  </a:defRPr>
                </a:lvl8pPr>
                <a:lvl9pPr marL="3886200" indent="-228600" defTabSz="1217930" eaLnBrk="0" fontAlgn="base" hangingPunct="0">
                  <a:spcBef>
                    <a:spcPct val="0"/>
                  </a:spcBef>
                  <a:spcAft>
                    <a:spcPct val="0"/>
                  </a:spcAft>
                  <a:defRPr b="1">
                    <a:solidFill>
                      <a:schemeClr val="tx1"/>
                    </a:solidFill>
                    <a:latin typeface="Calibri" panose="020F0502020204030204" pitchFamily="34" charset="0"/>
                    <a:ea typeface="字体管家娜娜体" charset="-122"/>
                  </a:defRPr>
                </a:lvl9pPr>
              </a:lstStyle>
              <a:p>
                <a:pPr algn="ctr"/>
                <a:r>
                  <a:rPr lang="zh-CN" altLang="zh-CN">
                    <a:solidFill>
                      <a:srgbClr val="002060"/>
                    </a:solidFill>
                    <a:latin typeface="Arial" panose="020B0604020202020204" pitchFamily="34" charset="0"/>
                    <a:ea typeface="微软雅黑" panose="020B0503020204020204" pitchFamily="34" charset="-122"/>
                  </a:rPr>
                  <a:t>倾诉</a:t>
                </a:r>
              </a:p>
            </p:txBody>
          </p:sp>
        </p:grpSp>
        <p:pic>
          <p:nvPicPr>
            <p:cNvPr id="37" name="Picture 5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5" y="2284"/>
              <a:ext cx="3995" cy="3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11" name="组合 60"/>
          <p:cNvGrpSpPr/>
          <p:nvPr/>
        </p:nvGrpSpPr>
        <p:grpSpPr bwMode="auto">
          <a:xfrm>
            <a:off x="4834288" y="1976636"/>
            <a:ext cx="3697129" cy="1824990"/>
            <a:chOff x="395536" y="307478"/>
            <a:chExt cx="3936780" cy="1412036"/>
          </a:xfrm>
        </p:grpSpPr>
        <p:sp>
          <p:nvSpPr>
            <p:cNvPr id="13" name="矩形 12"/>
            <p:cNvSpPr/>
            <p:nvPr/>
          </p:nvSpPr>
          <p:spPr>
            <a:xfrm>
              <a:off x="395536" y="307478"/>
              <a:ext cx="3936780" cy="1412036"/>
            </a:xfrm>
            <a:prstGeom prst="rect">
              <a:avLst/>
            </a:prstGeom>
            <a:noFill/>
            <a:ln w="12700" cap="flat" cmpd="sng" algn="ctr">
              <a:solidFill>
                <a:srgbClr val="A9A9A9"/>
              </a:solidFill>
              <a:prstDash val="solid"/>
            </a:ln>
            <a:effectLst/>
          </p:spPr>
          <p:txBody>
            <a:bodyPr anchor="ctr"/>
            <a:lstStyle/>
            <a:p>
              <a:pPr algn="ctr" defTabSz="913924">
                <a:defRPr/>
              </a:pPr>
              <a:endParaRPr lang="zh-CN" altLang="en-US" sz="2250" kern="0">
                <a:solidFill>
                  <a:prstClr val="white"/>
                </a:solidFill>
                <a:latin typeface="Arial" panose="020B0604020202020204"/>
              </a:endParaRPr>
            </a:p>
          </p:txBody>
        </p:sp>
        <p:cxnSp>
          <p:nvCxnSpPr>
            <p:cNvPr id="14" name="直接连接符 63"/>
            <p:cNvCxnSpPr>
              <a:cxnSpLocks noChangeShapeType="1"/>
            </p:cNvCxnSpPr>
            <p:nvPr/>
          </p:nvCxnSpPr>
          <p:spPr bwMode="auto">
            <a:xfrm flipV="1">
              <a:off x="2586438" y="496840"/>
              <a:ext cx="0" cy="1066759"/>
            </a:xfrm>
            <a:prstGeom prst="line">
              <a:avLst/>
            </a:prstGeom>
            <a:noFill/>
            <a:ln w="12700" algn="ctr">
              <a:solidFill>
                <a:srgbClr val="A9A9A9"/>
              </a:solidFill>
              <a:round/>
            </a:ln>
            <a:extLst>
              <a:ext uri="{909E8E84-426E-40DD-AFC4-6F175D3DCCD1}">
                <a14:hiddenFill xmlns:a14="http://schemas.microsoft.com/office/drawing/2010/main">
                  <a:noFill/>
                </a14:hiddenFill>
              </a:ext>
            </a:extLst>
          </p:spPr>
        </p:cxnSp>
        <p:sp>
          <p:nvSpPr>
            <p:cNvPr id="19" name="TextBox 162"/>
            <p:cNvSpPr txBox="1">
              <a:spLocks noChangeArrowheads="1"/>
            </p:cNvSpPr>
            <p:nvPr/>
          </p:nvSpPr>
          <p:spPr bwMode="auto">
            <a:xfrm>
              <a:off x="2627012" y="924611"/>
              <a:ext cx="1645713" cy="2857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217930">
                <a:defRPr b="1">
                  <a:solidFill>
                    <a:schemeClr val="tx1"/>
                  </a:solidFill>
                  <a:latin typeface="Calibri" panose="020F0502020204030204" pitchFamily="34" charset="0"/>
                  <a:ea typeface="字体管家娜娜体" charset="-122"/>
                </a:defRPr>
              </a:lvl1pPr>
              <a:lvl2pPr marL="742950" indent="-285750" defTabSz="1217930">
                <a:defRPr b="1">
                  <a:solidFill>
                    <a:schemeClr val="tx1"/>
                  </a:solidFill>
                  <a:latin typeface="Calibri" panose="020F0502020204030204" pitchFamily="34" charset="0"/>
                  <a:ea typeface="字体管家娜娜体" charset="-122"/>
                </a:defRPr>
              </a:lvl2pPr>
              <a:lvl3pPr marL="1143000" indent="-228600" defTabSz="1217930">
                <a:defRPr b="1">
                  <a:solidFill>
                    <a:schemeClr val="tx1"/>
                  </a:solidFill>
                  <a:latin typeface="Calibri" panose="020F0502020204030204" pitchFamily="34" charset="0"/>
                  <a:ea typeface="字体管家娜娜体" charset="-122"/>
                </a:defRPr>
              </a:lvl3pPr>
              <a:lvl4pPr marL="1600200" indent="-228600" defTabSz="1217930">
                <a:defRPr b="1">
                  <a:solidFill>
                    <a:schemeClr val="tx1"/>
                  </a:solidFill>
                  <a:latin typeface="Calibri" panose="020F0502020204030204" pitchFamily="34" charset="0"/>
                  <a:ea typeface="字体管家娜娜体" charset="-122"/>
                </a:defRPr>
              </a:lvl4pPr>
              <a:lvl5pPr marL="2057400" indent="-228600" defTabSz="1217930">
                <a:defRPr b="1">
                  <a:solidFill>
                    <a:schemeClr val="tx1"/>
                  </a:solidFill>
                  <a:latin typeface="Calibri" panose="020F0502020204030204" pitchFamily="34" charset="0"/>
                  <a:ea typeface="字体管家娜娜体" charset="-122"/>
                </a:defRPr>
              </a:lvl5pPr>
              <a:lvl6pPr marL="2514600" indent="-228600" defTabSz="1217930" eaLnBrk="0" fontAlgn="base" hangingPunct="0">
                <a:spcBef>
                  <a:spcPct val="0"/>
                </a:spcBef>
                <a:spcAft>
                  <a:spcPct val="0"/>
                </a:spcAft>
                <a:defRPr b="1">
                  <a:solidFill>
                    <a:schemeClr val="tx1"/>
                  </a:solidFill>
                  <a:latin typeface="Calibri" panose="020F0502020204030204" pitchFamily="34" charset="0"/>
                  <a:ea typeface="字体管家娜娜体" charset="-122"/>
                </a:defRPr>
              </a:lvl6pPr>
              <a:lvl7pPr marL="2971800" indent="-228600" defTabSz="1217930" eaLnBrk="0" fontAlgn="base" hangingPunct="0">
                <a:spcBef>
                  <a:spcPct val="0"/>
                </a:spcBef>
                <a:spcAft>
                  <a:spcPct val="0"/>
                </a:spcAft>
                <a:defRPr b="1">
                  <a:solidFill>
                    <a:schemeClr val="tx1"/>
                  </a:solidFill>
                  <a:latin typeface="Calibri" panose="020F0502020204030204" pitchFamily="34" charset="0"/>
                  <a:ea typeface="字体管家娜娜体" charset="-122"/>
                </a:defRPr>
              </a:lvl7pPr>
              <a:lvl8pPr marL="3429000" indent="-228600" defTabSz="1217930" eaLnBrk="0" fontAlgn="base" hangingPunct="0">
                <a:spcBef>
                  <a:spcPct val="0"/>
                </a:spcBef>
                <a:spcAft>
                  <a:spcPct val="0"/>
                </a:spcAft>
                <a:defRPr b="1">
                  <a:solidFill>
                    <a:schemeClr val="tx1"/>
                  </a:solidFill>
                  <a:latin typeface="Calibri" panose="020F0502020204030204" pitchFamily="34" charset="0"/>
                  <a:ea typeface="字体管家娜娜体" charset="-122"/>
                </a:defRPr>
              </a:lvl8pPr>
              <a:lvl9pPr marL="3886200" indent="-228600" defTabSz="1217930" eaLnBrk="0" fontAlgn="base" hangingPunct="0">
                <a:spcBef>
                  <a:spcPct val="0"/>
                </a:spcBef>
                <a:spcAft>
                  <a:spcPct val="0"/>
                </a:spcAft>
                <a:defRPr b="1">
                  <a:solidFill>
                    <a:schemeClr val="tx1"/>
                  </a:solidFill>
                  <a:latin typeface="Calibri" panose="020F0502020204030204" pitchFamily="34" charset="0"/>
                  <a:ea typeface="字体管家娜娜体" charset="-122"/>
                </a:defRPr>
              </a:lvl9pPr>
            </a:lstStyle>
            <a:p>
              <a:pPr algn="ctr"/>
              <a:r>
                <a:rPr lang="zh-CN" altLang="en-US">
                  <a:solidFill>
                    <a:srgbClr val="002060"/>
                  </a:solidFill>
                  <a:latin typeface="Arial" panose="020B0604020202020204" pitchFamily="34" charset="0"/>
                  <a:ea typeface="微软雅黑" panose="020B0503020204020204" pitchFamily="34" charset="-122"/>
                </a:rPr>
                <a:t>集体活动</a:t>
              </a:r>
              <a:endParaRPr lang="zh-CN" altLang="zh-CN">
                <a:solidFill>
                  <a:srgbClr val="002060"/>
                </a:solidFill>
                <a:latin typeface="Arial" panose="020B0604020202020204" pitchFamily="34" charset="0"/>
                <a:ea typeface="微软雅黑" panose="020B0503020204020204" pitchFamily="34" charset="-122"/>
              </a:endParaRPr>
            </a:p>
          </p:txBody>
        </p:sp>
      </p:grpSp>
      <p:pic>
        <p:nvPicPr>
          <p:cNvPr id="3" name="图片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834288" y="2276431"/>
            <a:ext cx="1965004" cy="1306728"/>
          </a:xfrm>
          <a:prstGeom prst="rect">
            <a:avLst/>
          </a:prstGeom>
        </p:spPr>
      </p:pic>
      <p:pic>
        <p:nvPicPr>
          <p:cNvPr id="21" name="图片 13" descr="logo带字横板.png"/>
          <p:cNvPicPr>
            <a:picLocks noChangeAspect="1"/>
          </p:cNvPicPr>
          <p:nvPr/>
        </p:nvPicPr>
        <p:blipFill>
          <a:blip r:embed="rId5"/>
          <a:stretch>
            <a:fillRect/>
          </a:stretch>
        </p:blipFill>
        <p:spPr>
          <a:xfrm>
            <a:off x="6352792" y="-22448"/>
            <a:ext cx="2699792" cy="625820"/>
          </a:xfrm>
          <a:prstGeom prst="rect">
            <a:avLst/>
          </a:prstGeom>
          <a:noFill/>
          <a:ln w="9525">
            <a:noFill/>
          </a:ln>
        </p:spPr>
      </p:pic>
    </p:spTree>
    <p:extLst>
      <p:ext uri="{BB962C8B-B14F-4D97-AF65-F5344CB8AC3E}">
        <p14:creationId xmlns:p14="http://schemas.microsoft.com/office/powerpoint/2010/main" val="3197591842"/>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5" name="直接连接符 44"/>
          <p:cNvCxnSpPr/>
          <p:nvPr/>
        </p:nvCxnSpPr>
        <p:spPr>
          <a:xfrm flipH="1">
            <a:off x="617935" y="603647"/>
            <a:ext cx="8526065" cy="0"/>
          </a:xfrm>
          <a:prstGeom prst="line">
            <a:avLst/>
          </a:prstGeom>
          <a:ln w="12700">
            <a:solidFill>
              <a:schemeClr val="accent3">
                <a:lumMod val="50000"/>
                <a:alpha val="50000"/>
              </a:schemeClr>
            </a:solidFill>
            <a:prstDash val="dash"/>
          </a:ln>
        </p:spPr>
        <p:style>
          <a:lnRef idx="1">
            <a:schemeClr val="accent1"/>
          </a:lnRef>
          <a:fillRef idx="0">
            <a:schemeClr val="accent1"/>
          </a:fillRef>
          <a:effectRef idx="0">
            <a:schemeClr val="accent1"/>
          </a:effectRef>
          <a:fontRef idx="minor">
            <a:schemeClr val="tx1"/>
          </a:fontRef>
        </p:style>
      </p:cxnSp>
      <p:pic>
        <p:nvPicPr>
          <p:cNvPr id="46" name="图片 45"/>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23838" y="147637"/>
            <a:ext cx="381000" cy="5107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图片 4"/>
          <p:cNvPicPr>
            <a:picLocks noChangeAspect="1"/>
          </p:cNvPicPr>
          <p:nvPr/>
        </p:nvPicPr>
        <p:blipFill>
          <a:blip r:embed="rId4"/>
          <a:stretch>
            <a:fillRect/>
          </a:stretch>
        </p:blipFill>
        <p:spPr>
          <a:xfrm>
            <a:off x="1824253" y="674919"/>
            <a:ext cx="1067675" cy="533838"/>
          </a:xfrm>
          <a:prstGeom prst="rect">
            <a:avLst/>
          </a:prstGeom>
        </p:spPr>
      </p:pic>
      <p:pic>
        <p:nvPicPr>
          <p:cNvPr id="6" name="图片 5"/>
          <p:cNvPicPr>
            <a:picLocks noChangeAspect="1"/>
          </p:cNvPicPr>
          <p:nvPr/>
        </p:nvPicPr>
        <p:blipFill>
          <a:blip r:embed="rId5"/>
          <a:stretch>
            <a:fillRect/>
          </a:stretch>
        </p:blipFill>
        <p:spPr>
          <a:xfrm>
            <a:off x="6089217" y="668021"/>
            <a:ext cx="1067676" cy="533838"/>
          </a:xfrm>
          <a:prstGeom prst="rect">
            <a:avLst/>
          </a:prstGeom>
        </p:spPr>
      </p:pic>
      <p:sp>
        <p:nvSpPr>
          <p:cNvPr id="2" name="文本框 1"/>
          <p:cNvSpPr txBox="1"/>
          <p:nvPr/>
        </p:nvSpPr>
        <p:spPr>
          <a:xfrm>
            <a:off x="2891929" y="147638"/>
            <a:ext cx="3423101" cy="507831"/>
          </a:xfrm>
          <a:prstGeom prst="rect">
            <a:avLst/>
          </a:prstGeom>
          <a:noFill/>
        </p:spPr>
        <p:txBody>
          <a:bodyPr wrap="square" rtlCol="0">
            <a:spAutoFit/>
          </a:bodyPr>
          <a:lstStyle/>
          <a:p>
            <a:pPr algn="ctr" eaLnBrk="0" fontAlgn="base" hangingPunct="0">
              <a:spcBef>
                <a:spcPct val="0"/>
              </a:spcBef>
              <a:spcAft>
                <a:spcPct val="0"/>
              </a:spcAft>
            </a:pPr>
            <a:r>
              <a:rPr lang="zh-CN" altLang="en-US" sz="2700">
                <a:solidFill>
                  <a:prstClr val="black"/>
                </a:solidFill>
                <a:latin typeface="方正粗黑宋简体" panose="02000000000000000000" pitchFamily="2" charset="-122"/>
                <a:ea typeface="方正粗黑宋简体" panose="02000000000000000000" pitchFamily="2" charset="-122"/>
              </a:rPr>
              <a:t>打卡模板</a:t>
            </a:r>
          </a:p>
        </p:txBody>
      </p:sp>
      <p:pic>
        <p:nvPicPr>
          <p:cNvPr id="3" name="图片 2"/>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909504" y="1208757"/>
            <a:ext cx="2897172" cy="3718296"/>
          </a:xfrm>
          <a:prstGeom prst="rect">
            <a:avLst/>
          </a:prstGeom>
          <a:ln>
            <a:noFill/>
          </a:ln>
          <a:effectLst>
            <a:outerShdw blurRad="190500" algn="tl" rotWithShape="0">
              <a:srgbClr val="000000">
                <a:alpha val="70000"/>
              </a:srgbClr>
            </a:outerShdw>
          </a:effectLst>
        </p:spPr>
      </p:pic>
      <p:pic>
        <p:nvPicPr>
          <p:cNvPr id="7" name="图片 6"/>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5210519" y="1160290"/>
            <a:ext cx="2825073" cy="3766763"/>
          </a:xfrm>
          <a:prstGeom prst="rect">
            <a:avLst/>
          </a:prstGeom>
          <a:ln>
            <a:noFill/>
          </a:ln>
          <a:effectLst>
            <a:outerShdw blurRad="190500" algn="tl" rotWithShape="0">
              <a:srgbClr val="000000">
                <a:alpha val="70000"/>
              </a:srgbClr>
            </a:outerShdw>
          </a:effectLst>
        </p:spPr>
      </p:pic>
      <p:pic>
        <p:nvPicPr>
          <p:cNvPr id="9" name="图片 13" descr="logo带字横板.png"/>
          <p:cNvPicPr>
            <a:picLocks noChangeAspect="1"/>
          </p:cNvPicPr>
          <p:nvPr/>
        </p:nvPicPr>
        <p:blipFill>
          <a:blip r:embed="rId8"/>
          <a:stretch>
            <a:fillRect/>
          </a:stretch>
        </p:blipFill>
        <p:spPr>
          <a:xfrm>
            <a:off x="6352792" y="-22448"/>
            <a:ext cx="2699792" cy="625820"/>
          </a:xfrm>
          <a:prstGeom prst="rect">
            <a:avLst/>
          </a:prstGeom>
          <a:noFill/>
          <a:ln w="9525">
            <a:noFill/>
          </a:ln>
        </p:spPr>
      </p:pic>
    </p:spTree>
    <p:extLst>
      <p:ext uri="{BB962C8B-B14F-4D97-AF65-F5344CB8AC3E}">
        <p14:creationId xmlns:p14="http://schemas.microsoft.com/office/powerpoint/2010/main" val="3393360741"/>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2" fill="hold" nodeType="withEffect">
                                  <p:stCondLst>
                                    <p:cond delay="0"/>
                                  </p:stCondLst>
                                  <p:childTnLst>
                                    <p:set>
                                      <p:cBhvr>
                                        <p:cTn id="6" dur="1" fill="hold">
                                          <p:stCondLst>
                                            <p:cond delay="0"/>
                                          </p:stCondLst>
                                        </p:cTn>
                                        <p:tgtEl>
                                          <p:spTgt spid="46"/>
                                        </p:tgtEl>
                                        <p:attrNameLst>
                                          <p:attrName>style.visibility</p:attrName>
                                        </p:attrNameLst>
                                      </p:cBhvr>
                                      <p:to>
                                        <p:strVal val="visible"/>
                                      </p:to>
                                    </p:set>
                                    <p:anim calcmode="lin" valueType="num">
                                      <p:cBhvr additive="base">
                                        <p:cTn id="7" dur="500" fill="hold"/>
                                        <p:tgtEl>
                                          <p:spTgt spid="46"/>
                                        </p:tgtEl>
                                        <p:attrNameLst>
                                          <p:attrName>ppt_x</p:attrName>
                                        </p:attrNameLst>
                                      </p:cBhvr>
                                      <p:tavLst>
                                        <p:tav tm="0">
                                          <p:val>
                                            <p:strVal val="1+#ppt_w/2"/>
                                          </p:val>
                                        </p:tav>
                                        <p:tav tm="100000">
                                          <p:val>
                                            <p:strVal val="#ppt_x"/>
                                          </p:val>
                                        </p:tav>
                                      </p:tavLst>
                                    </p:anim>
                                    <p:anim calcmode="lin" valueType="num">
                                      <p:cBhvr additive="base">
                                        <p:cTn id="8" dur="500" fill="hold"/>
                                        <p:tgtEl>
                                          <p:spTgt spid="46"/>
                                        </p:tgtEl>
                                        <p:attrNameLst>
                                          <p:attrName>ppt_y</p:attrName>
                                        </p:attrNameLst>
                                      </p:cBhvr>
                                      <p:tavLst>
                                        <p:tav tm="0">
                                          <p:val>
                                            <p:strVal val="#ppt_y"/>
                                          </p:val>
                                        </p:tav>
                                        <p:tav tm="100000">
                                          <p:val>
                                            <p:strVal val="#ppt_y"/>
                                          </p:val>
                                        </p:tav>
                                      </p:tavLst>
                                    </p:anim>
                                  </p:childTnLst>
                                </p:cTn>
                              </p:par>
                              <p:par>
                                <p:cTn id="9" presetID="22" presetClass="entr" presetSubtype="2" fill="hold" nodeType="withEffect">
                                  <p:stCondLst>
                                    <p:cond delay="0"/>
                                  </p:stCondLst>
                                  <p:childTnLst>
                                    <p:set>
                                      <p:cBhvr>
                                        <p:cTn id="10" dur="1" fill="hold">
                                          <p:stCondLst>
                                            <p:cond delay="0"/>
                                          </p:stCondLst>
                                        </p:cTn>
                                        <p:tgtEl>
                                          <p:spTgt spid="45"/>
                                        </p:tgtEl>
                                        <p:attrNameLst>
                                          <p:attrName>style.visibility</p:attrName>
                                        </p:attrNameLst>
                                      </p:cBhvr>
                                      <p:to>
                                        <p:strVal val="visible"/>
                                      </p:to>
                                    </p:set>
                                    <p:animEffect transition="in" filter="wipe(right)">
                                      <p:cBhvr>
                                        <p:cTn id="11"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淘宝店chenying0907 17"/>
          <p:cNvGrpSpPr/>
          <p:nvPr/>
        </p:nvGrpSpPr>
        <p:grpSpPr>
          <a:xfrm>
            <a:off x="217489" y="257176"/>
            <a:ext cx="966787" cy="968375"/>
            <a:chOff x="217488" y="257175"/>
            <a:chExt cx="966787" cy="968375"/>
          </a:xfrm>
          <a:solidFill>
            <a:schemeClr val="accent3"/>
          </a:solidFill>
        </p:grpSpPr>
        <p:sp>
          <p:nvSpPr>
            <p:cNvPr id="19" name="淘宝店chenying0907 6"/>
            <p:cNvSpPr>
              <a:spLocks/>
            </p:cNvSpPr>
            <p:nvPr/>
          </p:nvSpPr>
          <p:spPr bwMode="auto">
            <a:xfrm>
              <a:off x="290513" y="428625"/>
              <a:ext cx="19050" cy="796925"/>
            </a:xfrm>
            <a:custGeom>
              <a:avLst/>
              <a:gdLst>
                <a:gd name="T0" fmla="*/ 37 w 37"/>
                <a:gd name="T1" fmla="*/ 18 h 1506"/>
                <a:gd name="T2" fmla="*/ 37 w 37"/>
                <a:gd name="T3" fmla="*/ 1488 h 1506"/>
                <a:gd name="T4" fmla="*/ 36 w 37"/>
                <a:gd name="T5" fmla="*/ 1491 h 1506"/>
                <a:gd name="T6" fmla="*/ 35 w 37"/>
                <a:gd name="T7" fmla="*/ 1495 h 1506"/>
                <a:gd name="T8" fmla="*/ 34 w 37"/>
                <a:gd name="T9" fmla="*/ 1497 h 1506"/>
                <a:gd name="T10" fmla="*/ 32 w 37"/>
                <a:gd name="T11" fmla="*/ 1501 h 1506"/>
                <a:gd name="T12" fmla="*/ 29 w 37"/>
                <a:gd name="T13" fmla="*/ 1503 h 1506"/>
                <a:gd name="T14" fmla="*/ 25 w 37"/>
                <a:gd name="T15" fmla="*/ 1505 h 1506"/>
                <a:gd name="T16" fmla="*/ 22 w 37"/>
                <a:gd name="T17" fmla="*/ 1506 h 1506"/>
                <a:gd name="T18" fmla="*/ 19 w 37"/>
                <a:gd name="T19" fmla="*/ 1506 h 1506"/>
                <a:gd name="T20" fmla="*/ 15 w 37"/>
                <a:gd name="T21" fmla="*/ 1506 h 1506"/>
                <a:gd name="T22" fmla="*/ 11 w 37"/>
                <a:gd name="T23" fmla="*/ 1505 h 1506"/>
                <a:gd name="T24" fmla="*/ 8 w 37"/>
                <a:gd name="T25" fmla="*/ 1503 h 1506"/>
                <a:gd name="T26" fmla="*/ 5 w 37"/>
                <a:gd name="T27" fmla="*/ 1501 h 1506"/>
                <a:gd name="T28" fmla="*/ 3 w 37"/>
                <a:gd name="T29" fmla="*/ 1497 h 1506"/>
                <a:gd name="T30" fmla="*/ 2 w 37"/>
                <a:gd name="T31" fmla="*/ 1495 h 1506"/>
                <a:gd name="T32" fmla="*/ 1 w 37"/>
                <a:gd name="T33" fmla="*/ 1491 h 1506"/>
                <a:gd name="T34" fmla="*/ 0 w 37"/>
                <a:gd name="T35" fmla="*/ 1488 h 1506"/>
                <a:gd name="T36" fmla="*/ 0 w 37"/>
                <a:gd name="T37" fmla="*/ 18 h 1506"/>
                <a:gd name="T38" fmla="*/ 1 w 37"/>
                <a:gd name="T39" fmla="*/ 15 h 1506"/>
                <a:gd name="T40" fmla="*/ 2 w 37"/>
                <a:gd name="T41" fmla="*/ 11 h 1506"/>
                <a:gd name="T42" fmla="*/ 3 w 37"/>
                <a:gd name="T43" fmla="*/ 7 h 1506"/>
                <a:gd name="T44" fmla="*/ 5 w 37"/>
                <a:gd name="T45" fmla="*/ 5 h 1506"/>
                <a:gd name="T46" fmla="*/ 8 w 37"/>
                <a:gd name="T47" fmla="*/ 3 h 1506"/>
                <a:gd name="T48" fmla="*/ 11 w 37"/>
                <a:gd name="T49" fmla="*/ 1 h 1506"/>
                <a:gd name="T50" fmla="*/ 15 w 37"/>
                <a:gd name="T51" fmla="*/ 0 h 1506"/>
                <a:gd name="T52" fmla="*/ 19 w 37"/>
                <a:gd name="T53" fmla="*/ 0 h 1506"/>
                <a:gd name="T54" fmla="*/ 22 w 37"/>
                <a:gd name="T55" fmla="*/ 0 h 1506"/>
                <a:gd name="T56" fmla="*/ 25 w 37"/>
                <a:gd name="T57" fmla="*/ 1 h 1506"/>
                <a:gd name="T58" fmla="*/ 29 w 37"/>
                <a:gd name="T59" fmla="*/ 3 h 1506"/>
                <a:gd name="T60" fmla="*/ 32 w 37"/>
                <a:gd name="T61" fmla="*/ 5 h 1506"/>
                <a:gd name="T62" fmla="*/ 34 w 37"/>
                <a:gd name="T63" fmla="*/ 7 h 1506"/>
                <a:gd name="T64" fmla="*/ 35 w 37"/>
                <a:gd name="T65" fmla="*/ 11 h 1506"/>
                <a:gd name="T66" fmla="*/ 36 w 37"/>
                <a:gd name="T67" fmla="*/ 15 h 1506"/>
                <a:gd name="T68" fmla="*/ 37 w 37"/>
                <a:gd name="T69" fmla="*/ 18 h 15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7" h="1506">
                  <a:moveTo>
                    <a:pt x="37" y="18"/>
                  </a:moveTo>
                  <a:lnTo>
                    <a:pt x="37" y="1488"/>
                  </a:lnTo>
                  <a:lnTo>
                    <a:pt x="36" y="1491"/>
                  </a:lnTo>
                  <a:lnTo>
                    <a:pt x="35" y="1495"/>
                  </a:lnTo>
                  <a:lnTo>
                    <a:pt x="34" y="1497"/>
                  </a:lnTo>
                  <a:lnTo>
                    <a:pt x="32" y="1501"/>
                  </a:lnTo>
                  <a:lnTo>
                    <a:pt x="29" y="1503"/>
                  </a:lnTo>
                  <a:lnTo>
                    <a:pt x="25" y="1505"/>
                  </a:lnTo>
                  <a:lnTo>
                    <a:pt x="22" y="1506"/>
                  </a:lnTo>
                  <a:lnTo>
                    <a:pt x="19" y="1506"/>
                  </a:lnTo>
                  <a:lnTo>
                    <a:pt x="15" y="1506"/>
                  </a:lnTo>
                  <a:lnTo>
                    <a:pt x="11" y="1505"/>
                  </a:lnTo>
                  <a:lnTo>
                    <a:pt x="8" y="1503"/>
                  </a:lnTo>
                  <a:lnTo>
                    <a:pt x="5" y="1501"/>
                  </a:lnTo>
                  <a:lnTo>
                    <a:pt x="3" y="1497"/>
                  </a:lnTo>
                  <a:lnTo>
                    <a:pt x="2" y="1495"/>
                  </a:lnTo>
                  <a:lnTo>
                    <a:pt x="1" y="1491"/>
                  </a:lnTo>
                  <a:lnTo>
                    <a:pt x="0" y="1488"/>
                  </a:lnTo>
                  <a:lnTo>
                    <a:pt x="0" y="18"/>
                  </a:lnTo>
                  <a:lnTo>
                    <a:pt x="1" y="15"/>
                  </a:lnTo>
                  <a:lnTo>
                    <a:pt x="2" y="11"/>
                  </a:lnTo>
                  <a:lnTo>
                    <a:pt x="3" y="7"/>
                  </a:lnTo>
                  <a:lnTo>
                    <a:pt x="5" y="5"/>
                  </a:lnTo>
                  <a:lnTo>
                    <a:pt x="8" y="3"/>
                  </a:lnTo>
                  <a:lnTo>
                    <a:pt x="11" y="1"/>
                  </a:lnTo>
                  <a:lnTo>
                    <a:pt x="15" y="0"/>
                  </a:lnTo>
                  <a:lnTo>
                    <a:pt x="19" y="0"/>
                  </a:lnTo>
                  <a:lnTo>
                    <a:pt x="22" y="0"/>
                  </a:lnTo>
                  <a:lnTo>
                    <a:pt x="25" y="1"/>
                  </a:lnTo>
                  <a:lnTo>
                    <a:pt x="29" y="3"/>
                  </a:lnTo>
                  <a:lnTo>
                    <a:pt x="32" y="5"/>
                  </a:lnTo>
                  <a:lnTo>
                    <a:pt x="34" y="7"/>
                  </a:lnTo>
                  <a:lnTo>
                    <a:pt x="35" y="11"/>
                  </a:lnTo>
                  <a:lnTo>
                    <a:pt x="36" y="15"/>
                  </a:lnTo>
                  <a:lnTo>
                    <a:pt x="37" y="18"/>
                  </a:lnTo>
                  <a:close/>
                </a:path>
              </a:pathLst>
            </a:custGeom>
            <a:grpFill/>
            <a:ln>
              <a:noFill/>
            </a:ln>
          </p:spPr>
          <p:txBody>
            <a:bodyPr/>
            <a:lstStyle/>
            <a:p>
              <a:pPr>
                <a:defRPr/>
              </a:pPr>
              <a:endParaRPr lang="zh-CN" altLang="en-US" sz="1350">
                <a:solidFill>
                  <a:prstClr val="black"/>
                </a:solidFill>
              </a:endParaRPr>
            </a:p>
          </p:txBody>
        </p:sp>
        <p:sp>
          <p:nvSpPr>
            <p:cNvPr id="20" name="淘宝店chenying0907 7"/>
            <p:cNvSpPr>
              <a:spLocks/>
            </p:cNvSpPr>
            <p:nvPr/>
          </p:nvSpPr>
          <p:spPr bwMode="auto">
            <a:xfrm>
              <a:off x="217488" y="439738"/>
              <a:ext cx="84138" cy="303213"/>
            </a:xfrm>
            <a:custGeom>
              <a:avLst/>
              <a:gdLst>
                <a:gd name="T0" fmla="*/ 67 w 160"/>
                <a:gd name="T1" fmla="*/ 96 h 574"/>
                <a:gd name="T2" fmla="*/ 84 w 160"/>
                <a:gd name="T3" fmla="*/ 125 h 574"/>
                <a:gd name="T4" fmla="*/ 56 w 160"/>
                <a:gd name="T5" fmla="*/ 152 h 574"/>
                <a:gd name="T6" fmla="*/ 22 w 160"/>
                <a:gd name="T7" fmla="*/ 189 h 574"/>
                <a:gd name="T8" fmla="*/ 4 w 160"/>
                <a:gd name="T9" fmla="*/ 238 h 574"/>
                <a:gd name="T10" fmla="*/ 3 w 160"/>
                <a:gd name="T11" fmla="*/ 293 h 574"/>
                <a:gd name="T12" fmla="*/ 17 w 160"/>
                <a:gd name="T13" fmla="*/ 335 h 574"/>
                <a:gd name="T14" fmla="*/ 73 w 160"/>
                <a:gd name="T15" fmla="*/ 406 h 574"/>
                <a:gd name="T16" fmla="*/ 113 w 160"/>
                <a:gd name="T17" fmla="*/ 469 h 574"/>
                <a:gd name="T18" fmla="*/ 113 w 160"/>
                <a:gd name="T19" fmla="*/ 514 h 574"/>
                <a:gd name="T20" fmla="*/ 94 w 160"/>
                <a:gd name="T21" fmla="*/ 538 h 574"/>
                <a:gd name="T22" fmla="*/ 71 w 160"/>
                <a:gd name="T23" fmla="*/ 542 h 574"/>
                <a:gd name="T24" fmla="*/ 54 w 160"/>
                <a:gd name="T25" fmla="*/ 536 h 574"/>
                <a:gd name="T26" fmla="*/ 49 w 160"/>
                <a:gd name="T27" fmla="*/ 523 h 574"/>
                <a:gd name="T28" fmla="*/ 53 w 160"/>
                <a:gd name="T29" fmla="*/ 509 h 574"/>
                <a:gd name="T30" fmla="*/ 65 w 160"/>
                <a:gd name="T31" fmla="*/ 500 h 574"/>
                <a:gd name="T32" fmla="*/ 78 w 160"/>
                <a:gd name="T33" fmla="*/ 497 h 574"/>
                <a:gd name="T34" fmla="*/ 83 w 160"/>
                <a:gd name="T35" fmla="*/ 479 h 574"/>
                <a:gd name="T36" fmla="*/ 73 w 160"/>
                <a:gd name="T37" fmla="*/ 469 h 574"/>
                <a:gd name="T38" fmla="*/ 48 w 160"/>
                <a:gd name="T39" fmla="*/ 474 h 574"/>
                <a:gd name="T40" fmla="*/ 26 w 160"/>
                <a:gd name="T41" fmla="*/ 495 h 574"/>
                <a:gd name="T42" fmla="*/ 18 w 160"/>
                <a:gd name="T43" fmla="*/ 522 h 574"/>
                <a:gd name="T44" fmla="*/ 25 w 160"/>
                <a:gd name="T45" fmla="*/ 550 h 574"/>
                <a:gd name="T46" fmla="*/ 56 w 160"/>
                <a:gd name="T47" fmla="*/ 572 h 574"/>
                <a:gd name="T48" fmla="*/ 91 w 160"/>
                <a:gd name="T49" fmla="*/ 572 h 574"/>
                <a:gd name="T50" fmla="*/ 121 w 160"/>
                <a:gd name="T51" fmla="*/ 554 h 574"/>
                <a:gd name="T52" fmla="*/ 143 w 160"/>
                <a:gd name="T53" fmla="*/ 523 h 574"/>
                <a:gd name="T54" fmla="*/ 147 w 160"/>
                <a:gd name="T55" fmla="*/ 475 h 574"/>
                <a:gd name="T56" fmla="*/ 129 w 160"/>
                <a:gd name="T57" fmla="*/ 429 h 574"/>
                <a:gd name="T58" fmla="*/ 72 w 160"/>
                <a:gd name="T59" fmla="*/ 359 h 574"/>
                <a:gd name="T60" fmla="*/ 44 w 160"/>
                <a:gd name="T61" fmla="*/ 318 h 574"/>
                <a:gd name="T62" fmla="*/ 32 w 160"/>
                <a:gd name="T63" fmla="*/ 265 h 574"/>
                <a:gd name="T64" fmla="*/ 48 w 160"/>
                <a:gd name="T65" fmla="*/ 207 h 574"/>
                <a:gd name="T66" fmla="*/ 90 w 160"/>
                <a:gd name="T67" fmla="*/ 164 h 574"/>
                <a:gd name="T68" fmla="*/ 128 w 160"/>
                <a:gd name="T69" fmla="*/ 150 h 574"/>
                <a:gd name="T70" fmla="*/ 144 w 160"/>
                <a:gd name="T71" fmla="*/ 148 h 574"/>
                <a:gd name="T72" fmla="*/ 155 w 160"/>
                <a:gd name="T73" fmla="*/ 144 h 574"/>
                <a:gd name="T74" fmla="*/ 159 w 160"/>
                <a:gd name="T75" fmla="*/ 126 h 574"/>
                <a:gd name="T76" fmla="*/ 148 w 160"/>
                <a:gd name="T77" fmla="*/ 117 h 574"/>
                <a:gd name="T78" fmla="*/ 126 w 160"/>
                <a:gd name="T79" fmla="*/ 116 h 574"/>
                <a:gd name="T80" fmla="*/ 101 w 160"/>
                <a:gd name="T81" fmla="*/ 95 h 574"/>
                <a:gd name="T82" fmla="*/ 98 w 160"/>
                <a:gd name="T83" fmla="*/ 64 h 574"/>
                <a:gd name="T84" fmla="*/ 115 w 160"/>
                <a:gd name="T85" fmla="*/ 38 h 574"/>
                <a:gd name="T86" fmla="*/ 146 w 160"/>
                <a:gd name="T87" fmla="*/ 31 h 574"/>
                <a:gd name="T88" fmla="*/ 157 w 160"/>
                <a:gd name="T89" fmla="*/ 22 h 574"/>
                <a:gd name="T90" fmla="*/ 152 w 160"/>
                <a:gd name="T91" fmla="*/ 4 h 574"/>
                <a:gd name="T92" fmla="*/ 135 w 160"/>
                <a:gd name="T93" fmla="*/ 0 h 574"/>
                <a:gd name="T94" fmla="*/ 107 w 160"/>
                <a:gd name="T95" fmla="*/ 8 h 574"/>
                <a:gd name="T96" fmla="*/ 84 w 160"/>
                <a:gd name="T97" fmla="*/ 24 h 574"/>
                <a:gd name="T98" fmla="*/ 67 w 160"/>
                <a:gd name="T99" fmla="*/ 48 h 5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60" h="574">
                  <a:moveTo>
                    <a:pt x="63" y="69"/>
                  </a:moveTo>
                  <a:lnTo>
                    <a:pt x="63" y="79"/>
                  </a:lnTo>
                  <a:lnTo>
                    <a:pt x="65" y="88"/>
                  </a:lnTo>
                  <a:lnTo>
                    <a:pt x="67" y="96"/>
                  </a:lnTo>
                  <a:lnTo>
                    <a:pt x="70" y="104"/>
                  </a:lnTo>
                  <a:lnTo>
                    <a:pt x="74" y="112"/>
                  </a:lnTo>
                  <a:lnTo>
                    <a:pt x="78" y="118"/>
                  </a:lnTo>
                  <a:lnTo>
                    <a:pt x="84" y="125"/>
                  </a:lnTo>
                  <a:lnTo>
                    <a:pt x="89" y="130"/>
                  </a:lnTo>
                  <a:lnTo>
                    <a:pt x="77" y="136"/>
                  </a:lnTo>
                  <a:lnTo>
                    <a:pt x="66" y="143"/>
                  </a:lnTo>
                  <a:lnTo>
                    <a:pt x="56" y="152"/>
                  </a:lnTo>
                  <a:lnTo>
                    <a:pt x="46" y="159"/>
                  </a:lnTo>
                  <a:lnTo>
                    <a:pt x="37" y="169"/>
                  </a:lnTo>
                  <a:lnTo>
                    <a:pt x="30" y="178"/>
                  </a:lnTo>
                  <a:lnTo>
                    <a:pt x="22" y="189"/>
                  </a:lnTo>
                  <a:lnTo>
                    <a:pt x="17" y="201"/>
                  </a:lnTo>
                  <a:lnTo>
                    <a:pt x="11" y="213"/>
                  </a:lnTo>
                  <a:lnTo>
                    <a:pt x="7" y="225"/>
                  </a:lnTo>
                  <a:lnTo>
                    <a:pt x="4" y="238"/>
                  </a:lnTo>
                  <a:lnTo>
                    <a:pt x="2" y="251"/>
                  </a:lnTo>
                  <a:lnTo>
                    <a:pt x="0" y="265"/>
                  </a:lnTo>
                  <a:lnTo>
                    <a:pt x="2" y="279"/>
                  </a:lnTo>
                  <a:lnTo>
                    <a:pt x="3" y="293"/>
                  </a:lnTo>
                  <a:lnTo>
                    <a:pt x="6" y="307"/>
                  </a:lnTo>
                  <a:lnTo>
                    <a:pt x="9" y="317"/>
                  </a:lnTo>
                  <a:lnTo>
                    <a:pt x="12" y="325"/>
                  </a:lnTo>
                  <a:lnTo>
                    <a:pt x="17" y="335"/>
                  </a:lnTo>
                  <a:lnTo>
                    <a:pt x="22" y="344"/>
                  </a:lnTo>
                  <a:lnTo>
                    <a:pt x="33" y="360"/>
                  </a:lnTo>
                  <a:lnTo>
                    <a:pt x="46" y="376"/>
                  </a:lnTo>
                  <a:lnTo>
                    <a:pt x="73" y="406"/>
                  </a:lnTo>
                  <a:lnTo>
                    <a:pt x="98" y="438"/>
                  </a:lnTo>
                  <a:lnTo>
                    <a:pt x="104" y="448"/>
                  </a:lnTo>
                  <a:lnTo>
                    <a:pt x="110" y="458"/>
                  </a:lnTo>
                  <a:lnTo>
                    <a:pt x="113" y="469"/>
                  </a:lnTo>
                  <a:lnTo>
                    <a:pt x="115" y="481"/>
                  </a:lnTo>
                  <a:lnTo>
                    <a:pt x="116" y="492"/>
                  </a:lnTo>
                  <a:lnTo>
                    <a:pt x="116" y="504"/>
                  </a:lnTo>
                  <a:lnTo>
                    <a:pt x="113" y="514"/>
                  </a:lnTo>
                  <a:lnTo>
                    <a:pt x="108" y="525"/>
                  </a:lnTo>
                  <a:lnTo>
                    <a:pt x="104" y="530"/>
                  </a:lnTo>
                  <a:lnTo>
                    <a:pt x="100" y="535"/>
                  </a:lnTo>
                  <a:lnTo>
                    <a:pt x="94" y="538"/>
                  </a:lnTo>
                  <a:lnTo>
                    <a:pt x="89" y="540"/>
                  </a:lnTo>
                  <a:lnTo>
                    <a:pt x="84" y="542"/>
                  </a:lnTo>
                  <a:lnTo>
                    <a:pt x="77" y="542"/>
                  </a:lnTo>
                  <a:lnTo>
                    <a:pt x="71" y="542"/>
                  </a:lnTo>
                  <a:lnTo>
                    <a:pt x="64" y="542"/>
                  </a:lnTo>
                  <a:lnTo>
                    <a:pt x="61" y="540"/>
                  </a:lnTo>
                  <a:lnTo>
                    <a:pt x="57" y="539"/>
                  </a:lnTo>
                  <a:lnTo>
                    <a:pt x="54" y="536"/>
                  </a:lnTo>
                  <a:lnTo>
                    <a:pt x="52" y="534"/>
                  </a:lnTo>
                  <a:lnTo>
                    <a:pt x="50" y="529"/>
                  </a:lnTo>
                  <a:lnTo>
                    <a:pt x="50" y="526"/>
                  </a:lnTo>
                  <a:lnTo>
                    <a:pt x="49" y="523"/>
                  </a:lnTo>
                  <a:lnTo>
                    <a:pt x="49" y="519"/>
                  </a:lnTo>
                  <a:lnTo>
                    <a:pt x="50" y="515"/>
                  </a:lnTo>
                  <a:lnTo>
                    <a:pt x="51" y="512"/>
                  </a:lnTo>
                  <a:lnTo>
                    <a:pt x="53" y="509"/>
                  </a:lnTo>
                  <a:lnTo>
                    <a:pt x="56" y="506"/>
                  </a:lnTo>
                  <a:lnTo>
                    <a:pt x="59" y="504"/>
                  </a:lnTo>
                  <a:lnTo>
                    <a:pt x="62" y="501"/>
                  </a:lnTo>
                  <a:lnTo>
                    <a:pt x="65" y="500"/>
                  </a:lnTo>
                  <a:lnTo>
                    <a:pt x="69" y="500"/>
                  </a:lnTo>
                  <a:lnTo>
                    <a:pt x="73" y="500"/>
                  </a:lnTo>
                  <a:lnTo>
                    <a:pt x="76" y="499"/>
                  </a:lnTo>
                  <a:lnTo>
                    <a:pt x="78" y="497"/>
                  </a:lnTo>
                  <a:lnTo>
                    <a:pt x="80" y="495"/>
                  </a:lnTo>
                  <a:lnTo>
                    <a:pt x="83" y="491"/>
                  </a:lnTo>
                  <a:lnTo>
                    <a:pt x="84" y="485"/>
                  </a:lnTo>
                  <a:lnTo>
                    <a:pt x="83" y="479"/>
                  </a:lnTo>
                  <a:lnTo>
                    <a:pt x="80" y="474"/>
                  </a:lnTo>
                  <a:lnTo>
                    <a:pt x="78" y="472"/>
                  </a:lnTo>
                  <a:lnTo>
                    <a:pt x="76" y="470"/>
                  </a:lnTo>
                  <a:lnTo>
                    <a:pt x="73" y="469"/>
                  </a:lnTo>
                  <a:lnTo>
                    <a:pt x="69" y="469"/>
                  </a:lnTo>
                  <a:lnTo>
                    <a:pt x="62" y="470"/>
                  </a:lnTo>
                  <a:lnTo>
                    <a:pt x="54" y="471"/>
                  </a:lnTo>
                  <a:lnTo>
                    <a:pt x="48" y="474"/>
                  </a:lnTo>
                  <a:lnTo>
                    <a:pt x="42" y="479"/>
                  </a:lnTo>
                  <a:lnTo>
                    <a:pt x="36" y="483"/>
                  </a:lnTo>
                  <a:lnTo>
                    <a:pt x="31" y="488"/>
                  </a:lnTo>
                  <a:lnTo>
                    <a:pt x="26" y="495"/>
                  </a:lnTo>
                  <a:lnTo>
                    <a:pt x="23" y="501"/>
                  </a:lnTo>
                  <a:lnTo>
                    <a:pt x="20" y="508"/>
                  </a:lnTo>
                  <a:lnTo>
                    <a:pt x="18" y="515"/>
                  </a:lnTo>
                  <a:lnTo>
                    <a:pt x="18" y="522"/>
                  </a:lnTo>
                  <a:lnTo>
                    <a:pt x="18" y="529"/>
                  </a:lnTo>
                  <a:lnTo>
                    <a:pt x="19" y="537"/>
                  </a:lnTo>
                  <a:lnTo>
                    <a:pt x="21" y="543"/>
                  </a:lnTo>
                  <a:lnTo>
                    <a:pt x="25" y="550"/>
                  </a:lnTo>
                  <a:lnTo>
                    <a:pt x="31" y="555"/>
                  </a:lnTo>
                  <a:lnTo>
                    <a:pt x="39" y="563"/>
                  </a:lnTo>
                  <a:lnTo>
                    <a:pt x="47" y="567"/>
                  </a:lnTo>
                  <a:lnTo>
                    <a:pt x="56" y="572"/>
                  </a:lnTo>
                  <a:lnTo>
                    <a:pt x="65" y="574"/>
                  </a:lnTo>
                  <a:lnTo>
                    <a:pt x="74" y="574"/>
                  </a:lnTo>
                  <a:lnTo>
                    <a:pt x="83" y="574"/>
                  </a:lnTo>
                  <a:lnTo>
                    <a:pt x="91" y="572"/>
                  </a:lnTo>
                  <a:lnTo>
                    <a:pt x="100" y="569"/>
                  </a:lnTo>
                  <a:lnTo>
                    <a:pt x="107" y="565"/>
                  </a:lnTo>
                  <a:lnTo>
                    <a:pt x="115" y="560"/>
                  </a:lnTo>
                  <a:lnTo>
                    <a:pt x="121" y="554"/>
                  </a:lnTo>
                  <a:lnTo>
                    <a:pt x="128" y="548"/>
                  </a:lnTo>
                  <a:lnTo>
                    <a:pt x="133" y="540"/>
                  </a:lnTo>
                  <a:lnTo>
                    <a:pt x="139" y="532"/>
                  </a:lnTo>
                  <a:lnTo>
                    <a:pt x="143" y="523"/>
                  </a:lnTo>
                  <a:lnTo>
                    <a:pt x="145" y="513"/>
                  </a:lnTo>
                  <a:lnTo>
                    <a:pt x="147" y="500"/>
                  </a:lnTo>
                  <a:lnTo>
                    <a:pt x="148" y="487"/>
                  </a:lnTo>
                  <a:lnTo>
                    <a:pt x="147" y="475"/>
                  </a:lnTo>
                  <a:lnTo>
                    <a:pt x="144" y="464"/>
                  </a:lnTo>
                  <a:lnTo>
                    <a:pt x="140" y="452"/>
                  </a:lnTo>
                  <a:lnTo>
                    <a:pt x="135" y="441"/>
                  </a:lnTo>
                  <a:lnTo>
                    <a:pt x="129" y="429"/>
                  </a:lnTo>
                  <a:lnTo>
                    <a:pt x="121" y="418"/>
                  </a:lnTo>
                  <a:lnTo>
                    <a:pt x="106" y="398"/>
                  </a:lnTo>
                  <a:lnTo>
                    <a:pt x="89" y="378"/>
                  </a:lnTo>
                  <a:lnTo>
                    <a:pt x="72" y="359"/>
                  </a:lnTo>
                  <a:lnTo>
                    <a:pt x="57" y="339"/>
                  </a:lnTo>
                  <a:lnTo>
                    <a:pt x="51" y="333"/>
                  </a:lnTo>
                  <a:lnTo>
                    <a:pt x="47" y="325"/>
                  </a:lnTo>
                  <a:lnTo>
                    <a:pt x="44" y="318"/>
                  </a:lnTo>
                  <a:lnTo>
                    <a:pt x="40" y="310"/>
                  </a:lnTo>
                  <a:lnTo>
                    <a:pt x="35" y="295"/>
                  </a:lnTo>
                  <a:lnTo>
                    <a:pt x="33" y="280"/>
                  </a:lnTo>
                  <a:lnTo>
                    <a:pt x="32" y="265"/>
                  </a:lnTo>
                  <a:lnTo>
                    <a:pt x="33" y="250"/>
                  </a:lnTo>
                  <a:lnTo>
                    <a:pt x="36" y="235"/>
                  </a:lnTo>
                  <a:lnTo>
                    <a:pt x="42" y="221"/>
                  </a:lnTo>
                  <a:lnTo>
                    <a:pt x="48" y="207"/>
                  </a:lnTo>
                  <a:lnTo>
                    <a:pt x="57" y="195"/>
                  </a:lnTo>
                  <a:lnTo>
                    <a:pt x="66" y="183"/>
                  </a:lnTo>
                  <a:lnTo>
                    <a:pt x="78" y="173"/>
                  </a:lnTo>
                  <a:lnTo>
                    <a:pt x="90" y="164"/>
                  </a:lnTo>
                  <a:lnTo>
                    <a:pt x="104" y="157"/>
                  </a:lnTo>
                  <a:lnTo>
                    <a:pt x="112" y="155"/>
                  </a:lnTo>
                  <a:lnTo>
                    <a:pt x="119" y="152"/>
                  </a:lnTo>
                  <a:lnTo>
                    <a:pt x="128" y="150"/>
                  </a:lnTo>
                  <a:lnTo>
                    <a:pt x="137" y="148"/>
                  </a:lnTo>
                  <a:lnTo>
                    <a:pt x="138" y="149"/>
                  </a:lnTo>
                  <a:lnTo>
                    <a:pt x="140" y="149"/>
                  </a:lnTo>
                  <a:lnTo>
                    <a:pt x="144" y="148"/>
                  </a:lnTo>
                  <a:lnTo>
                    <a:pt x="146" y="147"/>
                  </a:lnTo>
                  <a:lnTo>
                    <a:pt x="150" y="147"/>
                  </a:lnTo>
                  <a:lnTo>
                    <a:pt x="153" y="145"/>
                  </a:lnTo>
                  <a:lnTo>
                    <a:pt x="155" y="144"/>
                  </a:lnTo>
                  <a:lnTo>
                    <a:pt x="157" y="142"/>
                  </a:lnTo>
                  <a:lnTo>
                    <a:pt x="159" y="136"/>
                  </a:lnTo>
                  <a:lnTo>
                    <a:pt x="160" y="131"/>
                  </a:lnTo>
                  <a:lnTo>
                    <a:pt x="159" y="126"/>
                  </a:lnTo>
                  <a:lnTo>
                    <a:pt x="156" y="121"/>
                  </a:lnTo>
                  <a:lnTo>
                    <a:pt x="154" y="119"/>
                  </a:lnTo>
                  <a:lnTo>
                    <a:pt x="152" y="118"/>
                  </a:lnTo>
                  <a:lnTo>
                    <a:pt x="148" y="117"/>
                  </a:lnTo>
                  <a:lnTo>
                    <a:pt x="145" y="117"/>
                  </a:lnTo>
                  <a:lnTo>
                    <a:pt x="141" y="117"/>
                  </a:lnTo>
                  <a:lnTo>
                    <a:pt x="135" y="118"/>
                  </a:lnTo>
                  <a:lnTo>
                    <a:pt x="126" y="116"/>
                  </a:lnTo>
                  <a:lnTo>
                    <a:pt x="117" y="113"/>
                  </a:lnTo>
                  <a:lnTo>
                    <a:pt x="111" y="108"/>
                  </a:lnTo>
                  <a:lnTo>
                    <a:pt x="105" y="102"/>
                  </a:lnTo>
                  <a:lnTo>
                    <a:pt x="101" y="95"/>
                  </a:lnTo>
                  <a:lnTo>
                    <a:pt x="98" y="88"/>
                  </a:lnTo>
                  <a:lnTo>
                    <a:pt x="97" y="80"/>
                  </a:lnTo>
                  <a:lnTo>
                    <a:pt x="96" y="72"/>
                  </a:lnTo>
                  <a:lnTo>
                    <a:pt x="98" y="64"/>
                  </a:lnTo>
                  <a:lnTo>
                    <a:pt x="100" y="56"/>
                  </a:lnTo>
                  <a:lnTo>
                    <a:pt x="104" y="49"/>
                  </a:lnTo>
                  <a:lnTo>
                    <a:pt x="108" y="44"/>
                  </a:lnTo>
                  <a:lnTo>
                    <a:pt x="115" y="38"/>
                  </a:lnTo>
                  <a:lnTo>
                    <a:pt x="124" y="34"/>
                  </a:lnTo>
                  <a:lnTo>
                    <a:pt x="132" y="32"/>
                  </a:lnTo>
                  <a:lnTo>
                    <a:pt x="143" y="32"/>
                  </a:lnTo>
                  <a:lnTo>
                    <a:pt x="146" y="31"/>
                  </a:lnTo>
                  <a:lnTo>
                    <a:pt x="150" y="31"/>
                  </a:lnTo>
                  <a:lnTo>
                    <a:pt x="152" y="28"/>
                  </a:lnTo>
                  <a:lnTo>
                    <a:pt x="154" y="27"/>
                  </a:lnTo>
                  <a:lnTo>
                    <a:pt x="157" y="22"/>
                  </a:lnTo>
                  <a:lnTo>
                    <a:pt x="158" y="17"/>
                  </a:lnTo>
                  <a:lnTo>
                    <a:pt x="157" y="11"/>
                  </a:lnTo>
                  <a:lnTo>
                    <a:pt x="154" y="6"/>
                  </a:lnTo>
                  <a:lnTo>
                    <a:pt x="152" y="4"/>
                  </a:lnTo>
                  <a:lnTo>
                    <a:pt x="150" y="1"/>
                  </a:lnTo>
                  <a:lnTo>
                    <a:pt x="146" y="0"/>
                  </a:lnTo>
                  <a:lnTo>
                    <a:pt x="143" y="0"/>
                  </a:lnTo>
                  <a:lnTo>
                    <a:pt x="135" y="0"/>
                  </a:lnTo>
                  <a:lnTo>
                    <a:pt x="128" y="1"/>
                  </a:lnTo>
                  <a:lnTo>
                    <a:pt x="121" y="2"/>
                  </a:lnTo>
                  <a:lnTo>
                    <a:pt x="114" y="5"/>
                  </a:lnTo>
                  <a:lnTo>
                    <a:pt x="107" y="8"/>
                  </a:lnTo>
                  <a:lnTo>
                    <a:pt x="101" y="11"/>
                  </a:lnTo>
                  <a:lnTo>
                    <a:pt x="94" y="14"/>
                  </a:lnTo>
                  <a:lnTo>
                    <a:pt x="89" y="19"/>
                  </a:lnTo>
                  <a:lnTo>
                    <a:pt x="84" y="24"/>
                  </a:lnTo>
                  <a:lnTo>
                    <a:pt x="78" y="28"/>
                  </a:lnTo>
                  <a:lnTo>
                    <a:pt x="74" y="35"/>
                  </a:lnTo>
                  <a:lnTo>
                    <a:pt x="71" y="41"/>
                  </a:lnTo>
                  <a:lnTo>
                    <a:pt x="67" y="48"/>
                  </a:lnTo>
                  <a:lnTo>
                    <a:pt x="65" y="54"/>
                  </a:lnTo>
                  <a:lnTo>
                    <a:pt x="64" y="62"/>
                  </a:lnTo>
                  <a:lnTo>
                    <a:pt x="63" y="69"/>
                  </a:lnTo>
                  <a:close/>
                </a:path>
              </a:pathLst>
            </a:custGeom>
            <a:grpFill/>
            <a:ln>
              <a:noFill/>
            </a:ln>
          </p:spPr>
          <p:txBody>
            <a:bodyPr/>
            <a:lstStyle/>
            <a:p>
              <a:pPr>
                <a:defRPr/>
              </a:pPr>
              <a:endParaRPr lang="zh-CN" altLang="en-US" sz="1350">
                <a:solidFill>
                  <a:prstClr val="black"/>
                </a:solidFill>
              </a:endParaRPr>
            </a:p>
          </p:txBody>
        </p:sp>
        <p:sp>
          <p:nvSpPr>
            <p:cNvPr id="21" name="淘宝店chenying0907 8"/>
            <p:cNvSpPr>
              <a:spLocks/>
            </p:cNvSpPr>
            <p:nvPr/>
          </p:nvSpPr>
          <p:spPr bwMode="auto">
            <a:xfrm>
              <a:off x="301625" y="439738"/>
              <a:ext cx="84138" cy="303213"/>
            </a:xfrm>
            <a:custGeom>
              <a:avLst/>
              <a:gdLst>
                <a:gd name="T0" fmla="*/ 93 w 159"/>
                <a:gd name="T1" fmla="*/ 96 h 574"/>
                <a:gd name="T2" fmla="*/ 77 w 159"/>
                <a:gd name="T3" fmla="*/ 125 h 574"/>
                <a:gd name="T4" fmla="*/ 104 w 159"/>
                <a:gd name="T5" fmla="*/ 152 h 574"/>
                <a:gd name="T6" fmla="*/ 139 w 159"/>
                <a:gd name="T7" fmla="*/ 189 h 574"/>
                <a:gd name="T8" fmla="*/ 157 w 159"/>
                <a:gd name="T9" fmla="*/ 238 h 574"/>
                <a:gd name="T10" fmla="*/ 157 w 159"/>
                <a:gd name="T11" fmla="*/ 293 h 574"/>
                <a:gd name="T12" fmla="*/ 144 w 159"/>
                <a:gd name="T13" fmla="*/ 335 h 574"/>
                <a:gd name="T14" fmla="*/ 88 w 159"/>
                <a:gd name="T15" fmla="*/ 406 h 574"/>
                <a:gd name="T16" fmla="*/ 48 w 159"/>
                <a:gd name="T17" fmla="*/ 469 h 574"/>
                <a:gd name="T18" fmla="*/ 48 w 159"/>
                <a:gd name="T19" fmla="*/ 514 h 574"/>
                <a:gd name="T20" fmla="*/ 65 w 159"/>
                <a:gd name="T21" fmla="*/ 538 h 574"/>
                <a:gd name="T22" fmla="*/ 90 w 159"/>
                <a:gd name="T23" fmla="*/ 542 h 574"/>
                <a:gd name="T24" fmla="*/ 106 w 159"/>
                <a:gd name="T25" fmla="*/ 536 h 574"/>
                <a:gd name="T26" fmla="*/ 110 w 159"/>
                <a:gd name="T27" fmla="*/ 523 h 574"/>
                <a:gd name="T28" fmla="*/ 107 w 159"/>
                <a:gd name="T29" fmla="*/ 509 h 574"/>
                <a:gd name="T30" fmla="*/ 95 w 159"/>
                <a:gd name="T31" fmla="*/ 500 h 574"/>
                <a:gd name="T32" fmla="*/ 82 w 159"/>
                <a:gd name="T33" fmla="*/ 497 h 574"/>
                <a:gd name="T34" fmla="*/ 77 w 159"/>
                <a:gd name="T35" fmla="*/ 479 h 574"/>
                <a:gd name="T36" fmla="*/ 88 w 159"/>
                <a:gd name="T37" fmla="*/ 469 h 574"/>
                <a:gd name="T38" fmla="*/ 113 w 159"/>
                <a:gd name="T39" fmla="*/ 474 h 574"/>
                <a:gd name="T40" fmla="*/ 134 w 159"/>
                <a:gd name="T41" fmla="*/ 495 h 574"/>
                <a:gd name="T42" fmla="*/ 143 w 159"/>
                <a:gd name="T43" fmla="*/ 522 h 574"/>
                <a:gd name="T44" fmla="*/ 135 w 159"/>
                <a:gd name="T45" fmla="*/ 550 h 574"/>
                <a:gd name="T46" fmla="*/ 104 w 159"/>
                <a:gd name="T47" fmla="*/ 572 h 574"/>
                <a:gd name="T48" fmla="*/ 69 w 159"/>
                <a:gd name="T49" fmla="*/ 572 h 574"/>
                <a:gd name="T50" fmla="*/ 38 w 159"/>
                <a:gd name="T51" fmla="*/ 554 h 574"/>
                <a:gd name="T52" fmla="*/ 18 w 159"/>
                <a:gd name="T53" fmla="*/ 523 h 574"/>
                <a:gd name="T54" fmla="*/ 13 w 159"/>
                <a:gd name="T55" fmla="*/ 475 h 574"/>
                <a:gd name="T56" fmla="*/ 32 w 159"/>
                <a:gd name="T57" fmla="*/ 429 h 574"/>
                <a:gd name="T58" fmla="*/ 89 w 159"/>
                <a:gd name="T59" fmla="*/ 359 h 574"/>
                <a:gd name="T60" fmla="*/ 117 w 159"/>
                <a:gd name="T61" fmla="*/ 318 h 574"/>
                <a:gd name="T62" fmla="*/ 128 w 159"/>
                <a:gd name="T63" fmla="*/ 265 h 574"/>
                <a:gd name="T64" fmla="*/ 113 w 159"/>
                <a:gd name="T65" fmla="*/ 207 h 574"/>
                <a:gd name="T66" fmla="*/ 69 w 159"/>
                <a:gd name="T67" fmla="*/ 164 h 574"/>
                <a:gd name="T68" fmla="*/ 33 w 159"/>
                <a:gd name="T69" fmla="*/ 150 h 574"/>
                <a:gd name="T70" fmla="*/ 17 w 159"/>
                <a:gd name="T71" fmla="*/ 148 h 574"/>
                <a:gd name="T72" fmla="*/ 6 w 159"/>
                <a:gd name="T73" fmla="*/ 144 h 574"/>
                <a:gd name="T74" fmla="*/ 1 w 159"/>
                <a:gd name="T75" fmla="*/ 126 h 574"/>
                <a:gd name="T76" fmla="*/ 11 w 159"/>
                <a:gd name="T77" fmla="*/ 117 h 574"/>
                <a:gd name="T78" fmla="*/ 35 w 159"/>
                <a:gd name="T79" fmla="*/ 116 h 574"/>
                <a:gd name="T80" fmla="*/ 60 w 159"/>
                <a:gd name="T81" fmla="*/ 95 h 574"/>
                <a:gd name="T82" fmla="*/ 63 w 159"/>
                <a:gd name="T83" fmla="*/ 64 h 574"/>
                <a:gd name="T84" fmla="*/ 45 w 159"/>
                <a:gd name="T85" fmla="*/ 38 h 574"/>
                <a:gd name="T86" fmla="*/ 14 w 159"/>
                <a:gd name="T87" fmla="*/ 31 h 574"/>
                <a:gd name="T88" fmla="*/ 4 w 159"/>
                <a:gd name="T89" fmla="*/ 22 h 574"/>
                <a:gd name="T90" fmla="*/ 8 w 159"/>
                <a:gd name="T91" fmla="*/ 4 h 574"/>
                <a:gd name="T92" fmla="*/ 25 w 159"/>
                <a:gd name="T93" fmla="*/ 0 h 574"/>
                <a:gd name="T94" fmla="*/ 53 w 159"/>
                <a:gd name="T95" fmla="*/ 8 h 574"/>
                <a:gd name="T96" fmla="*/ 77 w 159"/>
                <a:gd name="T97" fmla="*/ 24 h 574"/>
                <a:gd name="T98" fmla="*/ 92 w 159"/>
                <a:gd name="T99" fmla="*/ 48 h 5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59" h="574">
                  <a:moveTo>
                    <a:pt x="98" y="69"/>
                  </a:moveTo>
                  <a:lnTo>
                    <a:pt x="96" y="79"/>
                  </a:lnTo>
                  <a:lnTo>
                    <a:pt x="95" y="88"/>
                  </a:lnTo>
                  <a:lnTo>
                    <a:pt x="93" y="96"/>
                  </a:lnTo>
                  <a:lnTo>
                    <a:pt x="90" y="104"/>
                  </a:lnTo>
                  <a:lnTo>
                    <a:pt x="87" y="112"/>
                  </a:lnTo>
                  <a:lnTo>
                    <a:pt x="82" y="118"/>
                  </a:lnTo>
                  <a:lnTo>
                    <a:pt x="77" y="125"/>
                  </a:lnTo>
                  <a:lnTo>
                    <a:pt x="71" y="130"/>
                  </a:lnTo>
                  <a:lnTo>
                    <a:pt x="82" y="136"/>
                  </a:lnTo>
                  <a:lnTo>
                    <a:pt x="94" y="143"/>
                  </a:lnTo>
                  <a:lnTo>
                    <a:pt x="104" y="152"/>
                  </a:lnTo>
                  <a:lnTo>
                    <a:pt x="114" y="159"/>
                  </a:lnTo>
                  <a:lnTo>
                    <a:pt x="123" y="169"/>
                  </a:lnTo>
                  <a:lnTo>
                    <a:pt x="131" y="178"/>
                  </a:lnTo>
                  <a:lnTo>
                    <a:pt x="139" y="189"/>
                  </a:lnTo>
                  <a:lnTo>
                    <a:pt x="144" y="201"/>
                  </a:lnTo>
                  <a:lnTo>
                    <a:pt x="149" y="213"/>
                  </a:lnTo>
                  <a:lnTo>
                    <a:pt x="154" y="225"/>
                  </a:lnTo>
                  <a:lnTo>
                    <a:pt x="157" y="238"/>
                  </a:lnTo>
                  <a:lnTo>
                    <a:pt x="158" y="251"/>
                  </a:lnTo>
                  <a:lnTo>
                    <a:pt x="159" y="265"/>
                  </a:lnTo>
                  <a:lnTo>
                    <a:pt x="159" y="279"/>
                  </a:lnTo>
                  <a:lnTo>
                    <a:pt x="157" y="293"/>
                  </a:lnTo>
                  <a:lnTo>
                    <a:pt x="155" y="307"/>
                  </a:lnTo>
                  <a:lnTo>
                    <a:pt x="152" y="317"/>
                  </a:lnTo>
                  <a:lnTo>
                    <a:pt x="148" y="325"/>
                  </a:lnTo>
                  <a:lnTo>
                    <a:pt x="144" y="335"/>
                  </a:lnTo>
                  <a:lnTo>
                    <a:pt x="139" y="344"/>
                  </a:lnTo>
                  <a:lnTo>
                    <a:pt x="128" y="360"/>
                  </a:lnTo>
                  <a:lnTo>
                    <a:pt x="115" y="376"/>
                  </a:lnTo>
                  <a:lnTo>
                    <a:pt x="88" y="406"/>
                  </a:lnTo>
                  <a:lnTo>
                    <a:pt x="63" y="438"/>
                  </a:lnTo>
                  <a:lnTo>
                    <a:pt x="56" y="448"/>
                  </a:lnTo>
                  <a:lnTo>
                    <a:pt x="51" y="458"/>
                  </a:lnTo>
                  <a:lnTo>
                    <a:pt x="48" y="469"/>
                  </a:lnTo>
                  <a:lnTo>
                    <a:pt x="45" y="481"/>
                  </a:lnTo>
                  <a:lnTo>
                    <a:pt x="44" y="492"/>
                  </a:lnTo>
                  <a:lnTo>
                    <a:pt x="45" y="504"/>
                  </a:lnTo>
                  <a:lnTo>
                    <a:pt x="48" y="514"/>
                  </a:lnTo>
                  <a:lnTo>
                    <a:pt x="52" y="525"/>
                  </a:lnTo>
                  <a:lnTo>
                    <a:pt x="55" y="530"/>
                  </a:lnTo>
                  <a:lnTo>
                    <a:pt x="60" y="535"/>
                  </a:lnTo>
                  <a:lnTo>
                    <a:pt x="65" y="538"/>
                  </a:lnTo>
                  <a:lnTo>
                    <a:pt x="72" y="540"/>
                  </a:lnTo>
                  <a:lnTo>
                    <a:pt x="77" y="542"/>
                  </a:lnTo>
                  <a:lnTo>
                    <a:pt x="83" y="542"/>
                  </a:lnTo>
                  <a:lnTo>
                    <a:pt x="90" y="542"/>
                  </a:lnTo>
                  <a:lnTo>
                    <a:pt x="95" y="542"/>
                  </a:lnTo>
                  <a:lnTo>
                    <a:pt x="100" y="540"/>
                  </a:lnTo>
                  <a:lnTo>
                    <a:pt x="103" y="539"/>
                  </a:lnTo>
                  <a:lnTo>
                    <a:pt x="106" y="536"/>
                  </a:lnTo>
                  <a:lnTo>
                    <a:pt x="108" y="534"/>
                  </a:lnTo>
                  <a:lnTo>
                    <a:pt x="109" y="529"/>
                  </a:lnTo>
                  <a:lnTo>
                    <a:pt x="110" y="526"/>
                  </a:lnTo>
                  <a:lnTo>
                    <a:pt x="110" y="523"/>
                  </a:lnTo>
                  <a:lnTo>
                    <a:pt x="110" y="519"/>
                  </a:lnTo>
                  <a:lnTo>
                    <a:pt x="110" y="515"/>
                  </a:lnTo>
                  <a:lnTo>
                    <a:pt x="108" y="512"/>
                  </a:lnTo>
                  <a:lnTo>
                    <a:pt x="107" y="509"/>
                  </a:lnTo>
                  <a:lnTo>
                    <a:pt x="105" y="506"/>
                  </a:lnTo>
                  <a:lnTo>
                    <a:pt x="102" y="504"/>
                  </a:lnTo>
                  <a:lnTo>
                    <a:pt x="99" y="501"/>
                  </a:lnTo>
                  <a:lnTo>
                    <a:pt x="95" y="500"/>
                  </a:lnTo>
                  <a:lnTo>
                    <a:pt x="91" y="500"/>
                  </a:lnTo>
                  <a:lnTo>
                    <a:pt x="88" y="500"/>
                  </a:lnTo>
                  <a:lnTo>
                    <a:pt x="85" y="499"/>
                  </a:lnTo>
                  <a:lnTo>
                    <a:pt x="82" y="497"/>
                  </a:lnTo>
                  <a:lnTo>
                    <a:pt x="80" y="495"/>
                  </a:lnTo>
                  <a:lnTo>
                    <a:pt x="77" y="491"/>
                  </a:lnTo>
                  <a:lnTo>
                    <a:pt x="76" y="485"/>
                  </a:lnTo>
                  <a:lnTo>
                    <a:pt x="77" y="479"/>
                  </a:lnTo>
                  <a:lnTo>
                    <a:pt x="80" y="474"/>
                  </a:lnTo>
                  <a:lnTo>
                    <a:pt x="82" y="472"/>
                  </a:lnTo>
                  <a:lnTo>
                    <a:pt x="85" y="470"/>
                  </a:lnTo>
                  <a:lnTo>
                    <a:pt x="88" y="469"/>
                  </a:lnTo>
                  <a:lnTo>
                    <a:pt x="91" y="469"/>
                  </a:lnTo>
                  <a:lnTo>
                    <a:pt x="99" y="470"/>
                  </a:lnTo>
                  <a:lnTo>
                    <a:pt x="106" y="471"/>
                  </a:lnTo>
                  <a:lnTo>
                    <a:pt x="113" y="474"/>
                  </a:lnTo>
                  <a:lnTo>
                    <a:pt x="118" y="479"/>
                  </a:lnTo>
                  <a:lnTo>
                    <a:pt x="125" y="483"/>
                  </a:lnTo>
                  <a:lnTo>
                    <a:pt x="129" y="488"/>
                  </a:lnTo>
                  <a:lnTo>
                    <a:pt x="134" y="495"/>
                  </a:lnTo>
                  <a:lnTo>
                    <a:pt x="137" y="501"/>
                  </a:lnTo>
                  <a:lnTo>
                    <a:pt x="141" y="508"/>
                  </a:lnTo>
                  <a:lnTo>
                    <a:pt x="142" y="515"/>
                  </a:lnTo>
                  <a:lnTo>
                    <a:pt x="143" y="522"/>
                  </a:lnTo>
                  <a:lnTo>
                    <a:pt x="143" y="529"/>
                  </a:lnTo>
                  <a:lnTo>
                    <a:pt x="142" y="537"/>
                  </a:lnTo>
                  <a:lnTo>
                    <a:pt x="139" y="543"/>
                  </a:lnTo>
                  <a:lnTo>
                    <a:pt x="135" y="550"/>
                  </a:lnTo>
                  <a:lnTo>
                    <a:pt x="130" y="555"/>
                  </a:lnTo>
                  <a:lnTo>
                    <a:pt x="121" y="563"/>
                  </a:lnTo>
                  <a:lnTo>
                    <a:pt x="113" y="567"/>
                  </a:lnTo>
                  <a:lnTo>
                    <a:pt x="104" y="572"/>
                  </a:lnTo>
                  <a:lnTo>
                    <a:pt x="95" y="574"/>
                  </a:lnTo>
                  <a:lnTo>
                    <a:pt x="87" y="574"/>
                  </a:lnTo>
                  <a:lnTo>
                    <a:pt x="78" y="574"/>
                  </a:lnTo>
                  <a:lnTo>
                    <a:pt x="69" y="572"/>
                  </a:lnTo>
                  <a:lnTo>
                    <a:pt x="61" y="569"/>
                  </a:lnTo>
                  <a:lnTo>
                    <a:pt x="53" y="565"/>
                  </a:lnTo>
                  <a:lnTo>
                    <a:pt x="46" y="560"/>
                  </a:lnTo>
                  <a:lnTo>
                    <a:pt x="38" y="554"/>
                  </a:lnTo>
                  <a:lnTo>
                    <a:pt x="32" y="548"/>
                  </a:lnTo>
                  <a:lnTo>
                    <a:pt x="26" y="540"/>
                  </a:lnTo>
                  <a:lnTo>
                    <a:pt x="22" y="532"/>
                  </a:lnTo>
                  <a:lnTo>
                    <a:pt x="18" y="523"/>
                  </a:lnTo>
                  <a:lnTo>
                    <a:pt x="14" y="513"/>
                  </a:lnTo>
                  <a:lnTo>
                    <a:pt x="12" y="500"/>
                  </a:lnTo>
                  <a:lnTo>
                    <a:pt x="12" y="487"/>
                  </a:lnTo>
                  <a:lnTo>
                    <a:pt x="13" y="475"/>
                  </a:lnTo>
                  <a:lnTo>
                    <a:pt x="15" y="464"/>
                  </a:lnTo>
                  <a:lnTo>
                    <a:pt x="20" y="452"/>
                  </a:lnTo>
                  <a:lnTo>
                    <a:pt x="25" y="441"/>
                  </a:lnTo>
                  <a:lnTo>
                    <a:pt x="32" y="429"/>
                  </a:lnTo>
                  <a:lnTo>
                    <a:pt x="38" y="418"/>
                  </a:lnTo>
                  <a:lnTo>
                    <a:pt x="54" y="398"/>
                  </a:lnTo>
                  <a:lnTo>
                    <a:pt x="72" y="378"/>
                  </a:lnTo>
                  <a:lnTo>
                    <a:pt x="89" y="359"/>
                  </a:lnTo>
                  <a:lnTo>
                    <a:pt x="104" y="339"/>
                  </a:lnTo>
                  <a:lnTo>
                    <a:pt x="108" y="333"/>
                  </a:lnTo>
                  <a:lnTo>
                    <a:pt x="113" y="325"/>
                  </a:lnTo>
                  <a:lnTo>
                    <a:pt x="117" y="318"/>
                  </a:lnTo>
                  <a:lnTo>
                    <a:pt x="120" y="310"/>
                  </a:lnTo>
                  <a:lnTo>
                    <a:pt x="125" y="295"/>
                  </a:lnTo>
                  <a:lnTo>
                    <a:pt x="128" y="280"/>
                  </a:lnTo>
                  <a:lnTo>
                    <a:pt x="128" y="265"/>
                  </a:lnTo>
                  <a:lnTo>
                    <a:pt x="127" y="250"/>
                  </a:lnTo>
                  <a:lnTo>
                    <a:pt x="123" y="235"/>
                  </a:lnTo>
                  <a:lnTo>
                    <a:pt x="119" y="221"/>
                  </a:lnTo>
                  <a:lnTo>
                    <a:pt x="113" y="207"/>
                  </a:lnTo>
                  <a:lnTo>
                    <a:pt x="104" y="195"/>
                  </a:lnTo>
                  <a:lnTo>
                    <a:pt x="94" y="183"/>
                  </a:lnTo>
                  <a:lnTo>
                    <a:pt x="82" y="173"/>
                  </a:lnTo>
                  <a:lnTo>
                    <a:pt x="69" y="164"/>
                  </a:lnTo>
                  <a:lnTo>
                    <a:pt x="55" y="157"/>
                  </a:lnTo>
                  <a:lnTo>
                    <a:pt x="48" y="155"/>
                  </a:lnTo>
                  <a:lnTo>
                    <a:pt x="40" y="152"/>
                  </a:lnTo>
                  <a:lnTo>
                    <a:pt x="33" y="150"/>
                  </a:lnTo>
                  <a:lnTo>
                    <a:pt x="24" y="148"/>
                  </a:lnTo>
                  <a:lnTo>
                    <a:pt x="22" y="149"/>
                  </a:lnTo>
                  <a:lnTo>
                    <a:pt x="20" y="149"/>
                  </a:lnTo>
                  <a:lnTo>
                    <a:pt x="17" y="148"/>
                  </a:lnTo>
                  <a:lnTo>
                    <a:pt x="13" y="147"/>
                  </a:lnTo>
                  <a:lnTo>
                    <a:pt x="10" y="147"/>
                  </a:lnTo>
                  <a:lnTo>
                    <a:pt x="8" y="145"/>
                  </a:lnTo>
                  <a:lnTo>
                    <a:pt x="6" y="144"/>
                  </a:lnTo>
                  <a:lnTo>
                    <a:pt x="4" y="142"/>
                  </a:lnTo>
                  <a:lnTo>
                    <a:pt x="1" y="136"/>
                  </a:lnTo>
                  <a:lnTo>
                    <a:pt x="0" y="131"/>
                  </a:lnTo>
                  <a:lnTo>
                    <a:pt x="1" y="126"/>
                  </a:lnTo>
                  <a:lnTo>
                    <a:pt x="4" y="121"/>
                  </a:lnTo>
                  <a:lnTo>
                    <a:pt x="6" y="119"/>
                  </a:lnTo>
                  <a:lnTo>
                    <a:pt x="9" y="118"/>
                  </a:lnTo>
                  <a:lnTo>
                    <a:pt x="11" y="117"/>
                  </a:lnTo>
                  <a:lnTo>
                    <a:pt x="15" y="117"/>
                  </a:lnTo>
                  <a:lnTo>
                    <a:pt x="20" y="117"/>
                  </a:lnTo>
                  <a:lnTo>
                    <a:pt x="24" y="118"/>
                  </a:lnTo>
                  <a:lnTo>
                    <a:pt x="35" y="116"/>
                  </a:lnTo>
                  <a:lnTo>
                    <a:pt x="42" y="113"/>
                  </a:lnTo>
                  <a:lnTo>
                    <a:pt x="50" y="108"/>
                  </a:lnTo>
                  <a:lnTo>
                    <a:pt x="55" y="102"/>
                  </a:lnTo>
                  <a:lnTo>
                    <a:pt x="60" y="95"/>
                  </a:lnTo>
                  <a:lnTo>
                    <a:pt x="63" y="88"/>
                  </a:lnTo>
                  <a:lnTo>
                    <a:pt x="64" y="80"/>
                  </a:lnTo>
                  <a:lnTo>
                    <a:pt x="64" y="72"/>
                  </a:lnTo>
                  <a:lnTo>
                    <a:pt x="63" y="64"/>
                  </a:lnTo>
                  <a:lnTo>
                    <a:pt x="61" y="56"/>
                  </a:lnTo>
                  <a:lnTo>
                    <a:pt x="56" y="49"/>
                  </a:lnTo>
                  <a:lnTo>
                    <a:pt x="51" y="44"/>
                  </a:lnTo>
                  <a:lnTo>
                    <a:pt x="45" y="38"/>
                  </a:lnTo>
                  <a:lnTo>
                    <a:pt x="37" y="34"/>
                  </a:lnTo>
                  <a:lnTo>
                    <a:pt x="28" y="32"/>
                  </a:lnTo>
                  <a:lnTo>
                    <a:pt x="18" y="32"/>
                  </a:lnTo>
                  <a:lnTo>
                    <a:pt x="14" y="31"/>
                  </a:lnTo>
                  <a:lnTo>
                    <a:pt x="11" y="31"/>
                  </a:lnTo>
                  <a:lnTo>
                    <a:pt x="8" y="28"/>
                  </a:lnTo>
                  <a:lnTo>
                    <a:pt x="6" y="27"/>
                  </a:lnTo>
                  <a:lnTo>
                    <a:pt x="4" y="22"/>
                  </a:lnTo>
                  <a:lnTo>
                    <a:pt x="2" y="17"/>
                  </a:lnTo>
                  <a:lnTo>
                    <a:pt x="4" y="11"/>
                  </a:lnTo>
                  <a:lnTo>
                    <a:pt x="6" y="6"/>
                  </a:lnTo>
                  <a:lnTo>
                    <a:pt x="8" y="4"/>
                  </a:lnTo>
                  <a:lnTo>
                    <a:pt x="11" y="1"/>
                  </a:lnTo>
                  <a:lnTo>
                    <a:pt x="14" y="0"/>
                  </a:lnTo>
                  <a:lnTo>
                    <a:pt x="18" y="0"/>
                  </a:lnTo>
                  <a:lnTo>
                    <a:pt x="25" y="0"/>
                  </a:lnTo>
                  <a:lnTo>
                    <a:pt x="32" y="1"/>
                  </a:lnTo>
                  <a:lnTo>
                    <a:pt x="39" y="2"/>
                  </a:lnTo>
                  <a:lnTo>
                    <a:pt x="47" y="5"/>
                  </a:lnTo>
                  <a:lnTo>
                    <a:pt x="53" y="8"/>
                  </a:lnTo>
                  <a:lnTo>
                    <a:pt x="60" y="11"/>
                  </a:lnTo>
                  <a:lnTo>
                    <a:pt x="66" y="14"/>
                  </a:lnTo>
                  <a:lnTo>
                    <a:pt x="72" y="19"/>
                  </a:lnTo>
                  <a:lnTo>
                    <a:pt x="77" y="24"/>
                  </a:lnTo>
                  <a:lnTo>
                    <a:pt x="81" y="28"/>
                  </a:lnTo>
                  <a:lnTo>
                    <a:pt x="86" y="35"/>
                  </a:lnTo>
                  <a:lnTo>
                    <a:pt x="90" y="41"/>
                  </a:lnTo>
                  <a:lnTo>
                    <a:pt x="92" y="48"/>
                  </a:lnTo>
                  <a:lnTo>
                    <a:pt x="95" y="54"/>
                  </a:lnTo>
                  <a:lnTo>
                    <a:pt x="96" y="62"/>
                  </a:lnTo>
                  <a:lnTo>
                    <a:pt x="98" y="69"/>
                  </a:lnTo>
                  <a:close/>
                </a:path>
              </a:pathLst>
            </a:custGeom>
            <a:grpFill/>
            <a:ln>
              <a:noFill/>
            </a:ln>
          </p:spPr>
          <p:txBody>
            <a:bodyPr/>
            <a:lstStyle/>
            <a:p>
              <a:pPr>
                <a:defRPr/>
              </a:pPr>
              <a:endParaRPr lang="zh-CN" altLang="en-US" sz="1350">
                <a:solidFill>
                  <a:prstClr val="black"/>
                </a:solidFill>
              </a:endParaRPr>
            </a:p>
          </p:txBody>
        </p:sp>
        <p:sp>
          <p:nvSpPr>
            <p:cNvPr id="22" name="淘宝店chenying0907 9"/>
            <p:cNvSpPr>
              <a:spLocks noEditPoints="1"/>
            </p:cNvSpPr>
            <p:nvPr/>
          </p:nvSpPr>
          <p:spPr bwMode="auto">
            <a:xfrm>
              <a:off x="263525" y="542925"/>
              <a:ext cx="73025" cy="73025"/>
            </a:xfrm>
            <a:custGeom>
              <a:avLst/>
              <a:gdLst>
                <a:gd name="T0" fmla="*/ 137 w 138"/>
                <a:gd name="T1" fmla="*/ 75 h 138"/>
                <a:gd name="T2" fmla="*/ 135 w 138"/>
                <a:gd name="T3" fmla="*/ 89 h 138"/>
                <a:gd name="T4" fmla="*/ 129 w 138"/>
                <a:gd name="T5" fmla="*/ 101 h 138"/>
                <a:gd name="T6" fmla="*/ 122 w 138"/>
                <a:gd name="T7" fmla="*/ 112 h 138"/>
                <a:gd name="T8" fmla="*/ 112 w 138"/>
                <a:gd name="T9" fmla="*/ 122 h 138"/>
                <a:gd name="T10" fmla="*/ 101 w 138"/>
                <a:gd name="T11" fmla="*/ 129 h 138"/>
                <a:gd name="T12" fmla="*/ 90 w 138"/>
                <a:gd name="T13" fmla="*/ 135 h 138"/>
                <a:gd name="T14" fmla="*/ 75 w 138"/>
                <a:gd name="T15" fmla="*/ 137 h 138"/>
                <a:gd name="T16" fmla="*/ 61 w 138"/>
                <a:gd name="T17" fmla="*/ 137 h 138"/>
                <a:gd name="T18" fmla="*/ 48 w 138"/>
                <a:gd name="T19" fmla="*/ 135 h 138"/>
                <a:gd name="T20" fmla="*/ 36 w 138"/>
                <a:gd name="T21" fmla="*/ 129 h 138"/>
                <a:gd name="T22" fmla="*/ 25 w 138"/>
                <a:gd name="T23" fmla="*/ 122 h 138"/>
                <a:gd name="T24" fmla="*/ 15 w 138"/>
                <a:gd name="T25" fmla="*/ 112 h 138"/>
                <a:gd name="T26" fmla="*/ 7 w 138"/>
                <a:gd name="T27" fmla="*/ 101 h 138"/>
                <a:gd name="T28" fmla="*/ 2 w 138"/>
                <a:gd name="T29" fmla="*/ 89 h 138"/>
                <a:gd name="T30" fmla="*/ 0 w 138"/>
                <a:gd name="T31" fmla="*/ 75 h 138"/>
                <a:gd name="T32" fmla="*/ 0 w 138"/>
                <a:gd name="T33" fmla="*/ 61 h 138"/>
                <a:gd name="T34" fmla="*/ 2 w 138"/>
                <a:gd name="T35" fmla="*/ 48 h 138"/>
                <a:gd name="T36" fmla="*/ 7 w 138"/>
                <a:gd name="T37" fmla="*/ 35 h 138"/>
                <a:gd name="T38" fmla="*/ 15 w 138"/>
                <a:gd name="T39" fmla="*/ 25 h 138"/>
                <a:gd name="T40" fmla="*/ 25 w 138"/>
                <a:gd name="T41" fmla="*/ 15 h 138"/>
                <a:gd name="T42" fmla="*/ 36 w 138"/>
                <a:gd name="T43" fmla="*/ 7 h 138"/>
                <a:gd name="T44" fmla="*/ 48 w 138"/>
                <a:gd name="T45" fmla="*/ 3 h 138"/>
                <a:gd name="T46" fmla="*/ 61 w 138"/>
                <a:gd name="T47" fmla="*/ 0 h 138"/>
                <a:gd name="T48" fmla="*/ 75 w 138"/>
                <a:gd name="T49" fmla="*/ 0 h 138"/>
                <a:gd name="T50" fmla="*/ 90 w 138"/>
                <a:gd name="T51" fmla="*/ 3 h 138"/>
                <a:gd name="T52" fmla="*/ 101 w 138"/>
                <a:gd name="T53" fmla="*/ 7 h 138"/>
                <a:gd name="T54" fmla="*/ 112 w 138"/>
                <a:gd name="T55" fmla="*/ 15 h 138"/>
                <a:gd name="T56" fmla="*/ 122 w 138"/>
                <a:gd name="T57" fmla="*/ 25 h 138"/>
                <a:gd name="T58" fmla="*/ 129 w 138"/>
                <a:gd name="T59" fmla="*/ 35 h 138"/>
                <a:gd name="T60" fmla="*/ 135 w 138"/>
                <a:gd name="T61" fmla="*/ 48 h 138"/>
                <a:gd name="T62" fmla="*/ 137 w 138"/>
                <a:gd name="T63" fmla="*/ 61 h 138"/>
                <a:gd name="T64" fmla="*/ 30 w 138"/>
                <a:gd name="T65" fmla="*/ 69 h 138"/>
                <a:gd name="T66" fmla="*/ 31 w 138"/>
                <a:gd name="T67" fmla="*/ 77 h 138"/>
                <a:gd name="T68" fmla="*/ 37 w 138"/>
                <a:gd name="T69" fmla="*/ 89 h 138"/>
                <a:gd name="T70" fmla="*/ 47 w 138"/>
                <a:gd name="T71" fmla="*/ 100 h 138"/>
                <a:gd name="T72" fmla="*/ 60 w 138"/>
                <a:gd name="T73" fmla="*/ 106 h 138"/>
                <a:gd name="T74" fmla="*/ 77 w 138"/>
                <a:gd name="T75" fmla="*/ 106 h 138"/>
                <a:gd name="T76" fmla="*/ 90 w 138"/>
                <a:gd name="T77" fmla="*/ 100 h 138"/>
                <a:gd name="T78" fmla="*/ 100 w 138"/>
                <a:gd name="T79" fmla="*/ 89 h 138"/>
                <a:gd name="T80" fmla="*/ 106 w 138"/>
                <a:gd name="T81" fmla="*/ 77 h 138"/>
                <a:gd name="T82" fmla="*/ 106 w 138"/>
                <a:gd name="T83" fmla="*/ 61 h 138"/>
                <a:gd name="T84" fmla="*/ 100 w 138"/>
                <a:gd name="T85" fmla="*/ 47 h 138"/>
                <a:gd name="T86" fmla="*/ 90 w 138"/>
                <a:gd name="T87" fmla="*/ 37 h 138"/>
                <a:gd name="T88" fmla="*/ 77 w 138"/>
                <a:gd name="T89" fmla="*/ 31 h 138"/>
                <a:gd name="T90" fmla="*/ 60 w 138"/>
                <a:gd name="T91" fmla="*/ 31 h 138"/>
                <a:gd name="T92" fmla="*/ 47 w 138"/>
                <a:gd name="T93" fmla="*/ 37 h 138"/>
                <a:gd name="T94" fmla="*/ 37 w 138"/>
                <a:gd name="T95" fmla="*/ 47 h 138"/>
                <a:gd name="T96" fmla="*/ 31 w 138"/>
                <a:gd name="T97" fmla="*/ 61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38" h="138">
                  <a:moveTo>
                    <a:pt x="138" y="69"/>
                  </a:moveTo>
                  <a:lnTo>
                    <a:pt x="137" y="75"/>
                  </a:lnTo>
                  <a:lnTo>
                    <a:pt x="136" y="83"/>
                  </a:lnTo>
                  <a:lnTo>
                    <a:pt x="135" y="89"/>
                  </a:lnTo>
                  <a:lnTo>
                    <a:pt x="133" y="96"/>
                  </a:lnTo>
                  <a:lnTo>
                    <a:pt x="129" y="101"/>
                  </a:lnTo>
                  <a:lnTo>
                    <a:pt x="126" y="107"/>
                  </a:lnTo>
                  <a:lnTo>
                    <a:pt x="122" y="112"/>
                  </a:lnTo>
                  <a:lnTo>
                    <a:pt x="118" y="118"/>
                  </a:lnTo>
                  <a:lnTo>
                    <a:pt x="112" y="122"/>
                  </a:lnTo>
                  <a:lnTo>
                    <a:pt x="107" y="126"/>
                  </a:lnTo>
                  <a:lnTo>
                    <a:pt x="101" y="129"/>
                  </a:lnTo>
                  <a:lnTo>
                    <a:pt x="95" y="133"/>
                  </a:lnTo>
                  <a:lnTo>
                    <a:pt x="90" y="135"/>
                  </a:lnTo>
                  <a:lnTo>
                    <a:pt x="82" y="136"/>
                  </a:lnTo>
                  <a:lnTo>
                    <a:pt x="75" y="137"/>
                  </a:lnTo>
                  <a:lnTo>
                    <a:pt x="69" y="138"/>
                  </a:lnTo>
                  <a:lnTo>
                    <a:pt x="61" y="137"/>
                  </a:lnTo>
                  <a:lnTo>
                    <a:pt x="55" y="136"/>
                  </a:lnTo>
                  <a:lnTo>
                    <a:pt x="48" y="135"/>
                  </a:lnTo>
                  <a:lnTo>
                    <a:pt x="42" y="133"/>
                  </a:lnTo>
                  <a:lnTo>
                    <a:pt x="36" y="129"/>
                  </a:lnTo>
                  <a:lnTo>
                    <a:pt x="30" y="126"/>
                  </a:lnTo>
                  <a:lnTo>
                    <a:pt x="25" y="122"/>
                  </a:lnTo>
                  <a:lnTo>
                    <a:pt x="19" y="118"/>
                  </a:lnTo>
                  <a:lnTo>
                    <a:pt x="15" y="112"/>
                  </a:lnTo>
                  <a:lnTo>
                    <a:pt x="11" y="107"/>
                  </a:lnTo>
                  <a:lnTo>
                    <a:pt x="7" y="101"/>
                  </a:lnTo>
                  <a:lnTo>
                    <a:pt x="5" y="96"/>
                  </a:lnTo>
                  <a:lnTo>
                    <a:pt x="2" y="89"/>
                  </a:lnTo>
                  <a:lnTo>
                    <a:pt x="1" y="83"/>
                  </a:lnTo>
                  <a:lnTo>
                    <a:pt x="0" y="75"/>
                  </a:lnTo>
                  <a:lnTo>
                    <a:pt x="0" y="69"/>
                  </a:lnTo>
                  <a:lnTo>
                    <a:pt x="0" y="61"/>
                  </a:lnTo>
                  <a:lnTo>
                    <a:pt x="1" y="55"/>
                  </a:lnTo>
                  <a:lnTo>
                    <a:pt x="2" y="48"/>
                  </a:lnTo>
                  <a:lnTo>
                    <a:pt x="5" y="42"/>
                  </a:lnTo>
                  <a:lnTo>
                    <a:pt x="7" y="35"/>
                  </a:lnTo>
                  <a:lnTo>
                    <a:pt x="11" y="30"/>
                  </a:lnTo>
                  <a:lnTo>
                    <a:pt x="15" y="25"/>
                  </a:lnTo>
                  <a:lnTo>
                    <a:pt x="19" y="19"/>
                  </a:lnTo>
                  <a:lnTo>
                    <a:pt x="25" y="15"/>
                  </a:lnTo>
                  <a:lnTo>
                    <a:pt x="30" y="12"/>
                  </a:lnTo>
                  <a:lnTo>
                    <a:pt x="36" y="7"/>
                  </a:lnTo>
                  <a:lnTo>
                    <a:pt x="42" y="5"/>
                  </a:lnTo>
                  <a:lnTo>
                    <a:pt x="48" y="3"/>
                  </a:lnTo>
                  <a:lnTo>
                    <a:pt x="55" y="1"/>
                  </a:lnTo>
                  <a:lnTo>
                    <a:pt x="61" y="0"/>
                  </a:lnTo>
                  <a:lnTo>
                    <a:pt x="69" y="0"/>
                  </a:lnTo>
                  <a:lnTo>
                    <a:pt x="75" y="0"/>
                  </a:lnTo>
                  <a:lnTo>
                    <a:pt x="82" y="1"/>
                  </a:lnTo>
                  <a:lnTo>
                    <a:pt x="90" y="3"/>
                  </a:lnTo>
                  <a:lnTo>
                    <a:pt x="95" y="5"/>
                  </a:lnTo>
                  <a:lnTo>
                    <a:pt x="101" y="7"/>
                  </a:lnTo>
                  <a:lnTo>
                    <a:pt x="107" y="12"/>
                  </a:lnTo>
                  <a:lnTo>
                    <a:pt x="112" y="15"/>
                  </a:lnTo>
                  <a:lnTo>
                    <a:pt x="118" y="19"/>
                  </a:lnTo>
                  <a:lnTo>
                    <a:pt x="122" y="25"/>
                  </a:lnTo>
                  <a:lnTo>
                    <a:pt x="126" y="30"/>
                  </a:lnTo>
                  <a:lnTo>
                    <a:pt x="129" y="35"/>
                  </a:lnTo>
                  <a:lnTo>
                    <a:pt x="133" y="42"/>
                  </a:lnTo>
                  <a:lnTo>
                    <a:pt x="135" y="48"/>
                  </a:lnTo>
                  <a:lnTo>
                    <a:pt x="136" y="55"/>
                  </a:lnTo>
                  <a:lnTo>
                    <a:pt x="137" y="61"/>
                  </a:lnTo>
                  <a:lnTo>
                    <a:pt x="138" y="69"/>
                  </a:lnTo>
                  <a:close/>
                  <a:moveTo>
                    <a:pt x="30" y="69"/>
                  </a:moveTo>
                  <a:lnTo>
                    <a:pt x="30" y="69"/>
                  </a:lnTo>
                  <a:lnTo>
                    <a:pt x="31" y="77"/>
                  </a:lnTo>
                  <a:lnTo>
                    <a:pt x="33" y="83"/>
                  </a:lnTo>
                  <a:lnTo>
                    <a:pt x="37" y="89"/>
                  </a:lnTo>
                  <a:lnTo>
                    <a:pt x="42" y="96"/>
                  </a:lnTo>
                  <a:lnTo>
                    <a:pt x="47" y="100"/>
                  </a:lnTo>
                  <a:lnTo>
                    <a:pt x="54" y="104"/>
                  </a:lnTo>
                  <a:lnTo>
                    <a:pt x="60" y="106"/>
                  </a:lnTo>
                  <a:lnTo>
                    <a:pt x="69" y="107"/>
                  </a:lnTo>
                  <a:lnTo>
                    <a:pt x="77" y="106"/>
                  </a:lnTo>
                  <a:lnTo>
                    <a:pt x="83" y="104"/>
                  </a:lnTo>
                  <a:lnTo>
                    <a:pt x="90" y="100"/>
                  </a:lnTo>
                  <a:lnTo>
                    <a:pt x="96" y="96"/>
                  </a:lnTo>
                  <a:lnTo>
                    <a:pt x="100" y="89"/>
                  </a:lnTo>
                  <a:lnTo>
                    <a:pt x="104" y="83"/>
                  </a:lnTo>
                  <a:lnTo>
                    <a:pt x="106" y="77"/>
                  </a:lnTo>
                  <a:lnTo>
                    <a:pt x="107" y="69"/>
                  </a:lnTo>
                  <a:lnTo>
                    <a:pt x="106" y="61"/>
                  </a:lnTo>
                  <a:lnTo>
                    <a:pt x="104" y="54"/>
                  </a:lnTo>
                  <a:lnTo>
                    <a:pt x="100" y="47"/>
                  </a:lnTo>
                  <a:lnTo>
                    <a:pt x="96" y="42"/>
                  </a:lnTo>
                  <a:lnTo>
                    <a:pt x="90" y="37"/>
                  </a:lnTo>
                  <a:lnTo>
                    <a:pt x="83" y="33"/>
                  </a:lnTo>
                  <a:lnTo>
                    <a:pt x="77" y="31"/>
                  </a:lnTo>
                  <a:lnTo>
                    <a:pt x="69" y="30"/>
                  </a:lnTo>
                  <a:lnTo>
                    <a:pt x="60" y="31"/>
                  </a:lnTo>
                  <a:lnTo>
                    <a:pt x="54" y="33"/>
                  </a:lnTo>
                  <a:lnTo>
                    <a:pt x="47" y="37"/>
                  </a:lnTo>
                  <a:lnTo>
                    <a:pt x="42" y="42"/>
                  </a:lnTo>
                  <a:lnTo>
                    <a:pt x="37" y="47"/>
                  </a:lnTo>
                  <a:lnTo>
                    <a:pt x="33" y="54"/>
                  </a:lnTo>
                  <a:lnTo>
                    <a:pt x="31" y="61"/>
                  </a:lnTo>
                  <a:lnTo>
                    <a:pt x="30" y="69"/>
                  </a:lnTo>
                  <a:close/>
                </a:path>
              </a:pathLst>
            </a:custGeom>
            <a:grpFill/>
            <a:ln>
              <a:noFill/>
            </a:ln>
          </p:spPr>
          <p:txBody>
            <a:bodyPr/>
            <a:lstStyle/>
            <a:p>
              <a:pPr>
                <a:defRPr/>
              </a:pPr>
              <a:endParaRPr lang="zh-CN" altLang="en-US" sz="1350">
                <a:solidFill>
                  <a:prstClr val="black"/>
                </a:solidFill>
              </a:endParaRPr>
            </a:p>
          </p:txBody>
        </p:sp>
        <p:sp>
          <p:nvSpPr>
            <p:cNvPr id="23" name="淘宝店chenying0907 10"/>
            <p:cNvSpPr>
              <a:spLocks/>
            </p:cNvSpPr>
            <p:nvPr/>
          </p:nvSpPr>
          <p:spPr bwMode="auto">
            <a:xfrm>
              <a:off x="387350" y="334963"/>
              <a:ext cx="796925" cy="19050"/>
            </a:xfrm>
            <a:custGeom>
              <a:avLst/>
              <a:gdLst>
                <a:gd name="T0" fmla="*/ 19 w 1507"/>
                <a:gd name="T1" fmla="*/ 0 h 36"/>
                <a:gd name="T2" fmla="*/ 1488 w 1507"/>
                <a:gd name="T3" fmla="*/ 0 h 36"/>
                <a:gd name="T4" fmla="*/ 1492 w 1507"/>
                <a:gd name="T5" fmla="*/ 0 h 36"/>
                <a:gd name="T6" fmla="*/ 1495 w 1507"/>
                <a:gd name="T7" fmla="*/ 1 h 36"/>
                <a:gd name="T8" fmla="*/ 1498 w 1507"/>
                <a:gd name="T9" fmla="*/ 3 h 36"/>
                <a:gd name="T10" fmla="*/ 1501 w 1507"/>
                <a:gd name="T11" fmla="*/ 5 h 36"/>
                <a:gd name="T12" fmla="*/ 1504 w 1507"/>
                <a:gd name="T13" fmla="*/ 7 h 36"/>
                <a:gd name="T14" fmla="*/ 1506 w 1507"/>
                <a:gd name="T15" fmla="*/ 10 h 36"/>
                <a:gd name="T16" fmla="*/ 1507 w 1507"/>
                <a:gd name="T17" fmla="*/ 14 h 36"/>
                <a:gd name="T18" fmla="*/ 1507 w 1507"/>
                <a:gd name="T19" fmla="*/ 18 h 36"/>
                <a:gd name="T20" fmla="*/ 1507 w 1507"/>
                <a:gd name="T21" fmla="*/ 21 h 36"/>
                <a:gd name="T22" fmla="*/ 1506 w 1507"/>
                <a:gd name="T23" fmla="*/ 26 h 36"/>
                <a:gd name="T24" fmla="*/ 1504 w 1507"/>
                <a:gd name="T25" fmla="*/ 29 h 36"/>
                <a:gd name="T26" fmla="*/ 1501 w 1507"/>
                <a:gd name="T27" fmla="*/ 31 h 36"/>
                <a:gd name="T28" fmla="*/ 1498 w 1507"/>
                <a:gd name="T29" fmla="*/ 33 h 36"/>
                <a:gd name="T30" fmla="*/ 1495 w 1507"/>
                <a:gd name="T31" fmla="*/ 35 h 36"/>
                <a:gd name="T32" fmla="*/ 1492 w 1507"/>
                <a:gd name="T33" fmla="*/ 36 h 36"/>
                <a:gd name="T34" fmla="*/ 1488 w 1507"/>
                <a:gd name="T35" fmla="*/ 36 h 36"/>
                <a:gd name="T36" fmla="*/ 19 w 1507"/>
                <a:gd name="T37" fmla="*/ 36 h 36"/>
                <a:gd name="T38" fmla="*/ 15 w 1507"/>
                <a:gd name="T39" fmla="*/ 36 h 36"/>
                <a:gd name="T40" fmla="*/ 11 w 1507"/>
                <a:gd name="T41" fmla="*/ 35 h 36"/>
                <a:gd name="T42" fmla="*/ 8 w 1507"/>
                <a:gd name="T43" fmla="*/ 33 h 36"/>
                <a:gd name="T44" fmla="*/ 6 w 1507"/>
                <a:gd name="T45" fmla="*/ 31 h 36"/>
                <a:gd name="T46" fmla="*/ 3 w 1507"/>
                <a:gd name="T47" fmla="*/ 29 h 36"/>
                <a:gd name="T48" fmla="*/ 1 w 1507"/>
                <a:gd name="T49" fmla="*/ 26 h 36"/>
                <a:gd name="T50" fmla="*/ 0 w 1507"/>
                <a:gd name="T51" fmla="*/ 21 h 36"/>
                <a:gd name="T52" fmla="*/ 0 w 1507"/>
                <a:gd name="T53" fmla="*/ 18 h 36"/>
                <a:gd name="T54" fmla="*/ 0 w 1507"/>
                <a:gd name="T55" fmla="*/ 14 h 36"/>
                <a:gd name="T56" fmla="*/ 1 w 1507"/>
                <a:gd name="T57" fmla="*/ 10 h 36"/>
                <a:gd name="T58" fmla="*/ 3 w 1507"/>
                <a:gd name="T59" fmla="*/ 7 h 36"/>
                <a:gd name="T60" fmla="*/ 6 w 1507"/>
                <a:gd name="T61" fmla="*/ 5 h 36"/>
                <a:gd name="T62" fmla="*/ 8 w 1507"/>
                <a:gd name="T63" fmla="*/ 3 h 36"/>
                <a:gd name="T64" fmla="*/ 11 w 1507"/>
                <a:gd name="T65" fmla="*/ 1 h 36"/>
                <a:gd name="T66" fmla="*/ 15 w 1507"/>
                <a:gd name="T67" fmla="*/ 0 h 36"/>
                <a:gd name="T68" fmla="*/ 19 w 1507"/>
                <a:gd name="T69" fmla="*/ 0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507" h="36">
                  <a:moveTo>
                    <a:pt x="19" y="0"/>
                  </a:moveTo>
                  <a:lnTo>
                    <a:pt x="1488" y="0"/>
                  </a:lnTo>
                  <a:lnTo>
                    <a:pt x="1492" y="0"/>
                  </a:lnTo>
                  <a:lnTo>
                    <a:pt x="1495" y="1"/>
                  </a:lnTo>
                  <a:lnTo>
                    <a:pt x="1498" y="3"/>
                  </a:lnTo>
                  <a:lnTo>
                    <a:pt x="1501" y="5"/>
                  </a:lnTo>
                  <a:lnTo>
                    <a:pt x="1504" y="7"/>
                  </a:lnTo>
                  <a:lnTo>
                    <a:pt x="1506" y="10"/>
                  </a:lnTo>
                  <a:lnTo>
                    <a:pt x="1507" y="14"/>
                  </a:lnTo>
                  <a:lnTo>
                    <a:pt x="1507" y="18"/>
                  </a:lnTo>
                  <a:lnTo>
                    <a:pt x="1507" y="21"/>
                  </a:lnTo>
                  <a:lnTo>
                    <a:pt x="1506" y="26"/>
                  </a:lnTo>
                  <a:lnTo>
                    <a:pt x="1504" y="29"/>
                  </a:lnTo>
                  <a:lnTo>
                    <a:pt x="1501" y="31"/>
                  </a:lnTo>
                  <a:lnTo>
                    <a:pt x="1498" y="33"/>
                  </a:lnTo>
                  <a:lnTo>
                    <a:pt x="1495" y="35"/>
                  </a:lnTo>
                  <a:lnTo>
                    <a:pt x="1492" y="36"/>
                  </a:lnTo>
                  <a:lnTo>
                    <a:pt x="1488" y="36"/>
                  </a:lnTo>
                  <a:lnTo>
                    <a:pt x="19" y="36"/>
                  </a:lnTo>
                  <a:lnTo>
                    <a:pt x="15" y="36"/>
                  </a:lnTo>
                  <a:lnTo>
                    <a:pt x="11" y="35"/>
                  </a:lnTo>
                  <a:lnTo>
                    <a:pt x="8" y="33"/>
                  </a:lnTo>
                  <a:lnTo>
                    <a:pt x="6" y="31"/>
                  </a:lnTo>
                  <a:lnTo>
                    <a:pt x="3" y="29"/>
                  </a:lnTo>
                  <a:lnTo>
                    <a:pt x="1" y="26"/>
                  </a:lnTo>
                  <a:lnTo>
                    <a:pt x="0" y="21"/>
                  </a:lnTo>
                  <a:lnTo>
                    <a:pt x="0" y="18"/>
                  </a:lnTo>
                  <a:lnTo>
                    <a:pt x="0" y="14"/>
                  </a:lnTo>
                  <a:lnTo>
                    <a:pt x="1" y="10"/>
                  </a:lnTo>
                  <a:lnTo>
                    <a:pt x="3" y="7"/>
                  </a:lnTo>
                  <a:lnTo>
                    <a:pt x="6" y="5"/>
                  </a:lnTo>
                  <a:lnTo>
                    <a:pt x="8" y="3"/>
                  </a:lnTo>
                  <a:lnTo>
                    <a:pt x="11" y="1"/>
                  </a:lnTo>
                  <a:lnTo>
                    <a:pt x="15" y="0"/>
                  </a:lnTo>
                  <a:lnTo>
                    <a:pt x="19" y="0"/>
                  </a:lnTo>
                  <a:close/>
                </a:path>
              </a:pathLst>
            </a:custGeom>
            <a:grpFill/>
            <a:ln>
              <a:noFill/>
            </a:ln>
          </p:spPr>
          <p:txBody>
            <a:bodyPr/>
            <a:lstStyle/>
            <a:p>
              <a:pPr>
                <a:defRPr/>
              </a:pPr>
              <a:endParaRPr lang="zh-CN" altLang="en-US" sz="1350">
                <a:solidFill>
                  <a:prstClr val="black"/>
                </a:solidFill>
              </a:endParaRPr>
            </a:p>
          </p:txBody>
        </p:sp>
        <p:sp>
          <p:nvSpPr>
            <p:cNvPr id="24" name="淘宝店chenying0907 11"/>
            <p:cNvSpPr>
              <a:spLocks/>
            </p:cNvSpPr>
            <p:nvPr/>
          </p:nvSpPr>
          <p:spPr bwMode="auto">
            <a:xfrm>
              <a:off x="398463" y="341313"/>
              <a:ext cx="303213" cy="84138"/>
            </a:xfrm>
            <a:custGeom>
              <a:avLst/>
              <a:gdLst>
                <a:gd name="T0" fmla="*/ 96 w 573"/>
                <a:gd name="T1" fmla="*/ 93 h 158"/>
                <a:gd name="T2" fmla="*/ 124 w 573"/>
                <a:gd name="T3" fmla="*/ 76 h 158"/>
                <a:gd name="T4" fmla="*/ 150 w 573"/>
                <a:gd name="T5" fmla="*/ 103 h 158"/>
                <a:gd name="T6" fmla="*/ 189 w 573"/>
                <a:gd name="T7" fmla="*/ 137 h 158"/>
                <a:gd name="T8" fmla="*/ 237 w 573"/>
                <a:gd name="T9" fmla="*/ 155 h 158"/>
                <a:gd name="T10" fmla="*/ 291 w 573"/>
                <a:gd name="T11" fmla="*/ 156 h 158"/>
                <a:gd name="T12" fmla="*/ 334 w 573"/>
                <a:gd name="T13" fmla="*/ 142 h 158"/>
                <a:gd name="T14" fmla="*/ 406 w 573"/>
                <a:gd name="T15" fmla="*/ 86 h 158"/>
                <a:gd name="T16" fmla="*/ 468 w 573"/>
                <a:gd name="T17" fmla="*/ 46 h 158"/>
                <a:gd name="T18" fmla="*/ 514 w 573"/>
                <a:gd name="T19" fmla="*/ 46 h 158"/>
                <a:gd name="T20" fmla="*/ 538 w 573"/>
                <a:gd name="T21" fmla="*/ 64 h 158"/>
                <a:gd name="T22" fmla="*/ 542 w 573"/>
                <a:gd name="T23" fmla="*/ 88 h 158"/>
                <a:gd name="T24" fmla="*/ 535 w 573"/>
                <a:gd name="T25" fmla="*/ 106 h 158"/>
                <a:gd name="T26" fmla="*/ 522 w 573"/>
                <a:gd name="T27" fmla="*/ 110 h 158"/>
                <a:gd name="T28" fmla="*/ 508 w 573"/>
                <a:gd name="T29" fmla="*/ 106 h 158"/>
                <a:gd name="T30" fmla="*/ 500 w 573"/>
                <a:gd name="T31" fmla="*/ 95 h 158"/>
                <a:gd name="T32" fmla="*/ 496 w 573"/>
                <a:gd name="T33" fmla="*/ 81 h 158"/>
                <a:gd name="T34" fmla="*/ 478 w 573"/>
                <a:gd name="T35" fmla="*/ 76 h 158"/>
                <a:gd name="T36" fmla="*/ 468 w 573"/>
                <a:gd name="T37" fmla="*/ 87 h 158"/>
                <a:gd name="T38" fmla="*/ 474 w 573"/>
                <a:gd name="T39" fmla="*/ 111 h 158"/>
                <a:gd name="T40" fmla="*/ 494 w 573"/>
                <a:gd name="T41" fmla="*/ 133 h 158"/>
                <a:gd name="T42" fmla="*/ 521 w 573"/>
                <a:gd name="T43" fmla="*/ 142 h 158"/>
                <a:gd name="T44" fmla="*/ 549 w 573"/>
                <a:gd name="T45" fmla="*/ 134 h 158"/>
                <a:gd name="T46" fmla="*/ 571 w 573"/>
                <a:gd name="T47" fmla="*/ 103 h 158"/>
                <a:gd name="T48" fmla="*/ 571 w 573"/>
                <a:gd name="T49" fmla="*/ 69 h 158"/>
                <a:gd name="T50" fmla="*/ 554 w 573"/>
                <a:gd name="T51" fmla="*/ 37 h 158"/>
                <a:gd name="T52" fmla="*/ 522 w 573"/>
                <a:gd name="T53" fmla="*/ 17 h 158"/>
                <a:gd name="T54" fmla="*/ 475 w 573"/>
                <a:gd name="T55" fmla="*/ 13 h 158"/>
                <a:gd name="T56" fmla="*/ 428 w 573"/>
                <a:gd name="T57" fmla="*/ 31 h 158"/>
                <a:gd name="T58" fmla="*/ 358 w 573"/>
                <a:gd name="T59" fmla="*/ 87 h 158"/>
                <a:gd name="T60" fmla="*/ 317 w 573"/>
                <a:gd name="T61" fmla="*/ 116 h 158"/>
                <a:gd name="T62" fmla="*/ 264 w 573"/>
                <a:gd name="T63" fmla="*/ 127 h 158"/>
                <a:gd name="T64" fmla="*/ 206 w 573"/>
                <a:gd name="T65" fmla="*/ 111 h 158"/>
                <a:gd name="T66" fmla="*/ 164 w 573"/>
                <a:gd name="T67" fmla="*/ 69 h 158"/>
                <a:gd name="T68" fmla="*/ 150 w 573"/>
                <a:gd name="T69" fmla="*/ 31 h 158"/>
                <a:gd name="T70" fmla="*/ 148 w 573"/>
                <a:gd name="T71" fmla="*/ 16 h 158"/>
                <a:gd name="T72" fmla="*/ 143 w 573"/>
                <a:gd name="T73" fmla="*/ 4 h 158"/>
                <a:gd name="T74" fmla="*/ 125 w 573"/>
                <a:gd name="T75" fmla="*/ 1 h 158"/>
                <a:gd name="T76" fmla="*/ 116 w 573"/>
                <a:gd name="T77" fmla="*/ 10 h 158"/>
                <a:gd name="T78" fmla="*/ 115 w 573"/>
                <a:gd name="T79" fmla="*/ 33 h 158"/>
                <a:gd name="T80" fmla="*/ 95 w 573"/>
                <a:gd name="T81" fmla="*/ 59 h 158"/>
                <a:gd name="T82" fmla="*/ 63 w 573"/>
                <a:gd name="T83" fmla="*/ 62 h 158"/>
                <a:gd name="T84" fmla="*/ 37 w 573"/>
                <a:gd name="T85" fmla="*/ 44 h 158"/>
                <a:gd name="T86" fmla="*/ 30 w 573"/>
                <a:gd name="T87" fmla="*/ 13 h 158"/>
                <a:gd name="T88" fmla="*/ 21 w 573"/>
                <a:gd name="T89" fmla="*/ 3 h 158"/>
                <a:gd name="T90" fmla="*/ 3 w 573"/>
                <a:gd name="T91" fmla="*/ 7 h 158"/>
                <a:gd name="T92" fmla="*/ 0 w 573"/>
                <a:gd name="T93" fmla="*/ 23 h 158"/>
                <a:gd name="T94" fmla="*/ 6 w 573"/>
                <a:gd name="T95" fmla="*/ 53 h 158"/>
                <a:gd name="T96" fmla="*/ 23 w 573"/>
                <a:gd name="T97" fmla="*/ 76 h 158"/>
                <a:gd name="T98" fmla="*/ 47 w 573"/>
                <a:gd name="T99" fmla="*/ 91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573" h="158">
                  <a:moveTo>
                    <a:pt x="69" y="96"/>
                  </a:moveTo>
                  <a:lnTo>
                    <a:pt x="79" y="96"/>
                  </a:lnTo>
                  <a:lnTo>
                    <a:pt x="87" y="95"/>
                  </a:lnTo>
                  <a:lnTo>
                    <a:pt x="96" y="93"/>
                  </a:lnTo>
                  <a:lnTo>
                    <a:pt x="103" y="89"/>
                  </a:lnTo>
                  <a:lnTo>
                    <a:pt x="111" y="86"/>
                  </a:lnTo>
                  <a:lnTo>
                    <a:pt x="117" y="81"/>
                  </a:lnTo>
                  <a:lnTo>
                    <a:pt x="124" y="76"/>
                  </a:lnTo>
                  <a:lnTo>
                    <a:pt x="129" y="70"/>
                  </a:lnTo>
                  <a:lnTo>
                    <a:pt x="136" y="82"/>
                  </a:lnTo>
                  <a:lnTo>
                    <a:pt x="142" y="93"/>
                  </a:lnTo>
                  <a:lnTo>
                    <a:pt x="150" y="103"/>
                  </a:lnTo>
                  <a:lnTo>
                    <a:pt x="158" y="113"/>
                  </a:lnTo>
                  <a:lnTo>
                    <a:pt x="168" y="122"/>
                  </a:lnTo>
                  <a:lnTo>
                    <a:pt x="178" y="130"/>
                  </a:lnTo>
                  <a:lnTo>
                    <a:pt x="189" y="137"/>
                  </a:lnTo>
                  <a:lnTo>
                    <a:pt x="201" y="143"/>
                  </a:lnTo>
                  <a:lnTo>
                    <a:pt x="212" y="149"/>
                  </a:lnTo>
                  <a:lnTo>
                    <a:pt x="224" y="153"/>
                  </a:lnTo>
                  <a:lnTo>
                    <a:pt x="237" y="155"/>
                  </a:lnTo>
                  <a:lnTo>
                    <a:pt x="250" y="157"/>
                  </a:lnTo>
                  <a:lnTo>
                    <a:pt x="264" y="158"/>
                  </a:lnTo>
                  <a:lnTo>
                    <a:pt x="278" y="158"/>
                  </a:lnTo>
                  <a:lnTo>
                    <a:pt x="291" y="156"/>
                  </a:lnTo>
                  <a:lnTo>
                    <a:pt x="306" y="153"/>
                  </a:lnTo>
                  <a:lnTo>
                    <a:pt x="316" y="151"/>
                  </a:lnTo>
                  <a:lnTo>
                    <a:pt x="325" y="147"/>
                  </a:lnTo>
                  <a:lnTo>
                    <a:pt x="334" y="142"/>
                  </a:lnTo>
                  <a:lnTo>
                    <a:pt x="343" y="138"/>
                  </a:lnTo>
                  <a:lnTo>
                    <a:pt x="359" y="126"/>
                  </a:lnTo>
                  <a:lnTo>
                    <a:pt x="376" y="114"/>
                  </a:lnTo>
                  <a:lnTo>
                    <a:pt x="406" y="86"/>
                  </a:lnTo>
                  <a:lnTo>
                    <a:pt x="437" y="61"/>
                  </a:lnTo>
                  <a:lnTo>
                    <a:pt x="448" y="56"/>
                  </a:lnTo>
                  <a:lnTo>
                    <a:pt x="458" y="50"/>
                  </a:lnTo>
                  <a:lnTo>
                    <a:pt x="468" y="46"/>
                  </a:lnTo>
                  <a:lnTo>
                    <a:pt x="480" y="44"/>
                  </a:lnTo>
                  <a:lnTo>
                    <a:pt x="491" y="43"/>
                  </a:lnTo>
                  <a:lnTo>
                    <a:pt x="502" y="44"/>
                  </a:lnTo>
                  <a:lnTo>
                    <a:pt x="514" y="46"/>
                  </a:lnTo>
                  <a:lnTo>
                    <a:pt x="525" y="52"/>
                  </a:lnTo>
                  <a:lnTo>
                    <a:pt x="530" y="55"/>
                  </a:lnTo>
                  <a:lnTo>
                    <a:pt x="534" y="59"/>
                  </a:lnTo>
                  <a:lnTo>
                    <a:pt x="538" y="64"/>
                  </a:lnTo>
                  <a:lnTo>
                    <a:pt x="540" y="70"/>
                  </a:lnTo>
                  <a:lnTo>
                    <a:pt x="542" y="76"/>
                  </a:lnTo>
                  <a:lnTo>
                    <a:pt x="542" y="83"/>
                  </a:lnTo>
                  <a:lnTo>
                    <a:pt x="542" y="88"/>
                  </a:lnTo>
                  <a:lnTo>
                    <a:pt x="541" y="95"/>
                  </a:lnTo>
                  <a:lnTo>
                    <a:pt x="540" y="99"/>
                  </a:lnTo>
                  <a:lnTo>
                    <a:pt x="538" y="102"/>
                  </a:lnTo>
                  <a:lnTo>
                    <a:pt x="535" y="106"/>
                  </a:lnTo>
                  <a:lnTo>
                    <a:pt x="532" y="108"/>
                  </a:lnTo>
                  <a:lnTo>
                    <a:pt x="529" y="109"/>
                  </a:lnTo>
                  <a:lnTo>
                    <a:pt x="526" y="110"/>
                  </a:lnTo>
                  <a:lnTo>
                    <a:pt x="522" y="110"/>
                  </a:lnTo>
                  <a:lnTo>
                    <a:pt x="518" y="110"/>
                  </a:lnTo>
                  <a:lnTo>
                    <a:pt x="515" y="109"/>
                  </a:lnTo>
                  <a:lnTo>
                    <a:pt x="512" y="108"/>
                  </a:lnTo>
                  <a:lnTo>
                    <a:pt x="508" y="106"/>
                  </a:lnTo>
                  <a:lnTo>
                    <a:pt x="505" y="103"/>
                  </a:lnTo>
                  <a:lnTo>
                    <a:pt x="503" y="101"/>
                  </a:lnTo>
                  <a:lnTo>
                    <a:pt x="501" y="98"/>
                  </a:lnTo>
                  <a:lnTo>
                    <a:pt x="500" y="95"/>
                  </a:lnTo>
                  <a:lnTo>
                    <a:pt x="500" y="90"/>
                  </a:lnTo>
                  <a:lnTo>
                    <a:pt x="499" y="87"/>
                  </a:lnTo>
                  <a:lnTo>
                    <a:pt x="499" y="84"/>
                  </a:lnTo>
                  <a:lnTo>
                    <a:pt x="496" y="81"/>
                  </a:lnTo>
                  <a:lnTo>
                    <a:pt x="494" y="80"/>
                  </a:lnTo>
                  <a:lnTo>
                    <a:pt x="490" y="76"/>
                  </a:lnTo>
                  <a:lnTo>
                    <a:pt x="484" y="75"/>
                  </a:lnTo>
                  <a:lnTo>
                    <a:pt x="478" y="76"/>
                  </a:lnTo>
                  <a:lnTo>
                    <a:pt x="474" y="80"/>
                  </a:lnTo>
                  <a:lnTo>
                    <a:pt x="472" y="81"/>
                  </a:lnTo>
                  <a:lnTo>
                    <a:pt x="469" y="84"/>
                  </a:lnTo>
                  <a:lnTo>
                    <a:pt x="468" y="87"/>
                  </a:lnTo>
                  <a:lnTo>
                    <a:pt x="468" y="90"/>
                  </a:lnTo>
                  <a:lnTo>
                    <a:pt x="469" y="98"/>
                  </a:lnTo>
                  <a:lnTo>
                    <a:pt x="471" y="104"/>
                  </a:lnTo>
                  <a:lnTo>
                    <a:pt x="474" y="111"/>
                  </a:lnTo>
                  <a:lnTo>
                    <a:pt x="478" y="117"/>
                  </a:lnTo>
                  <a:lnTo>
                    <a:pt x="482" y="123"/>
                  </a:lnTo>
                  <a:lnTo>
                    <a:pt x="488" y="128"/>
                  </a:lnTo>
                  <a:lnTo>
                    <a:pt x="494" y="133"/>
                  </a:lnTo>
                  <a:lnTo>
                    <a:pt x="501" y="137"/>
                  </a:lnTo>
                  <a:lnTo>
                    <a:pt x="507" y="139"/>
                  </a:lnTo>
                  <a:lnTo>
                    <a:pt x="515" y="141"/>
                  </a:lnTo>
                  <a:lnTo>
                    <a:pt x="521" y="142"/>
                  </a:lnTo>
                  <a:lnTo>
                    <a:pt x="529" y="142"/>
                  </a:lnTo>
                  <a:lnTo>
                    <a:pt x="536" y="140"/>
                  </a:lnTo>
                  <a:lnTo>
                    <a:pt x="543" y="138"/>
                  </a:lnTo>
                  <a:lnTo>
                    <a:pt x="549" y="134"/>
                  </a:lnTo>
                  <a:lnTo>
                    <a:pt x="555" y="128"/>
                  </a:lnTo>
                  <a:lnTo>
                    <a:pt x="562" y="121"/>
                  </a:lnTo>
                  <a:lnTo>
                    <a:pt x="567" y="112"/>
                  </a:lnTo>
                  <a:lnTo>
                    <a:pt x="571" y="103"/>
                  </a:lnTo>
                  <a:lnTo>
                    <a:pt x="573" y="95"/>
                  </a:lnTo>
                  <a:lnTo>
                    <a:pt x="573" y="86"/>
                  </a:lnTo>
                  <a:lnTo>
                    <a:pt x="573" y="77"/>
                  </a:lnTo>
                  <a:lnTo>
                    <a:pt x="571" y="69"/>
                  </a:lnTo>
                  <a:lnTo>
                    <a:pt x="568" y="60"/>
                  </a:lnTo>
                  <a:lnTo>
                    <a:pt x="565" y="52"/>
                  </a:lnTo>
                  <a:lnTo>
                    <a:pt x="559" y="45"/>
                  </a:lnTo>
                  <a:lnTo>
                    <a:pt x="554" y="37"/>
                  </a:lnTo>
                  <a:lnTo>
                    <a:pt x="546" y="31"/>
                  </a:lnTo>
                  <a:lnTo>
                    <a:pt x="540" y="26"/>
                  </a:lnTo>
                  <a:lnTo>
                    <a:pt x="531" y="20"/>
                  </a:lnTo>
                  <a:lnTo>
                    <a:pt x="522" y="17"/>
                  </a:lnTo>
                  <a:lnTo>
                    <a:pt x="513" y="14"/>
                  </a:lnTo>
                  <a:lnTo>
                    <a:pt x="500" y="12"/>
                  </a:lnTo>
                  <a:lnTo>
                    <a:pt x="487" y="10"/>
                  </a:lnTo>
                  <a:lnTo>
                    <a:pt x="475" y="13"/>
                  </a:lnTo>
                  <a:lnTo>
                    <a:pt x="463" y="15"/>
                  </a:lnTo>
                  <a:lnTo>
                    <a:pt x="451" y="19"/>
                  </a:lnTo>
                  <a:lnTo>
                    <a:pt x="439" y="25"/>
                  </a:lnTo>
                  <a:lnTo>
                    <a:pt x="428" y="31"/>
                  </a:lnTo>
                  <a:lnTo>
                    <a:pt x="418" y="37"/>
                  </a:lnTo>
                  <a:lnTo>
                    <a:pt x="397" y="54"/>
                  </a:lnTo>
                  <a:lnTo>
                    <a:pt x="377" y="71"/>
                  </a:lnTo>
                  <a:lnTo>
                    <a:pt x="358" y="87"/>
                  </a:lnTo>
                  <a:lnTo>
                    <a:pt x="339" y="102"/>
                  </a:lnTo>
                  <a:lnTo>
                    <a:pt x="332" y="108"/>
                  </a:lnTo>
                  <a:lnTo>
                    <a:pt x="325" y="112"/>
                  </a:lnTo>
                  <a:lnTo>
                    <a:pt x="317" y="116"/>
                  </a:lnTo>
                  <a:lnTo>
                    <a:pt x="310" y="120"/>
                  </a:lnTo>
                  <a:lnTo>
                    <a:pt x="295" y="124"/>
                  </a:lnTo>
                  <a:lnTo>
                    <a:pt x="279" y="127"/>
                  </a:lnTo>
                  <a:lnTo>
                    <a:pt x="264" y="127"/>
                  </a:lnTo>
                  <a:lnTo>
                    <a:pt x="249" y="126"/>
                  </a:lnTo>
                  <a:lnTo>
                    <a:pt x="234" y="123"/>
                  </a:lnTo>
                  <a:lnTo>
                    <a:pt x="220" y="117"/>
                  </a:lnTo>
                  <a:lnTo>
                    <a:pt x="206" y="111"/>
                  </a:lnTo>
                  <a:lnTo>
                    <a:pt x="194" y="103"/>
                  </a:lnTo>
                  <a:lnTo>
                    <a:pt x="182" y="93"/>
                  </a:lnTo>
                  <a:lnTo>
                    <a:pt x="172" y="82"/>
                  </a:lnTo>
                  <a:lnTo>
                    <a:pt x="164" y="69"/>
                  </a:lnTo>
                  <a:lnTo>
                    <a:pt x="156" y="55"/>
                  </a:lnTo>
                  <a:lnTo>
                    <a:pt x="154" y="47"/>
                  </a:lnTo>
                  <a:lnTo>
                    <a:pt x="151" y="40"/>
                  </a:lnTo>
                  <a:lnTo>
                    <a:pt x="150" y="31"/>
                  </a:lnTo>
                  <a:lnTo>
                    <a:pt x="148" y="23"/>
                  </a:lnTo>
                  <a:lnTo>
                    <a:pt x="149" y="21"/>
                  </a:lnTo>
                  <a:lnTo>
                    <a:pt x="149" y="19"/>
                  </a:lnTo>
                  <a:lnTo>
                    <a:pt x="148" y="16"/>
                  </a:lnTo>
                  <a:lnTo>
                    <a:pt x="147" y="13"/>
                  </a:lnTo>
                  <a:lnTo>
                    <a:pt x="147" y="9"/>
                  </a:lnTo>
                  <a:lnTo>
                    <a:pt x="144" y="6"/>
                  </a:lnTo>
                  <a:lnTo>
                    <a:pt x="143" y="4"/>
                  </a:lnTo>
                  <a:lnTo>
                    <a:pt x="141" y="3"/>
                  </a:lnTo>
                  <a:lnTo>
                    <a:pt x="136" y="0"/>
                  </a:lnTo>
                  <a:lnTo>
                    <a:pt x="130" y="0"/>
                  </a:lnTo>
                  <a:lnTo>
                    <a:pt x="125" y="1"/>
                  </a:lnTo>
                  <a:lnTo>
                    <a:pt x="121" y="3"/>
                  </a:lnTo>
                  <a:lnTo>
                    <a:pt x="118" y="5"/>
                  </a:lnTo>
                  <a:lnTo>
                    <a:pt x="117" y="7"/>
                  </a:lnTo>
                  <a:lnTo>
                    <a:pt x="116" y="10"/>
                  </a:lnTo>
                  <a:lnTo>
                    <a:pt x="116" y="14"/>
                  </a:lnTo>
                  <a:lnTo>
                    <a:pt x="116" y="19"/>
                  </a:lnTo>
                  <a:lnTo>
                    <a:pt x="117" y="23"/>
                  </a:lnTo>
                  <a:lnTo>
                    <a:pt x="115" y="33"/>
                  </a:lnTo>
                  <a:lnTo>
                    <a:pt x="112" y="42"/>
                  </a:lnTo>
                  <a:lnTo>
                    <a:pt x="108" y="49"/>
                  </a:lnTo>
                  <a:lnTo>
                    <a:pt x="101" y="55"/>
                  </a:lnTo>
                  <a:lnTo>
                    <a:pt x="95" y="59"/>
                  </a:lnTo>
                  <a:lnTo>
                    <a:pt x="87" y="61"/>
                  </a:lnTo>
                  <a:lnTo>
                    <a:pt x="80" y="63"/>
                  </a:lnTo>
                  <a:lnTo>
                    <a:pt x="71" y="63"/>
                  </a:lnTo>
                  <a:lnTo>
                    <a:pt x="63" y="62"/>
                  </a:lnTo>
                  <a:lnTo>
                    <a:pt x="56" y="60"/>
                  </a:lnTo>
                  <a:lnTo>
                    <a:pt x="48" y="56"/>
                  </a:lnTo>
                  <a:lnTo>
                    <a:pt x="43" y="50"/>
                  </a:lnTo>
                  <a:lnTo>
                    <a:pt x="37" y="44"/>
                  </a:lnTo>
                  <a:lnTo>
                    <a:pt x="33" y="36"/>
                  </a:lnTo>
                  <a:lnTo>
                    <a:pt x="31" y="27"/>
                  </a:lnTo>
                  <a:lnTo>
                    <a:pt x="31" y="17"/>
                  </a:lnTo>
                  <a:lnTo>
                    <a:pt x="30" y="13"/>
                  </a:lnTo>
                  <a:lnTo>
                    <a:pt x="30" y="9"/>
                  </a:lnTo>
                  <a:lnTo>
                    <a:pt x="28" y="7"/>
                  </a:lnTo>
                  <a:lnTo>
                    <a:pt x="27" y="5"/>
                  </a:lnTo>
                  <a:lnTo>
                    <a:pt x="21" y="3"/>
                  </a:lnTo>
                  <a:lnTo>
                    <a:pt x="16" y="2"/>
                  </a:lnTo>
                  <a:lnTo>
                    <a:pt x="10" y="3"/>
                  </a:lnTo>
                  <a:lnTo>
                    <a:pt x="5" y="5"/>
                  </a:lnTo>
                  <a:lnTo>
                    <a:pt x="3" y="7"/>
                  </a:lnTo>
                  <a:lnTo>
                    <a:pt x="1" y="9"/>
                  </a:lnTo>
                  <a:lnTo>
                    <a:pt x="0" y="13"/>
                  </a:lnTo>
                  <a:lnTo>
                    <a:pt x="0" y="17"/>
                  </a:lnTo>
                  <a:lnTo>
                    <a:pt x="0" y="23"/>
                  </a:lnTo>
                  <a:lnTo>
                    <a:pt x="1" y="31"/>
                  </a:lnTo>
                  <a:lnTo>
                    <a:pt x="2" y="39"/>
                  </a:lnTo>
                  <a:lnTo>
                    <a:pt x="4" y="45"/>
                  </a:lnTo>
                  <a:lnTo>
                    <a:pt x="6" y="53"/>
                  </a:lnTo>
                  <a:lnTo>
                    <a:pt x="9" y="59"/>
                  </a:lnTo>
                  <a:lnTo>
                    <a:pt x="14" y="64"/>
                  </a:lnTo>
                  <a:lnTo>
                    <a:pt x="18" y="71"/>
                  </a:lnTo>
                  <a:lnTo>
                    <a:pt x="23" y="76"/>
                  </a:lnTo>
                  <a:lnTo>
                    <a:pt x="28" y="81"/>
                  </a:lnTo>
                  <a:lnTo>
                    <a:pt x="34" y="85"/>
                  </a:lnTo>
                  <a:lnTo>
                    <a:pt x="41" y="88"/>
                  </a:lnTo>
                  <a:lnTo>
                    <a:pt x="47" y="91"/>
                  </a:lnTo>
                  <a:lnTo>
                    <a:pt x="54" y="94"/>
                  </a:lnTo>
                  <a:lnTo>
                    <a:pt x="61" y="96"/>
                  </a:lnTo>
                  <a:lnTo>
                    <a:pt x="69" y="96"/>
                  </a:lnTo>
                  <a:close/>
                </a:path>
              </a:pathLst>
            </a:custGeom>
            <a:grpFill/>
            <a:ln>
              <a:noFill/>
            </a:ln>
          </p:spPr>
          <p:txBody>
            <a:bodyPr/>
            <a:lstStyle/>
            <a:p>
              <a:pPr>
                <a:defRPr/>
              </a:pPr>
              <a:endParaRPr lang="zh-CN" altLang="en-US" sz="1350">
                <a:solidFill>
                  <a:prstClr val="black"/>
                </a:solidFill>
              </a:endParaRPr>
            </a:p>
          </p:txBody>
        </p:sp>
        <p:sp>
          <p:nvSpPr>
            <p:cNvPr id="25" name="淘宝店chenying0907 12"/>
            <p:cNvSpPr>
              <a:spLocks/>
            </p:cNvSpPr>
            <p:nvPr/>
          </p:nvSpPr>
          <p:spPr bwMode="auto">
            <a:xfrm>
              <a:off x="398463" y="257175"/>
              <a:ext cx="303213" cy="84138"/>
            </a:xfrm>
            <a:custGeom>
              <a:avLst/>
              <a:gdLst>
                <a:gd name="T0" fmla="*/ 96 w 573"/>
                <a:gd name="T1" fmla="*/ 66 h 160"/>
                <a:gd name="T2" fmla="*/ 124 w 573"/>
                <a:gd name="T3" fmla="*/ 83 h 160"/>
                <a:gd name="T4" fmla="*/ 150 w 573"/>
                <a:gd name="T5" fmla="*/ 55 h 160"/>
                <a:gd name="T6" fmla="*/ 189 w 573"/>
                <a:gd name="T7" fmla="*/ 21 h 160"/>
                <a:gd name="T8" fmla="*/ 237 w 573"/>
                <a:gd name="T9" fmla="*/ 3 h 160"/>
                <a:gd name="T10" fmla="*/ 291 w 573"/>
                <a:gd name="T11" fmla="*/ 2 h 160"/>
                <a:gd name="T12" fmla="*/ 334 w 573"/>
                <a:gd name="T13" fmla="*/ 16 h 160"/>
                <a:gd name="T14" fmla="*/ 406 w 573"/>
                <a:gd name="T15" fmla="*/ 72 h 160"/>
                <a:gd name="T16" fmla="*/ 468 w 573"/>
                <a:gd name="T17" fmla="*/ 112 h 160"/>
                <a:gd name="T18" fmla="*/ 514 w 573"/>
                <a:gd name="T19" fmla="*/ 112 h 160"/>
                <a:gd name="T20" fmla="*/ 538 w 573"/>
                <a:gd name="T21" fmla="*/ 94 h 160"/>
                <a:gd name="T22" fmla="*/ 542 w 573"/>
                <a:gd name="T23" fmla="*/ 70 h 160"/>
                <a:gd name="T24" fmla="*/ 535 w 573"/>
                <a:gd name="T25" fmla="*/ 53 h 160"/>
                <a:gd name="T26" fmla="*/ 522 w 573"/>
                <a:gd name="T27" fmla="*/ 48 h 160"/>
                <a:gd name="T28" fmla="*/ 508 w 573"/>
                <a:gd name="T29" fmla="*/ 53 h 160"/>
                <a:gd name="T30" fmla="*/ 500 w 573"/>
                <a:gd name="T31" fmla="*/ 65 h 160"/>
                <a:gd name="T32" fmla="*/ 496 w 573"/>
                <a:gd name="T33" fmla="*/ 78 h 160"/>
                <a:gd name="T34" fmla="*/ 478 w 573"/>
                <a:gd name="T35" fmla="*/ 82 h 160"/>
                <a:gd name="T36" fmla="*/ 468 w 573"/>
                <a:gd name="T37" fmla="*/ 71 h 160"/>
                <a:gd name="T38" fmla="*/ 474 w 573"/>
                <a:gd name="T39" fmla="*/ 47 h 160"/>
                <a:gd name="T40" fmla="*/ 494 w 573"/>
                <a:gd name="T41" fmla="*/ 26 h 160"/>
                <a:gd name="T42" fmla="*/ 521 w 573"/>
                <a:gd name="T43" fmla="*/ 16 h 160"/>
                <a:gd name="T44" fmla="*/ 549 w 573"/>
                <a:gd name="T45" fmla="*/ 25 h 160"/>
                <a:gd name="T46" fmla="*/ 571 w 573"/>
                <a:gd name="T47" fmla="*/ 55 h 160"/>
                <a:gd name="T48" fmla="*/ 571 w 573"/>
                <a:gd name="T49" fmla="*/ 91 h 160"/>
                <a:gd name="T50" fmla="*/ 554 w 573"/>
                <a:gd name="T51" fmla="*/ 121 h 160"/>
                <a:gd name="T52" fmla="*/ 522 w 573"/>
                <a:gd name="T53" fmla="*/ 141 h 160"/>
                <a:gd name="T54" fmla="*/ 475 w 573"/>
                <a:gd name="T55" fmla="*/ 147 h 160"/>
                <a:gd name="T56" fmla="*/ 428 w 573"/>
                <a:gd name="T57" fmla="*/ 128 h 160"/>
                <a:gd name="T58" fmla="*/ 358 w 573"/>
                <a:gd name="T59" fmla="*/ 71 h 160"/>
                <a:gd name="T60" fmla="*/ 317 w 573"/>
                <a:gd name="T61" fmla="*/ 43 h 160"/>
                <a:gd name="T62" fmla="*/ 264 w 573"/>
                <a:gd name="T63" fmla="*/ 31 h 160"/>
                <a:gd name="T64" fmla="*/ 206 w 573"/>
                <a:gd name="T65" fmla="*/ 47 h 160"/>
                <a:gd name="T66" fmla="*/ 164 w 573"/>
                <a:gd name="T67" fmla="*/ 90 h 160"/>
                <a:gd name="T68" fmla="*/ 150 w 573"/>
                <a:gd name="T69" fmla="*/ 127 h 160"/>
                <a:gd name="T70" fmla="*/ 148 w 573"/>
                <a:gd name="T71" fmla="*/ 142 h 160"/>
                <a:gd name="T72" fmla="*/ 143 w 573"/>
                <a:gd name="T73" fmla="*/ 154 h 160"/>
                <a:gd name="T74" fmla="*/ 125 w 573"/>
                <a:gd name="T75" fmla="*/ 159 h 160"/>
                <a:gd name="T76" fmla="*/ 116 w 573"/>
                <a:gd name="T77" fmla="*/ 148 h 160"/>
                <a:gd name="T78" fmla="*/ 115 w 573"/>
                <a:gd name="T79" fmla="*/ 125 h 160"/>
                <a:gd name="T80" fmla="*/ 95 w 573"/>
                <a:gd name="T81" fmla="*/ 99 h 160"/>
                <a:gd name="T82" fmla="*/ 63 w 573"/>
                <a:gd name="T83" fmla="*/ 96 h 160"/>
                <a:gd name="T84" fmla="*/ 37 w 573"/>
                <a:gd name="T85" fmla="*/ 114 h 160"/>
                <a:gd name="T86" fmla="*/ 30 w 573"/>
                <a:gd name="T87" fmla="*/ 146 h 160"/>
                <a:gd name="T88" fmla="*/ 21 w 573"/>
                <a:gd name="T89" fmla="*/ 156 h 160"/>
                <a:gd name="T90" fmla="*/ 3 w 573"/>
                <a:gd name="T91" fmla="*/ 151 h 160"/>
                <a:gd name="T92" fmla="*/ 0 w 573"/>
                <a:gd name="T93" fmla="*/ 135 h 160"/>
                <a:gd name="T94" fmla="*/ 6 w 573"/>
                <a:gd name="T95" fmla="*/ 107 h 160"/>
                <a:gd name="T96" fmla="*/ 23 w 573"/>
                <a:gd name="T97" fmla="*/ 83 h 160"/>
                <a:gd name="T98" fmla="*/ 47 w 573"/>
                <a:gd name="T99" fmla="*/ 67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573" h="160">
                  <a:moveTo>
                    <a:pt x="69" y="63"/>
                  </a:moveTo>
                  <a:lnTo>
                    <a:pt x="79" y="63"/>
                  </a:lnTo>
                  <a:lnTo>
                    <a:pt x="87" y="64"/>
                  </a:lnTo>
                  <a:lnTo>
                    <a:pt x="96" y="66"/>
                  </a:lnTo>
                  <a:lnTo>
                    <a:pt x="103" y="69"/>
                  </a:lnTo>
                  <a:lnTo>
                    <a:pt x="111" y="72"/>
                  </a:lnTo>
                  <a:lnTo>
                    <a:pt x="117" y="78"/>
                  </a:lnTo>
                  <a:lnTo>
                    <a:pt x="124" y="83"/>
                  </a:lnTo>
                  <a:lnTo>
                    <a:pt x="129" y="88"/>
                  </a:lnTo>
                  <a:lnTo>
                    <a:pt x="136" y="77"/>
                  </a:lnTo>
                  <a:lnTo>
                    <a:pt x="142" y="66"/>
                  </a:lnTo>
                  <a:lnTo>
                    <a:pt x="150" y="55"/>
                  </a:lnTo>
                  <a:lnTo>
                    <a:pt x="158" y="45"/>
                  </a:lnTo>
                  <a:lnTo>
                    <a:pt x="168" y="37"/>
                  </a:lnTo>
                  <a:lnTo>
                    <a:pt x="178" y="28"/>
                  </a:lnTo>
                  <a:lnTo>
                    <a:pt x="189" y="21"/>
                  </a:lnTo>
                  <a:lnTo>
                    <a:pt x="201" y="15"/>
                  </a:lnTo>
                  <a:lnTo>
                    <a:pt x="212" y="10"/>
                  </a:lnTo>
                  <a:lnTo>
                    <a:pt x="224" y="6"/>
                  </a:lnTo>
                  <a:lnTo>
                    <a:pt x="237" y="3"/>
                  </a:lnTo>
                  <a:lnTo>
                    <a:pt x="250" y="1"/>
                  </a:lnTo>
                  <a:lnTo>
                    <a:pt x="264" y="0"/>
                  </a:lnTo>
                  <a:lnTo>
                    <a:pt x="278" y="1"/>
                  </a:lnTo>
                  <a:lnTo>
                    <a:pt x="291" y="2"/>
                  </a:lnTo>
                  <a:lnTo>
                    <a:pt x="306" y="5"/>
                  </a:lnTo>
                  <a:lnTo>
                    <a:pt x="316" y="7"/>
                  </a:lnTo>
                  <a:lnTo>
                    <a:pt x="325" y="12"/>
                  </a:lnTo>
                  <a:lnTo>
                    <a:pt x="334" y="16"/>
                  </a:lnTo>
                  <a:lnTo>
                    <a:pt x="343" y="20"/>
                  </a:lnTo>
                  <a:lnTo>
                    <a:pt x="359" y="32"/>
                  </a:lnTo>
                  <a:lnTo>
                    <a:pt x="376" y="44"/>
                  </a:lnTo>
                  <a:lnTo>
                    <a:pt x="406" y="72"/>
                  </a:lnTo>
                  <a:lnTo>
                    <a:pt x="437" y="97"/>
                  </a:lnTo>
                  <a:lnTo>
                    <a:pt x="448" y="104"/>
                  </a:lnTo>
                  <a:lnTo>
                    <a:pt x="458" y="108"/>
                  </a:lnTo>
                  <a:lnTo>
                    <a:pt x="468" y="112"/>
                  </a:lnTo>
                  <a:lnTo>
                    <a:pt x="480" y="114"/>
                  </a:lnTo>
                  <a:lnTo>
                    <a:pt x="491" y="115"/>
                  </a:lnTo>
                  <a:lnTo>
                    <a:pt x="502" y="114"/>
                  </a:lnTo>
                  <a:lnTo>
                    <a:pt x="514" y="112"/>
                  </a:lnTo>
                  <a:lnTo>
                    <a:pt x="525" y="107"/>
                  </a:lnTo>
                  <a:lnTo>
                    <a:pt x="530" y="104"/>
                  </a:lnTo>
                  <a:lnTo>
                    <a:pt x="534" y="99"/>
                  </a:lnTo>
                  <a:lnTo>
                    <a:pt x="538" y="94"/>
                  </a:lnTo>
                  <a:lnTo>
                    <a:pt x="540" y="88"/>
                  </a:lnTo>
                  <a:lnTo>
                    <a:pt x="542" y="82"/>
                  </a:lnTo>
                  <a:lnTo>
                    <a:pt x="542" y="75"/>
                  </a:lnTo>
                  <a:lnTo>
                    <a:pt x="542" y="70"/>
                  </a:lnTo>
                  <a:lnTo>
                    <a:pt x="541" y="64"/>
                  </a:lnTo>
                  <a:lnTo>
                    <a:pt x="540" y="59"/>
                  </a:lnTo>
                  <a:lnTo>
                    <a:pt x="538" y="56"/>
                  </a:lnTo>
                  <a:lnTo>
                    <a:pt x="535" y="53"/>
                  </a:lnTo>
                  <a:lnTo>
                    <a:pt x="532" y="51"/>
                  </a:lnTo>
                  <a:lnTo>
                    <a:pt x="529" y="50"/>
                  </a:lnTo>
                  <a:lnTo>
                    <a:pt x="526" y="48"/>
                  </a:lnTo>
                  <a:lnTo>
                    <a:pt x="522" y="48"/>
                  </a:lnTo>
                  <a:lnTo>
                    <a:pt x="518" y="48"/>
                  </a:lnTo>
                  <a:lnTo>
                    <a:pt x="515" y="50"/>
                  </a:lnTo>
                  <a:lnTo>
                    <a:pt x="512" y="51"/>
                  </a:lnTo>
                  <a:lnTo>
                    <a:pt x="508" y="53"/>
                  </a:lnTo>
                  <a:lnTo>
                    <a:pt x="505" y="55"/>
                  </a:lnTo>
                  <a:lnTo>
                    <a:pt x="503" y="57"/>
                  </a:lnTo>
                  <a:lnTo>
                    <a:pt x="501" y="60"/>
                  </a:lnTo>
                  <a:lnTo>
                    <a:pt x="500" y="65"/>
                  </a:lnTo>
                  <a:lnTo>
                    <a:pt x="500" y="68"/>
                  </a:lnTo>
                  <a:lnTo>
                    <a:pt x="499" y="71"/>
                  </a:lnTo>
                  <a:lnTo>
                    <a:pt x="499" y="74"/>
                  </a:lnTo>
                  <a:lnTo>
                    <a:pt x="496" y="78"/>
                  </a:lnTo>
                  <a:lnTo>
                    <a:pt x="494" y="80"/>
                  </a:lnTo>
                  <a:lnTo>
                    <a:pt x="490" y="82"/>
                  </a:lnTo>
                  <a:lnTo>
                    <a:pt x="484" y="83"/>
                  </a:lnTo>
                  <a:lnTo>
                    <a:pt x="478" y="82"/>
                  </a:lnTo>
                  <a:lnTo>
                    <a:pt x="474" y="80"/>
                  </a:lnTo>
                  <a:lnTo>
                    <a:pt x="472" y="78"/>
                  </a:lnTo>
                  <a:lnTo>
                    <a:pt x="469" y="74"/>
                  </a:lnTo>
                  <a:lnTo>
                    <a:pt x="468" y="71"/>
                  </a:lnTo>
                  <a:lnTo>
                    <a:pt x="468" y="68"/>
                  </a:lnTo>
                  <a:lnTo>
                    <a:pt x="469" y="60"/>
                  </a:lnTo>
                  <a:lnTo>
                    <a:pt x="471" y="54"/>
                  </a:lnTo>
                  <a:lnTo>
                    <a:pt x="474" y="47"/>
                  </a:lnTo>
                  <a:lnTo>
                    <a:pt x="478" y="41"/>
                  </a:lnTo>
                  <a:lnTo>
                    <a:pt x="482" y="36"/>
                  </a:lnTo>
                  <a:lnTo>
                    <a:pt x="488" y="30"/>
                  </a:lnTo>
                  <a:lnTo>
                    <a:pt x="494" y="26"/>
                  </a:lnTo>
                  <a:lnTo>
                    <a:pt x="501" y="21"/>
                  </a:lnTo>
                  <a:lnTo>
                    <a:pt x="507" y="19"/>
                  </a:lnTo>
                  <a:lnTo>
                    <a:pt x="515" y="17"/>
                  </a:lnTo>
                  <a:lnTo>
                    <a:pt x="521" y="16"/>
                  </a:lnTo>
                  <a:lnTo>
                    <a:pt x="529" y="16"/>
                  </a:lnTo>
                  <a:lnTo>
                    <a:pt x="536" y="18"/>
                  </a:lnTo>
                  <a:lnTo>
                    <a:pt x="543" y="20"/>
                  </a:lnTo>
                  <a:lnTo>
                    <a:pt x="549" y="25"/>
                  </a:lnTo>
                  <a:lnTo>
                    <a:pt x="555" y="30"/>
                  </a:lnTo>
                  <a:lnTo>
                    <a:pt x="562" y="38"/>
                  </a:lnTo>
                  <a:lnTo>
                    <a:pt x="567" y="46"/>
                  </a:lnTo>
                  <a:lnTo>
                    <a:pt x="571" y="55"/>
                  </a:lnTo>
                  <a:lnTo>
                    <a:pt x="573" y="64"/>
                  </a:lnTo>
                  <a:lnTo>
                    <a:pt x="573" y="72"/>
                  </a:lnTo>
                  <a:lnTo>
                    <a:pt x="573" y="82"/>
                  </a:lnTo>
                  <a:lnTo>
                    <a:pt x="571" y="91"/>
                  </a:lnTo>
                  <a:lnTo>
                    <a:pt x="568" y="98"/>
                  </a:lnTo>
                  <a:lnTo>
                    <a:pt x="565" y="107"/>
                  </a:lnTo>
                  <a:lnTo>
                    <a:pt x="559" y="114"/>
                  </a:lnTo>
                  <a:lnTo>
                    <a:pt x="554" y="121"/>
                  </a:lnTo>
                  <a:lnTo>
                    <a:pt x="546" y="127"/>
                  </a:lnTo>
                  <a:lnTo>
                    <a:pt x="540" y="133"/>
                  </a:lnTo>
                  <a:lnTo>
                    <a:pt x="531" y="138"/>
                  </a:lnTo>
                  <a:lnTo>
                    <a:pt x="522" y="141"/>
                  </a:lnTo>
                  <a:lnTo>
                    <a:pt x="513" y="145"/>
                  </a:lnTo>
                  <a:lnTo>
                    <a:pt x="500" y="147"/>
                  </a:lnTo>
                  <a:lnTo>
                    <a:pt x="487" y="148"/>
                  </a:lnTo>
                  <a:lnTo>
                    <a:pt x="475" y="147"/>
                  </a:lnTo>
                  <a:lnTo>
                    <a:pt x="463" y="144"/>
                  </a:lnTo>
                  <a:lnTo>
                    <a:pt x="451" y="139"/>
                  </a:lnTo>
                  <a:lnTo>
                    <a:pt x="439" y="134"/>
                  </a:lnTo>
                  <a:lnTo>
                    <a:pt x="428" y="128"/>
                  </a:lnTo>
                  <a:lnTo>
                    <a:pt x="418" y="121"/>
                  </a:lnTo>
                  <a:lnTo>
                    <a:pt x="397" y="105"/>
                  </a:lnTo>
                  <a:lnTo>
                    <a:pt x="377" y="87"/>
                  </a:lnTo>
                  <a:lnTo>
                    <a:pt x="358" y="71"/>
                  </a:lnTo>
                  <a:lnTo>
                    <a:pt x="339" y="56"/>
                  </a:lnTo>
                  <a:lnTo>
                    <a:pt x="332" y="51"/>
                  </a:lnTo>
                  <a:lnTo>
                    <a:pt x="325" y="46"/>
                  </a:lnTo>
                  <a:lnTo>
                    <a:pt x="317" y="43"/>
                  </a:lnTo>
                  <a:lnTo>
                    <a:pt x="310" y="40"/>
                  </a:lnTo>
                  <a:lnTo>
                    <a:pt x="295" y="34"/>
                  </a:lnTo>
                  <a:lnTo>
                    <a:pt x="279" y="32"/>
                  </a:lnTo>
                  <a:lnTo>
                    <a:pt x="264" y="31"/>
                  </a:lnTo>
                  <a:lnTo>
                    <a:pt x="249" y="32"/>
                  </a:lnTo>
                  <a:lnTo>
                    <a:pt x="234" y="36"/>
                  </a:lnTo>
                  <a:lnTo>
                    <a:pt x="220" y="41"/>
                  </a:lnTo>
                  <a:lnTo>
                    <a:pt x="206" y="47"/>
                  </a:lnTo>
                  <a:lnTo>
                    <a:pt x="194" y="56"/>
                  </a:lnTo>
                  <a:lnTo>
                    <a:pt x="182" y="66"/>
                  </a:lnTo>
                  <a:lnTo>
                    <a:pt x="172" y="77"/>
                  </a:lnTo>
                  <a:lnTo>
                    <a:pt x="164" y="90"/>
                  </a:lnTo>
                  <a:lnTo>
                    <a:pt x="156" y="104"/>
                  </a:lnTo>
                  <a:lnTo>
                    <a:pt x="154" y="111"/>
                  </a:lnTo>
                  <a:lnTo>
                    <a:pt x="151" y="119"/>
                  </a:lnTo>
                  <a:lnTo>
                    <a:pt x="150" y="127"/>
                  </a:lnTo>
                  <a:lnTo>
                    <a:pt x="148" y="135"/>
                  </a:lnTo>
                  <a:lnTo>
                    <a:pt x="149" y="137"/>
                  </a:lnTo>
                  <a:lnTo>
                    <a:pt x="149" y="139"/>
                  </a:lnTo>
                  <a:lnTo>
                    <a:pt x="148" y="142"/>
                  </a:lnTo>
                  <a:lnTo>
                    <a:pt x="147" y="146"/>
                  </a:lnTo>
                  <a:lnTo>
                    <a:pt x="147" y="149"/>
                  </a:lnTo>
                  <a:lnTo>
                    <a:pt x="144" y="152"/>
                  </a:lnTo>
                  <a:lnTo>
                    <a:pt x="143" y="154"/>
                  </a:lnTo>
                  <a:lnTo>
                    <a:pt x="141" y="156"/>
                  </a:lnTo>
                  <a:lnTo>
                    <a:pt x="136" y="159"/>
                  </a:lnTo>
                  <a:lnTo>
                    <a:pt x="130" y="160"/>
                  </a:lnTo>
                  <a:lnTo>
                    <a:pt x="125" y="159"/>
                  </a:lnTo>
                  <a:lnTo>
                    <a:pt x="121" y="155"/>
                  </a:lnTo>
                  <a:lnTo>
                    <a:pt x="118" y="153"/>
                  </a:lnTo>
                  <a:lnTo>
                    <a:pt x="117" y="151"/>
                  </a:lnTo>
                  <a:lnTo>
                    <a:pt x="116" y="148"/>
                  </a:lnTo>
                  <a:lnTo>
                    <a:pt x="116" y="145"/>
                  </a:lnTo>
                  <a:lnTo>
                    <a:pt x="116" y="139"/>
                  </a:lnTo>
                  <a:lnTo>
                    <a:pt x="117" y="135"/>
                  </a:lnTo>
                  <a:lnTo>
                    <a:pt x="115" y="125"/>
                  </a:lnTo>
                  <a:lnTo>
                    <a:pt x="112" y="117"/>
                  </a:lnTo>
                  <a:lnTo>
                    <a:pt x="108" y="110"/>
                  </a:lnTo>
                  <a:lnTo>
                    <a:pt x="101" y="104"/>
                  </a:lnTo>
                  <a:lnTo>
                    <a:pt x="95" y="99"/>
                  </a:lnTo>
                  <a:lnTo>
                    <a:pt x="87" y="97"/>
                  </a:lnTo>
                  <a:lnTo>
                    <a:pt x="80" y="95"/>
                  </a:lnTo>
                  <a:lnTo>
                    <a:pt x="71" y="95"/>
                  </a:lnTo>
                  <a:lnTo>
                    <a:pt x="63" y="96"/>
                  </a:lnTo>
                  <a:lnTo>
                    <a:pt x="56" y="99"/>
                  </a:lnTo>
                  <a:lnTo>
                    <a:pt x="48" y="102"/>
                  </a:lnTo>
                  <a:lnTo>
                    <a:pt x="43" y="108"/>
                  </a:lnTo>
                  <a:lnTo>
                    <a:pt x="37" y="114"/>
                  </a:lnTo>
                  <a:lnTo>
                    <a:pt x="33" y="122"/>
                  </a:lnTo>
                  <a:lnTo>
                    <a:pt x="31" y="132"/>
                  </a:lnTo>
                  <a:lnTo>
                    <a:pt x="31" y="142"/>
                  </a:lnTo>
                  <a:lnTo>
                    <a:pt x="30" y="146"/>
                  </a:lnTo>
                  <a:lnTo>
                    <a:pt x="30" y="149"/>
                  </a:lnTo>
                  <a:lnTo>
                    <a:pt x="28" y="151"/>
                  </a:lnTo>
                  <a:lnTo>
                    <a:pt x="27" y="153"/>
                  </a:lnTo>
                  <a:lnTo>
                    <a:pt x="21" y="156"/>
                  </a:lnTo>
                  <a:lnTo>
                    <a:pt x="16" y="156"/>
                  </a:lnTo>
                  <a:lnTo>
                    <a:pt x="10" y="156"/>
                  </a:lnTo>
                  <a:lnTo>
                    <a:pt x="5" y="153"/>
                  </a:lnTo>
                  <a:lnTo>
                    <a:pt x="3" y="151"/>
                  </a:lnTo>
                  <a:lnTo>
                    <a:pt x="1" y="149"/>
                  </a:lnTo>
                  <a:lnTo>
                    <a:pt x="0" y="146"/>
                  </a:lnTo>
                  <a:lnTo>
                    <a:pt x="0" y="142"/>
                  </a:lnTo>
                  <a:lnTo>
                    <a:pt x="0" y="135"/>
                  </a:lnTo>
                  <a:lnTo>
                    <a:pt x="1" y="127"/>
                  </a:lnTo>
                  <a:lnTo>
                    <a:pt x="2" y="120"/>
                  </a:lnTo>
                  <a:lnTo>
                    <a:pt x="4" y="113"/>
                  </a:lnTo>
                  <a:lnTo>
                    <a:pt x="6" y="107"/>
                  </a:lnTo>
                  <a:lnTo>
                    <a:pt x="9" y="100"/>
                  </a:lnTo>
                  <a:lnTo>
                    <a:pt x="14" y="94"/>
                  </a:lnTo>
                  <a:lnTo>
                    <a:pt x="18" y="87"/>
                  </a:lnTo>
                  <a:lnTo>
                    <a:pt x="23" y="83"/>
                  </a:lnTo>
                  <a:lnTo>
                    <a:pt x="28" y="78"/>
                  </a:lnTo>
                  <a:lnTo>
                    <a:pt x="34" y="73"/>
                  </a:lnTo>
                  <a:lnTo>
                    <a:pt x="41" y="70"/>
                  </a:lnTo>
                  <a:lnTo>
                    <a:pt x="47" y="67"/>
                  </a:lnTo>
                  <a:lnTo>
                    <a:pt x="54" y="65"/>
                  </a:lnTo>
                  <a:lnTo>
                    <a:pt x="61" y="64"/>
                  </a:lnTo>
                  <a:lnTo>
                    <a:pt x="69" y="63"/>
                  </a:lnTo>
                  <a:close/>
                </a:path>
              </a:pathLst>
            </a:custGeom>
            <a:grpFill/>
            <a:ln>
              <a:noFill/>
            </a:ln>
          </p:spPr>
          <p:txBody>
            <a:bodyPr/>
            <a:lstStyle/>
            <a:p>
              <a:pPr>
                <a:defRPr/>
              </a:pPr>
              <a:endParaRPr lang="zh-CN" altLang="en-US" sz="1350">
                <a:solidFill>
                  <a:prstClr val="black"/>
                </a:solidFill>
              </a:endParaRPr>
            </a:p>
          </p:txBody>
        </p:sp>
        <p:sp>
          <p:nvSpPr>
            <p:cNvPr id="26" name="淘宝店chenying0907 13"/>
            <p:cNvSpPr>
              <a:spLocks noEditPoints="1"/>
            </p:cNvSpPr>
            <p:nvPr/>
          </p:nvSpPr>
          <p:spPr bwMode="auto">
            <a:xfrm>
              <a:off x="501650" y="307975"/>
              <a:ext cx="73025" cy="73025"/>
            </a:xfrm>
            <a:custGeom>
              <a:avLst/>
              <a:gdLst>
                <a:gd name="T0" fmla="*/ 76 w 138"/>
                <a:gd name="T1" fmla="*/ 0 h 138"/>
                <a:gd name="T2" fmla="*/ 90 w 138"/>
                <a:gd name="T3" fmla="*/ 3 h 138"/>
                <a:gd name="T4" fmla="*/ 102 w 138"/>
                <a:gd name="T5" fmla="*/ 9 h 138"/>
                <a:gd name="T6" fmla="*/ 113 w 138"/>
                <a:gd name="T7" fmla="*/ 15 h 138"/>
                <a:gd name="T8" fmla="*/ 122 w 138"/>
                <a:gd name="T9" fmla="*/ 25 h 138"/>
                <a:gd name="T10" fmla="*/ 130 w 138"/>
                <a:gd name="T11" fmla="*/ 36 h 138"/>
                <a:gd name="T12" fmla="*/ 135 w 138"/>
                <a:gd name="T13" fmla="*/ 49 h 138"/>
                <a:gd name="T14" fmla="*/ 137 w 138"/>
                <a:gd name="T15" fmla="*/ 61 h 138"/>
                <a:gd name="T16" fmla="*/ 137 w 138"/>
                <a:gd name="T17" fmla="*/ 75 h 138"/>
                <a:gd name="T18" fmla="*/ 135 w 138"/>
                <a:gd name="T19" fmla="*/ 90 h 138"/>
                <a:gd name="T20" fmla="*/ 130 w 138"/>
                <a:gd name="T21" fmla="*/ 101 h 138"/>
                <a:gd name="T22" fmla="*/ 122 w 138"/>
                <a:gd name="T23" fmla="*/ 113 h 138"/>
                <a:gd name="T24" fmla="*/ 113 w 138"/>
                <a:gd name="T25" fmla="*/ 122 h 138"/>
                <a:gd name="T26" fmla="*/ 102 w 138"/>
                <a:gd name="T27" fmla="*/ 129 h 138"/>
                <a:gd name="T28" fmla="*/ 90 w 138"/>
                <a:gd name="T29" fmla="*/ 135 h 138"/>
                <a:gd name="T30" fmla="*/ 76 w 138"/>
                <a:gd name="T31" fmla="*/ 138 h 138"/>
                <a:gd name="T32" fmla="*/ 62 w 138"/>
                <a:gd name="T33" fmla="*/ 138 h 138"/>
                <a:gd name="T34" fmla="*/ 49 w 138"/>
                <a:gd name="T35" fmla="*/ 135 h 138"/>
                <a:gd name="T36" fmla="*/ 36 w 138"/>
                <a:gd name="T37" fmla="*/ 129 h 138"/>
                <a:gd name="T38" fmla="*/ 25 w 138"/>
                <a:gd name="T39" fmla="*/ 122 h 138"/>
                <a:gd name="T40" fmla="*/ 15 w 138"/>
                <a:gd name="T41" fmla="*/ 113 h 138"/>
                <a:gd name="T42" fmla="*/ 8 w 138"/>
                <a:gd name="T43" fmla="*/ 101 h 138"/>
                <a:gd name="T44" fmla="*/ 2 w 138"/>
                <a:gd name="T45" fmla="*/ 90 h 138"/>
                <a:gd name="T46" fmla="*/ 0 w 138"/>
                <a:gd name="T47" fmla="*/ 75 h 138"/>
                <a:gd name="T48" fmla="*/ 0 w 138"/>
                <a:gd name="T49" fmla="*/ 61 h 138"/>
                <a:gd name="T50" fmla="*/ 2 w 138"/>
                <a:gd name="T51" fmla="*/ 49 h 138"/>
                <a:gd name="T52" fmla="*/ 8 w 138"/>
                <a:gd name="T53" fmla="*/ 36 h 138"/>
                <a:gd name="T54" fmla="*/ 15 w 138"/>
                <a:gd name="T55" fmla="*/ 25 h 138"/>
                <a:gd name="T56" fmla="*/ 25 w 138"/>
                <a:gd name="T57" fmla="*/ 15 h 138"/>
                <a:gd name="T58" fmla="*/ 36 w 138"/>
                <a:gd name="T59" fmla="*/ 9 h 138"/>
                <a:gd name="T60" fmla="*/ 49 w 138"/>
                <a:gd name="T61" fmla="*/ 3 h 138"/>
                <a:gd name="T62" fmla="*/ 62 w 138"/>
                <a:gd name="T63" fmla="*/ 0 h 138"/>
                <a:gd name="T64" fmla="*/ 69 w 138"/>
                <a:gd name="T65" fmla="*/ 107 h 138"/>
                <a:gd name="T66" fmla="*/ 77 w 138"/>
                <a:gd name="T67" fmla="*/ 107 h 138"/>
                <a:gd name="T68" fmla="*/ 90 w 138"/>
                <a:gd name="T69" fmla="*/ 100 h 138"/>
                <a:gd name="T70" fmla="*/ 101 w 138"/>
                <a:gd name="T71" fmla="*/ 91 h 138"/>
                <a:gd name="T72" fmla="*/ 106 w 138"/>
                <a:gd name="T73" fmla="*/ 77 h 138"/>
                <a:gd name="T74" fmla="*/ 106 w 138"/>
                <a:gd name="T75" fmla="*/ 61 h 138"/>
                <a:gd name="T76" fmla="*/ 101 w 138"/>
                <a:gd name="T77" fmla="*/ 47 h 138"/>
                <a:gd name="T78" fmla="*/ 90 w 138"/>
                <a:gd name="T79" fmla="*/ 38 h 138"/>
                <a:gd name="T80" fmla="*/ 77 w 138"/>
                <a:gd name="T81" fmla="*/ 31 h 138"/>
                <a:gd name="T82" fmla="*/ 62 w 138"/>
                <a:gd name="T83" fmla="*/ 31 h 138"/>
                <a:gd name="T84" fmla="*/ 48 w 138"/>
                <a:gd name="T85" fmla="*/ 38 h 138"/>
                <a:gd name="T86" fmla="*/ 37 w 138"/>
                <a:gd name="T87" fmla="*/ 47 h 138"/>
                <a:gd name="T88" fmla="*/ 32 w 138"/>
                <a:gd name="T89" fmla="*/ 61 h 138"/>
                <a:gd name="T90" fmla="*/ 32 w 138"/>
                <a:gd name="T91" fmla="*/ 77 h 138"/>
                <a:gd name="T92" fmla="*/ 37 w 138"/>
                <a:gd name="T93" fmla="*/ 91 h 138"/>
                <a:gd name="T94" fmla="*/ 48 w 138"/>
                <a:gd name="T95" fmla="*/ 100 h 138"/>
                <a:gd name="T96" fmla="*/ 62 w 138"/>
                <a:gd name="T97" fmla="*/ 107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38" h="138">
                  <a:moveTo>
                    <a:pt x="69" y="0"/>
                  </a:moveTo>
                  <a:lnTo>
                    <a:pt x="76" y="0"/>
                  </a:lnTo>
                  <a:lnTo>
                    <a:pt x="83" y="1"/>
                  </a:lnTo>
                  <a:lnTo>
                    <a:pt x="90" y="3"/>
                  </a:lnTo>
                  <a:lnTo>
                    <a:pt x="96" y="5"/>
                  </a:lnTo>
                  <a:lnTo>
                    <a:pt x="102" y="9"/>
                  </a:lnTo>
                  <a:lnTo>
                    <a:pt x="107" y="12"/>
                  </a:lnTo>
                  <a:lnTo>
                    <a:pt x="113" y="15"/>
                  </a:lnTo>
                  <a:lnTo>
                    <a:pt x="118" y="20"/>
                  </a:lnTo>
                  <a:lnTo>
                    <a:pt x="122" y="25"/>
                  </a:lnTo>
                  <a:lnTo>
                    <a:pt x="127" y="30"/>
                  </a:lnTo>
                  <a:lnTo>
                    <a:pt x="130" y="36"/>
                  </a:lnTo>
                  <a:lnTo>
                    <a:pt x="133" y="42"/>
                  </a:lnTo>
                  <a:lnTo>
                    <a:pt x="135" y="49"/>
                  </a:lnTo>
                  <a:lnTo>
                    <a:pt x="136" y="55"/>
                  </a:lnTo>
                  <a:lnTo>
                    <a:pt x="137" y="61"/>
                  </a:lnTo>
                  <a:lnTo>
                    <a:pt x="138" y="69"/>
                  </a:lnTo>
                  <a:lnTo>
                    <a:pt x="137" y="75"/>
                  </a:lnTo>
                  <a:lnTo>
                    <a:pt x="136" y="83"/>
                  </a:lnTo>
                  <a:lnTo>
                    <a:pt x="135" y="90"/>
                  </a:lnTo>
                  <a:lnTo>
                    <a:pt x="133" y="96"/>
                  </a:lnTo>
                  <a:lnTo>
                    <a:pt x="130" y="101"/>
                  </a:lnTo>
                  <a:lnTo>
                    <a:pt x="127" y="108"/>
                  </a:lnTo>
                  <a:lnTo>
                    <a:pt x="122" y="113"/>
                  </a:lnTo>
                  <a:lnTo>
                    <a:pt x="118" y="118"/>
                  </a:lnTo>
                  <a:lnTo>
                    <a:pt x="113" y="122"/>
                  </a:lnTo>
                  <a:lnTo>
                    <a:pt x="107" y="126"/>
                  </a:lnTo>
                  <a:lnTo>
                    <a:pt x="102" y="129"/>
                  </a:lnTo>
                  <a:lnTo>
                    <a:pt x="96" y="133"/>
                  </a:lnTo>
                  <a:lnTo>
                    <a:pt x="90" y="135"/>
                  </a:lnTo>
                  <a:lnTo>
                    <a:pt x="83" y="137"/>
                  </a:lnTo>
                  <a:lnTo>
                    <a:pt x="76" y="138"/>
                  </a:lnTo>
                  <a:lnTo>
                    <a:pt x="69" y="138"/>
                  </a:lnTo>
                  <a:lnTo>
                    <a:pt x="62" y="138"/>
                  </a:lnTo>
                  <a:lnTo>
                    <a:pt x="55" y="137"/>
                  </a:lnTo>
                  <a:lnTo>
                    <a:pt x="49" y="135"/>
                  </a:lnTo>
                  <a:lnTo>
                    <a:pt x="42" y="133"/>
                  </a:lnTo>
                  <a:lnTo>
                    <a:pt x="36" y="129"/>
                  </a:lnTo>
                  <a:lnTo>
                    <a:pt x="30" y="126"/>
                  </a:lnTo>
                  <a:lnTo>
                    <a:pt x="25" y="122"/>
                  </a:lnTo>
                  <a:lnTo>
                    <a:pt x="20" y="118"/>
                  </a:lnTo>
                  <a:lnTo>
                    <a:pt x="15" y="113"/>
                  </a:lnTo>
                  <a:lnTo>
                    <a:pt x="12" y="108"/>
                  </a:lnTo>
                  <a:lnTo>
                    <a:pt x="8" y="101"/>
                  </a:lnTo>
                  <a:lnTo>
                    <a:pt x="6" y="96"/>
                  </a:lnTo>
                  <a:lnTo>
                    <a:pt x="2" y="90"/>
                  </a:lnTo>
                  <a:lnTo>
                    <a:pt x="1" y="83"/>
                  </a:lnTo>
                  <a:lnTo>
                    <a:pt x="0" y="75"/>
                  </a:lnTo>
                  <a:lnTo>
                    <a:pt x="0" y="69"/>
                  </a:lnTo>
                  <a:lnTo>
                    <a:pt x="0" y="61"/>
                  </a:lnTo>
                  <a:lnTo>
                    <a:pt x="1" y="55"/>
                  </a:lnTo>
                  <a:lnTo>
                    <a:pt x="2" y="49"/>
                  </a:lnTo>
                  <a:lnTo>
                    <a:pt x="6" y="42"/>
                  </a:lnTo>
                  <a:lnTo>
                    <a:pt x="8" y="36"/>
                  </a:lnTo>
                  <a:lnTo>
                    <a:pt x="12" y="30"/>
                  </a:lnTo>
                  <a:lnTo>
                    <a:pt x="15" y="25"/>
                  </a:lnTo>
                  <a:lnTo>
                    <a:pt x="20" y="20"/>
                  </a:lnTo>
                  <a:lnTo>
                    <a:pt x="25" y="15"/>
                  </a:lnTo>
                  <a:lnTo>
                    <a:pt x="30" y="12"/>
                  </a:lnTo>
                  <a:lnTo>
                    <a:pt x="36" y="9"/>
                  </a:lnTo>
                  <a:lnTo>
                    <a:pt x="42" y="5"/>
                  </a:lnTo>
                  <a:lnTo>
                    <a:pt x="49" y="3"/>
                  </a:lnTo>
                  <a:lnTo>
                    <a:pt x="55" y="1"/>
                  </a:lnTo>
                  <a:lnTo>
                    <a:pt x="62" y="0"/>
                  </a:lnTo>
                  <a:lnTo>
                    <a:pt x="69" y="0"/>
                  </a:lnTo>
                  <a:close/>
                  <a:moveTo>
                    <a:pt x="69" y="107"/>
                  </a:moveTo>
                  <a:lnTo>
                    <a:pt x="69" y="107"/>
                  </a:lnTo>
                  <a:lnTo>
                    <a:pt x="77" y="107"/>
                  </a:lnTo>
                  <a:lnTo>
                    <a:pt x="83" y="104"/>
                  </a:lnTo>
                  <a:lnTo>
                    <a:pt x="90" y="100"/>
                  </a:lnTo>
                  <a:lnTo>
                    <a:pt x="96" y="96"/>
                  </a:lnTo>
                  <a:lnTo>
                    <a:pt x="101" y="91"/>
                  </a:lnTo>
                  <a:lnTo>
                    <a:pt x="104" y="84"/>
                  </a:lnTo>
                  <a:lnTo>
                    <a:pt x="106" y="77"/>
                  </a:lnTo>
                  <a:lnTo>
                    <a:pt x="107" y="69"/>
                  </a:lnTo>
                  <a:lnTo>
                    <a:pt x="106" y="61"/>
                  </a:lnTo>
                  <a:lnTo>
                    <a:pt x="104" y="54"/>
                  </a:lnTo>
                  <a:lnTo>
                    <a:pt x="101" y="47"/>
                  </a:lnTo>
                  <a:lnTo>
                    <a:pt x="96" y="42"/>
                  </a:lnTo>
                  <a:lnTo>
                    <a:pt x="90" y="38"/>
                  </a:lnTo>
                  <a:lnTo>
                    <a:pt x="83" y="33"/>
                  </a:lnTo>
                  <a:lnTo>
                    <a:pt x="77" y="31"/>
                  </a:lnTo>
                  <a:lnTo>
                    <a:pt x="69" y="31"/>
                  </a:lnTo>
                  <a:lnTo>
                    <a:pt x="62" y="31"/>
                  </a:lnTo>
                  <a:lnTo>
                    <a:pt x="54" y="33"/>
                  </a:lnTo>
                  <a:lnTo>
                    <a:pt x="48" y="38"/>
                  </a:lnTo>
                  <a:lnTo>
                    <a:pt x="42" y="42"/>
                  </a:lnTo>
                  <a:lnTo>
                    <a:pt x="37" y="47"/>
                  </a:lnTo>
                  <a:lnTo>
                    <a:pt x="34" y="54"/>
                  </a:lnTo>
                  <a:lnTo>
                    <a:pt x="32" y="61"/>
                  </a:lnTo>
                  <a:lnTo>
                    <a:pt x="30" y="69"/>
                  </a:lnTo>
                  <a:lnTo>
                    <a:pt x="32" y="77"/>
                  </a:lnTo>
                  <a:lnTo>
                    <a:pt x="34" y="84"/>
                  </a:lnTo>
                  <a:lnTo>
                    <a:pt x="37" y="91"/>
                  </a:lnTo>
                  <a:lnTo>
                    <a:pt x="42" y="96"/>
                  </a:lnTo>
                  <a:lnTo>
                    <a:pt x="48" y="100"/>
                  </a:lnTo>
                  <a:lnTo>
                    <a:pt x="54" y="104"/>
                  </a:lnTo>
                  <a:lnTo>
                    <a:pt x="62" y="107"/>
                  </a:lnTo>
                  <a:lnTo>
                    <a:pt x="69" y="107"/>
                  </a:lnTo>
                  <a:close/>
                </a:path>
              </a:pathLst>
            </a:custGeom>
            <a:grpFill/>
            <a:ln>
              <a:noFill/>
            </a:ln>
          </p:spPr>
          <p:txBody>
            <a:bodyPr/>
            <a:lstStyle/>
            <a:p>
              <a:pPr>
                <a:defRPr/>
              </a:pPr>
              <a:endParaRPr lang="zh-CN" altLang="en-US" sz="1350">
                <a:solidFill>
                  <a:prstClr val="black"/>
                </a:solidFill>
              </a:endParaRPr>
            </a:p>
          </p:txBody>
        </p:sp>
        <p:sp>
          <p:nvSpPr>
            <p:cNvPr id="27" name="淘宝店chenying0907 14"/>
            <p:cNvSpPr>
              <a:spLocks/>
            </p:cNvSpPr>
            <p:nvPr/>
          </p:nvSpPr>
          <p:spPr bwMode="auto">
            <a:xfrm>
              <a:off x="279400" y="320675"/>
              <a:ext cx="41275" cy="41275"/>
            </a:xfrm>
            <a:custGeom>
              <a:avLst/>
              <a:gdLst>
                <a:gd name="T0" fmla="*/ 39 w 77"/>
                <a:gd name="T1" fmla="*/ 0 h 76"/>
                <a:gd name="T2" fmla="*/ 47 w 77"/>
                <a:gd name="T3" fmla="*/ 0 h 76"/>
                <a:gd name="T4" fmla="*/ 54 w 77"/>
                <a:gd name="T5" fmla="*/ 3 h 76"/>
                <a:gd name="T6" fmla="*/ 61 w 77"/>
                <a:gd name="T7" fmla="*/ 6 h 76"/>
                <a:gd name="T8" fmla="*/ 66 w 77"/>
                <a:gd name="T9" fmla="*/ 11 h 76"/>
                <a:gd name="T10" fmla="*/ 70 w 77"/>
                <a:gd name="T11" fmla="*/ 17 h 76"/>
                <a:gd name="T12" fmla="*/ 75 w 77"/>
                <a:gd name="T13" fmla="*/ 24 h 76"/>
                <a:gd name="T14" fmla="*/ 77 w 77"/>
                <a:gd name="T15" fmla="*/ 30 h 76"/>
                <a:gd name="T16" fmla="*/ 77 w 77"/>
                <a:gd name="T17" fmla="*/ 39 h 76"/>
                <a:gd name="T18" fmla="*/ 77 w 77"/>
                <a:gd name="T19" fmla="*/ 46 h 76"/>
                <a:gd name="T20" fmla="*/ 75 w 77"/>
                <a:gd name="T21" fmla="*/ 54 h 76"/>
                <a:gd name="T22" fmla="*/ 70 w 77"/>
                <a:gd name="T23" fmla="*/ 60 h 76"/>
                <a:gd name="T24" fmla="*/ 66 w 77"/>
                <a:gd name="T25" fmla="*/ 66 h 76"/>
                <a:gd name="T26" fmla="*/ 61 w 77"/>
                <a:gd name="T27" fmla="*/ 70 h 76"/>
                <a:gd name="T28" fmla="*/ 54 w 77"/>
                <a:gd name="T29" fmla="*/ 74 h 76"/>
                <a:gd name="T30" fmla="*/ 47 w 77"/>
                <a:gd name="T31" fmla="*/ 76 h 76"/>
                <a:gd name="T32" fmla="*/ 39 w 77"/>
                <a:gd name="T33" fmla="*/ 76 h 76"/>
                <a:gd name="T34" fmla="*/ 30 w 77"/>
                <a:gd name="T35" fmla="*/ 76 h 76"/>
                <a:gd name="T36" fmla="*/ 24 w 77"/>
                <a:gd name="T37" fmla="*/ 74 h 76"/>
                <a:gd name="T38" fmla="*/ 16 w 77"/>
                <a:gd name="T39" fmla="*/ 70 h 76"/>
                <a:gd name="T40" fmla="*/ 11 w 77"/>
                <a:gd name="T41" fmla="*/ 66 h 76"/>
                <a:gd name="T42" fmla="*/ 7 w 77"/>
                <a:gd name="T43" fmla="*/ 60 h 76"/>
                <a:gd name="T44" fmla="*/ 2 w 77"/>
                <a:gd name="T45" fmla="*/ 54 h 76"/>
                <a:gd name="T46" fmla="*/ 0 w 77"/>
                <a:gd name="T47" fmla="*/ 46 h 76"/>
                <a:gd name="T48" fmla="*/ 0 w 77"/>
                <a:gd name="T49" fmla="*/ 39 h 76"/>
                <a:gd name="T50" fmla="*/ 0 w 77"/>
                <a:gd name="T51" fmla="*/ 30 h 76"/>
                <a:gd name="T52" fmla="*/ 2 w 77"/>
                <a:gd name="T53" fmla="*/ 24 h 76"/>
                <a:gd name="T54" fmla="*/ 7 w 77"/>
                <a:gd name="T55" fmla="*/ 17 h 76"/>
                <a:gd name="T56" fmla="*/ 11 w 77"/>
                <a:gd name="T57" fmla="*/ 11 h 76"/>
                <a:gd name="T58" fmla="*/ 16 w 77"/>
                <a:gd name="T59" fmla="*/ 6 h 76"/>
                <a:gd name="T60" fmla="*/ 24 w 77"/>
                <a:gd name="T61" fmla="*/ 3 h 76"/>
                <a:gd name="T62" fmla="*/ 30 w 77"/>
                <a:gd name="T63" fmla="*/ 0 h 76"/>
                <a:gd name="T64" fmla="*/ 39 w 77"/>
                <a:gd name="T65" fmla="*/ 0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7" h="76">
                  <a:moveTo>
                    <a:pt x="39" y="0"/>
                  </a:moveTo>
                  <a:lnTo>
                    <a:pt x="47" y="0"/>
                  </a:lnTo>
                  <a:lnTo>
                    <a:pt x="54" y="3"/>
                  </a:lnTo>
                  <a:lnTo>
                    <a:pt x="61" y="6"/>
                  </a:lnTo>
                  <a:lnTo>
                    <a:pt x="66" y="11"/>
                  </a:lnTo>
                  <a:lnTo>
                    <a:pt x="70" y="17"/>
                  </a:lnTo>
                  <a:lnTo>
                    <a:pt x="75" y="24"/>
                  </a:lnTo>
                  <a:lnTo>
                    <a:pt x="77" y="30"/>
                  </a:lnTo>
                  <a:lnTo>
                    <a:pt x="77" y="39"/>
                  </a:lnTo>
                  <a:lnTo>
                    <a:pt x="77" y="46"/>
                  </a:lnTo>
                  <a:lnTo>
                    <a:pt x="75" y="54"/>
                  </a:lnTo>
                  <a:lnTo>
                    <a:pt x="70" y="60"/>
                  </a:lnTo>
                  <a:lnTo>
                    <a:pt x="66" y="66"/>
                  </a:lnTo>
                  <a:lnTo>
                    <a:pt x="61" y="70"/>
                  </a:lnTo>
                  <a:lnTo>
                    <a:pt x="54" y="74"/>
                  </a:lnTo>
                  <a:lnTo>
                    <a:pt x="47" y="76"/>
                  </a:lnTo>
                  <a:lnTo>
                    <a:pt x="39" y="76"/>
                  </a:lnTo>
                  <a:lnTo>
                    <a:pt x="30" y="76"/>
                  </a:lnTo>
                  <a:lnTo>
                    <a:pt x="24" y="74"/>
                  </a:lnTo>
                  <a:lnTo>
                    <a:pt x="16" y="70"/>
                  </a:lnTo>
                  <a:lnTo>
                    <a:pt x="11" y="66"/>
                  </a:lnTo>
                  <a:lnTo>
                    <a:pt x="7" y="60"/>
                  </a:lnTo>
                  <a:lnTo>
                    <a:pt x="2" y="54"/>
                  </a:lnTo>
                  <a:lnTo>
                    <a:pt x="0" y="46"/>
                  </a:lnTo>
                  <a:lnTo>
                    <a:pt x="0" y="39"/>
                  </a:lnTo>
                  <a:lnTo>
                    <a:pt x="0" y="30"/>
                  </a:lnTo>
                  <a:lnTo>
                    <a:pt x="2" y="24"/>
                  </a:lnTo>
                  <a:lnTo>
                    <a:pt x="7" y="17"/>
                  </a:lnTo>
                  <a:lnTo>
                    <a:pt x="11" y="11"/>
                  </a:lnTo>
                  <a:lnTo>
                    <a:pt x="16" y="6"/>
                  </a:lnTo>
                  <a:lnTo>
                    <a:pt x="24" y="3"/>
                  </a:lnTo>
                  <a:lnTo>
                    <a:pt x="30" y="0"/>
                  </a:lnTo>
                  <a:lnTo>
                    <a:pt x="39" y="0"/>
                  </a:lnTo>
                  <a:close/>
                </a:path>
              </a:pathLst>
            </a:custGeom>
            <a:grpFill/>
            <a:ln>
              <a:noFill/>
            </a:ln>
          </p:spPr>
          <p:txBody>
            <a:bodyPr/>
            <a:lstStyle/>
            <a:p>
              <a:pPr>
                <a:defRPr/>
              </a:pPr>
              <a:endParaRPr lang="zh-CN" altLang="en-US" sz="1350">
                <a:solidFill>
                  <a:prstClr val="black"/>
                </a:solidFill>
              </a:endParaRPr>
            </a:p>
          </p:txBody>
        </p:sp>
      </p:grpSp>
      <p:grpSp>
        <p:nvGrpSpPr>
          <p:cNvPr id="3" name="淘宝店chenying0907 27"/>
          <p:cNvGrpSpPr/>
          <p:nvPr/>
        </p:nvGrpSpPr>
        <p:grpSpPr>
          <a:xfrm>
            <a:off x="228601" y="3917950"/>
            <a:ext cx="966788" cy="968376"/>
            <a:chOff x="228600" y="3917950"/>
            <a:chExt cx="966788" cy="968376"/>
          </a:xfrm>
          <a:solidFill>
            <a:schemeClr val="accent3"/>
          </a:solidFill>
        </p:grpSpPr>
        <p:sp>
          <p:nvSpPr>
            <p:cNvPr id="29" name="淘宝店chenying0907 15"/>
            <p:cNvSpPr>
              <a:spLocks/>
            </p:cNvSpPr>
            <p:nvPr/>
          </p:nvSpPr>
          <p:spPr bwMode="auto">
            <a:xfrm>
              <a:off x="301625" y="3917950"/>
              <a:ext cx="19050" cy="796925"/>
            </a:xfrm>
            <a:custGeom>
              <a:avLst/>
              <a:gdLst>
                <a:gd name="T0" fmla="*/ 37 w 37"/>
                <a:gd name="T1" fmla="*/ 1488 h 1506"/>
                <a:gd name="T2" fmla="*/ 37 w 37"/>
                <a:gd name="T3" fmla="*/ 18 h 1506"/>
                <a:gd name="T4" fmla="*/ 37 w 37"/>
                <a:gd name="T5" fmla="*/ 15 h 1506"/>
                <a:gd name="T6" fmla="*/ 36 w 37"/>
                <a:gd name="T7" fmla="*/ 11 h 1506"/>
                <a:gd name="T8" fmla="*/ 34 w 37"/>
                <a:gd name="T9" fmla="*/ 9 h 1506"/>
                <a:gd name="T10" fmla="*/ 31 w 37"/>
                <a:gd name="T11" fmla="*/ 5 h 1506"/>
                <a:gd name="T12" fmla="*/ 28 w 37"/>
                <a:gd name="T13" fmla="*/ 3 h 1506"/>
                <a:gd name="T14" fmla="*/ 25 w 37"/>
                <a:gd name="T15" fmla="*/ 1 h 1506"/>
                <a:gd name="T16" fmla="*/ 22 w 37"/>
                <a:gd name="T17" fmla="*/ 0 h 1506"/>
                <a:gd name="T18" fmla="*/ 19 w 37"/>
                <a:gd name="T19" fmla="*/ 0 h 1506"/>
                <a:gd name="T20" fmla="*/ 14 w 37"/>
                <a:gd name="T21" fmla="*/ 0 h 1506"/>
                <a:gd name="T22" fmla="*/ 11 w 37"/>
                <a:gd name="T23" fmla="*/ 1 h 1506"/>
                <a:gd name="T24" fmla="*/ 8 w 37"/>
                <a:gd name="T25" fmla="*/ 3 h 1506"/>
                <a:gd name="T26" fmla="*/ 6 w 37"/>
                <a:gd name="T27" fmla="*/ 5 h 1506"/>
                <a:gd name="T28" fmla="*/ 2 w 37"/>
                <a:gd name="T29" fmla="*/ 9 h 1506"/>
                <a:gd name="T30" fmla="*/ 1 w 37"/>
                <a:gd name="T31" fmla="*/ 11 h 1506"/>
                <a:gd name="T32" fmla="*/ 0 w 37"/>
                <a:gd name="T33" fmla="*/ 15 h 1506"/>
                <a:gd name="T34" fmla="*/ 0 w 37"/>
                <a:gd name="T35" fmla="*/ 18 h 1506"/>
                <a:gd name="T36" fmla="*/ 0 w 37"/>
                <a:gd name="T37" fmla="*/ 1488 h 1506"/>
                <a:gd name="T38" fmla="*/ 0 w 37"/>
                <a:gd name="T39" fmla="*/ 1491 h 1506"/>
                <a:gd name="T40" fmla="*/ 1 w 37"/>
                <a:gd name="T41" fmla="*/ 1495 h 1506"/>
                <a:gd name="T42" fmla="*/ 2 w 37"/>
                <a:gd name="T43" fmla="*/ 1499 h 1506"/>
                <a:gd name="T44" fmla="*/ 6 w 37"/>
                <a:gd name="T45" fmla="*/ 1501 h 1506"/>
                <a:gd name="T46" fmla="*/ 8 w 37"/>
                <a:gd name="T47" fmla="*/ 1503 h 1506"/>
                <a:gd name="T48" fmla="*/ 11 w 37"/>
                <a:gd name="T49" fmla="*/ 1505 h 1506"/>
                <a:gd name="T50" fmla="*/ 14 w 37"/>
                <a:gd name="T51" fmla="*/ 1506 h 1506"/>
                <a:gd name="T52" fmla="*/ 19 w 37"/>
                <a:gd name="T53" fmla="*/ 1506 h 1506"/>
                <a:gd name="T54" fmla="*/ 22 w 37"/>
                <a:gd name="T55" fmla="*/ 1506 h 1506"/>
                <a:gd name="T56" fmla="*/ 25 w 37"/>
                <a:gd name="T57" fmla="*/ 1505 h 1506"/>
                <a:gd name="T58" fmla="*/ 28 w 37"/>
                <a:gd name="T59" fmla="*/ 1503 h 1506"/>
                <a:gd name="T60" fmla="*/ 31 w 37"/>
                <a:gd name="T61" fmla="*/ 1501 h 1506"/>
                <a:gd name="T62" fmla="*/ 34 w 37"/>
                <a:gd name="T63" fmla="*/ 1499 h 1506"/>
                <a:gd name="T64" fmla="*/ 36 w 37"/>
                <a:gd name="T65" fmla="*/ 1495 h 1506"/>
                <a:gd name="T66" fmla="*/ 37 w 37"/>
                <a:gd name="T67" fmla="*/ 1491 h 1506"/>
                <a:gd name="T68" fmla="*/ 37 w 37"/>
                <a:gd name="T69" fmla="*/ 1488 h 15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7" h="1506">
                  <a:moveTo>
                    <a:pt x="37" y="1488"/>
                  </a:moveTo>
                  <a:lnTo>
                    <a:pt x="37" y="18"/>
                  </a:lnTo>
                  <a:lnTo>
                    <a:pt x="37" y="15"/>
                  </a:lnTo>
                  <a:lnTo>
                    <a:pt x="36" y="11"/>
                  </a:lnTo>
                  <a:lnTo>
                    <a:pt x="34" y="9"/>
                  </a:lnTo>
                  <a:lnTo>
                    <a:pt x="31" y="5"/>
                  </a:lnTo>
                  <a:lnTo>
                    <a:pt x="28" y="3"/>
                  </a:lnTo>
                  <a:lnTo>
                    <a:pt x="25" y="1"/>
                  </a:lnTo>
                  <a:lnTo>
                    <a:pt x="22" y="0"/>
                  </a:lnTo>
                  <a:lnTo>
                    <a:pt x="19" y="0"/>
                  </a:lnTo>
                  <a:lnTo>
                    <a:pt x="14" y="0"/>
                  </a:lnTo>
                  <a:lnTo>
                    <a:pt x="11" y="1"/>
                  </a:lnTo>
                  <a:lnTo>
                    <a:pt x="8" y="3"/>
                  </a:lnTo>
                  <a:lnTo>
                    <a:pt x="6" y="5"/>
                  </a:lnTo>
                  <a:lnTo>
                    <a:pt x="2" y="9"/>
                  </a:lnTo>
                  <a:lnTo>
                    <a:pt x="1" y="11"/>
                  </a:lnTo>
                  <a:lnTo>
                    <a:pt x="0" y="15"/>
                  </a:lnTo>
                  <a:lnTo>
                    <a:pt x="0" y="18"/>
                  </a:lnTo>
                  <a:lnTo>
                    <a:pt x="0" y="1488"/>
                  </a:lnTo>
                  <a:lnTo>
                    <a:pt x="0" y="1491"/>
                  </a:lnTo>
                  <a:lnTo>
                    <a:pt x="1" y="1495"/>
                  </a:lnTo>
                  <a:lnTo>
                    <a:pt x="2" y="1499"/>
                  </a:lnTo>
                  <a:lnTo>
                    <a:pt x="6" y="1501"/>
                  </a:lnTo>
                  <a:lnTo>
                    <a:pt x="8" y="1503"/>
                  </a:lnTo>
                  <a:lnTo>
                    <a:pt x="11" y="1505"/>
                  </a:lnTo>
                  <a:lnTo>
                    <a:pt x="14" y="1506"/>
                  </a:lnTo>
                  <a:lnTo>
                    <a:pt x="19" y="1506"/>
                  </a:lnTo>
                  <a:lnTo>
                    <a:pt x="22" y="1506"/>
                  </a:lnTo>
                  <a:lnTo>
                    <a:pt x="25" y="1505"/>
                  </a:lnTo>
                  <a:lnTo>
                    <a:pt x="28" y="1503"/>
                  </a:lnTo>
                  <a:lnTo>
                    <a:pt x="31" y="1501"/>
                  </a:lnTo>
                  <a:lnTo>
                    <a:pt x="34" y="1499"/>
                  </a:lnTo>
                  <a:lnTo>
                    <a:pt x="36" y="1495"/>
                  </a:lnTo>
                  <a:lnTo>
                    <a:pt x="37" y="1491"/>
                  </a:lnTo>
                  <a:lnTo>
                    <a:pt x="37" y="1488"/>
                  </a:lnTo>
                  <a:close/>
                </a:path>
              </a:pathLst>
            </a:custGeom>
            <a:grpFill/>
            <a:ln>
              <a:noFill/>
            </a:ln>
          </p:spPr>
          <p:txBody>
            <a:bodyPr/>
            <a:lstStyle/>
            <a:p>
              <a:pPr>
                <a:defRPr/>
              </a:pPr>
              <a:endParaRPr lang="zh-CN" altLang="en-US" sz="1350">
                <a:solidFill>
                  <a:prstClr val="black"/>
                </a:solidFill>
              </a:endParaRPr>
            </a:p>
          </p:txBody>
        </p:sp>
        <p:sp>
          <p:nvSpPr>
            <p:cNvPr id="30" name="淘宝店chenying0907 16"/>
            <p:cNvSpPr>
              <a:spLocks/>
            </p:cNvSpPr>
            <p:nvPr/>
          </p:nvSpPr>
          <p:spPr bwMode="auto">
            <a:xfrm>
              <a:off x="228600" y="4400550"/>
              <a:ext cx="84138" cy="303213"/>
            </a:xfrm>
            <a:custGeom>
              <a:avLst/>
              <a:gdLst>
                <a:gd name="T0" fmla="*/ 66 w 159"/>
                <a:gd name="T1" fmla="*/ 478 h 574"/>
                <a:gd name="T2" fmla="*/ 82 w 159"/>
                <a:gd name="T3" fmla="*/ 449 h 574"/>
                <a:gd name="T4" fmla="*/ 54 w 159"/>
                <a:gd name="T5" fmla="*/ 422 h 574"/>
                <a:gd name="T6" fmla="*/ 21 w 159"/>
                <a:gd name="T7" fmla="*/ 385 h 574"/>
                <a:gd name="T8" fmla="*/ 2 w 159"/>
                <a:gd name="T9" fmla="*/ 336 h 574"/>
                <a:gd name="T10" fmla="*/ 1 w 159"/>
                <a:gd name="T11" fmla="*/ 281 h 574"/>
                <a:gd name="T12" fmla="*/ 15 w 159"/>
                <a:gd name="T13" fmla="*/ 239 h 574"/>
                <a:gd name="T14" fmla="*/ 71 w 159"/>
                <a:gd name="T15" fmla="*/ 168 h 574"/>
                <a:gd name="T16" fmla="*/ 111 w 159"/>
                <a:gd name="T17" fmla="*/ 105 h 574"/>
                <a:gd name="T18" fmla="*/ 111 w 159"/>
                <a:gd name="T19" fmla="*/ 60 h 574"/>
                <a:gd name="T20" fmla="*/ 94 w 159"/>
                <a:gd name="T21" fmla="*/ 36 h 574"/>
                <a:gd name="T22" fmla="*/ 69 w 159"/>
                <a:gd name="T23" fmla="*/ 32 h 574"/>
                <a:gd name="T24" fmla="*/ 53 w 159"/>
                <a:gd name="T25" fmla="*/ 38 h 574"/>
                <a:gd name="T26" fmla="*/ 48 w 159"/>
                <a:gd name="T27" fmla="*/ 51 h 574"/>
                <a:gd name="T28" fmla="*/ 52 w 159"/>
                <a:gd name="T29" fmla="*/ 65 h 574"/>
                <a:gd name="T30" fmla="*/ 64 w 159"/>
                <a:gd name="T31" fmla="*/ 74 h 574"/>
                <a:gd name="T32" fmla="*/ 77 w 159"/>
                <a:gd name="T33" fmla="*/ 77 h 574"/>
                <a:gd name="T34" fmla="*/ 82 w 159"/>
                <a:gd name="T35" fmla="*/ 95 h 574"/>
                <a:gd name="T36" fmla="*/ 71 w 159"/>
                <a:gd name="T37" fmla="*/ 105 h 574"/>
                <a:gd name="T38" fmla="*/ 47 w 159"/>
                <a:gd name="T39" fmla="*/ 100 h 574"/>
                <a:gd name="T40" fmla="*/ 25 w 159"/>
                <a:gd name="T41" fmla="*/ 79 h 574"/>
                <a:gd name="T42" fmla="*/ 16 w 159"/>
                <a:gd name="T43" fmla="*/ 52 h 574"/>
                <a:gd name="T44" fmla="*/ 24 w 159"/>
                <a:gd name="T45" fmla="*/ 24 h 574"/>
                <a:gd name="T46" fmla="*/ 55 w 159"/>
                <a:gd name="T47" fmla="*/ 2 h 574"/>
                <a:gd name="T48" fmla="*/ 90 w 159"/>
                <a:gd name="T49" fmla="*/ 2 h 574"/>
                <a:gd name="T50" fmla="*/ 121 w 159"/>
                <a:gd name="T51" fmla="*/ 20 h 574"/>
                <a:gd name="T52" fmla="*/ 142 w 159"/>
                <a:gd name="T53" fmla="*/ 51 h 574"/>
                <a:gd name="T54" fmla="*/ 146 w 159"/>
                <a:gd name="T55" fmla="*/ 99 h 574"/>
                <a:gd name="T56" fmla="*/ 128 w 159"/>
                <a:gd name="T57" fmla="*/ 145 h 574"/>
                <a:gd name="T58" fmla="*/ 70 w 159"/>
                <a:gd name="T59" fmla="*/ 215 h 574"/>
                <a:gd name="T60" fmla="*/ 42 w 159"/>
                <a:gd name="T61" fmla="*/ 256 h 574"/>
                <a:gd name="T62" fmla="*/ 30 w 159"/>
                <a:gd name="T63" fmla="*/ 309 h 574"/>
                <a:gd name="T64" fmla="*/ 47 w 159"/>
                <a:gd name="T65" fmla="*/ 367 h 574"/>
                <a:gd name="T66" fmla="*/ 89 w 159"/>
                <a:gd name="T67" fmla="*/ 410 h 574"/>
                <a:gd name="T68" fmla="*/ 126 w 159"/>
                <a:gd name="T69" fmla="*/ 424 h 574"/>
                <a:gd name="T70" fmla="*/ 143 w 159"/>
                <a:gd name="T71" fmla="*/ 426 h 574"/>
                <a:gd name="T72" fmla="*/ 153 w 159"/>
                <a:gd name="T73" fmla="*/ 430 h 574"/>
                <a:gd name="T74" fmla="*/ 158 w 159"/>
                <a:gd name="T75" fmla="*/ 448 h 574"/>
                <a:gd name="T76" fmla="*/ 147 w 159"/>
                <a:gd name="T77" fmla="*/ 457 h 574"/>
                <a:gd name="T78" fmla="*/ 124 w 159"/>
                <a:gd name="T79" fmla="*/ 458 h 574"/>
                <a:gd name="T80" fmla="*/ 99 w 159"/>
                <a:gd name="T81" fmla="*/ 479 h 574"/>
                <a:gd name="T82" fmla="*/ 96 w 159"/>
                <a:gd name="T83" fmla="*/ 510 h 574"/>
                <a:gd name="T84" fmla="*/ 115 w 159"/>
                <a:gd name="T85" fmla="*/ 536 h 574"/>
                <a:gd name="T86" fmla="*/ 145 w 159"/>
                <a:gd name="T87" fmla="*/ 543 h 574"/>
                <a:gd name="T88" fmla="*/ 156 w 159"/>
                <a:gd name="T89" fmla="*/ 552 h 574"/>
                <a:gd name="T90" fmla="*/ 150 w 159"/>
                <a:gd name="T91" fmla="*/ 570 h 574"/>
                <a:gd name="T92" fmla="*/ 134 w 159"/>
                <a:gd name="T93" fmla="*/ 574 h 574"/>
                <a:gd name="T94" fmla="*/ 106 w 159"/>
                <a:gd name="T95" fmla="*/ 566 h 574"/>
                <a:gd name="T96" fmla="*/ 82 w 159"/>
                <a:gd name="T97" fmla="*/ 550 h 574"/>
                <a:gd name="T98" fmla="*/ 66 w 159"/>
                <a:gd name="T99" fmla="*/ 526 h 5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59" h="574">
                  <a:moveTo>
                    <a:pt x="62" y="505"/>
                  </a:moveTo>
                  <a:lnTo>
                    <a:pt x="63" y="495"/>
                  </a:lnTo>
                  <a:lnTo>
                    <a:pt x="64" y="486"/>
                  </a:lnTo>
                  <a:lnTo>
                    <a:pt x="66" y="478"/>
                  </a:lnTo>
                  <a:lnTo>
                    <a:pt x="68" y="470"/>
                  </a:lnTo>
                  <a:lnTo>
                    <a:pt x="72" y="462"/>
                  </a:lnTo>
                  <a:lnTo>
                    <a:pt x="77" y="456"/>
                  </a:lnTo>
                  <a:lnTo>
                    <a:pt x="82" y="449"/>
                  </a:lnTo>
                  <a:lnTo>
                    <a:pt x="89" y="444"/>
                  </a:lnTo>
                  <a:lnTo>
                    <a:pt x="77" y="438"/>
                  </a:lnTo>
                  <a:lnTo>
                    <a:pt x="65" y="431"/>
                  </a:lnTo>
                  <a:lnTo>
                    <a:pt x="54" y="422"/>
                  </a:lnTo>
                  <a:lnTo>
                    <a:pt x="45" y="415"/>
                  </a:lnTo>
                  <a:lnTo>
                    <a:pt x="36" y="405"/>
                  </a:lnTo>
                  <a:lnTo>
                    <a:pt x="28" y="396"/>
                  </a:lnTo>
                  <a:lnTo>
                    <a:pt x="21" y="385"/>
                  </a:lnTo>
                  <a:lnTo>
                    <a:pt x="15" y="373"/>
                  </a:lnTo>
                  <a:lnTo>
                    <a:pt x="10" y="361"/>
                  </a:lnTo>
                  <a:lnTo>
                    <a:pt x="5" y="349"/>
                  </a:lnTo>
                  <a:lnTo>
                    <a:pt x="2" y="336"/>
                  </a:lnTo>
                  <a:lnTo>
                    <a:pt x="0" y="323"/>
                  </a:lnTo>
                  <a:lnTo>
                    <a:pt x="0" y="309"/>
                  </a:lnTo>
                  <a:lnTo>
                    <a:pt x="0" y="295"/>
                  </a:lnTo>
                  <a:lnTo>
                    <a:pt x="1" y="281"/>
                  </a:lnTo>
                  <a:lnTo>
                    <a:pt x="4" y="267"/>
                  </a:lnTo>
                  <a:lnTo>
                    <a:pt x="8" y="257"/>
                  </a:lnTo>
                  <a:lnTo>
                    <a:pt x="11" y="249"/>
                  </a:lnTo>
                  <a:lnTo>
                    <a:pt x="15" y="239"/>
                  </a:lnTo>
                  <a:lnTo>
                    <a:pt x="21" y="230"/>
                  </a:lnTo>
                  <a:lnTo>
                    <a:pt x="31" y="214"/>
                  </a:lnTo>
                  <a:lnTo>
                    <a:pt x="44" y="198"/>
                  </a:lnTo>
                  <a:lnTo>
                    <a:pt x="71" y="168"/>
                  </a:lnTo>
                  <a:lnTo>
                    <a:pt x="96" y="136"/>
                  </a:lnTo>
                  <a:lnTo>
                    <a:pt x="103" y="126"/>
                  </a:lnTo>
                  <a:lnTo>
                    <a:pt x="108" y="116"/>
                  </a:lnTo>
                  <a:lnTo>
                    <a:pt x="111" y="105"/>
                  </a:lnTo>
                  <a:lnTo>
                    <a:pt x="115" y="93"/>
                  </a:lnTo>
                  <a:lnTo>
                    <a:pt x="115" y="82"/>
                  </a:lnTo>
                  <a:lnTo>
                    <a:pt x="115" y="70"/>
                  </a:lnTo>
                  <a:lnTo>
                    <a:pt x="111" y="60"/>
                  </a:lnTo>
                  <a:lnTo>
                    <a:pt x="107" y="49"/>
                  </a:lnTo>
                  <a:lnTo>
                    <a:pt x="104" y="44"/>
                  </a:lnTo>
                  <a:lnTo>
                    <a:pt x="98" y="39"/>
                  </a:lnTo>
                  <a:lnTo>
                    <a:pt x="94" y="36"/>
                  </a:lnTo>
                  <a:lnTo>
                    <a:pt x="88" y="34"/>
                  </a:lnTo>
                  <a:lnTo>
                    <a:pt x="82" y="32"/>
                  </a:lnTo>
                  <a:lnTo>
                    <a:pt x="76" y="32"/>
                  </a:lnTo>
                  <a:lnTo>
                    <a:pt x="69" y="32"/>
                  </a:lnTo>
                  <a:lnTo>
                    <a:pt x="64" y="32"/>
                  </a:lnTo>
                  <a:lnTo>
                    <a:pt x="59" y="34"/>
                  </a:lnTo>
                  <a:lnTo>
                    <a:pt x="55" y="35"/>
                  </a:lnTo>
                  <a:lnTo>
                    <a:pt x="53" y="38"/>
                  </a:lnTo>
                  <a:lnTo>
                    <a:pt x="51" y="40"/>
                  </a:lnTo>
                  <a:lnTo>
                    <a:pt x="50" y="45"/>
                  </a:lnTo>
                  <a:lnTo>
                    <a:pt x="49" y="48"/>
                  </a:lnTo>
                  <a:lnTo>
                    <a:pt x="48" y="51"/>
                  </a:lnTo>
                  <a:lnTo>
                    <a:pt x="49" y="55"/>
                  </a:lnTo>
                  <a:lnTo>
                    <a:pt x="49" y="59"/>
                  </a:lnTo>
                  <a:lnTo>
                    <a:pt x="51" y="62"/>
                  </a:lnTo>
                  <a:lnTo>
                    <a:pt x="52" y="65"/>
                  </a:lnTo>
                  <a:lnTo>
                    <a:pt x="54" y="68"/>
                  </a:lnTo>
                  <a:lnTo>
                    <a:pt x="57" y="70"/>
                  </a:lnTo>
                  <a:lnTo>
                    <a:pt x="61" y="73"/>
                  </a:lnTo>
                  <a:lnTo>
                    <a:pt x="64" y="74"/>
                  </a:lnTo>
                  <a:lnTo>
                    <a:pt x="68" y="74"/>
                  </a:lnTo>
                  <a:lnTo>
                    <a:pt x="71" y="74"/>
                  </a:lnTo>
                  <a:lnTo>
                    <a:pt x="75" y="75"/>
                  </a:lnTo>
                  <a:lnTo>
                    <a:pt x="77" y="77"/>
                  </a:lnTo>
                  <a:lnTo>
                    <a:pt x="79" y="79"/>
                  </a:lnTo>
                  <a:lnTo>
                    <a:pt x="82" y="83"/>
                  </a:lnTo>
                  <a:lnTo>
                    <a:pt x="82" y="89"/>
                  </a:lnTo>
                  <a:lnTo>
                    <a:pt x="82" y="95"/>
                  </a:lnTo>
                  <a:lnTo>
                    <a:pt x="79" y="100"/>
                  </a:lnTo>
                  <a:lnTo>
                    <a:pt x="77" y="102"/>
                  </a:lnTo>
                  <a:lnTo>
                    <a:pt x="75" y="104"/>
                  </a:lnTo>
                  <a:lnTo>
                    <a:pt x="71" y="105"/>
                  </a:lnTo>
                  <a:lnTo>
                    <a:pt x="68" y="105"/>
                  </a:lnTo>
                  <a:lnTo>
                    <a:pt x="61" y="104"/>
                  </a:lnTo>
                  <a:lnTo>
                    <a:pt x="53" y="103"/>
                  </a:lnTo>
                  <a:lnTo>
                    <a:pt x="47" y="100"/>
                  </a:lnTo>
                  <a:lnTo>
                    <a:pt x="40" y="95"/>
                  </a:lnTo>
                  <a:lnTo>
                    <a:pt x="35" y="91"/>
                  </a:lnTo>
                  <a:lnTo>
                    <a:pt x="29" y="86"/>
                  </a:lnTo>
                  <a:lnTo>
                    <a:pt x="25" y="79"/>
                  </a:lnTo>
                  <a:lnTo>
                    <a:pt x="22" y="73"/>
                  </a:lnTo>
                  <a:lnTo>
                    <a:pt x="18" y="66"/>
                  </a:lnTo>
                  <a:lnTo>
                    <a:pt x="17" y="59"/>
                  </a:lnTo>
                  <a:lnTo>
                    <a:pt x="16" y="52"/>
                  </a:lnTo>
                  <a:lnTo>
                    <a:pt x="16" y="45"/>
                  </a:lnTo>
                  <a:lnTo>
                    <a:pt x="17" y="37"/>
                  </a:lnTo>
                  <a:lnTo>
                    <a:pt x="21" y="31"/>
                  </a:lnTo>
                  <a:lnTo>
                    <a:pt x="24" y="24"/>
                  </a:lnTo>
                  <a:lnTo>
                    <a:pt x="29" y="19"/>
                  </a:lnTo>
                  <a:lnTo>
                    <a:pt x="38" y="11"/>
                  </a:lnTo>
                  <a:lnTo>
                    <a:pt x="47" y="7"/>
                  </a:lnTo>
                  <a:lnTo>
                    <a:pt x="55" y="2"/>
                  </a:lnTo>
                  <a:lnTo>
                    <a:pt x="64" y="0"/>
                  </a:lnTo>
                  <a:lnTo>
                    <a:pt x="72" y="0"/>
                  </a:lnTo>
                  <a:lnTo>
                    <a:pt x="81" y="0"/>
                  </a:lnTo>
                  <a:lnTo>
                    <a:pt x="90" y="2"/>
                  </a:lnTo>
                  <a:lnTo>
                    <a:pt x="98" y="5"/>
                  </a:lnTo>
                  <a:lnTo>
                    <a:pt x="106" y="9"/>
                  </a:lnTo>
                  <a:lnTo>
                    <a:pt x="113" y="14"/>
                  </a:lnTo>
                  <a:lnTo>
                    <a:pt x="121" y="20"/>
                  </a:lnTo>
                  <a:lnTo>
                    <a:pt x="126" y="26"/>
                  </a:lnTo>
                  <a:lnTo>
                    <a:pt x="133" y="34"/>
                  </a:lnTo>
                  <a:lnTo>
                    <a:pt x="137" y="42"/>
                  </a:lnTo>
                  <a:lnTo>
                    <a:pt x="142" y="51"/>
                  </a:lnTo>
                  <a:lnTo>
                    <a:pt x="144" y="61"/>
                  </a:lnTo>
                  <a:lnTo>
                    <a:pt x="147" y="74"/>
                  </a:lnTo>
                  <a:lnTo>
                    <a:pt x="147" y="87"/>
                  </a:lnTo>
                  <a:lnTo>
                    <a:pt x="146" y="99"/>
                  </a:lnTo>
                  <a:lnTo>
                    <a:pt x="143" y="110"/>
                  </a:lnTo>
                  <a:lnTo>
                    <a:pt x="139" y="122"/>
                  </a:lnTo>
                  <a:lnTo>
                    <a:pt x="134" y="134"/>
                  </a:lnTo>
                  <a:lnTo>
                    <a:pt x="128" y="145"/>
                  </a:lnTo>
                  <a:lnTo>
                    <a:pt x="120" y="156"/>
                  </a:lnTo>
                  <a:lnTo>
                    <a:pt x="105" y="176"/>
                  </a:lnTo>
                  <a:lnTo>
                    <a:pt x="88" y="196"/>
                  </a:lnTo>
                  <a:lnTo>
                    <a:pt x="70" y="215"/>
                  </a:lnTo>
                  <a:lnTo>
                    <a:pt x="55" y="235"/>
                  </a:lnTo>
                  <a:lnTo>
                    <a:pt x="51" y="241"/>
                  </a:lnTo>
                  <a:lnTo>
                    <a:pt x="47" y="249"/>
                  </a:lnTo>
                  <a:lnTo>
                    <a:pt x="42" y="256"/>
                  </a:lnTo>
                  <a:lnTo>
                    <a:pt x="39" y="264"/>
                  </a:lnTo>
                  <a:lnTo>
                    <a:pt x="35" y="279"/>
                  </a:lnTo>
                  <a:lnTo>
                    <a:pt x="31" y="294"/>
                  </a:lnTo>
                  <a:lnTo>
                    <a:pt x="30" y="309"/>
                  </a:lnTo>
                  <a:lnTo>
                    <a:pt x="32" y="324"/>
                  </a:lnTo>
                  <a:lnTo>
                    <a:pt x="36" y="339"/>
                  </a:lnTo>
                  <a:lnTo>
                    <a:pt x="40" y="353"/>
                  </a:lnTo>
                  <a:lnTo>
                    <a:pt x="47" y="367"/>
                  </a:lnTo>
                  <a:lnTo>
                    <a:pt x="55" y="379"/>
                  </a:lnTo>
                  <a:lnTo>
                    <a:pt x="65" y="391"/>
                  </a:lnTo>
                  <a:lnTo>
                    <a:pt x="77" y="401"/>
                  </a:lnTo>
                  <a:lnTo>
                    <a:pt x="89" y="410"/>
                  </a:lnTo>
                  <a:lnTo>
                    <a:pt x="103" y="417"/>
                  </a:lnTo>
                  <a:lnTo>
                    <a:pt x="110" y="419"/>
                  </a:lnTo>
                  <a:lnTo>
                    <a:pt x="119" y="422"/>
                  </a:lnTo>
                  <a:lnTo>
                    <a:pt x="126" y="424"/>
                  </a:lnTo>
                  <a:lnTo>
                    <a:pt x="135" y="426"/>
                  </a:lnTo>
                  <a:lnTo>
                    <a:pt x="137" y="425"/>
                  </a:lnTo>
                  <a:lnTo>
                    <a:pt x="138" y="425"/>
                  </a:lnTo>
                  <a:lnTo>
                    <a:pt x="143" y="426"/>
                  </a:lnTo>
                  <a:lnTo>
                    <a:pt x="146" y="427"/>
                  </a:lnTo>
                  <a:lnTo>
                    <a:pt x="149" y="427"/>
                  </a:lnTo>
                  <a:lnTo>
                    <a:pt x="151" y="429"/>
                  </a:lnTo>
                  <a:lnTo>
                    <a:pt x="153" y="430"/>
                  </a:lnTo>
                  <a:lnTo>
                    <a:pt x="156" y="432"/>
                  </a:lnTo>
                  <a:lnTo>
                    <a:pt x="158" y="438"/>
                  </a:lnTo>
                  <a:lnTo>
                    <a:pt x="159" y="443"/>
                  </a:lnTo>
                  <a:lnTo>
                    <a:pt x="158" y="448"/>
                  </a:lnTo>
                  <a:lnTo>
                    <a:pt x="155" y="453"/>
                  </a:lnTo>
                  <a:lnTo>
                    <a:pt x="152" y="455"/>
                  </a:lnTo>
                  <a:lnTo>
                    <a:pt x="150" y="456"/>
                  </a:lnTo>
                  <a:lnTo>
                    <a:pt x="147" y="457"/>
                  </a:lnTo>
                  <a:lnTo>
                    <a:pt x="144" y="457"/>
                  </a:lnTo>
                  <a:lnTo>
                    <a:pt x="139" y="457"/>
                  </a:lnTo>
                  <a:lnTo>
                    <a:pt x="135" y="456"/>
                  </a:lnTo>
                  <a:lnTo>
                    <a:pt x="124" y="458"/>
                  </a:lnTo>
                  <a:lnTo>
                    <a:pt x="117" y="461"/>
                  </a:lnTo>
                  <a:lnTo>
                    <a:pt x="109" y="466"/>
                  </a:lnTo>
                  <a:lnTo>
                    <a:pt x="104" y="472"/>
                  </a:lnTo>
                  <a:lnTo>
                    <a:pt x="99" y="479"/>
                  </a:lnTo>
                  <a:lnTo>
                    <a:pt x="96" y="486"/>
                  </a:lnTo>
                  <a:lnTo>
                    <a:pt x="95" y="494"/>
                  </a:lnTo>
                  <a:lnTo>
                    <a:pt x="95" y="502"/>
                  </a:lnTo>
                  <a:lnTo>
                    <a:pt x="96" y="510"/>
                  </a:lnTo>
                  <a:lnTo>
                    <a:pt x="98" y="518"/>
                  </a:lnTo>
                  <a:lnTo>
                    <a:pt x="103" y="525"/>
                  </a:lnTo>
                  <a:lnTo>
                    <a:pt x="108" y="530"/>
                  </a:lnTo>
                  <a:lnTo>
                    <a:pt x="115" y="536"/>
                  </a:lnTo>
                  <a:lnTo>
                    <a:pt x="122" y="540"/>
                  </a:lnTo>
                  <a:lnTo>
                    <a:pt x="131" y="542"/>
                  </a:lnTo>
                  <a:lnTo>
                    <a:pt x="142" y="542"/>
                  </a:lnTo>
                  <a:lnTo>
                    <a:pt x="145" y="543"/>
                  </a:lnTo>
                  <a:lnTo>
                    <a:pt x="148" y="543"/>
                  </a:lnTo>
                  <a:lnTo>
                    <a:pt x="151" y="546"/>
                  </a:lnTo>
                  <a:lnTo>
                    <a:pt x="152" y="547"/>
                  </a:lnTo>
                  <a:lnTo>
                    <a:pt x="156" y="552"/>
                  </a:lnTo>
                  <a:lnTo>
                    <a:pt x="157" y="557"/>
                  </a:lnTo>
                  <a:lnTo>
                    <a:pt x="156" y="563"/>
                  </a:lnTo>
                  <a:lnTo>
                    <a:pt x="152" y="568"/>
                  </a:lnTo>
                  <a:lnTo>
                    <a:pt x="150" y="570"/>
                  </a:lnTo>
                  <a:lnTo>
                    <a:pt x="148" y="573"/>
                  </a:lnTo>
                  <a:lnTo>
                    <a:pt x="145" y="574"/>
                  </a:lnTo>
                  <a:lnTo>
                    <a:pt x="142" y="574"/>
                  </a:lnTo>
                  <a:lnTo>
                    <a:pt x="134" y="574"/>
                  </a:lnTo>
                  <a:lnTo>
                    <a:pt x="126" y="573"/>
                  </a:lnTo>
                  <a:lnTo>
                    <a:pt x="120" y="572"/>
                  </a:lnTo>
                  <a:lnTo>
                    <a:pt x="112" y="569"/>
                  </a:lnTo>
                  <a:lnTo>
                    <a:pt x="106" y="566"/>
                  </a:lnTo>
                  <a:lnTo>
                    <a:pt x="99" y="563"/>
                  </a:lnTo>
                  <a:lnTo>
                    <a:pt x="93" y="560"/>
                  </a:lnTo>
                  <a:lnTo>
                    <a:pt x="88" y="555"/>
                  </a:lnTo>
                  <a:lnTo>
                    <a:pt x="82" y="550"/>
                  </a:lnTo>
                  <a:lnTo>
                    <a:pt x="77" y="546"/>
                  </a:lnTo>
                  <a:lnTo>
                    <a:pt x="74" y="539"/>
                  </a:lnTo>
                  <a:lnTo>
                    <a:pt x="69" y="533"/>
                  </a:lnTo>
                  <a:lnTo>
                    <a:pt x="66" y="526"/>
                  </a:lnTo>
                  <a:lnTo>
                    <a:pt x="64" y="520"/>
                  </a:lnTo>
                  <a:lnTo>
                    <a:pt x="63" y="512"/>
                  </a:lnTo>
                  <a:lnTo>
                    <a:pt x="62" y="505"/>
                  </a:lnTo>
                  <a:close/>
                </a:path>
              </a:pathLst>
            </a:custGeom>
            <a:grpFill/>
            <a:ln>
              <a:noFill/>
            </a:ln>
          </p:spPr>
          <p:txBody>
            <a:bodyPr/>
            <a:lstStyle/>
            <a:p>
              <a:pPr>
                <a:defRPr/>
              </a:pPr>
              <a:endParaRPr lang="zh-CN" altLang="en-US" sz="1350">
                <a:solidFill>
                  <a:prstClr val="black"/>
                </a:solidFill>
              </a:endParaRPr>
            </a:p>
          </p:txBody>
        </p:sp>
        <p:sp>
          <p:nvSpPr>
            <p:cNvPr id="31" name="淘宝店chenying0907 17"/>
            <p:cNvSpPr>
              <a:spLocks/>
            </p:cNvSpPr>
            <p:nvPr/>
          </p:nvSpPr>
          <p:spPr bwMode="auto">
            <a:xfrm>
              <a:off x="312738" y="4400550"/>
              <a:ext cx="84138" cy="303213"/>
            </a:xfrm>
            <a:custGeom>
              <a:avLst/>
              <a:gdLst>
                <a:gd name="T0" fmla="*/ 93 w 159"/>
                <a:gd name="T1" fmla="*/ 478 h 574"/>
                <a:gd name="T2" fmla="*/ 77 w 159"/>
                <a:gd name="T3" fmla="*/ 449 h 574"/>
                <a:gd name="T4" fmla="*/ 105 w 159"/>
                <a:gd name="T5" fmla="*/ 422 h 574"/>
                <a:gd name="T6" fmla="*/ 138 w 159"/>
                <a:gd name="T7" fmla="*/ 385 h 574"/>
                <a:gd name="T8" fmla="*/ 156 w 159"/>
                <a:gd name="T9" fmla="*/ 336 h 574"/>
                <a:gd name="T10" fmla="*/ 158 w 159"/>
                <a:gd name="T11" fmla="*/ 281 h 574"/>
                <a:gd name="T12" fmla="*/ 143 w 159"/>
                <a:gd name="T13" fmla="*/ 239 h 574"/>
                <a:gd name="T14" fmla="*/ 87 w 159"/>
                <a:gd name="T15" fmla="*/ 168 h 574"/>
                <a:gd name="T16" fmla="*/ 47 w 159"/>
                <a:gd name="T17" fmla="*/ 105 h 574"/>
                <a:gd name="T18" fmla="*/ 47 w 159"/>
                <a:gd name="T19" fmla="*/ 60 h 574"/>
                <a:gd name="T20" fmla="*/ 65 w 159"/>
                <a:gd name="T21" fmla="*/ 36 h 574"/>
                <a:gd name="T22" fmla="*/ 89 w 159"/>
                <a:gd name="T23" fmla="*/ 32 h 574"/>
                <a:gd name="T24" fmla="*/ 106 w 159"/>
                <a:gd name="T25" fmla="*/ 38 h 574"/>
                <a:gd name="T26" fmla="*/ 111 w 159"/>
                <a:gd name="T27" fmla="*/ 51 h 574"/>
                <a:gd name="T28" fmla="*/ 107 w 159"/>
                <a:gd name="T29" fmla="*/ 65 h 574"/>
                <a:gd name="T30" fmla="*/ 95 w 159"/>
                <a:gd name="T31" fmla="*/ 74 h 574"/>
                <a:gd name="T32" fmla="*/ 82 w 159"/>
                <a:gd name="T33" fmla="*/ 77 h 574"/>
                <a:gd name="T34" fmla="*/ 77 w 159"/>
                <a:gd name="T35" fmla="*/ 95 h 574"/>
                <a:gd name="T36" fmla="*/ 87 w 159"/>
                <a:gd name="T37" fmla="*/ 105 h 574"/>
                <a:gd name="T38" fmla="*/ 112 w 159"/>
                <a:gd name="T39" fmla="*/ 100 h 574"/>
                <a:gd name="T40" fmla="*/ 134 w 159"/>
                <a:gd name="T41" fmla="*/ 79 h 574"/>
                <a:gd name="T42" fmla="*/ 142 w 159"/>
                <a:gd name="T43" fmla="*/ 52 h 574"/>
                <a:gd name="T44" fmla="*/ 135 w 159"/>
                <a:gd name="T45" fmla="*/ 24 h 574"/>
                <a:gd name="T46" fmla="*/ 104 w 159"/>
                <a:gd name="T47" fmla="*/ 2 h 574"/>
                <a:gd name="T48" fmla="*/ 69 w 159"/>
                <a:gd name="T49" fmla="*/ 2 h 574"/>
                <a:gd name="T50" fmla="*/ 39 w 159"/>
                <a:gd name="T51" fmla="*/ 20 h 574"/>
                <a:gd name="T52" fmla="*/ 17 w 159"/>
                <a:gd name="T53" fmla="*/ 51 h 574"/>
                <a:gd name="T54" fmla="*/ 13 w 159"/>
                <a:gd name="T55" fmla="*/ 99 h 574"/>
                <a:gd name="T56" fmla="*/ 31 w 159"/>
                <a:gd name="T57" fmla="*/ 145 h 574"/>
                <a:gd name="T58" fmla="*/ 88 w 159"/>
                <a:gd name="T59" fmla="*/ 215 h 574"/>
                <a:gd name="T60" fmla="*/ 116 w 159"/>
                <a:gd name="T61" fmla="*/ 256 h 574"/>
                <a:gd name="T62" fmla="*/ 128 w 159"/>
                <a:gd name="T63" fmla="*/ 309 h 574"/>
                <a:gd name="T64" fmla="*/ 112 w 159"/>
                <a:gd name="T65" fmla="*/ 367 h 574"/>
                <a:gd name="T66" fmla="*/ 70 w 159"/>
                <a:gd name="T67" fmla="*/ 410 h 574"/>
                <a:gd name="T68" fmla="*/ 32 w 159"/>
                <a:gd name="T69" fmla="*/ 424 h 574"/>
                <a:gd name="T70" fmla="*/ 16 w 159"/>
                <a:gd name="T71" fmla="*/ 426 h 574"/>
                <a:gd name="T72" fmla="*/ 5 w 159"/>
                <a:gd name="T73" fmla="*/ 430 h 574"/>
                <a:gd name="T74" fmla="*/ 1 w 159"/>
                <a:gd name="T75" fmla="*/ 448 h 574"/>
                <a:gd name="T76" fmla="*/ 12 w 159"/>
                <a:gd name="T77" fmla="*/ 457 h 574"/>
                <a:gd name="T78" fmla="*/ 34 w 159"/>
                <a:gd name="T79" fmla="*/ 458 h 574"/>
                <a:gd name="T80" fmla="*/ 59 w 159"/>
                <a:gd name="T81" fmla="*/ 479 h 574"/>
                <a:gd name="T82" fmla="*/ 62 w 159"/>
                <a:gd name="T83" fmla="*/ 510 h 574"/>
                <a:gd name="T84" fmla="*/ 44 w 159"/>
                <a:gd name="T85" fmla="*/ 536 h 574"/>
                <a:gd name="T86" fmla="*/ 14 w 159"/>
                <a:gd name="T87" fmla="*/ 543 h 574"/>
                <a:gd name="T88" fmla="*/ 3 w 159"/>
                <a:gd name="T89" fmla="*/ 552 h 574"/>
                <a:gd name="T90" fmla="*/ 8 w 159"/>
                <a:gd name="T91" fmla="*/ 570 h 574"/>
                <a:gd name="T92" fmla="*/ 25 w 159"/>
                <a:gd name="T93" fmla="*/ 574 h 574"/>
                <a:gd name="T94" fmla="*/ 53 w 159"/>
                <a:gd name="T95" fmla="*/ 566 h 574"/>
                <a:gd name="T96" fmla="*/ 77 w 159"/>
                <a:gd name="T97" fmla="*/ 550 h 574"/>
                <a:gd name="T98" fmla="*/ 93 w 159"/>
                <a:gd name="T99" fmla="*/ 526 h 5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59" h="574">
                  <a:moveTo>
                    <a:pt x="97" y="505"/>
                  </a:moveTo>
                  <a:lnTo>
                    <a:pt x="96" y="495"/>
                  </a:lnTo>
                  <a:lnTo>
                    <a:pt x="95" y="486"/>
                  </a:lnTo>
                  <a:lnTo>
                    <a:pt x="93" y="478"/>
                  </a:lnTo>
                  <a:lnTo>
                    <a:pt x="91" y="470"/>
                  </a:lnTo>
                  <a:lnTo>
                    <a:pt x="86" y="462"/>
                  </a:lnTo>
                  <a:lnTo>
                    <a:pt x="82" y="456"/>
                  </a:lnTo>
                  <a:lnTo>
                    <a:pt x="77" y="449"/>
                  </a:lnTo>
                  <a:lnTo>
                    <a:pt x="71" y="444"/>
                  </a:lnTo>
                  <a:lnTo>
                    <a:pt x="83" y="438"/>
                  </a:lnTo>
                  <a:lnTo>
                    <a:pt x="94" y="431"/>
                  </a:lnTo>
                  <a:lnTo>
                    <a:pt x="105" y="422"/>
                  </a:lnTo>
                  <a:lnTo>
                    <a:pt x="114" y="415"/>
                  </a:lnTo>
                  <a:lnTo>
                    <a:pt x="123" y="405"/>
                  </a:lnTo>
                  <a:lnTo>
                    <a:pt x="131" y="396"/>
                  </a:lnTo>
                  <a:lnTo>
                    <a:pt x="138" y="385"/>
                  </a:lnTo>
                  <a:lnTo>
                    <a:pt x="143" y="373"/>
                  </a:lnTo>
                  <a:lnTo>
                    <a:pt x="149" y="361"/>
                  </a:lnTo>
                  <a:lnTo>
                    <a:pt x="153" y="349"/>
                  </a:lnTo>
                  <a:lnTo>
                    <a:pt x="156" y="336"/>
                  </a:lnTo>
                  <a:lnTo>
                    <a:pt x="159" y="323"/>
                  </a:lnTo>
                  <a:lnTo>
                    <a:pt x="159" y="309"/>
                  </a:lnTo>
                  <a:lnTo>
                    <a:pt x="159" y="295"/>
                  </a:lnTo>
                  <a:lnTo>
                    <a:pt x="158" y="281"/>
                  </a:lnTo>
                  <a:lnTo>
                    <a:pt x="154" y="267"/>
                  </a:lnTo>
                  <a:lnTo>
                    <a:pt x="151" y="257"/>
                  </a:lnTo>
                  <a:lnTo>
                    <a:pt x="148" y="249"/>
                  </a:lnTo>
                  <a:lnTo>
                    <a:pt x="143" y="239"/>
                  </a:lnTo>
                  <a:lnTo>
                    <a:pt x="138" y="230"/>
                  </a:lnTo>
                  <a:lnTo>
                    <a:pt x="127" y="214"/>
                  </a:lnTo>
                  <a:lnTo>
                    <a:pt x="114" y="198"/>
                  </a:lnTo>
                  <a:lnTo>
                    <a:pt x="87" y="168"/>
                  </a:lnTo>
                  <a:lnTo>
                    <a:pt x="62" y="136"/>
                  </a:lnTo>
                  <a:lnTo>
                    <a:pt x="56" y="126"/>
                  </a:lnTo>
                  <a:lnTo>
                    <a:pt x="51" y="116"/>
                  </a:lnTo>
                  <a:lnTo>
                    <a:pt x="47" y="105"/>
                  </a:lnTo>
                  <a:lnTo>
                    <a:pt x="44" y="93"/>
                  </a:lnTo>
                  <a:lnTo>
                    <a:pt x="44" y="82"/>
                  </a:lnTo>
                  <a:lnTo>
                    <a:pt x="44" y="70"/>
                  </a:lnTo>
                  <a:lnTo>
                    <a:pt x="47" y="60"/>
                  </a:lnTo>
                  <a:lnTo>
                    <a:pt x="52" y="49"/>
                  </a:lnTo>
                  <a:lnTo>
                    <a:pt x="55" y="44"/>
                  </a:lnTo>
                  <a:lnTo>
                    <a:pt x="60" y="39"/>
                  </a:lnTo>
                  <a:lnTo>
                    <a:pt x="65" y="36"/>
                  </a:lnTo>
                  <a:lnTo>
                    <a:pt x="71" y="34"/>
                  </a:lnTo>
                  <a:lnTo>
                    <a:pt x="77" y="32"/>
                  </a:lnTo>
                  <a:lnTo>
                    <a:pt x="83" y="32"/>
                  </a:lnTo>
                  <a:lnTo>
                    <a:pt x="89" y="32"/>
                  </a:lnTo>
                  <a:lnTo>
                    <a:pt x="96" y="32"/>
                  </a:lnTo>
                  <a:lnTo>
                    <a:pt x="99" y="34"/>
                  </a:lnTo>
                  <a:lnTo>
                    <a:pt x="104" y="35"/>
                  </a:lnTo>
                  <a:lnTo>
                    <a:pt x="106" y="38"/>
                  </a:lnTo>
                  <a:lnTo>
                    <a:pt x="108" y="40"/>
                  </a:lnTo>
                  <a:lnTo>
                    <a:pt x="110" y="45"/>
                  </a:lnTo>
                  <a:lnTo>
                    <a:pt x="110" y="48"/>
                  </a:lnTo>
                  <a:lnTo>
                    <a:pt x="111" y="51"/>
                  </a:lnTo>
                  <a:lnTo>
                    <a:pt x="110" y="55"/>
                  </a:lnTo>
                  <a:lnTo>
                    <a:pt x="110" y="59"/>
                  </a:lnTo>
                  <a:lnTo>
                    <a:pt x="108" y="62"/>
                  </a:lnTo>
                  <a:lnTo>
                    <a:pt x="107" y="65"/>
                  </a:lnTo>
                  <a:lnTo>
                    <a:pt x="105" y="68"/>
                  </a:lnTo>
                  <a:lnTo>
                    <a:pt x="101" y="70"/>
                  </a:lnTo>
                  <a:lnTo>
                    <a:pt x="98" y="73"/>
                  </a:lnTo>
                  <a:lnTo>
                    <a:pt x="95" y="74"/>
                  </a:lnTo>
                  <a:lnTo>
                    <a:pt x="91" y="74"/>
                  </a:lnTo>
                  <a:lnTo>
                    <a:pt x="87" y="74"/>
                  </a:lnTo>
                  <a:lnTo>
                    <a:pt x="84" y="75"/>
                  </a:lnTo>
                  <a:lnTo>
                    <a:pt x="82" y="77"/>
                  </a:lnTo>
                  <a:lnTo>
                    <a:pt x="80" y="79"/>
                  </a:lnTo>
                  <a:lnTo>
                    <a:pt x="77" y="83"/>
                  </a:lnTo>
                  <a:lnTo>
                    <a:pt x="77" y="89"/>
                  </a:lnTo>
                  <a:lnTo>
                    <a:pt x="77" y="95"/>
                  </a:lnTo>
                  <a:lnTo>
                    <a:pt x="80" y="100"/>
                  </a:lnTo>
                  <a:lnTo>
                    <a:pt x="82" y="102"/>
                  </a:lnTo>
                  <a:lnTo>
                    <a:pt x="84" y="104"/>
                  </a:lnTo>
                  <a:lnTo>
                    <a:pt x="87" y="105"/>
                  </a:lnTo>
                  <a:lnTo>
                    <a:pt x="91" y="105"/>
                  </a:lnTo>
                  <a:lnTo>
                    <a:pt x="98" y="104"/>
                  </a:lnTo>
                  <a:lnTo>
                    <a:pt x="106" y="103"/>
                  </a:lnTo>
                  <a:lnTo>
                    <a:pt x="112" y="100"/>
                  </a:lnTo>
                  <a:lnTo>
                    <a:pt x="119" y="95"/>
                  </a:lnTo>
                  <a:lnTo>
                    <a:pt x="124" y="91"/>
                  </a:lnTo>
                  <a:lnTo>
                    <a:pt x="129" y="86"/>
                  </a:lnTo>
                  <a:lnTo>
                    <a:pt x="134" y="79"/>
                  </a:lnTo>
                  <a:lnTo>
                    <a:pt x="137" y="73"/>
                  </a:lnTo>
                  <a:lnTo>
                    <a:pt x="140" y="66"/>
                  </a:lnTo>
                  <a:lnTo>
                    <a:pt x="141" y="59"/>
                  </a:lnTo>
                  <a:lnTo>
                    <a:pt x="142" y="52"/>
                  </a:lnTo>
                  <a:lnTo>
                    <a:pt x="142" y="45"/>
                  </a:lnTo>
                  <a:lnTo>
                    <a:pt x="141" y="37"/>
                  </a:lnTo>
                  <a:lnTo>
                    <a:pt x="138" y="31"/>
                  </a:lnTo>
                  <a:lnTo>
                    <a:pt x="135" y="24"/>
                  </a:lnTo>
                  <a:lnTo>
                    <a:pt x="129" y="19"/>
                  </a:lnTo>
                  <a:lnTo>
                    <a:pt x="121" y="11"/>
                  </a:lnTo>
                  <a:lnTo>
                    <a:pt x="112" y="7"/>
                  </a:lnTo>
                  <a:lnTo>
                    <a:pt x="104" y="2"/>
                  </a:lnTo>
                  <a:lnTo>
                    <a:pt x="95" y="0"/>
                  </a:lnTo>
                  <a:lnTo>
                    <a:pt x="86" y="0"/>
                  </a:lnTo>
                  <a:lnTo>
                    <a:pt x="78" y="0"/>
                  </a:lnTo>
                  <a:lnTo>
                    <a:pt x="69" y="2"/>
                  </a:lnTo>
                  <a:lnTo>
                    <a:pt x="60" y="5"/>
                  </a:lnTo>
                  <a:lnTo>
                    <a:pt x="53" y="9"/>
                  </a:lnTo>
                  <a:lnTo>
                    <a:pt x="45" y="14"/>
                  </a:lnTo>
                  <a:lnTo>
                    <a:pt x="39" y="20"/>
                  </a:lnTo>
                  <a:lnTo>
                    <a:pt x="32" y="26"/>
                  </a:lnTo>
                  <a:lnTo>
                    <a:pt x="26" y="34"/>
                  </a:lnTo>
                  <a:lnTo>
                    <a:pt x="21" y="42"/>
                  </a:lnTo>
                  <a:lnTo>
                    <a:pt x="17" y="51"/>
                  </a:lnTo>
                  <a:lnTo>
                    <a:pt x="15" y="61"/>
                  </a:lnTo>
                  <a:lnTo>
                    <a:pt x="12" y="74"/>
                  </a:lnTo>
                  <a:lnTo>
                    <a:pt x="12" y="87"/>
                  </a:lnTo>
                  <a:lnTo>
                    <a:pt x="13" y="99"/>
                  </a:lnTo>
                  <a:lnTo>
                    <a:pt x="16" y="110"/>
                  </a:lnTo>
                  <a:lnTo>
                    <a:pt x="19" y="122"/>
                  </a:lnTo>
                  <a:lnTo>
                    <a:pt x="25" y="134"/>
                  </a:lnTo>
                  <a:lnTo>
                    <a:pt x="31" y="145"/>
                  </a:lnTo>
                  <a:lnTo>
                    <a:pt x="39" y="156"/>
                  </a:lnTo>
                  <a:lnTo>
                    <a:pt x="54" y="176"/>
                  </a:lnTo>
                  <a:lnTo>
                    <a:pt x="71" y="196"/>
                  </a:lnTo>
                  <a:lnTo>
                    <a:pt x="88" y="215"/>
                  </a:lnTo>
                  <a:lnTo>
                    <a:pt x="104" y="235"/>
                  </a:lnTo>
                  <a:lnTo>
                    <a:pt x="108" y="241"/>
                  </a:lnTo>
                  <a:lnTo>
                    <a:pt x="112" y="249"/>
                  </a:lnTo>
                  <a:lnTo>
                    <a:pt x="116" y="256"/>
                  </a:lnTo>
                  <a:lnTo>
                    <a:pt x="120" y="264"/>
                  </a:lnTo>
                  <a:lnTo>
                    <a:pt x="124" y="279"/>
                  </a:lnTo>
                  <a:lnTo>
                    <a:pt x="127" y="294"/>
                  </a:lnTo>
                  <a:lnTo>
                    <a:pt x="128" y="309"/>
                  </a:lnTo>
                  <a:lnTo>
                    <a:pt x="126" y="324"/>
                  </a:lnTo>
                  <a:lnTo>
                    <a:pt x="124" y="339"/>
                  </a:lnTo>
                  <a:lnTo>
                    <a:pt x="119" y="353"/>
                  </a:lnTo>
                  <a:lnTo>
                    <a:pt x="112" y="367"/>
                  </a:lnTo>
                  <a:lnTo>
                    <a:pt x="104" y="379"/>
                  </a:lnTo>
                  <a:lnTo>
                    <a:pt x="94" y="391"/>
                  </a:lnTo>
                  <a:lnTo>
                    <a:pt x="82" y="401"/>
                  </a:lnTo>
                  <a:lnTo>
                    <a:pt x="70" y="410"/>
                  </a:lnTo>
                  <a:lnTo>
                    <a:pt x="56" y="417"/>
                  </a:lnTo>
                  <a:lnTo>
                    <a:pt x="48" y="419"/>
                  </a:lnTo>
                  <a:lnTo>
                    <a:pt x="40" y="422"/>
                  </a:lnTo>
                  <a:lnTo>
                    <a:pt x="32" y="424"/>
                  </a:lnTo>
                  <a:lnTo>
                    <a:pt x="24" y="426"/>
                  </a:lnTo>
                  <a:lnTo>
                    <a:pt x="21" y="425"/>
                  </a:lnTo>
                  <a:lnTo>
                    <a:pt x="20" y="425"/>
                  </a:lnTo>
                  <a:lnTo>
                    <a:pt x="16" y="426"/>
                  </a:lnTo>
                  <a:lnTo>
                    <a:pt x="13" y="427"/>
                  </a:lnTo>
                  <a:lnTo>
                    <a:pt x="10" y="427"/>
                  </a:lnTo>
                  <a:lnTo>
                    <a:pt x="7" y="429"/>
                  </a:lnTo>
                  <a:lnTo>
                    <a:pt x="5" y="430"/>
                  </a:lnTo>
                  <a:lnTo>
                    <a:pt x="3" y="432"/>
                  </a:lnTo>
                  <a:lnTo>
                    <a:pt x="1" y="438"/>
                  </a:lnTo>
                  <a:lnTo>
                    <a:pt x="0" y="443"/>
                  </a:lnTo>
                  <a:lnTo>
                    <a:pt x="1" y="448"/>
                  </a:lnTo>
                  <a:lnTo>
                    <a:pt x="4" y="453"/>
                  </a:lnTo>
                  <a:lnTo>
                    <a:pt x="6" y="455"/>
                  </a:lnTo>
                  <a:lnTo>
                    <a:pt x="8" y="456"/>
                  </a:lnTo>
                  <a:lnTo>
                    <a:pt x="12" y="457"/>
                  </a:lnTo>
                  <a:lnTo>
                    <a:pt x="15" y="457"/>
                  </a:lnTo>
                  <a:lnTo>
                    <a:pt x="19" y="457"/>
                  </a:lnTo>
                  <a:lnTo>
                    <a:pt x="25" y="456"/>
                  </a:lnTo>
                  <a:lnTo>
                    <a:pt x="34" y="458"/>
                  </a:lnTo>
                  <a:lnTo>
                    <a:pt x="43" y="461"/>
                  </a:lnTo>
                  <a:lnTo>
                    <a:pt x="50" y="466"/>
                  </a:lnTo>
                  <a:lnTo>
                    <a:pt x="55" y="472"/>
                  </a:lnTo>
                  <a:lnTo>
                    <a:pt x="59" y="479"/>
                  </a:lnTo>
                  <a:lnTo>
                    <a:pt x="62" y="486"/>
                  </a:lnTo>
                  <a:lnTo>
                    <a:pt x="64" y="494"/>
                  </a:lnTo>
                  <a:lnTo>
                    <a:pt x="64" y="502"/>
                  </a:lnTo>
                  <a:lnTo>
                    <a:pt x="62" y="510"/>
                  </a:lnTo>
                  <a:lnTo>
                    <a:pt x="60" y="518"/>
                  </a:lnTo>
                  <a:lnTo>
                    <a:pt x="56" y="525"/>
                  </a:lnTo>
                  <a:lnTo>
                    <a:pt x="52" y="530"/>
                  </a:lnTo>
                  <a:lnTo>
                    <a:pt x="44" y="536"/>
                  </a:lnTo>
                  <a:lnTo>
                    <a:pt x="37" y="540"/>
                  </a:lnTo>
                  <a:lnTo>
                    <a:pt x="28" y="542"/>
                  </a:lnTo>
                  <a:lnTo>
                    <a:pt x="17" y="542"/>
                  </a:lnTo>
                  <a:lnTo>
                    <a:pt x="14" y="543"/>
                  </a:lnTo>
                  <a:lnTo>
                    <a:pt x="11" y="543"/>
                  </a:lnTo>
                  <a:lnTo>
                    <a:pt x="8" y="546"/>
                  </a:lnTo>
                  <a:lnTo>
                    <a:pt x="6" y="547"/>
                  </a:lnTo>
                  <a:lnTo>
                    <a:pt x="3" y="552"/>
                  </a:lnTo>
                  <a:lnTo>
                    <a:pt x="2" y="557"/>
                  </a:lnTo>
                  <a:lnTo>
                    <a:pt x="3" y="563"/>
                  </a:lnTo>
                  <a:lnTo>
                    <a:pt x="6" y="568"/>
                  </a:lnTo>
                  <a:lnTo>
                    <a:pt x="8" y="570"/>
                  </a:lnTo>
                  <a:lnTo>
                    <a:pt x="11" y="573"/>
                  </a:lnTo>
                  <a:lnTo>
                    <a:pt x="14" y="574"/>
                  </a:lnTo>
                  <a:lnTo>
                    <a:pt x="17" y="574"/>
                  </a:lnTo>
                  <a:lnTo>
                    <a:pt x="25" y="574"/>
                  </a:lnTo>
                  <a:lnTo>
                    <a:pt x="32" y="573"/>
                  </a:lnTo>
                  <a:lnTo>
                    <a:pt x="39" y="572"/>
                  </a:lnTo>
                  <a:lnTo>
                    <a:pt x="46" y="569"/>
                  </a:lnTo>
                  <a:lnTo>
                    <a:pt x="53" y="566"/>
                  </a:lnTo>
                  <a:lnTo>
                    <a:pt x="59" y="563"/>
                  </a:lnTo>
                  <a:lnTo>
                    <a:pt x="66" y="560"/>
                  </a:lnTo>
                  <a:lnTo>
                    <a:pt x="71" y="555"/>
                  </a:lnTo>
                  <a:lnTo>
                    <a:pt x="77" y="550"/>
                  </a:lnTo>
                  <a:lnTo>
                    <a:pt x="82" y="546"/>
                  </a:lnTo>
                  <a:lnTo>
                    <a:pt x="85" y="539"/>
                  </a:lnTo>
                  <a:lnTo>
                    <a:pt x="89" y="533"/>
                  </a:lnTo>
                  <a:lnTo>
                    <a:pt x="93" y="526"/>
                  </a:lnTo>
                  <a:lnTo>
                    <a:pt x="95" y="520"/>
                  </a:lnTo>
                  <a:lnTo>
                    <a:pt x="96" y="512"/>
                  </a:lnTo>
                  <a:lnTo>
                    <a:pt x="97" y="505"/>
                  </a:lnTo>
                  <a:close/>
                </a:path>
              </a:pathLst>
            </a:custGeom>
            <a:grpFill/>
            <a:ln>
              <a:noFill/>
            </a:ln>
          </p:spPr>
          <p:txBody>
            <a:bodyPr/>
            <a:lstStyle/>
            <a:p>
              <a:pPr>
                <a:defRPr/>
              </a:pPr>
              <a:endParaRPr lang="zh-CN" altLang="en-US" sz="1350">
                <a:solidFill>
                  <a:prstClr val="black"/>
                </a:solidFill>
              </a:endParaRPr>
            </a:p>
          </p:txBody>
        </p:sp>
        <p:sp>
          <p:nvSpPr>
            <p:cNvPr id="32" name="淘宝店chenying0907 18"/>
            <p:cNvSpPr>
              <a:spLocks noEditPoints="1"/>
            </p:cNvSpPr>
            <p:nvPr/>
          </p:nvSpPr>
          <p:spPr bwMode="auto">
            <a:xfrm>
              <a:off x="274638" y="4527550"/>
              <a:ext cx="73025" cy="73025"/>
            </a:xfrm>
            <a:custGeom>
              <a:avLst/>
              <a:gdLst>
                <a:gd name="T0" fmla="*/ 62 w 139"/>
                <a:gd name="T1" fmla="*/ 138 h 138"/>
                <a:gd name="T2" fmla="*/ 49 w 139"/>
                <a:gd name="T3" fmla="*/ 135 h 138"/>
                <a:gd name="T4" fmla="*/ 36 w 139"/>
                <a:gd name="T5" fmla="*/ 131 h 138"/>
                <a:gd name="T6" fmla="*/ 25 w 139"/>
                <a:gd name="T7" fmla="*/ 123 h 138"/>
                <a:gd name="T8" fmla="*/ 16 w 139"/>
                <a:gd name="T9" fmla="*/ 113 h 138"/>
                <a:gd name="T10" fmla="*/ 8 w 139"/>
                <a:gd name="T11" fmla="*/ 103 h 138"/>
                <a:gd name="T12" fmla="*/ 4 w 139"/>
                <a:gd name="T13" fmla="*/ 90 h 138"/>
                <a:gd name="T14" fmla="*/ 0 w 139"/>
                <a:gd name="T15" fmla="*/ 77 h 138"/>
                <a:gd name="T16" fmla="*/ 0 w 139"/>
                <a:gd name="T17" fmla="*/ 63 h 138"/>
                <a:gd name="T18" fmla="*/ 4 w 139"/>
                <a:gd name="T19" fmla="*/ 49 h 138"/>
                <a:gd name="T20" fmla="*/ 8 w 139"/>
                <a:gd name="T21" fmla="*/ 37 h 138"/>
                <a:gd name="T22" fmla="*/ 16 w 139"/>
                <a:gd name="T23" fmla="*/ 26 h 138"/>
                <a:gd name="T24" fmla="*/ 25 w 139"/>
                <a:gd name="T25" fmla="*/ 16 h 138"/>
                <a:gd name="T26" fmla="*/ 36 w 139"/>
                <a:gd name="T27" fmla="*/ 9 h 138"/>
                <a:gd name="T28" fmla="*/ 49 w 139"/>
                <a:gd name="T29" fmla="*/ 3 h 138"/>
                <a:gd name="T30" fmla="*/ 62 w 139"/>
                <a:gd name="T31" fmla="*/ 1 h 138"/>
                <a:gd name="T32" fmla="*/ 76 w 139"/>
                <a:gd name="T33" fmla="*/ 1 h 138"/>
                <a:gd name="T34" fmla="*/ 90 w 139"/>
                <a:gd name="T35" fmla="*/ 3 h 138"/>
                <a:gd name="T36" fmla="*/ 102 w 139"/>
                <a:gd name="T37" fmla="*/ 9 h 138"/>
                <a:gd name="T38" fmla="*/ 113 w 139"/>
                <a:gd name="T39" fmla="*/ 16 h 138"/>
                <a:gd name="T40" fmla="*/ 122 w 139"/>
                <a:gd name="T41" fmla="*/ 26 h 138"/>
                <a:gd name="T42" fmla="*/ 130 w 139"/>
                <a:gd name="T43" fmla="*/ 37 h 138"/>
                <a:gd name="T44" fmla="*/ 135 w 139"/>
                <a:gd name="T45" fmla="*/ 49 h 138"/>
                <a:gd name="T46" fmla="*/ 138 w 139"/>
                <a:gd name="T47" fmla="*/ 63 h 138"/>
                <a:gd name="T48" fmla="*/ 138 w 139"/>
                <a:gd name="T49" fmla="*/ 77 h 138"/>
                <a:gd name="T50" fmla="*/ 135 w 139"/>
                <a:gd name="T51" fmla="*/ 90 h 138"/>
                <a:gd name="T52" fmla="*/ 130 w 139"/>
                <a:gd name="T53" fmla="*/ 103 h 138"/>
                <a:gd name="T54" fmla="*/ 122 w 139"/>
                <a:gd name="T55" fmla="*/ 113 h 138"/>
                <a:gd name="T56" fmla="*/ 113 w 139"/>
                <a:gd name="T57" fmla="*/ 123 h 138"/>
                <a:gd name="T58" fmla="*/ 102 w 139"/>
                <a:gd name="T59" fmla="*/ 131 h 138"/>
                <a:gd name="T60" fmla="*/ 90 w 139"/>
                <a:gd name="T61" fmla="*/ 135 h 138"/>
                <a:gd name="T62" fmla="*/ 76 w 139"/>
                <a:gd name="T63" fmla="*/ 138 h 138"/>
                <a:gd name="T64" fmla="*/ 70 w 139"/>
                <a:gd name="T65" fmla="*/ 108 h 138"/>
                <a:gd name="T66" fmla="*/ 77 w 139"/>
                <a:gd name="T67" fmla="*/ 107 h 138"/>
                <a:gd name="T68" fmla="*/ 90 w 139"/>
                <a:gd name="T69" fmla="*/ 101 h 138"/>
                <a:gd name="T70" fmla="*/ 101 w 139"/>
                <a:gd name="T71" fmla="*/ 91 h 138"/>
                <a:gd name="T72" fmla="*/ 106 w 139"/>
                <a:gd name="T73" fmla="*/ 77 h 138"/>
                <a:gd name="T74" fmla="*/ 106 w 139"/>
                <a:gd name="T75" fmla="*/ 61 h 138"/>
                <a:gd name="T76" fmla="*/ 101 w 139"/>
                <a:gd name="T77" fmla="*/ 49 h 138"/>
                <a:gd name="T78" fmla="*/ 90 w 139"/>
                <a:gd name="T79" fmla="*/ 38 h 138"/>
                <a:gd name="T80" fmla="*/ 77 w 139"/>
                <a:gd name="T81" fmla="*/ 32 h 138"/>
                <a:gd name="T82" fmla="*/ 62 w 139"/>
                <a:gd name="T83" fmla="*/ 32 h 138"/>
                <a:gd name="T84" fmla="*/ 48 w 139"/>
                <a:gd name="T85" fmla="*/ 38 h 138"/>
                <a:gd name="T86" fmla="*/ 37 w 139"/>
                <a:gd name="T87" fmla="*/ 49 h 138"/>
                <a:gd name="T88" fmla="*/ 32 w 139"/>
                <a:gd name="T89" fmla="*/ 61 h 138"/>
                <a:gd name="T90" fmla="*/ 32 w 139"/>
                <a:gd name="T91" fmla="*/ 77 h 138"/>
                <a:gd name="T92" fmla="*/ 37 w 139"/>
                <a:gd name="T93" fmla="*/ 91 h 138"/>
                <a:gd name="T94" fmla="*/ 48 w 139"/>
                <a:gd name="T95" fmla="*/ 101 h 138"/>
                <a:gd name="T96" fmla="*/ 62 w 139"/>
                <a:gd name="T97" fmla="*/ 107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39" h="138">
                  <a:moveTo>
                    <a:pt x="70" y="138"/>
                  </a:moveTo>
                  <a:lnTo>
                    <a:pt x="62" y="138"/>
                  </a:lnTo>
                  <a:lnTo>
                    <a:pt x="55" y="137"/>
                  </a:lnTo>
                  <a:lnTo>
                    <a:pt x="49" y="135"/>
                  </a:lnTo>
                  <a:lnTo>
                    <a:pt x="43" y="133"/>
                  </a:lnTo>
                  <a:lnTo>
                    <a:pt x="36" y="131"/>
                  </a:lnTo>
                  <a:lnTo>
                    <a:pt x="31" y="126"/>
                  </a:lnTo>
                  <a:lnTo>
                    <a:pt x="25" y="123"/>
                  </a:lnTo>
                  <a:lnTo>
                    <a:pt x="20" y="119"/>
                  </a:lnTo>
                  <a:lnTo>
                    <a:pt x="16" y="113"/>
                  </a:lnTo>
                  <a:lnTo>
                    <a:pt x="12" y="108"/>
                  </a:lnTo>
                  <a:lnTo>
                    <a:pt x="8" y="103"/>
                  </a:lnTo>
                  <a:lnTo>
                    <a:pt x="6" y="96"/>
                  </a:lnTo>
                  <a:lnTo>
                    <a:pt x="4" y="90"/>
                  </a:lnTo>
                  <a:lnTo>
                    <a:pt x="1" y="83"/>
                  </a:lnTo>
                  <a:lnTo>
                    <a:pt x="0" y="77"/>
                  </a:lnTo>
                  <a:lnTo>
                    <a:pt x="0" y="69"/>
                  </a:lnTo>
                  <a:lnTo>
                    <a:pt x="0" y="63"/>
                  </a:lnTo>
                  <a:lnTo>
                    <a:pt x="1" y="55"/>
                  </a:lnTo>
                  <a:lnTo>
                    <a:pt x="4" y="49"/>
                  </a:lnTo>
                  <a:lnTo>
                    <a:pt x="6" y="42"/>
                  </a:lnTo>
                  <a:lnTo>
                    <a:pt x="8" y="37"/>
                  </a:lnTo>
                  <a:lnTo>
                    <a:pt x="12" y="31"/>
                  </a:lnTo>
                  <a:lnTo>
                    <a:pt x="16" y="26"/>
                  </a:lnTo>
                  <a:lnTo>
                    <a:pt x="20" y="20"/>
                  </a:lnTo>
                  <a:lnTo>
                    <a:pt x="25" y="16"/>
                  </a:lnTo>
                  <a:lnTo>
                    <a:pt x="31" y="12"/>
                  </a:lnTo>
                  <a:lnTo>
                    <a:pt x="36" y="9"/>
                  </a:lnTo>
                  <a:lnTo>
                    <a:pt x="43" y="5"/>
                  </a:lnTo>
                  <a:lnTo>
                    <a:pt x="49" y="3"/>
                  </a:lnTo>
                  <a:lnTo>
                    <a:pt x="55" y="2"/>
                  </a:lnTo>
                  <a:lnTo>
                    <a:pt x="62" y="1"/>
                  </a:lnTo>
                  <a:lnTo>
                    <a:pt x="70" y="0"/>
                  </a:lnTo>
                  <a:lnTo>
                    <a:pt x="76" y="1"/>
                  </a:lnTo>
                  <a:lnTo>
                    <a:pt x="84" y="2"/>
                  </a:lnTo>
                  <a:lnTo>
                    <a:pt x="90" y="3"/>
                  </a:lnTo>
                  <a:lnTo>
                    <a:pt x="97" y="5"/>
                  </a:lnTo>
                  <a:lnTo>
                    <a:pt x="102" y="9"/>
                  </a:lnTo>
                  <a:lnTo>
                    <a:pt x="107" y="12"/>
                  </a:lnTo>
                  <a:lnTo>
                    <a:pt x="113" y="16"/>
                  </a:lnTo>
                  <a:lnTo>
                    <a:pt x="118" y="20"/>
                  </a:lnTo>
                  <a:lnTo>
                    <a:pt x="122" y="26"/>
                  </a:lnTo>
                  <a:lnTo>
                    <a:pt x="127" y="31"/>
                  </a:lnTo>
                  <a:lnTo>
                    <a:pt x="130" y="37"/>
                  </a:lnTo>
                  <a:lnTo>
                    <a:pt x="133" y="42"/>
                  </a:lnTo>
                  <a:lnTo>
                    <a:pt x="135" y="49"/>
                  </a:lnTo>
                  <a:lnTo>
                    <a:pt x="136" y="55"/>
                  </a:lnTo>
                  <a:lnTo>
                    <a:pt x="138" y="63"/>
                  </a:lnTo>
                  <a:lnTo>
                    <a:pt x="139" y="69"/>
                  </a:lnTo>
                  <a:lnTo>
                    <a:pt x="138" y="77"/>
                  </a:lnTo>
                  <a:lnTo>
                    <a:pt x="136" y="83"/>
                  </a:lnTo>
                  <a:lnTo>
                    <a:pt x="135" y="90"/>
                  </a:lnTo>
                  <a:lnTo>
                    <a:pt x="133" y="96"/>
                  </a:lnTo>
                  <a:lnTo>
                    <a:pt x="130" y="103"/>
                  </a:lnTo>
                  <a:lnTo>
                    <a:pt x="127" y="108"/>
                  </a:lnTo>
                  <a:lnTo>
                    <a:pt x="122" y="113"/>
                  </a:lnTo>
                  <a:lnTo>
                    <a:pt x="118" y="119"/>
                  </a:lnTo>
                  <a:lnTo>
                    <a:pt x="113" y="123"/>
                  </a:lnTo>
                  <a:lnTo>
                    <a:pt x="107" y="126"/>
                  </a:lnTo>
                  <a:lnTo>
                    <a:pt x="102" y="131"/>
                  </a:lnTo>
                  <a:lnTo>
                    <a:pt x="97" y="133"/>
                  </a:lnTo>
                  <a:lnTo>
                    <a:pt x="90" y="135"/>
                  </a:lnTo>
                  <a:lnTo>
                    <a:pt x="84" y="137"/>
                  </a:lnTo>
                  <a:lnTo>
                    <a:pt x="76" y="138"/>
                  </a:lnTo>
                  <a:lnTo>
                    <a:pt x="70" y="138"/>
                  </a:lnTo>
                  <a:close/>
                  <a:moveTo>
                    <a:pt x="70" y="108"/>
                  </a:moveTo>
                  <a:lnTo>
                    <a:pt x="70" y="108"/>
                  </a:lnTo>
                  <a:lnTo>
                    <a:pt x="77" y="107"/>
                  </a:lnTo>
                  <a:lnTo>
                    <a:pt x="84" y="105"/>
                  </a:lnTo>
                  <a:lnTo>
                    <a:pt x="90" y="101"/>
                  </a:lnTo>
                  <a:lnTo>
                    <a:pt x="97" y="96"/>
                  </a:lnTo>
                  <a:lnTo>
                    <a:pt x="101" y="91"/>
                  </a:lnTo>
                  <a:lnTo>
                    <a:pt x="104" y="84"/>
                  </a:lnTo>
                  <a:lnTo>
                    <a:pt x="106" y="77"/>
                  </a:lnTo>
                  <a:lnTo>
                    <a:pt x="107" y="69"/>
                  </a:lnTo>
                  <a:lnTo>
                    <a:pt x="106" y="61"/>
                  </a:lnTo>
                  <a:lnTo>
                    <a:pt x="104" y="55"/>
                  </a:lnTo>
                  <a:lnTo>
                    <a:pt x="101" y="49"/>
                  </a:lnTo>
                  <a:lnTo>
                    <a:pt x="97" y="42"/>
                  </a:lnTo>
                  <a:lnTo>
                    <a:pt x="90" y="38"/>
                  </a:lnTo>
                  <a:lnTo>
                    <a:pt x="84" y="34"/>
                  </a:lnTo>
                  <a:lnTo>
                    <a:pt x="77" y="32"/>
                  </a:lnTo>
                  <a:lnTo>
                    <a:pt x="70" y="31"/>
                  </a:lnTo>
                  <a:lnTo>
                    <a:pt x="62" y="32"/>
                  </a:lnTo>
                  <a:lnTo>
                    <a:pt x="54" y="34"/>
                  </a:lnTo>
                  <a:lnTo>
                    <a:pt x="48" y="38"/>
                  </a:lnTo>
                  <a:lnTo>
                    <a:pt x="43" y="42"/>
                  </a:lnTo>
                  <a:lnTo>
                    <a:pt x="37" y="49"/>
                  </a:lnTo>
                  <a:lnTo>
                    <a:pt x="34" y="55"/>
                  </a:lnTo>
                  <a:lnTo>
                    <a:pt x="32" y="61"/>
                  </a:lnTo>
                  <a:lnTo>
                    <a:pt x="31" y="69"/>
                  </a:lnTo>
                  <a:lnTo>
                    <a:pt x="32" y="77"/>
                  </a:lnTo>
                  <a:lnTo>
                    <a:pt x="34" y="84"/>
                  </a:lnTo>
                  <a:lnTo>
                    <a:pt x="37" y="91"/>
                  </a:lnTo>
                  <a:lnTo>
                    <a:pt x="43" y="96"/>
                  </a:lnTo>
                  <a:lnTo>
                    <a:pt x="48" y="101"/>
                  </a:lnTo>
                  <a:lnTo>
                    <a:pt x="54" y="105"/>
                  </a:lnTo>
                  <a:lnTo>
                    <a:pt x="62" y="107"/>
                  </a:lnTo>
                  <a:lnTo>
                    <a:pt x="70" y="108"/>
                  </a:lnTo>
                  <a:close/>
                </a:path>
              </a:pathLst>
            </a:custGeom>
            <a:grpFill/>
            <a:ln>
              <a:noFill/>
            </a:ln>
          </p:spPr>
          <p:txBody>
            <a:bodyPr/>
            <a:lstStyle/>
            <a:p>
              <a:pPr>
                <a:defRPr/>
              </a:pPr>
              <a:endParaRPr lang="zh-CN" altLang="en-US" sz="1350">
                <a:solidFill>
                  <a:prstClr val="black"/>
                </a:solidFill>
              </a:endParaRPr>
            </a:p>
          </p:txBody>
        </p:sp>
        <p:sp>
          <p:nvSpPr>
            <p:cNvPr id="33" name="淘宝店chenying0907 19"/>
            <p:cNvSpPr>
              <a:spLocks/>
            </p:cNvSpPr>
            <p:nvPr/>
          </p:nvSpPr>
          <p:spPr bwMode="auto">
            <a:xfrm>
              <a:off x="398463" y="4789488"/>
              <a:ext cx="796925" cy="19050"/>
            </a:xfrm>
            <a:custGeom>
              <a:avLst/>
              <a:gdLst>
                <a:gd name="T0" fmla="*/ 18 w 1506"/>
                <a:gd name="T1" fmla="*/ 36 h 36"/>
                <a:gd name="T2" fmla="*/ 1488 w 1506"/>
                <a:gd name="T3" fmla="*/ 36 h 36"/>
                <a:gd name="T4" fmla="*/ 1491 w 1506"/>
                <a:gd name="T5" fmla="*/ 36 h 36"/>
                <a:gd name="T6" fmla="*/ 1495 w 1506"/>
                <a:gd name="T7" fmla="*/ 35 h 36"/>
                <a:gd name="T8" fmla="*/ 1499 w 1506"/>
                <a:gd name="T9" fmla="*/ 33 h 36"/>
                <a:gd name="T10" fmla="*/ 1501 w 1506"/>
                <a:gd name="T11" fmla="*/ 31 h 36"/>
                <a:gd name="T12" fmla="*/ 1503 w 1506"/>
                <a:gd name="T13" fmla="*/ 29 h 36"/>
                <a:gd name="T14" fmla="*/ 1505 w 1506"/>
                <a:gd name="T15" fmla="*/ 26 h 36"/>
                <a:gd name="T16" fmla="*/ 1506 w 1506"/>
                <a:gd name="T17" fmla="*/ 22 h 36"/>
                <a:gd name="T18" fmla="*/ 1506 w 1506"/>
                <a:gd name="T19" fmla="*/ 18 h 36"/>
                <a:gd name="T20" fmla="*/ 1506 w 1506"/>
                <a:gd name="T21" fmla="*/ 15 h 36"/>
                <a:gd name="T22" fmla="*/ 1505 w 1506"/>
                <a:gd name="T23" fmla="*/ 10 h 36"/>
                <a:gd name="T24" fmla="*/ 1503 w 1506"/>
                <a:gd name="T25" fmla="*/ 7 h 36"/>
                <a:gd name="T26" fmla="*/ 1501 w 1506"/>
                <a:gd name="T27" fmla="*/ 5 h 36"/>
                <a:gd name="T28" fmla="*/ 1499 w 1506"/>
                <a:gd name="T29" fmla="*/ 3 h 36"/>
                <a:gd name="T30" fmla="*/ 1495 w 1506"/>
                <a:gd name="T31" fmla="*/ 1 h 36"/>
                <a:gd name="T32" fmla="*/ 1491 w 1506"/>
                <a:gd name="T33" fmla="*/ 0 h 36"/>
                <a:gd name="T34" fmla="*/ 1488 w 1506"/>
                <a:gd name="T35" fmla="*/ 0 h 36"/>
                <a:gd name="T36" fmla="*/ 18 w 1506"/>
                <a:gd name="T37" fmla="*/ 0 h 36"/>
                <a:gd name="T38" fmla="*/ 15 w 1506"/>
                <a:gd name="T39" fmla="*/ 0 h 36"/>
                <a:gd name="T40" fmla="*/ 12 w 1506"/>
                <a:gd name="T41" fmla="*/ 1 h 36"/>
                <a:gd name="T42" fmla="*/ 8 w 1506"/>
                <a:gd name="T43" fmla="*/ 3 h 36"/>
                <a:gd name="T44" fmla="*/ 5 w 1506"/>
                <a:gd name="T45" fmla="*/ 5 h 36"/>
                <a:gd name="T46" fmla="*/ 3 w 1506"/>
                <a:gd name="T47" fmla="*/ 7 h 36"/>
                <a:gd name="T48" fmla="*/ 1 w 1506"/>
                <a:gd name="T49" fmla="*/ 10 h 36"/>
                <a:gd name="T50" fmla="*/ 0 w 1506"/>
                <a:gd name="T51" fmla="*/ 15 h 36"/>
                <a:gd name="T52" fmla="*/ 0 w 1506"/>
                <a:gd name="T53" fmla="*/ 18 h 36"/>
                <a:gd name="T54" fmla="*/ 0 w 1506"/>
                <a:gd name="T55" fmla="*/ 22 h 36"/>
                <a:gd name="T56" fmla="*/ 1 w 1506"/>
                <a:gd name="T57" fmla="*/ 26 h 36"/>
                <a:gd name="T58" fmla="*/ 3 w 1506"/>
                <a:gd name="T59" fmla="*/ 29 h 36"/>
                <a:gd name="T60" fmla="*/ 5 w 1506"/>
                <a:gd name="T61" fmla="*/ 31 h 36"/>
                <a:gd name="T62" fmla="*/ 8 w 1506"/>
                <a:gd name="T63" fmla="*/ 33 h 36"/>
                <a:gd name="T64" fmla="*/ 12 w 1506"/>
                <a:gd name="T65" fmla="*/ 35 h 36"/>
                <a:gd name="T66" fmla="*/ 15 w 1506"/>
                <a:gd name="T67" fmla="*/ 36 h 36"/>
                <a:gd name="T68" fmla="*/ 18 w 1506"/>
                <a:gd name="T69" fmla="*/ 36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506" h="36">
                  <a:moveTo>
                    <a:pt x="18" y="36"/>
                  </a:moveTo>
                  <a:lnTo>
                    <a:pt x="1488" y="36"/>
                  </a:lnTo>
                  <a:lnTo>
                    <a:pt x="1491" y="36"/>
                  </a:lnTo>
                  <a:lnTo>
                    <a:pt x="1495" y="35"/>
                  </a:lnTo>
                  <a:lnTo>
                    <a:pt x="1499" y="33"/>
                  </a:lnTo>
                  <a:lnTo>
                    <a:pt x="1501" y="31"/>
                  </a:lnTo>
                  <a:lnTo>
                    <a:pt x="1503" y="29"/>
                  </a:lnTo>
                  <a:lnTo>
                    <a:pt x="1505" y="26"/>
                  </a:lnTo>
                  <a:lnTo>
                    <a:pt x="1506" y="22"/>
                  </a:lnTo>
                  <a:lnTo>
                    <a:pt x="1506" y="18"/>
                  </a:lnTo>
                  <a:lnTo>
                    <a:pt x="1506" y="15"/>
                  </a:lnTo>
                  <a:lnTo>
                    <a:pt x="1505" y="10"/>
                  </a:lnTo>
                  <a:lnTo>
                    <a:pt x="1503" y="7"/>
                  </a:lnTo>
                  <a:lnTo>
                    <a:pt x="1501" y="5"/>
                  </a:lnTo>
                  <a:lnTo>
                    <a:pt x="1499" y="3"/>
                  </a:lnTo>
                  <a:lnTo>
                    <a:pt x="1495" y="1"/>
                  </a:lnTo>
                  <a:lnTo>
                    <a:pt x="1491" y="0"/>
                  </a:lnTo>
                  <a:lnTo>
                    <a:pt x="1488" y="0"/>
                  </a:lnTo>
                  <a:lnTo>
                    <a:pt x="18" y="0"/>
                  </a:lnTo>
                  <a:lnTo>
                    <a:pt x="15" y="0"/>
                  </a:lnTo>
                  <a:lnTo>
                    <a:pt x="12" y="1"/>
                  </a:lnTo>
                  <a:lnTo>
                    <a:pt x="8" y="3"/>
                  </a:lnTo>
                  <a:lnTo>
                    <a:pt x="5" y="5"/>
                  </a:lnTo>
                  <a:lnTo>
                    <a:pt x="3" y="7"/>
                  </a:lnTo>
                  <a:lnTo>
                    <a:pt x="1" y="10"/>
                  </a:lnTo>
                  <a:lnTo>
                    <a:pt x="0" y="15"/>
                  </a:lnTo>
                  <a:lnTo>
                    <a:pt x="0" y="18"/>
                  </a:lnTo>
                  <a:lnTo>
                    <a:pt x="0" y="22"/>
                  </a:lnTo>
                  <a:lnTo>
                    <a:pt x="1" y="26"/>
                  </a:lnTo>
                  <a:lnTo>
                    <a:pt x="3" y="29"/>
                  </a:lnTo>
                  <a:lnTo>
                    <a:pt x="5" y="31"/>
                  </a:lnTo>
                  <a:lnTo>
                    <a:pt x="8" y="33"/>
                  </a:lnTo>
                  <a:lnTo>
                    <a:pt x="12" y="35"/>
                  </a:lnTo>
                  <a:lnTo>
                    <a:pt x="15" y="36"/>
                  </a:lnTo>
                  <a:lnTo>
                    <a:pt x="18" y="36"/>
                  </a:lnTo>
                  <a:close/>
                </a:path>
              </a:pathLst>
            </a:custGeom>
            <a:grpFill/>
            <a:ln>
              <a:noFill/>
            </a:ln>
          </p:spPr>
          <p:txBody>
            <a:bodyPr/>
            <a:lstStyle/>
            <a:p>
              <a:pPr>
                <a:defRPr/>
              </a:pPr>
              <a:endParaRPr lang="zh-CN" altLang="en-US" sz="1350">
                <a:solidFill>
                  <a:prstClr val="black"/>
                </a:solidFill>
              </a:endParaRPr>
            </a:p>
          </p:txBody>
        </p:sp>
        <p:sp>
          <p:nvSpPr>
            <p:cNvPr id="34" name="淘宝店chenying0907 20"/>
            <p:cNvSpPr>
              <a:spLocks/>
            </p:cNvSpPr>
            <p:nvPr/>
          </p:nvSpPr>
          <p:spPr bwMode="auto">
            <a:xfrm>
              <a:off x="407988" y="4718050"/>
              <a:ext cx="304800" cy="84138"/>
            </a:xfrm>
            <a:custGeom>
              <a:avLst/>
              <a:gdLst>
                <a:gd name="T0" fmla="*/ 96 w 574"/>
                <a:gd name="T1" fmla="*/ 65 h 158"/>
                <a:gd name="T2" fmla="*/ 124 w 574"/>
                <a:gd name="T3" fmla="*/ 82 h 158"/>
                <a:gd name="T4" fmla="*/ 151 w 574"/>
                <a:gd name="T5" fmla="*/ 55 h 158"/>
                <a:gd name="T6" fmla="*/ 190 w 574"/>
                <a:gd name="T7" fmla="*/ 21 h 158"/>
                <a:gd name="T8" fmla="*/ 238 w 574"/>
                <a:gd name="T9" fmla="*/ 3 h 158"/>
                <a:gd name="T10" fmla="*/ 293 w 574"/>
                <a:gd name="T11" fmla="*/ 2 h 158"/>
                <a:gd name="T12" fmla="*/ 335 w 574"/>
                <a:gd name="T13" fmla="*/ 16 h 158"/>
                <a:gd name="T14" fmla="*/ 407 w 574"/>
                <a:gd name="T15" fmla="*/ 72 h 158"/>
                <a:gd name="T16" fmla="*/ 469 w 574"/>
                <a:gd name="T17" fmla="*/ 112 h 158"/>
                <a:gd name="T18" fmla="*/ 514 w 574"/>
                <a:gd name="T19" fmla="*/ 112 h 158"/>
                <a:gd name="T20" fmla="*/ 538 w 574"/>
                <a:gd name="T21" fmla="*/ 94 h 158"/>
                <a:gd name="T22" fmla="*/ 542 w 574"/>
                <a:gd name="T23" fmla="*/ 70 h 158"/>
                <a:gd name="T24" fmla="*/ 536 w 574"/>
                <a:gd name="T25" fmla="*/ 52 h 158"/>
                <a:gd name="T26" fmla="*/ 523 w 574"/>
                <a:gd name="T27" fmla="*/ 48 h 158"/>
                <a:gd name="T28" fmla="*/ 509 w 574"/>
                <a:gd name="T29" fmla="*/ 52 h 158"/>
                <a:gd name="T30" fmla="*/ 500 w 574"/>
                <a:gd name="T31" fmla="*/ 63 h 158"/>
                <a:gd name="T32" fmla="*/ 497 w 574"/>
                <a:gd name="T33" fmla="*/ 77 h 158"/>
                <a:gd name="T34" fmla="*/ 479 w 574"/>
                <a:gd name="T35" fmla="*/ 82 h 158"/>
                <a:gd name="T36" fmla="*/ 470 w 574"/>
                <a:gd name="T37" fmla="*/ 71 h 158"/>
                <a:gd name="T38" fmla="*/ 474 w 574"/>
                <a:gd name="T39" fmla="*/ 47 h 158"/>
                <a:gd name="T40" fmla="*/ 495 w 574"/>
                <a:gd name="T41" fmla="*/ 25 h 158"/>
                <a:gd name="T42" fmla="*/ 523 w 574"/>
                <a:gd name="T43" fmla="*/ 16 h 158"/>
                <a:gd name="T44" fmla="*/ 550 w 574"/>
                <a:gd name="T45" fmla="*/ 24 h 158"/>
                <a:gd name="T46" fmla="*/ 572 w 574"/>
                <a:gd name="T47" fmla="*/ 55 h 158"/>
                <a:gd name="T48" fmla="*/ 572 w 574"/>
                <a:gd name="T49" fmla="*/ 89 h 158"/>
                <a:gd name="T50" fmla="*/ 554 w 574"/>
                <a:gd name="T51" fmla="*/ 121 h 158"/>
                <a:gd name="T52" fmla="*/ 523 w 574"/>
                <a:gd name="T53" fmla="*/ 141 h 158"/>
                <a:gd name="T54" fmla="*/ 475 w 574"/>
                <a:gd name="T55" fmla="*/ 145 h 158"/>
                <a:gd name="T56" fmla="*/ 429 w 574"/>
                <a:gd name="T57" fmla="*/ 127 h 158"/>
                <a:gd name="T58" fmla="*/ 359 w 574"/>
                <a:gd name="T59" fmla="*/ 71 h 158"/>
                <a:gd name="T60" fmla="*/ 318 w 574"/>
                <a:gd name="T61" fmla="*/ 42 h 158"/>
                <a:gd name="T62" fmla="*/ 265 w 574"/>
                <a:gd name="T63" fmla="*/ 31 h 158"/>
                <a:gd name="T64" fmla="*/ 208 w 574"/>
                <a:gd name="T65" fmla="*/ 47 h 158"/>
                <a:gd name="T66" fmla="*/ 164 w 574"/>
                <a:gd name="T67" fmla="*/ 89 h 158"/>
                <a:gd name="T68" fmla="*/ 150 w 574"/>
                <a:gd name="T69" fmla="*/ 127 h 158"/>
                <a:gd name="T70" fmla="*/ 148 w 574"/>
                <a:gd name="T71" fmla="*/ 142 h 158"/>
                <a:gd name="T72" fmla="*/ 144 w 574"/>
                <a:gd name="T73" fmla="*/ 154 h 158"/>
                <a:gd name="T74" fmla="*/ 125 w 574"/>
                <a:gd name="T75" fmla="*/ 157 h 158"/>
                <a:gd name="T76" fmla="*/ 117 w 574"/>
                <a:gd name="T77" fmla="*/ 148 h 158"/>
                <a:gd name="T78" fmla="*/ 116 w 574"/>
                <a:gd name="T79" fmla="*/ 125 h 158"/>
                <a:gd name="T80" fmla="*/ 95 w 574"/>
                <a:gd name="T81" fmla="*/ 99 h 158"/>
                <a:gd name="T82" fmla="*/ 64 w 574"/>
                <a:gd name="T83" fmla="*/ 96 h 158"/>
                <a:gd name="T84" fmla="*/ 38 w 574"/>
                <a:gd name="T85" fmla="*/ 114 h 158"/>
                <a:gd name="T86" fmla="*/ 32 w 574"/>
                <a:gd name="T87" fmla="*/ 145 h 158"/>
                <a:gd name="T88" fmla="*/ 22 w 574"/>
                <a:gd name="T89" fmla="*/ 155 h 158"/>
                <a:gd name="T90" fmla="*/ 3 w 574"/>
                <a:gd name="T91" fmla="*/ 151 h 158"/>
                <a:gd name="T92" fmla="*/ 0 w 574"/>
                <a:gd name="T93" fmla="*/ 135 h 158"/>
                <a:gd name="T94" fmla="*/ 8 w 574"/>
                <a:gd name="T95" fmla="*/ 105 h 158"/>
                <a:gd name="T96" fmla="*/ 24 w 574"/>
                <a:gd name="T97" fmla="*/ 82 h 158"/>
                <a:gd name="T98" fmla="*/ 48 w 574"/>
                <a:gd name="T99" fmla="*/ 67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574" h="158">
                  <a:moveTo>
                    <a:pt x="69" y="62"/>
                  </a:moveTo>
                  <a:lnTo>
                    <a:pt x="79" y="62"/>
                  </a:lnTo>
                  <a:lnTo>
                    <a:pt x="88" y="63"/>
                  </a:lnTo>
                  <a:lnTo>
                    <a:pt x="96" y="65"/>
                  </a:lnTo>
                  <a:lnTo>
                    <a:pt x="104" y="69"/>
                  </a:lnTo>
                  <a:lnTo>
                    <a:pt x="111" y="72"/>
                  </a:lnTo>
                  <a:lnTo>
                    <a:pt x="118" y="77"/>
                  </a:lnTo>
                  <a:lnTo>
                    <a:pt x="124" y="82"/>
                  </a:lnTo>
                  <a:lnTo>
                    <a:pt x="131" y="88"/>
                  </a:lnTo>
                  <a:lnTo>
                    <a:pt x="136" y="76"/>
                  </a:lnTo>
                  <a:lnTo>
                    <a:pt x="143" y="65"/>
                  </a:lnTo>
                  <a:lnTo>
                    <a:pt x="151" y="55"/>
                  </a:lnTo>
                  <a:lnTo>
                    <a:pt x="160" y="45"/>
                  </a:lnTo>
                  <a:lnTo>
                    <a:pt x="169" y="36"/>
                  </a:lnTo>
                  <a:lnTo>
                    <a:pt x="179" y="28"/>
                  </a:lnTo>
                  <a:lnTo>
                    <a:pt x="190" y="21"/>
                  </a:lnTo>
                  <a:lnTo>
                    <a:pt x="201" y="15"/>
                  </a:lnTo>
                  <a:lnTo>
                    <a:pt x="213" y="9"/>
                  </a:lnTo>
                  <a:lnTo>
                    <a:pt x="225" y="5"/>
                  </a:lnTo>
                  <a:lnTo>
                    <a:pt x="238" y="3"/>
                  </a:lnTo>
                  <a:lnTo>
                    <a:pt x="251" y="1"/>
                  </a:lnTo>
                  <a:lnTo>
                    <a:pt x="265" y="0"/>
                  </a:lnTo>
                  <a:lnTo>
                    <a:pt x="279" y="0"/>
                  </a:lnTo>
                  <a:lnTo>
                    <a:pt x="293" y="2"/>
                  </a:lnTo>
                  <a:lnTo>
                    <a:pt x="307" y="5"/>
                  </a:lnTo>
                  <a:lnTo>
                    <a:pt x="317" y="7"/>
                  </a:lnTo>
                  <a:lnTo>
                    <a:pt x="325" y="11"/>
                  </a:lnTo>
                  <a:lnTo>
                    <a:pt x="335" y="16"/>
                  </a:lnTo>
                  <a:lnTo>
                    <a:pt x="344" y="20"/>
                  </a:lnTo>
                  <a:lnTo>
                    <a:pt x="360" y="32"/>
                  </a:lnTo>
                  <a:lnTo>
                    <a:pt x="376" y="44"/>
                  </a:lnTo>
                  <a:lnTo>
                    <a:pt x="407" y="72"/>
                  </a:lnTo>
                  <a:lnTo>
                    <a:pt x="439" y="97"/>
                  </a:lnTo>
                  <a:lnTo>
                    <a:pt x="448" y="102"/>
                  </a:lnTo>
                  <a:lnTo>
                    <a:pt x="458" y="108"/>
                  </a:lnTo>
                  <a:lnTo>
                    <a:pt x="469" y="112"/>
                  </a:lnTo>
                  <a:lnTo>
                    <a:pt x="481" y="114"/>
                  </a:lnTo>
                  <a:lnTo>
                    <a:pt x="492" y="115"/>
                  </a:lnTo>
                  <a:lnTo>
                    <a:pt x="503" y="114"/>
                  </a:lnTo>
                  <a:lnTo>
                    <a:pt x="514" y="112"/>
                  </a:lnTo>
                  <a:lnTo>
                    <a:pt x="525" y="106"/>
                  </a:lnTo>
                  <a:lnTo>
                    <a:pt x="530" y="103"/>
                  </a:lnTo>
                  <a:lnTo>
                    <a:pt x="535" y="99"/>
                  </a:lnTo>
                  <a:lnTo>
                    <a:pt x="538" y="94"/>
                  </a:lnTo>
                  <a:lnTo>
                    <a:pt x="540" y="88"/>
                  </a:lnTo>
                  <a:lnTo>
                    <a:pt x="542" y="82"/>
                  </a:lnTo>
                  <a:lnTo>
                    <a:pt x="543" y="75"/>
                  </a:lnTo>
                  <a:lnTo>
                    <a:pt x="542" y="70"/>
                  </a:lnTo>
                  <a:lnTo>
                    <a:pt x="542" y="63"/>
                  </a:lnTo>
                  <a:lnTo>
                    <a:pt x="540" y="59"/>
                  </a:lnTo>
                  <a:lnTo>
                    <a:pt x="539" y="56"/>
                  </a:lnTo>
                  <a:lnTo>
                    <a:pt x="536" y="52"/>
                  </a:lnTo>
                  <a:lnTo>
                    <a:pt x="534" y="50"/>
                  </a:lnTo>
                  <a:lnTo>
                    <a:pt x="530" y="49"/>
                  </a:lnTo>
                  <a:lnTo>
                    <a:pt x="526" y="48"/>
                  </a:lnTo>
                  <a:lnTo>
                    <a:pt x="523" y="48"/>
                  </a:lnTo>
                  <a:lnTo>
                    <a:pt x="519" y="48"/>
                  </a:lnTo>
                  <a:lnTo>
                    <a:pt x="515" y="49"/>
                  </a:lnTo>
                  <a:lnTo>
                    <a:pt x="512" y="50"/>
                  </a:lnTo>
                  <a:lnTo>
                    <a:pt x="509" y="52"/>
                  </a:lnTo>
                  <a:lnTo>
                    <a:pt x="506" y="55"/>
                  </a:lnTo>
                  <a:lnTo>
                    <a:pt x="503" y="57"/>
                  </a:lnTo>
                  <a:lnTo>
                    <a:pt x="501" y="60"/>
                  </a:lnTo>
                  <a:lnTo>
                    <a:pt x="500" y="63"/>
                  </a:lnTo>
                  <a:lnTo>
                    <a:pt x="500" y="68"/>
                  </a:lnTo>
                  <a:lnTo>
                    <a:pt x="500" y="71"/>
                  </a:lnTo>
                  <a:lnTo>
                    <a:pt x="499" y="74"/>
                  </a:lnTo>
                  <a:lnTo>
                    <a:pt x="497" y="77"/>
                  </a:lnTo>
                  <a:lnTo>
                    <a:pt x="495" y="78"/>
                  </a:lnTo>
                  <a:lnTo>
                    <a:pt x="491" y="82"/>
                  </a:lnTo>
                  <a:lnTo>
                    <a:pt x="485" y="83"/>
                  </a:lnTo>
                  <a:lnTo>
                    <a:pt x="479" y="82"/>
                  </a:lnTo>
                  <a:lnTo>
                    <a:pt x="474" y="78"/>
                  </a:lnTo>
                  <a:lnTo>
                    <a:pt x="472" y="77"/>
                  </a:lnTo>
                  <a:lnTo>
                    <a:pt x="471" y="74"/>
                  </a:lnTo>
                  <a:lnTo>
                    <a:pt x="470" y="71"/>
                  </a:lnTo>
                  <a:lnTo>
                    <a:pt x="469" y="68"/>
                  </a:lnTo>
                  <a:lnTo>
                    <a:pt x="470" y="60"/>
                  </a:lnTo>
                  <a:lnTo>
                    <a:pt x="472" y="54"/>
                  </a:lnTo>
                  <a:lnTo>
                    <a:pt x="474" y="47"/>
                  </a:lnTo>
                  <a:lnTo>
                    <a:pt x="479" y="41"/>
                  </a:lnTo>
                  <a:lnTo>
                    <a:pt x="483" y="35"/>
                  </a:lnTo>
                  <a:lnTo>
                    <a:pt x="488" y="30"/>
                  </a:lnTo>
                  <a:lnTo>
                    <a:pt x="495" y="25"/>
                  </a:lnTo>
                  <a:lnTo>
                    <a:pt x="501" y="21"/>
                  </a:lnTo>
                  <a:lnTo>
                    <a:pt x="508" y="19"/>
                  </a:lnTo>
                  <a:lnTo>
                    <a:pt x="515" y="17"/>
                  </a:lnTo>
                  <a:lnTo>
                    <a:pt x="523" y="16"/>
                  </a:lnTo>
                  <a:lnTo>
                    <a:pt x="529" y="16"/>
                  </a:lnTo>
                  <a:lnTo>
                    <a:pt x="537" y="18"/>
                  </a:lnTo>
                  <a:lnTo>
                    <a:pt x="543" y="20"/>
                  </a:lnTo>
                  <a:lnTo>
                    <a:pt x="550" y="24"/>
                  </a:lnTo>
                  <a:lnTo>
                    <a:pt x="556" y="30"/>
                  </a:lnTo>
                  <a:lnTo>
                    <a:pt x="563" y="37"/>
                  </a:lnTo>
                  <a:lnTo>
                    <a:pt x="568" y="46"/>
                  </a:lnTo>
                  <a:lnTo>
                    <a:pt x="572" y="55"/>
                  </a:lnTo>
                  <a:lnTo>
                    <a:pt x="574" y="63"/>
                  </a:lnTo>
                  <a:lnTo>
                    <a:pt x="574" y="72"/>
                  </a:lnTo>
                  <a:lnTo>
                    <a:pt x="574" y="81"/>
                  </a:lnTo>
                  <a:lnTo>
                    <a:pt x="572" y="89"/>
                  </a:lnTo>
                  <a:lnTo>
                    <a:pt x="569" y="98"/>
                  </a:lnTo>
                  <a:lnTo>
                    <a:pt x="565" y="106"/>
                  </a:lnTo>
                  <a:lnTo>
                    <a:pt x="560" y="113"/>
                  </a:lnTo>
                  <a:lnTo>
                    <a:pt x="554" y="121"/>
                  </a:lnTo>
                  <a:lnTo>
                    <a:pt x="548" y="127"/>
                  </a:lnTo>
                  <a:lnTo>
                    <a:pt x="540" y="132"/>
                  </a:lnTo>
                  <a:lnTo>
                    <a:pt x="532" y="138"/>
                  </a:lnTo>
                  <a:lnTo>
                    <a:pt x="523" y="141"/>
                  </a:lnTo>
                  <a:lnTo>
                    <a:pt x="513" y="144"/>
                  </a:lnTo>
                  <a:lnTo>
                    <a:pt x="500" y="146"/>
                  </a:lnTo>
                  <a:lnTo>
                    <a:pt x="487" y="148"/>
                  </a:lnTo>
                  <a:lnTo>
                    <a:pt x="475" y="145"/>
                  </a:lnTo>
                  <a:lnTo>
                    <a:pt x="464" y="143"/>
                  </a:lnTo>
                  <a:lnTo>
                    <a:pt x="452" y="139"/>
                  </a:lnTo>
                  <a:lnTo>
                    <a:pt x="441" y="133"/>
                  </a:lnTo>
                  <a:lnTo>
                    <a:pt x="429" y="127"/>
                  </a:lnTo>
                  <a:lnTo>
                    <a:pt x="418" y="121"/>
                  </a:lnTo>
                  <a:lnTo>
                    <a:pt x="398" y="104"/>
                  </a:lnTo>
                  <a:lnTo>
                    <a:pt x="378" y="87"/>
                  </a:lnTo>
                  <a:lnTo>
                    <a:pt x="359" y="71"/>
                  </a:lnTo>
                  <a:lnTo>
                    <a:pt x="339" y="56"/>
                  </a:lnTo>
                  <a:lnTo>
                    <a:pt x="333" y="50"/>
                  </a:lnTo>
                  <a:lnTo>
                    <a:pt x="325" y="46"/>
                  </a:lnTo>
                  <a:lnTo>
                    <a:pt x="318" y="42"/>
                  </a:lnTo>
                  <a:lnTo>
                    <a:pt x="310" y="38"/>
                  </a:lnTo>
                  <a:lnTo>
                    <a:pt x="295" y="34"/>
                  </a:lnTo>
                  <a:lnTo>
                    <a:pt x="280" y="31"/>
                  </a:lnTo>
                  <a:lnTo>
                    <a:pt x="265" y="31"/>
                  </a:lnTo>
                  <a:lnTo>
                    <a:pt x="250" y="32"/>
                  </a:lnTo>
                  <a:lnTo>
                    <a:pt x="235" y="35"/>
                  </a:lnTo>
                  <a:lnTo>
                    <a:pt x="221" y="41"/>
                  </a:lnTo>
                  <a:lnTo>
                    <a:pt x="208" y="47"/>
                  </a:lnTo>
                  <a:lnTo>
                    <a:pt x="195" y="55"/>
                  </a:lnTo>
                  <a:lnTo>
                    <a:pt x="183" y="65"/>
                  </a:lnTo>
                  <a:lnTo>
                    <a:pt x="173" y="76"/>
                  </a:lnTo>
                  <a:lnTo>
                    <a:pt x="164" y="89"/>
                  </a:lnTo>
                  <a:lnTo>
                    <a:pt x="157" y="103"/>
                  </a:lnTo>
                  <a:lnTo>
                    <a:pt x="155" y="111"/>
                  </a:lnTo>
                  <a:lnTo>
                    <a:pt x="152" y="118"/>
                  </a:lnTo>
                  <a:lnTo>
                    <a:pt x="150" y="127"/>
                  </a:lnTo>
                  <a:lnTo>
                    <a:pt x="149" y="135"/>
                  </a:lnTo>
                  <a:lnTo>
                    <a:pt x="149" y="137"/>
                  </a:lnTo>
                  <a:lnTo>
                    <a:pt x="149" y="139"/>
                  </a:lnTo>
                  <a:lnTo>
                    <a:pt x="148" y="142"/>
                  </a:lnTo>
                  <a:lnTo>
                    <a:pt x="148" y="145"/>
                  </a:lnTo>
                  <a:lnTo>
                    <a:pt x="147" y="149"/>
                  </a:lnTo>
                  <a:lnTo>
                    <a:pt x="146" y="152"/>
                  </a:lnTo>
                  <a:lnTo>
                    <a:pt x="144" y="154"/>
                  </a:lnTo>
                  <a:lnTo>
                    <a:pt x="142" y="155"/>
                  </a:lnTo>
                  <a:lnTo>
                    <a:pt x="136" y="158"/>
                  </a:lnTo>
                  <a:lnTo>
                    <a:pt x="131" y="158"/>
                  </a:lnTo>
                  <a:lnTo>
                    <a:pt x="125" y="157"/>
                  </a:lnTo>
                  <a:lnTo>
                    <a:pt x="121" y="155"/>
                  </a:lnTo>
                  <a:lnTo>
                    <a:pt x="119" y="153"/>
                  </a:lnTo>
                  <a:lnTo>
                    <a:pt x="118" y="151"/>
                  </a:lnTo>
                  <a:lnTo>
                    <a:pt x="117" y="148"/>
                  </a:lnTo>
                  <a:lnTo>
                    <a:pt x="117" y="144"/>
                  </a:lnTo>
                  <a:lnTo>
                    <a:pt x="117" y="139"/>
                  </a:lnTo>
                  <a:lnTo>
                    <a:pt x="118" y="135"/>
                  </a:lnTo>
                  <a:lnTo>
                    <a:pt x="116" y="125"/>
                  </a:lnTo>
                  <a:lnTo>
                    <a:pt x="113" y="116"/>
                  </a:lnTo>
                  <a:lnTo>
                    <a:pt x="108" y="109"/>
                  </a:lnTo>
                  <a:lnTo>
                    <a:pt x="102" y="103"/>
                  </a:lnTo>
                  <a:lnTo>
                    <a:pt x="95" y="99"/>
                  </a:lnTo>
                  <a:lnTo>
                    <a:pt x="88" y="97"/>
                  </a:lnTo>
                  <a:lnTo>
                    <a:pt x="80" y="95"/>
                  </a:lnTo>
                  <a:lnTo>
                    <a:pt x="71" y="95"/>
                  </a:lnTo>
                  <a:lnTo>
                    <a:pt x="64" y="96"/>
                  </a:lnTo>
                  <a:lnTo>
                    <a:pt x="56" y="98"/>
                  </a:lnTo>
                  <a:lnTo>
                    <a:pt x="50" y="102"/>
                  </a:lnTo>
                  <a:lnTo>
                    <a:pt x="43" y="108"/>
                  </a:lnTo>
                  <a:lnTo>
                    <a:pt x="38" y="114"/>
                  </a:lnTo>
                  <a:lnTo>
                    <a:pt x="35" y="122"/>
                  </a:lnTo>
                  <a:lnTo>
                    <a:pt x="32" y="131"/>
                  </a:lnTo>
                  <a:lnTo>
                    <a:pt x="32" y="141"/>
                  </a:lnTo>
                  <a:lnTo>
                    <a:pt x="32" y="145"/>
                  </a:lnTo>
                  <a:lnTo>
                    <a:pt x="30" y="149"/>
                  </a:lnTo>
                  <a:lnTo>
                    <a:pt x="28" y="151"/>
                  </a:lnTo>
                  <a:lnTo>
                    <a:pt x="27" y="153"/>
                  </a:lnTo>
                  <a:lnTo>
                    <a:pt x="22" y="155"/>
                  </a:lnTo>
                  <a:lnTo>
                    <a:pt x="16" y="156"/>
                  </a:lnTo>
                  <a:lnTo>
                    <a:pt x="11" y="155"/>
                  </a:lnTo>
                  <a:lnTo>
                    <a:pt x="6" y="153"/>
                  </a:lnTo>
                  <a:lnTo>
                    <a:pt x="3" y="151"/>
                  </a:lnTo>
                  <a:lnTo>
                    <a:pt x="2" y="149"/>
                  </a:lnTo>
                  <a:lnTo>
                    <a:pt x="1" y="145"/>
                  </a:lnTo>
                  <a:lnTo>
                    <a:pt x="0" y="141"/>
                  </a:lnTo>
                  <a:lnTo>
                    <a:pt x="0" y="135"/>
                  </a:lnTo>
                  <a:lnTo>
                    <a:pt x="1" y="127"/>
                  </a:lnTo>
                  <a:lnTo>
                    <a:pt x="2" y="119"/>
                  </a:lnTo>
                  <a:lnTo>
                    <a:pt x="5" y="113"/>
                  </a:lnTo>
                  <a:lnTo>
                    <a:pt x="8" y="105"/>
                  </a:lnTo>
                  <a:lnTo>
                    <a:pt x="11" y="99"/>
                  </a:lnTo>
                  <a:lnTo>
                    <a:pt x="14" y="94"/>
                  </a:lnTo>
                  <a:lnTo>
                    <a:pt x="19" y="87"/>
                  </a:lnTo>
                  <a:lnTo>
                    <a:pt x="24" y="82"/>
                  </a:lnTo>
                  <a:lnTo>
                    <a:pt x="29" y="77"/>
                  </a:lnTo>
                  <a:lnTo>
                    <a:pt x="35" y="73"/>
                  </a:lnTo>
                  <a:lnTo>
                    <a:pt x="41" y="70"/>
                  </a:lnTo>
                  <a:lnTo>
                    <a:pt x="48" y="67"/>
                  </a:lnTo>
                  <a:lnTo>
                    <a:pt x="54" y="64"/>
                  </a:lnTo>
                  <a:lnTo>
                    <a:pt x="62" y="62"/>
                  </a:lnTo>
                  <a:lnTo>
                    <a:pt x="69" y="62"/>
                  </a:lnTo>
                  <a:close/>
                </a:path>
              </a:pathLst>
            </a:custGeom>
            <a:grpFill/>
            <a:ln>
              <a:noFill/>
            </a:ln>
          </p:spPr>
          <p:txBody>
            <a:bodyPr/>
            <a:lstStyle/>
            <a:p>
              <a:pPr>
                <a:defRPr/>
              </a:pPr>
              <a:endParaRPr lang="zh-CN" altLang="en-US" sz="1350">
                <a:solidFill>
                  <a:prstClr val="black"/>
                </a:solidFill>
              </a:endParaRPr>
            </a:p>
          </p:txBody>
        </p:sp>
        <p:sp>
          <p:nvSpPr>
            <p:cNvPr id="35" name="淘宝店chenying0907 21"/>
            <p:cNvSpPr>
              <a:spLocks/>
            </p:cNvSpPr>
            <p:nvPr/>
          </p:nvSpPr>
          <p:spPr bwMode="auto">
            <a:xfrm>
              <a:off x="407988" y="4802188"/>
              <a:ext cx="304800" cy="84138"/>
            </a:xfrm>
            <a:custGeom>
              <a:avLst/>
              <a:gdLst>
                <a:gd name="T0" fmla="*/ 96 w 574"/>
                <a:gd name="T1" fmla="*/ 94 h 160"/>
                <a:gd name="T2" fmla="*/ 124 w 574"/>
                <a:gd name="T3" fmla="*/ 77 h 160"/>
                <a:gd name="T4" fmla="*/ 151 w 574"/>
                <a:gd name="T5" fmla="*/ 105 h 160"/>
                <a:gd name="T6" fmla="*/ 190 w 574"/>
                <a:gd name="T7" fmla="*/ 139 h 160"/>
                <a:gd name="T8" fmla="*/ 238 w 574"/>
                <a:gd name="T9" fmla="*/ 157 h 160"/>
                <a:gd name="T10" fmla="*/ 293 w 574"/>
                <a:gd name="T11" fmla="*/ 158 h 160"/>
                <a:gd name="T12" fmla="*/ 335 w 574"/>
                <a:gd name="T13" fmla="*/ 144 h 160"/>
                <a:gd name="T14" fmla="*/ 407 w 574"/>
                <a:gd name="T15" fmla="*/ 88 h 160"/>
                <a:gd name="T16" fmla="*/ 469 w 574"/>
                <a:gd name="T17" fmla="*/ 48 h 160"/>
                <a:gd name="T18" fmla="*/ 514 w 574"/>
                <a:gd name="T19" fmla="*/ 48 h 160"/>
                <a:gd name="T20" fmla="*/ 538 w 574"/>
                <a:gd name="T21" fmla="*/ 66 h 160"/>
                <a:gd name="T22" fmla="*/ 542 w 574"/>
                <a:gd name="T23" fmla="*/ 90 h 160"/>
                <a:gd name="T24" fmla="*/ 536 w 574"/>
                <a:gd name="T25" fmla="*/ 107 h 160"/>
                <a:gd name="T26" fmla="*/ 523 w 574"/>
                <a:gd name="T27" fmla="*/ 112 h 160"/>
                <a:gd name="T28" fmla="*/ 509 w 574"/>
                <a:gd name="T29" fmla="*/ 107 h 160"/>
                <a:gd name="T30" fmla="*/ 500 w 574"/>
                <a:gd name="T31" fmla="*/ 95 h 160"/>
                <a:gd name="T32" fmla="*/ 497 w 574"/>
                <a:gd name="T33" fmla="*/ 82 h 160"/>
                <a:gd name="T34" fmla="*/ 479 w 574"/>
                <a:gd name="T35" fmla="*/ 78 h 160"/>
                <a:gd name="T36" fmla="*/ 470 w 574"/>
                <a:gd name="T37" fmla="*/ 89 h 160"/>
                <a:gd name="T38" fmla="*/ 474 w 574"/>
                <a:gd name="T39" fmla="*/ 113 h 160"/>
                <a:gd name="T40" fmla="*/ 495 w 574"/>
                <a:gd name="T41" fmla="*/ 134 h 160"/>
                <a:gd name="T42" fmla="*/ 523 w 574"/>
                <a:gd name="T43" fmla="*/ 144 h 160"/>
                <a:gd name="T44" fmla="*/ 550 w 574"/>
                <a:gd name="T45" fmla="*/ 135 h 160"/>
                <a:gd name="T46" fmla="*/ 572 w 574"/>
                <a:gd name="T47" fmla="*/ 105 h 160"/>
                <a:gd name="T48" fmla="*/ 572 w 574"/>
                <a:gd name="T49" fmla="*/ 69 h 160"/>
                <a:gd name="T50" fmla="*/ 554 w 574"/>
                <a:gd name="T51" fmla="*/ 39 h 160"/>
                <a:gd name="T52" fmla="*/ 523 w 574"/>
                <a:gd name="T53" fmla="*/ 19 h 160"/>
                <a:gd name="T54" fmla="*/ 475 w 574"/>
                <a:gd name="T55" fmla="*/ 13 h 160"/>
                <a:gd name="T56" fmla="*/ 429 w 574"/>
                <a:gd name="T57" fmla="*/ 32 h 160"/>
                <a:gd name="T58" fmla="*/ 359 w 574"/>
                <a:gd name="T59" fmla="*/ 89 h 160"/>
                <a:gd name="T60" fmla="*/ 318 w 574"/>
                <a:gd name="T61" fmla="*/ 117 h 160"/>
                <a:gd name="T62" fmla="*/ 265 w 574"/>
                <a:gd name="T63" fmla="*/ 129 h 160"/>
                <a:gd name="T64" fmla="*/ 208 w 574"/>
                <a:gd name="T65" fmla="*/ 113 h 160"/>
                <a:gd name="T66" fmla="*/ 164 w 574"/>
                <a:gd name="T67" fmla="*/ 70 h 160"/>
                <a:gd name="T68" fmla="*/ 150 w 574"/>
                <a:gd name="T69" fmla="*/ 33 h 160"/>
                <a:gd name="T70" fmla="*/ 148 w 574"/>
                <a:gd name="T71" fmla="*/ 18 h 160"/>
                <a:gd name="T72" fmla="*/ 144 w 574"/>
                <a:gd name="T73" fmla="*/ 6 h 160"/>
                <a:gd name="T74" fmla="*/ 125 w 574"/>
                <a:gd name="T75" fmla="*/ 1 h 160"/>
                <a:gd name="T76" fmla="*/ 117 w 574"/>
                <a:gd name="T77" fmla="*/ 12 h 160"/>
                <a:gd name="T78" fmla="*/ 116 w 574"/>
                <a:gd name="T79" fmla="*/ 35 h 160"/>
                <a:gd name="T80" fmla="*/ 95 w 574"/>
                <a:gd name="T81" fmla="*/ 61 h 160"/>
                <a:gd name="T82" fmla="*/ 64 w 574"/>
                <a:gd name="T83" fmla="*/ 64 h 160"/>
                <a:gd name="T84" fmla="*/ 38 w 574"/>
                <a:gd name="T85" fmla="*/ 46 h 160"/>
                <a:gd name="T86" fmla="*/ 32 w 574"/>
                <a:gd name="T87" fmla="*/ 14 h 160"/>
                <a:gd name="T88" fmla="*/ 22 w 574"/>
                <a:gd name="T89" fmla="*/ 4 h 160"/>
                <a:gd name="T90" fmla="*/ 3 w 574"/>
                <a:gd name="T91" fmla="*/ 9 h 160"/>
                <a:gd name="T92" fmla="*/ 0 w 574"/>
                <a:gd name="T93" fmla="*/ 25 h 160"/>
                <a:gd name="T94" fmla="*/ 8 w 574"/>
                <a:gd name="T95" fmla="*/ 53 h 160"/>
                <a:gd name="T96" fmla="*/ 24 w 574"/>
                <a:gd name="T97" fmla="*/ 77 h 160"/>
                <a:gd name="T98" fmla="*/ 48 w 574"/>
                <a:gd name="T99" fmla="*/ 93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574" h="160">
                  <a:moveTo>
                    <a:pt x="69" y="97"/>
                  </a:moveTo>
                  <a:lnTo>
                    <a:pt x="79" y="97"/>
                  </a:lnTo>
                  <a:lnTo>
                    <a:pt x="88" y="96"/>
                  </a:lnTo>
                  <a:lnTo>
                    <a:pt x="96" y="94"/>
                  </a:lnTo>
                  <a:lnTo>
                    <a:pt x="104" y="91"/>
                  </a:lnTo>
                  <a:lnTo>
                    <a:pt x="111" y="88"/>
                  </a:lnTo>
                  <a:lnTo>
                    <a:pt x="118" y="82"/>
                  </a:lnTo>
                  <a:lnTo>
                    <a:pt x="124" y="77"/>
                  </a:lnTo>
                  <a:lnTo>
                    <a:pt x="131" y="72"/>
                  </a:lnTo>
                  <a:lnTo>
                    <a:pt x="136" y="83"/>
                  </a:lnTo>
                  <a:lnTo>
                    <a:pt x="143" y="94"/>
                  </a:lnTo>
                  <a:lnTo>
                    <a:pt x="151" y="105"/>
                  </a:lnTo>
                  <a:lnTo>
                    <a:pt x="160" y="115"/>
                  </a:lnTo>
                  <a:lnTo>
                    <a:pt x="169" y="123"/>
                  </a:lnTo>
                  <a:lnTo>
                    <a:pt x="179" y="132"/>
                  </a:lnTo>
                  <a:lnTo>
                    <a:pt x="190" y="139"/>
                  </a:lnTo>
                  <a:lnTo>
                    <a:pt x="201" y="145"/>
                  </a:lnTo>
                  <a:lnTo>
                    <a:pt x="213" y="150"/>
                  </a:lnTo>
                  <a:lnTo>
                    <a:pt x="225" y="154"/>
                  </a:lnTo>
                  <a:lnTo>
                    <a:pt x="238" y="157"/>
                  </a:lnTo>
                  <a:lnTo>
                    <a:pt x="251" y="159"/>
                  </a:lnTo>
                  <a:lnTo>
                    <a:pt x="265" y="160"/>
                  </a:lnTo>
                  <a:lnTo>
                    <a:pt x="279" y="159"/>
                  </a:lnTo>
                  <a:lnTo>
                    <a:pt x="293" y="158"/>
                  </a:lnTo>
                  <a:lnTo>
                    <a:pt x="307" y="155"/>
                  </a:lnTo>
                  <a:lnTo>
                    <a:pt x="317" y="153"/>
                  </a:lnTo>
                  <a:lnTo>
                    <a:pt x="325" y="148"/>
                  </a:lnTo>
                  <a:lnTo>
                    <a:pt x="335" y="144"/>
                  </a:lnTo>
                  <a:lnTo>
                    <a:pt x="344" y="140"/>
                  </a:lnTo>
                  <a:lnTo>
                    <a:pt x="360" y="128"/>
                  </a:lnTo>
                  <a:lnTo>
                    <a:pt x="376" y="116"/>
                  </a:lnTo>
                  <a:lnTo>
                    <a:pt x="407" y="88"/>
                  </a:lnTo>
                  <a:lnTo>
                    <a:pt x="439" y="63"/>
                  </a:lnTo>
                  <a:lnTo>
                    <a:pt x="448" y="56"/>
                  </a:lnTo>
                  <a:lnTo>
                    <a:pt x="458" y="52"/>
                  </a:lnTo>
                  <a:lnTo>
                    <a:pt x="469" y="48"/>
                  </a:lnTo>
                  <a:lnTo>
                    <a:pt x="481" y="46"/>
                  </a:lnTo>
                  <a:lnTo>
                    <a:pt x="492" y="45"/>
                  </a:lnTo>
                  <a:lnTo>
                    <a:pt x="503" y="46"/>
                  </a:lnTo>
                  <a:lnTo>
                    <a:pt x="514" y="48"/>
                  </a:lnTo>
                  <a:lnTo>
                    <a:pt x="525" y="53"/>
                  </a:lnTo>
                  <a:lnTo>
                    <a:pt x="530" y="56"/>
                  </a:lnTo>
                  <a:lnTo>
                    <a:pt x="535" y="61"/>
                  </a:lnTo>
                  <a:lnTo>
                    <a:pt x="538" y="66"/>
                  </a:lnTo>
                  <a:lnTo>
                    <a:pt x="540" y="72"/>
                  </a:lnTo>
                  <a:lnTo>
                    <a:pt x="542" y="78"/>
                  </a:lnTo>
                  <a:lnTo>
                    <a:pt x="543" y="85"/>
                  </a:lnTo>
                  <a:lnTo>
                    <a:pt x="542" y="90"/>
                  </a:lnTo>
                  <a:lnTo>
                    <a:pt x="542" y="96"/>
                  </a:lnTo>
                  <a:lnTo>
                    <a:pt x="540" y="101"/>
                  </a:lnTo>
                  <a:lnTo>
                    <a:pt x="539" y="104"/>
                  </a:lnTo>
                  <a:lnTo>
                    <a:pt x="536" y="107"/>
                  </a:lnTo>
                  <a:lnTo>
                    <a:pt x="534" y="109"/>
                  </a:lnTo>
                  <a:lnTo>
                    <a:pt x="530" y="110"/>
                  </a:lnTo>
                  <a:lnTo>
                    <a:pt x="526" y="112"/>
                  </a:lnTo>
                  <a:lnTo>
                    <a:pt x="523" y="112"/>
                  </a:lnTo>
                  <a:lnTo>
                    <a:pt x="519" y="112"/>
                  </a:lnTo>
                  <a:lnTo>
                    <a:pt x="515" y="110"/>
                  </a:lnTo>
                  <a:lnTo>
                    <a:pt x="512" y="109"/>
                  </a:lnTo>
                  <a:lnTo>
                    <a:pt x="509" y="107"/>
                  </a:lnTo>
                  <a:lnTo>
                    <a:pt x="506" y="105"/>
                  </a:lnTo>
                  <a:lnTo>
                    <a:pt x="503" y="103"/>
                  </a:lnTo>
                  <a:lnTo>
                    <a:pt x="501" y="100"/>
                  </a:lnTo>
                  <a:lnTo>
                    <a:pt x="500" y="95"/>
                  </a:lnTo>
                  <a:lnTo>
                    <a:pt x="500" y="92"/>
                  </a:lnTo>
                  <a:lnTo>
                    <a:pt x="500" y="89"/>
                  </a:lnTo>
                  <a:lnTo>
                    <a:pt x="499" y="86"/>
                  </a:lnTo>
                  <a:lnTo>
                    <a:pt x="497" y="82"/>
                  </a:lnTo>
                  <a:lnTo>
                    <a:pt x="495" y="80"/>
                  </a:lnTo>
                  <a:lnTo>
                    <a:pt x="491" y="78"/>
                  </a:lnTo>
                  <a:lnTo>
                    <a:pt x="485" y="77"/>
                  </a:lnTo>
                  <a:lnTo>
                    <a:pt x="479" y="78"/>
                  </a:lnTo>
                  <a:lnTo>
                    <a:pt x="474" y="80"/>
                  </a:lnTo>
                  <a:lnTo>
                    <a:pt x="472" y="82"/>
                  </a:lnTo>
                  <a:lnTo>
                    <a:pt x="471" y="86"/>
                  </a:lnTo>
                  <a:lnTo>
                    <a:pt x="470" y="89"/>
                  </a:lnTo>
                  <a:lnTo>
                    <a:pt x="469" y="92"/>
                  </a:lnTo>
                  <a:lnTo>
                    <a:pt x="470" y="100"/>
                  </a:lnTo>
                  <a:lnTo>
                    <a:pt x="472" y="106"/>
                  </a:lnTo>
                  <a:lnTo>
                    <a:pt x="474" y="113"/>
                  </a:lnTo>
                  <a:lnTo>
                    <a:pt x="479" y="119"/>
                  </a:lnTo>
                  <a:lnTo>
                    <a:pt x="483" y="124"/>
                  </a:lnTo>
                  <a:lnTo>
                    <a:pt x="488" y="130"/>
                  </a:lnTo>
                  <a:lnTo>
                    <a:pt x="495" y="134"/>
                  </a:lnTo>
                  <a:lnTo>
                    <a:pt x="501" y="139"/>
                  </a:lnTo>
                  <a:lnTo>
                    <a:pt x="508" y="141"/>
                  </a:lnTo>
                  <a:lnTo>
                    <a:pt x="515" y="143"/>
                  </a:lnTo>
                  <a:lnTo>
                    <a:pt x="523" y="144"/>
                  </a:lnTo>
                  <a:lnTo>
                    <a:pt x="529" y="144"/>
                  </a:lnTo>
                  <a:lnTo>
                    <a:pt x="537" y="142"/>
                  </a:lnTo>
                  <a:lnTo>
                    <a:pt x="543" y="140"/>
                  </a:lnTo>
                  <a:lnTo>
                    <a:pt x="550" y="135"/>
                  </a:lnTo>
                  <a:lnTo>
                    <a:pt x="556" y="130"/>
                  </a:lnTo>
                  <a:lnTo>
                    <a:pt x="563" y="122"/>
                  </a:lnTo>
                  <a:lnTo>
                    <a:pt x="568" y="114"/>
                  </a:lnTo>
                  <a:lnTo>
                    <a:pt x="572" y="105"/>
                  </a:lnTo>
                  <a:lnTo>
                    <a:pt x="574" y="96"/>
                  </a:lnTo>
                  <a:lnTo>
                    <a:pt x="574" y="88"/>
                  </a:lnTo>
                  <a:lnTo>
                    <a:pt x="574" y="78"/>
                  </a:lnTo>
                  <a:lnTo>
                    <a:pt x="572" y="69"/>
                  </a:lnTo>
                  <a:lnTo>
                    <a:pt x="569" y="62"/>
                  </a:lnTo>
                  <a:lnTo>
                    <a:pt x="565" y="53"/>
                  </a:lnTo>
                  <a:lnTo>
                    <a:pt x="560" y="46"/>
                  </a:lnTo>
                  <a:lnTo>
                    <a:pt x="554" y="39"/>
                  </a:lnTo>
                  <a:lnTo>
                    <a:pt x="548" y="33"/>
                  </a:lnTo>
                  <a:lnTo>
                    <a:pt x="540" y="27"/>
                  </a:lnTo>
                  <a:lnTo>
                    <a:pt x="532" y="22"/>
                  </a:lnTo>
                  <a:lnTo>
                    <a:pt x="523" y="19"/>
                  </a:lnTo>
                  <a:lnTo>
                    <a:pt x="513" y="15"/>
                  </a:lnTo>
                  <a:lnTo>
                    <a:pt x="500" y="13"/>
                  </a:lnTo>
                  <a:lnTo>
                    <a:pt x="487" y="12"/>
                  </a:lnTo>
                  <a:lnTo>
                    <a:pt x="475" y="13"/>
                  </a:lnTo>
                  <a:lnTo>
                    <a:pt x="464" y="16"/>
                  </a:lnTo>
                  <a:lnTo>
                    <a:pt x="452" y="21"/>
                  </a:lnTo>
                  <a:lnTo>
                    <a:pt x="441" y="26"/>
                  </a:lnTo>
                  <a:lnTo>
                    <a:pt x="429" y="32"/>
                  </a:lnTo>
                  <a:lnTo>
                    <a:pt x="418" y="39"/>
                  </a:lnTo>
                  <a:lnTo>
                    <a:pt x="398" y="55"/>
                  </a:lnTo>
                  <a:lnTo>
                    <a:pt x="378" y="73"/>
                  </a:lnTo>
                  <a:lnTo>
                    <a:pt x="359" y="89"/>
                  </a:lnTo>
                  <a:lnTo>
                    <a:pt x="339" y="104"/>
                  </a:lnTo>
                  <a:lnTo>
                    <a:pt x="333" y="109"/>
                  </a:lnTo>
                  <a:lnTo>
                    <a:pt x="325" y="114"/>
                  </a:lnTo>
                  <a:lnTo>
                    <a:pt x="318" y="117"/>
                  </a:lnTo>
                  <a:lnTo>
                    <a:pt x="310" y="120"/>
                  </a:lnTo>
                  <a:lnTo>
                    <a:pt x="295" y="126"/>
                  </a:lnTo>
                  <a:lnTo>
                    <a:pt x="280" y="128"/>
                  </a:lnTo>
                  <a:lnTo>
                    <a:pt x="265" y="129"/>
                  </a:lnTo>
                  <a:lnTo>
                    <a:pt x="250" y="128"/>
                  </a:lnTo>
                  <a:lnTo>
                    <a:pt x="235" y="124"/>
                  </a:lnTo>
                  <a:lnTo>
                    <a:pt x="221" y="119"/>
                  </a:lnTo>
                  <a:lnTo>
                    <a:pt x="208" y="113"/>
                  </a:lnTo>
                  <a:lnTo>
                    <a:pt x="195" y="104"/>
                  </a:lnTo>
                  <a:lnTo>
                    <a:pt x="183" y="94"/>
                  </a:lnTo>
                  <a:lnTo>
                    <a:pt x="173" y="83"/>
                  </a:lnTo>
                  <a:lnTo>
                    <a:pt x="164" y="70"/>
                  </a:lnTo>
                  <a:lnTo>
                    <a:pt x="157" y="56"/>
                  </a:lnTo>
                  <a:lnTo>
                    <a:pt x="155" y="49"/>
                  </a:lnTo>
                  <a:lnTo>
                    <a:pt x="152" y="41"/>
                  </a:lnTo>
                  <a:lnTo>
                    <a:pt x="150" y="33"/>
                  </a:lnTo>
                  <a:lnTo>
                    <a:pt x="149" y="25"/>
                  </a:lnTo>
                  <a:lnTo>
                    <a:pt x="149" y="23"/>
                  </a:lnTo>
                  <a:lnTo>
                    <a:pt x="149" y="21"/>
                  </a:lnTo>
                  <a:lnTo>
                    <a:pt x="148" y="18"/>
                  </a:lnTo>
                  <a:lnTo>
                    <a:pt x="148" y="14"/>
                  </a:lnTo>
                  <a:lnTo>
                    <a:pt x="147" y="11"/>
                  </a:lnTo>
                  <a:lnTo>
                    <a:pt x="146" y="8"/>
                  </a:lnTo>
                  <a:lnTo>
                    <a:pt x="144" y="6"/>
                  </a:lnTo>
                  <a:lnTo>
                    <a:pt x="142" y="4"/>
                  </a:lnTo>
                  <a:lnTo>
                    <a:pt x="136" y="1"/>
                  </a:lnTo>
                  <a:lnTo>
                    <a:pt x="131" y="0"/>
                  </a:lnTo>
                  <a:lnTo>
                    <a:pt x="125" y="1"/>
                  </a:lnTo>
                  <a:lnTo>
                    <a:pt x="121" y="5"/>
                  </a:lnTo>
                  <a:lnTo>
                    <a:pt x="119" y="7"/>
                  </a:lnTo>
                  <a:lnTo>
                    <a:pt x="118" y="9"/>
                  </a:lnTo>
                  <a:lnTo>
                    <a:pt x="117" y="12"/>
                  </a:lnTo>
                  <a:lnTo>
                    <a:pt x="117" y="15"/>
                  </a:lnTo>
                  <a:lnTo>
                    <a:pt x="117" y="21"/>
                  </a:lnTo>
                  <a:lnTo>
                    <a:pt x="118" y="25"/>
                  </a:lnTo>
                  <a:lnTo>
                    <a:pt x="116" y="35"/>
                  </a:lnTo>
                  <a:lnTo>
                    <a:pt x="113" y="43"/>
                  </a:lnTo>
                  <a:lnTo>
                    <a:pt x="108" y="50"/>
                  </a:lnTo>
                  <a:lnTo>
                    <a:pt x="102" y="56"/>
                  </a:lnTo>
                  <a:lnTo>
                    <a:pt x="95" y="61"/>
                  </a:lnTo>
                  <a:lnTo>
                    <a:pt x="88" y="63"/>
                  </a:lnTo>
                  <a:lnTo>
                    <a:pt x="80" y="65"/>
                  </a:lnTo>
                  <a:lnTo>
                    <a:pt x="71" y="65"/>
                  </a:lnTo>
                  <a:lnTo>
                    <a:pt x="64" y="64"/>
                  </a:lnTo>
                  <a:lnTo>
                    <a:pt x="56" y="61"/>
                  </a:lnTo>
                  <a:lnTo>
                    <a:pt x="50" y="58"/>
                  </a:lnTo>
                  <a:lnTo>
                    <a:pt x="43" y="52"/>
                  </a:lnTo>
                  <a:lnTo>
                    <a:pt x="38" y="46"/>
                  </a:lnTo>
                  <a:lnTo>
                    <a:pt x="35" y="38"/>
                  </a:lnTo>
                  <a:lnTo>
                    <a:pt x="32" y="28"/>
                  </a:lnTo>
                  <a:lnTo>
                    <a:pt x="32" y="18"/>
                  </a:lnTo>
                  <a:lnTo>
                    <a:pt x="32" y="14"/>
                  </a:lnTo>
                  <a:lnTo>
                    <a:pt x="30" y="11"/>
                  </a:lnTo>
                  <a:lnTo>
                    <a:pt x="28" y="9"/>
                  </a:lnTo>
                  <a:lnTo>
                    <a:pt x="27" y="7"/>
                  </a:lnTo>
                  <a:lnTo>
                    <a:pt x="22" y="4"/>
                  </a:lnTo>
                  <a:lnTo>
                    <a:pt x="16" y="4"/>
                  </a:lnTo>
                  <a:lnTo>
                    <a:pt x="11" y="4"/>
                  </a:lnTo>
                  <a:lnTo>
                    <a:pt x="6" y="7"/>
                  </a:lnTo>
                  <a:lnTo>
                    <a:pt x="3" y="9"/>
                  </a:lnTo>
                  <a:lnTo>
                    <a:pt x="2" y="11"/>
                  </a:lnTo>
                  <a:lnTo>
                    <a:pt x="1" y="14"/>
                  </a:lnTo>
                  <a:lnTo>
                    <a:pt x="0" y="18"/>
                  </a:lnTo>
                  <a:lnTo>
                    <a:pt x="0" y="25"/>
                  </a:lnTo>
                  <a:lnTo>
                    <a:pt x="1" y="33"/>
                  </a:lnTo>
                  <a:lnTo>
                    <a:pt x="2" y="40"/>
                  </a:lnTo>
                  <a:lnTo>
                    <a:pt x="5" y="47"/>
                  </a:lnTo>
                  <a:lnTo>
                    <a:pt x="8" y="53"/>
                  </a:lnTo>
                  <a:lnTo>
                    <a:pt x="11" y="60"/>
                  </a:lnTo>
                  <a:lnTo>
                    <a:pt x="14" y="66"/>
                  </a:lnTo>
                  <a:lnTo>
                    <a:pt x="19" y="73"/>
                  </a:lnTo>
                  <a:lnTo>
                    <a:pt x="24" y="77"/>
                  </a:lnTo>
                  <a:lnTo>
                    <a:pt x="29" y="82"/>
                  </a:lnTo>
                  <a:lnTo>
                    <a:pt x="35" y="87"/>
                  </a:lnTo>
                  <a:lnTo>
                    <a:pt x="41" y="90"/>
                  </a:lnTo>
                  <a:lnTo>
                    <a:pt x="48" y="93"/>
                  </a:lnTo>
                  <a:lnTo>
                    <a:pt x="54" y="95"/>
                  </a:lnTo>
                  <a:lnTo>
                    <a:pt x="62" y="97"/>
                  </a:lnTo>
                  <a:lnTo>
                    <a:pt x="69" y="97"/>
                  </a:lnTo>
                  <a:close/>
                </a:path>
              </a:pathLst>
            </a:custGeom>
            <a:grpFill/>
            <a:ln>
              <a:noFill/>
            </a:ln>
          </p:spPr>
          <p:txBody>
            <a:bodyPr/>
            <a:lstStyle/>
            <a:p>
              <a:pPr>
                <a:defRPr/>
              </a:pPr>
              <a:endParaRPr lang="zh-CN" altLang="en-US" sz="1350">
                <a:solidFill>
                  <a:prstClr val="black"/>
                </a:solidFill>
              </a:endParaRPr>
            </a:p>
          </p:txBody>
        </p:sp>
        <p:sp>
          <p:nvSpPr>
            <p:cNvPr id="36" name="淘宝店chenying0907 22"/>
            <p:cNvSpPr>
              <a:spLocks noEditPoints="1"/>
            </p:cNvSpPr>
            <p:nvPr/>
          </p:nvSpPr>
          <p:spPr bwMode="auto">
            <a:xfrm>
              <a:off x="512763" y="4762500"/>
              <a:ext cx="73025" cy="73025"/>
            </a:xfrm>
            <a:custGeom>
              <a:avLst/>
              <a:gdLst>
                <a:gd name="T0" fmla="*/ 0 w 138"/>
                <a:gd name="T1" fmla="*/ 63 h 138"/>
                <a:gd name="T2" fmla="*/ 3 w 138"/>
                <a:gd name="T3" fmla="*/ 48 h 138"/>
                <a:gd name="T4" fmla="*/ 7 w 138"/>
                <a:gd name="T5" fmla="*/ 37 h 138"/>
                <a:gd name="T6" fmla="*/ 15 w 138"/>
                <a:gd name="T7" fmla="*/ 25 h 138"/>
                <a:gd name="T8" fmla="*/ 25 w 138"/>
                <a:gd name="T9" fmla="*/ 16 h 138"/>
                <a:gd name="T10" fmla="*/ 35 w 138"/>
                <a:gd name="T11" fmla="*/ 9 h 138"/>
                <a:gd name="T12" fmla="*/ 48 w 138"/>
                <a:gd name="T13" fmla="*/ 3 h 138"/>
                <a:gd name="T14" fmla="*/ 61 w 138"/>
                <a:gd name="T15" fmla="*/ 0 h 138"/>
                <a:gd name="T16" fmla="*/ 75 w 138"/>
                <a:gd name="T17" fmla="*/ 0 h 138"/>
                <a:gd name="T18" fmla="*/ 89 w 138"/>
                <a:gd name="T19" fmla="*/ 3 h 138"/>
                <a:gd name="T20" fmla="*/ 101 w 138"/>
                <a:gd name="T21" fmla="*/ 9 h 138"/>
                <a:gd name="T22" fmla="*/ 112 w 138"/>
                <a:gd name="T23" fmla="*/ 16 h 138"/>
                <a:gd name="T24" fmla="*/ 122 w 138"/>
                <a:gd name="T25" fmla="*/ 25 h 138"/>
                <a:gd name="T26" fmla="*/ 129 w 138"/>
                <a:gd name="T27" fmla="*/ 37 h 138"/>
                <a:gd name="T28" fmla="*/ 135 w 138"/>
                <a:gd name="T29" fmla="*/ 48 h 138"/>
                <a:gd name="T30" fmla="*/ 137 w 138"/>
                <a:gd name="T31" fmla="*/ 63 h 138"/>
                <a:gd name="T32" fmla="*/ 137 w 138"/>
                <a:gd name="T33" fmla="*/ 77 h 138"/>
                <a:gd name="T34" fmla="*/ 135 w 138"/>
                <a:gd name="T35" fmla="*/ 89 h 138"/>
                <a:gd name="T36" fmla="*/ 129 w 138"/>
                <a:gd name="T37" fmla="*/ 102 h 138"/>
                <a:gd name="T38" fmla="*/ 122 w 138"/>
                <a:gd name="T39" fmla="*/ 113 h 138"/>
                <a:gd name="T40" fmla="*/ 112 w 138"/>
                <a:gd name="T41" fmla="*/ 123 h 138"/>
                <a:gd name="T42" fmla="*/ 101 w 138"/>
                <a:gd name="T43" fmla="*/ 129 h 138"/>
                <a:gd name="T44" fmla="*/ 89 w 138"/>
                <a:gd name="T45" fmla="*/ 135 h 138"/>
                <a:gd name="T46" fmla="*/ 75 w 138"/>
                <a:gd name="T47" fmla="*/ 138 h 138"/>
                <a:gd name="T48" fmla="*/ 61 w 138"/>
                <a:gd name="T49" fmla="*/ 138 h 138"/>
                <a:gd name="T50" fmla="*/ 48 w 138"/>
                <a:gd name="T51" fmla="*/ 135 h 138"/>
                <a:gd name="T52" fmla="*/ 35 w 138"/>
                <a:gd name="T53" fmla="*/ 129 h 138"/>
                <a:gd name="T54" fmla="*/ 25 w 138"/>
                <a:gd name="T55" fmla="*/ 123 h 138"/>
                <a:gd name="T56" fmla="*/ 15 w 138"/>
                <a:gd name="T57" fmla="*/ 113 h 138"/>
                <a:gd name="T58" fmla="*/ 7 w 138"/>
                <a:gd name="T59" fmla="*/ 102 h 138"/>
                <a:gd name="T60" fmla="*/ 3 w 138"/>
                <a:gd name="T61" fmla="*/ 89 h 138"/>
                <a:gd name="T62" fmla="*/ 0 w 138"/>
                <a:gd name="T63" fmla="*/ 77 h 138"/>
                <a:gd name="T64" fmla="*/ 30 w 138"/>
                <a:gd name="T65" fmla="*/ 69 h 138"/>
                <a:gd name="T66" fmla="*/ 31 w 138"/>
                <a:gd name="T67" fmla="*/ 77 h 138"/>
                <a:gd name="T68" fmla="*/ 36 w 138"/>
                <a:gd name="T69" fmla="*/ 91 h 138"/>
                <a:gd name="T70" fmla="*/ 47 w 138"/>
                <a:gd name="T71" fmla="*/ 100 h 138"/>
                <a:gd name="T72" fmla="*/ 61 w 138"/>
                <a:gd name="T73" fmla="*/ 107 h 138"/>
                <a:gd name="T74" fmla="*/ 76 w 138"/>
                <a:gd name="T75" fmla="*/ 107 h 138"/>
                <a:gd name="T76" fmla="*/ 90 w 138"/>
                <a:gd name="T77" fmla="*/ 100 h 138"/>
                <a:gd name="T78" fmla="*/ 100 w 138"/>
                <a:gd name="T79" fmla="*/ 91 h 138"/>
                <a:gd name="T80" fmla="*/ 106 w 138"/>
                <a:gd name="T81" fmla="*/ 77 h 138"/>
                <a:gd name="T82" fmla="*/ 106 w 138"/>
                <a:gd name="T83" fmla="*/ 61 h 138"/>
                <a:gd name="T84" fmla="*/ 100 w 138"/>
                <a:gd name="T85" fmla="*/ 47 h 138"/>
                <a:gd name="T86" fmla="*/ 90 w 138"/>
                <a:gd name="T87" fmla="*/ 38 h 138"/>
                <a:gd name="T88" fmla="*/ 76 w 138"/>
                <a:gd name="T89" fmla="*/ 31 h 138"/>
                <a:gd name="T90" fmla="*/ 61 w 138"/>
                <a:gd name="T91" fmla="*/ 31 h 138"/>
                <a:gd name="T92" fmla="*/ 47 w 138"/>
                <a:gd name="T93" fmla="*/ 38 h 138"/>
                <a:gd name="T94" fmla="*/ 36 w 138"/>
                <a:gd name="T95" fmla="*/ 47 h 138"/>
                <a:gd name="T96" fmla="*/ 31 w 138"/>
                <a:gd name="T97" fmla="*/ 61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38" h="138">
                  <a:moveTo>
                    <a:pt x="0" y="69"/>
                  </a:moveTo>
                  <a:lnTo>
                    <a:pt x="0" y="63"/>
                  </a:lnTo>
                  <a:lnTo>
                    <a:pt x="1" y="55"/>
                  </a:lnTo>
                  <a:lnTo>
                    <a:pt x="3" y="48"/>
                  </a:lnTo>
                  <a:lnTo>
                    <a:pt x="5" y="42"/>
                  </a:lnTo>
                  <a:lnTo>
                    <a:pt x="7" y="37"/>
                  </a:lnTo>
                  <a:lnTo>
                    <a:pt x="12" y="30"/>
                  </a:lnTo>
                  <a:lnTo>
                    <a:pt x="15" y="25"/>
                  </a:lnTo>
                  <a:lnTo>
                    <a:pt x="20" y="20"/>
                  </a:lnTo>
                  <a:lnTo>
                    <a:pt x="25" y="16"/>
                  </a:lnTo>
                  <a:lnTo>
                    <a:pt x="30" y="12"/>
                  </a:lnTo>
                  <a:lnTo>
                    <a:pt x="35" y="9"/>
                  </a:lnTo>
                  <a:lnTo>
                    <a:pt x="42" y="5"/>
                  </a:lnTo>
                  <a:lnTo>
                    <a:pt x="48" y="3"/>
                  </a:lnTo>
                  <a:lnTo>
                    <a:pt x="55" y="1"/>
                  </a:lnTo>
                  <a:lnTo>
                    <a:pt x="61" y="0"/>
                  </a:lnTo>
                  <a:lnTo>
                    <a:pt x="69" y="0"/>
                  </a:lnTo>
                  <a:lnTo>
                    <a:pt x="75" y="0"/>
                  </a:lnTo>
                  <a:lnTo>
                    <a:pt x="83" y="1"/>
                  </a:lnTo>
                  <a:lnTo>
                    <a:pt x="89" y="3"/>
                  </a:lnTo>
                  <a:lnTo>
                    <a:pt x="96" y="5"/>
                  </a:lnTo>
                  <a:lnTo>
                    <a:pt x="101" y="9"/>
                  </a:lnTo>
                  <a:lnTo>
                    <a:pt x="108" y="12"/>
                  </a:lnTo>
                  <a:lnTo>
                    <a:pt x="112" y="16"/>
                  </a:lnTo>
                  <a:lnTo>
                    <a:pt x="117" y="20"/>
                  </a:lnTo>
                  <a:lnTo>
                    <a:pt x="122" y="25"/>
                  </a:lnTo>
                  <a:lnTo>
                    <a:pt x="126" y="30"/>
                  </a:lnTo>
                  <a:lnTo>
                    <a:pt x="129" y="37"/>
                  </a:lnTo>
                  <a:lnTo>
                    <a:pt x="133" y="42"/>
                  </a:lnTo>
                  <a:lnTo>
                    <a:pt x="135" y="48"/>
                  </a:lnTo>
                  <a:lnTo>
                    <a:pt x="137" y="55"/>
                  </a:lnTo>
                  <a:lnTo>
                    <a:pt x="137" y="63"/>
                  </a:lnTo>
                  <a:lnTo>
                    <a:pt x="138" y="69"/>
                  </a:lnTo>
                  <a:lnTo>
                    <a:pt x="137" y="77"/>
                  </a:lnTo>
                  <a:lnTo>
                    <a:pt x="137" y="83"/>
                  </a:lnTo>
                  <a:lnTo>
                    <a:pt x="135" y="89"/>
                  </a:lnTo>
                  <a:lnTo>
                    <a:pt x="133" y="96"/>
                  </a:lnTo>
                  <a:lnTo>
                    <a:pt x="129" y="102"/>
                  </a:lnTo>
                  <a:lnTo>
                    <a:pt x="126" y="108"/>
                  </a:lnTo>
                  <a:lnTo>
                    <a:pt x="122" y="113"/>
                  </a:lnTo>
                  <a:lnTo>
                    <a:pt x="117" y="118"/>
                  </a:lnTo>
                  <a:lnTo>
                    <a:pt x="112" y="123"/>
                  </a:lnTo>
                  <a:lnTo>
                    <a:pt x="108" y="126"/>
                  </a:lnTo>
                  <a:lnTo>
                    <a:pt x="101" y="129"/>
                  </a:lnTo>
                  <a:lnTo>
                    <a:pt x="96" y="133"/>
                  </a:lnTo>
                  <a:lnTo>
                    <a:pt x="89" y="135"/>
                  </a:lnTo>
                  <a:lnTo>
                    <a:pt x="83" y="137"/>
                  </a:lnTo>
                  <a:lnTo>
                    <a:pt x="75" y="138"/>
                  </a:lnTo>
                  <a:lnTo>
                    <a:pt x="69" y="138"/>
                  </a:lnTo>
                  <a:lnTo>
                    <a:pt x="61" y="138"/>
                  </a:lnTo>
                  <a:lnTo>
                    <a:pt x="55" y="137"/>
                  </a:lnTo>
                  <a:lnTo>
                    <a:pt x="48" y="135"/>
                  </a:lnTo>
                  <a:lnTo>
                    <a:pt x="42" y="133"/>
                  </a:lnTo>
                  <a:lnTo>
                    <a:pt x="35" y="129"/>
                  </a:lnTo>
                  <a:lnTo>
                    <a:pt x="30" y="126"/>
                  </a:lnTo>
                  <a:lnTo>
                    <a:pt x="25" y="123"/>
                  </a:lnTo>
                  <a:lnTo>
                    <a:pt x="20" y="118"/>
                  </a:lnTo>
                  <a:lnTo>
                    <a:pt x="15" y="113"/>
                  </a:lnTo>
                  <a:lnTo>
                    <a:pt x="12" y="108"/>
                  </a:lnTo>
                  <a:lnTo>
                    <a:pt x="7" y="102"/>
                  </a:lnTo>
                  <a:lnTo>
                    <a:pt x="5" y="96"/>
                  </a:lnTo>
                  <a:lnTo>
                    <a:pt x="3" y="89"/>
                  </a:lnTo>
                  <a:lnTo>
                    <a:pt x="1" y="83"/>
                  </a:lnTo>
                  <a:lnTo>
                    <a:pt x="0" y="77"/>
                  </a:lnTo>
                  <a:lnTo>
                    <a:pt x="0" y="69"/>
                  </a:lnTo>
                  <a:close/>
                  <a:moveTo>
                    <a:pt x="30" y="69"/>
                  </a:moveTo>
                  <a:lnTo>
                    <a:pt x="30" y="69"/>
                  </a:lnTo>
                  <a:lnTo>
                    <a:pt x="31" y="77"/>
                  </a:lnTo>
                  <a:lnTo>
                    <a:pt x="33" y="84"/>
                  </a:lnTo>
                  <a:lnTo>
                    <a:pt x="36" y="91"/>
                  </a:lnTo>
                  <a:lnTo>
                    <a:pt x="42" y="96"/>
                  </a:lnTo>
                  <a:lnTo>
                    <a:pt x="47" y="100"/>
                  </a:lnTo>
                  <a:lnTo>
                    <a:pt x="54" y="105"/>
                  </a:lnTo>
                  <a:lnTo>
                    <a:pt x="61" y="107"/>
                  </a:lnTo>
                  <a:lnTo>
                    <a:pt x="69" y="108"/>
                  </a:lnTo>
                  <a:lnTo>
                    <a:pt x="76" y="107"/>
                  </a:lnTo>
                  <a:lnTo>
                    <a:pt x="84" y="105"/>
                  </a:lnTo>
                  <a:lnTo>
                    <a:pt x="90" y="100"/>
                  </a:lnTo>
                  <a:lnTo>
                    <a:pt x="96" y="96"/>
                  </a:lnTo>
                  <a:lnTo>
                    <a:pt x="100" y="91"/>
                  </a:lnTo>
                  <a:lnTo>
                    <a:pt x="103" y="84"/>
                  </a:lnTo>
                  <a:lnTo>
                    <a:pt x="106" y="77"/>
                  </a:lnTo>
                  <a:lnTo>
                    <a:pt x="107" y="69"/>
                  </a:lnTo>
                  <a:lnTo>
                    <a:pt x="106" y="61"/>
                  </a:lnTo>
                  <a:lnTo>
                    <a:pt x="103" y="54"/>
                  </a:lnTo>
                  <a:lnTo>
                    <a:pt x="100" y="47"/>
                  </a:lnTo>
                  <a:lnTo>
                    <a:pt x="96" y="42"/>
                  </a:lnTo>
                  <a:lnTo>
                    <a:pt x="90" y="38"/>
                  </a:lnTo>
                  <a:lnTo>
                    <a:pt x="84" y="34"/>
                  </a:lnTo>
                  <a:lnTo>
                    <a:pt x="76" y="31"/>
                  </a:lnTo>
                  <a:lnTo>
                    <a:pt x="69" y="31"/>
                  </a:lnTo>
                  <a:lnTo>
                    <a:pt x="61" y="31"/>
                  </a:lnTo>
                  <a:lnTo>
                    <a:pt x="54" y="34"/>
                  </a:lnTo>
                  <a:lnTo>
                    <a:pt x="47" y="38"/>
                  </a:lnTo>
                  <a:lnTo>
                    <a:pt x="42" y="42"/>
                  </a:lnTo>
                  <a:lnTo>
                    <a:pt x="36" y="47"/>
                  </a:lnTo>
                  <a:lnTo>
                    <a:pt x="33" y="54"/>
                  </a:lnTo>
                  <a:lnTo>
                    <a:pt x="31" y="61"/>
                  </a:lnTo>
                  <a:lnTo>
                    <a:pt x="30" y="69"/>
                  </a:lnTo>
                  <a:close/>
                </a:path>
              </a:pathLst>
            </a:custGeom>
            <a:grpFill/>
            <a:ln>
              <a:noFill/>
            </a:ln>
          </p:spPr>
          <p:txBody>
            <a:bodyPr/>
            <a:lstStyle/>
            <a:p>
              <a:pPr>
                <a:defRPr/>
              </a:pPr>
              <a:endParaRPr lang="zh-CN" altLang="en-US" sz="1350">
                <a:solidFill>
                  <a:prstClr val="black"/>
                </a:solidFill>
              </a:endParaRPr>
            </a:p>
          </p:txBody>
        </p:sp>
        <p:sp>
          <p:nvSpPr>
            <p:cNvPr id="37" name="淘宝店chenying0907 23"/>
            <p:cNvSpPr>
              <a:spLocks/>
            </p:cNvSpPr>
            <p:nvPr/>
          </p:nvSpPr>
          <p:spPr bwMode="auto">
            <a:xfrm>
              <a:off x="290513" y="4781550"/>
              <a:ext cx="41275" cy="41275"/>
            </a:xfrm>
            <a:custGeom>
              <a:avLst/>
              <a:gdLst>
                <a:gd name="T0" fmla="*/ 39 w 77"/>
                <a:gd name="T1" fmla="*/ 76 h 76"/>
                <a:gd name="T2" fmla="*/ 46 w 77"/>
                <a:gd name="T3" fmla="*/ 76 h 76"/>
                <a:gd name="T4" fmla="*/ 54 w 77"/>
                <a:gd name="T5" fmla="*/ 73 h 76"/>
                <a:gd name="T6" fmla="*/ 60 w 77"/>
                <a:gd name="T7" fmla="*/ 70 h 76"/>
                <a:gd name="T8" fmla="*/ 66 w 77"/>
                <a:gd name="T9" fmla="*/ 65 h 76"/>
                <a:gd name="T10" fmla="*/ 70 w 77"/>
                <a:gd name="T11" fmla="*/ 59 h 76"/>
                <a:gd name="T12" fmla="*/ 74 w 77"/>
                <a:gd name="T13" fmla="*/ 52 h 76"/>
                <a:gd name="T14" fmla="*/ 76 w 77"/>
                <a:gd name="T15" fmla="*/ 46 h 76"/>
                <a:gd name="T16" fmla="*/ 77 w 77"/>
                <a:gd name="T17" fmla="*/ 37 h 76"/>
                <a:gd name="T18" fmla="*/ 76 w 77"/>
                <a:gd name="T19" fmla="*/ 30 h 76"/>
                <a:gd name="T20" fmla="*/ 74 w 77"/>
                <a:gd name="T21" fmla="*/ 22 h 76"/>
                <a:gd name="T22" fmla="*/ 70 w 77"/>
                <a:gd name="T23" fmla="*/ 16 h 76"/>
                <a:gd name="T24" fmla="*/ 66 w 77"/>
                <a:gd name="T25" fmla="*/ 10 h 76"/>
                <a:gd name="T26" fmla="*/ 60 w 77"/>
                <a:gd name="T27" fmla="*/ 6 h 76"/>
                <a:gd name="T28" fmla="*/ 54 w 77"/>
                <a:gd name="T29" fmla="*/ 2 h 76"/>
                <a:gd name="T30" fmla="*/ 46 w 77"/>
                <a:gd name="T31" fmla="*/ 0 h 76"/>
                <a:gd name="T32" fmla="*/ 39 w 77"/>
                <a:gd name="T33" fmla="*/ 0 h 76"/>
                <a:gd name="T34" fmla="*/ 30 w 77"/>
                <a:gd name="T35" fmla="*/ 0 h 76"/>
                <a:gd name="T36" fmla="*/ 23 w 77"/>
                <a:gd name="T37" fmla="*/ 2 h 76"/>
                <a:gd name="T38" fmla="*/ 17 w 77"/>
                <a:gd name="T39" fmla="*/ 6 h 76"/>
                <a:gd name="T40" fmla="*/ 10 w 77"/>
                <a:gd name="T41" fmla="*/ 10 h 76"/>
                <a:gd name="T42" fmla="*/ 6 w 77"/>
                <a:gd name="T43" fmla="*/ 16 h 76"/>
                <a:gd name="T44" fmla="*/ 3 w 77"/>
                <a:gd name="T45" fmla="*/ 22 h 76"/>
                <a:gd name="T46" fmla="*/ 1 w 77"/>
                <a:gd name="T47" fmla="*/ 30 h 76"/>
                <a:gd name="T48" fmla="*/ 0 w 77"/>
                <a:gd name="T49" fmla="*/ 37 h 76"/>
                <a:gd name="T50" fmla="*/ 1 w 77"/>
                <a:gd name="T51" fmla="*/ 46 h 76"/>
                <a:gd name="T52" fmla="*/ 3 w 77"/>
                <a:gd name="T53" fmla="*/ 52 h 76"/>
                <a:gd name="T54" fmla="*/ 6 w 77"/>
                <a:gd name="T55" fmla="*/ 59 h 76"/>
                <a:gd name="T56" fmla="*/ 10 w 77"/>
                <a:gd name="T57" fmla="*/ 65 h 76"/>
                <a:gd name="T58" fmla="*/ 17 w 77"/>
                <a:gd name="T59" fmla="*/ 70 h 76"/>
                <a:gd name="T60" fmla="*/ 23 w 77"/>
                <a:gd name="T61" fmla="*/ 73 h 76"/>
                <a:gd name="T62" fmla="*/ 30 w 77"/>
                <a:gd name="T63" fmla="*/ 76 h 76"/>
                <a:gd name="T64" fmla="*/ 39 w 77"/>
                <a:gd name="T65" fmla="*/ 76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7" h="76">
                  <a:moveTo>
                    <a:pt x="39" y="76"/>
                  </a:moveTo>
                  <a:lnTo>
                    <a:pt x="46" y="76"/>
                  </a:lnTo>
                  <a:lnTo>
                    <a:pt x="54" y="73"/>
                  </a:lnTo>
                  <a:lnTo>
                    <a:pt x="60" y="70"/>
                  </a:lnTo>
                  <a:lnTo>
                    <a:pt x="66" y="65"/>
                  </a:lnTo>
                  <a:lnTo>
                    <a:pt x="70" y="59"/>
                  </a:lnTo>
                  <a:lnTo>
                    <a:pt x="74" y="52"/>
                  </a:lnTo>
                  <a:lnTo>
                    <a:pt x="76" y="46"/>
                  </a:lnTo>
                  <a:lnTo>
                    <a:pt x="77" y="37"/>
                  </a:lnTo>
                  <a:lnTo>
                    <a:pt x="76" y="30"/>
                  </a:lnTo>
                  <a:lnTo>
                    <a:pt x="74" y="22"/>
                  </a:lnTo>
                  <a:lnTo>
                    <a:pt x="70" y="16"/>
                  </a:lnTo>
                  <a:lnTo>
                    <a:pt x="66" y="10"/>
                  </a:lnTo>
                  <a:lnTo>
                    <a:pt x="60" y="6"/>
                  </a:lnTo>
                  <a:lnTo>
                    <a:pt x="54" y="2"/>
                  </a:lnTo>
                  <a:lnTo>
                    <a:pt x="46" y="0"/>
                  </a:lnTo>
                  <a:lnTo>
                    <a:pt x="39" y="0"/>
                  </a:lnTo>
                  <a:lnTo>
                    <a:pt x="30" y="0"/>
                  </a:lnTo>
                  <a:lnTo>
                    <a:pt x="23" y="2"/>
                  </a:lnTo>
                  <a:lnTo>
                    <a:pt x="17" y="6"/>
                  </a:lnTo>
                  <a:lnTo>
                    <a:pt x="10" y="10"/>
                  </a:lnTo>
                  <a:lnTo>
                    <a:pt x="6" y="16"/>
                  </a:lnTo>
                  <a:lnTo>
                    <a:pt x="3" y="22"/>
                  </a:lnTo>
                  <a:lnTo>
                    <a:pt x="1" y="30"/>
                  </a:lnTo>
                  <a:lnTo>
                    <a:pt x="0" y="37"/>
                  </a:lnTo>
                  <a:lnTo>
                    <a:pt x="1" y="46"/>
                  </a:lnTo>
                  <a:lnTo>
                    <a:pt x="3" y="52"/>
                  </a:lnTo>
                  <a:lnTo>
                    <a:pt x="6" y="59"/>
                  </a:lnTo>
                  <a:lnTo>
                    <a:pt x="10" y="65"/>
                  </a:lnTo>
                  <a:lnTo>
                    <a:pt x="17" y="70"/>
                  </a:lnTo>
                  <a:lnTo>
                    <a:pt x="23" y="73"/>
                  </a:lnTo>
                  <a:lnTo>
                    <a:pt x="30" y="76"/>
                  </a:lnTo>
                  <a:lnTo>
                    <a:pt x="39" y="76"/>
                  </a:lnTo>
                  <a:close/>
                </a:path>
              </a:pathLst>
            </a:custGeom>
            <a:grpFill/>
            <a:ln>
              <a:noFill/>
            </a:ln>
          </p:spPr>
          <p:txBody>
            <a:bodyPr/>
            <a:lstStyle/>
            <a:p>
              <a:pPr>
                <a:defRPr/>
              </a:pPr>
              <a:endParaRPr lang="zh-CN" altLang="en-US" sz="1350">
                <a:solidFill>
                  <a:prstClr val="black"/>
                </a:solidFill>
              </a:endParaRPr>
            </a:p>
          </p:txBody>
        </p:sp>
      </p:grpSp>
      <p:grpSp>
        <p:nvGrpSpPr>
          <p:cNvPr id="4" name="淘宝店chenying0907 37"/>
          <p:cNvGrpSpPr/>
          <p:nvPr/>
        </p:nvGrpSpPr>
        <p:grpSpPr>
          <a:xfrm>
            <a:off x="7959726" y="3917950"/>
            <a:ext cx="966788" cy="968376"/>
            <a:chOff x="7959725" y="3917950"/>
            <a:chExt cx="966788" cy="968376"/>
          </a:xfrm>
          <a:solidFill>
            <a:schemeClr val="accent3"/>
          </a:solidFill>
        </p:grpSpPr>
        <p:sp>
          <p:nvSpPr>
            <p:cNvPr id="39" name="淘宝店chenying0907 24"/>
            <p:cNvSpPr>
              <a:spLocks/>
            </p:cNvSpPr>
            <p:nvPr/>
          </p:nvSpPr>
          <p:spPr bwMode="auto">
            <a:xfrm>
              <a:off x="8834438" y="3917950"/>
              <a:ext cx="19050" cy="796925"/>
            </a:xfrm>
            <a:custGeom>
              <a:avLst/>
              <a:gdLst>
                <a:gd name="T0" fmla="*/ 0 w 37"/>
                <a:gd name="T1" fmla="*/ 1488 h 1506"/>
                <a:gd name="T2" fmla="*/ 0 w 37"/>
                <a:gd name="T3" fmla="*/ 18 h 1506"/>
                <a:gd name="T4" fmla="*/ 1 w 37"/>
                <a:gd name="T5" fmla="*/ 15 h 1506"/>
                <a:gd name="T6" fmla="*/ 2 w 37"/>
                <a:gd name="T7" fmla="*/ 11 h 1506"/>
                <a:gd name="T8" fmla="*/ 3 w 37"/>
                <a:gd name="T9" fmla="*/ 9 h 1506"/>
                <a:gd name="T10" fmla="*/ 5 w 37"/>
                <a:gd name="T11" fmla="*/ 5 h 1506"/>
                <a:gd name="T12" fmla="*/ 8 w 37"/>
                <a:gd name="T13" fmla="*/ 3 h 1506"/>
                <a:gd name="T14" fmla="*/ 12 w 37"/>
                <a:gd name="T15" fmla="*/ 1 h 1506"/>
                <a:gd name="T16" fmla="*/ 15 w 37"/>
                <a:gd name="T17" fmla="*/ 0 h 1506"/>
                <a:gd name="T18" fmla="*/ 18 w 37"/>
                <a:gd name="T19" fmla="*/ 0 h 1506"/>
                <a:gd name="T20" fmla="*/ 22 w 37"/>
                <a:gd name="T21" fmla="*/ 0 h 1506"/>
                <a:gd name="T22" fmla="*/ 26 w 37"/>
                <a:gd name="T23" fmla="*/ 1 h 1506"/>
                <a:gd name="T24" fmla="*/ 29 w 37"/>
                <a:gd name="T25" fmla="*/ 3 h 1506"/>
                <a:gd name="T26" fmla="*/ 32 w 37"/>
                <a:gd name="T27" fmla="*/ 5 h 1506"/>
                <a:gd name="T28" fmla="*/ 34 w 37"/>
                <a:gd name="T29" fmla="*/ 9 h 1506"/>
                <a:gd name="T30" fmla="*/ 35 w 37"/>
                <a:gd name="T31" fmla="*/ 11 h 1506"/>
                <a:gd name="T32" fmla="*/ 36 w 37"/>
                <a:gd name="T33" fmla="*/ 15 h 1506"/>
                <a:gd name="T34" fmla="*/ 37 w 37"/>
                <a:gd name="T35" fmla="*/ 18 h 1506"/>
                <a:gd name="T36" fmla="*/ 37 w 37"/>
                <a:gd name="T37" fmla="*/ 1488 h 1506"/>
                <a:gd name="T38" fmla="*/ 36 w 37"/>
                <a:gd name="T39" fmla="*/ 1491 h 1506"/>
                <a:gd name="T40" fmla="*/ 35 w 37"/>
                <a:gd name="T41" fmla="*/ 1495 h 1506"/>
                <a:gd name="T42" fmla="*/ 34 w 37"/>
                <a:gd name="T43" fmla="*/ 1499 h 1506"/>
                <a:gd name="T44" fmla="*/ 32 w 37"/>
                <a:gd name="T45" fmla="*/ 1501 h 1506"/>
                <a:gd name="T46" fmla="*/ 29 w 37"/>
                <a:gd name="T47" fmla="*/ 1503 h 1506"/>
                <a:gd name="T48" fmla="*/ 26 w 37"/>
                <a:gd name="T49" fmla="*/ 1505 h 1506"/>
                <a:gd name="T50" fmla="*/ 22 w 37"/>
                <a:gd name="T51" fmla="*/ 1506 h 1506"/>
                <a:gd name="T52" fmla="*/ 18 w 37"/>
                <a:gd name="T53" fmla="*/ 1506 h 1506"/>
                <a:gd name="T54" fmla="*/ 15 w 37"/>
                <a:gd name="T55" fmla="*/ 1506 h 1506"/>
                <a:gd name="T56" fmla="*/ 12 w 37"/>
                <a:gd name="T57" fmla="*/ 1505 h 1506"/>
                <a:gd name="T58" fmla="*/ 8 w 37"/>
                <a:gd name="T59" fmla="*/ 1503 h 1506"/>
                <a:gd name="T60" fmla="*/ 5 w 37"/>
                <a:gd name="T61" fmla="*/ 1501 h 1506"/>
                <a:gd name="T62" fmla="*/ 3 w 37"/>
                <a:gd name="T63" fmla="*/ 1499 h 1506"/>
                <a:gd name="T64" fmla="*/ 2 w 37"/>
                <a:gd name="T65" fmla="*/ 1495 h 1506"/>
                <a:gd name="T66" fmla="*/ 1 w 37"/>
                <a:gd name="T67" fmla="*/ 1491 h 1506"/>
                <a:gd name="T68" fmla="*/ 0 w 37"/>
                <a:gd name="T69" fmla="*/ 1488 h 15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7" h="1506">
                  <a:moveTo>
                    <a:pt x="0" y="1488"/>
                  </a:moveTo>
                  <a:lnTo>
                    <a:pt x="0" y="18"/>
                  </a:lnTo>
                  <a:lnTo>
                    <a:pt x="1" y="15"/>
                  </a:lnTo>
                  <a:lnTo>
                    <a:pt x="2" y="11"/>
                  </a:lnTo>
                  <a:lnTo>
                    <a:pt x="3" y="9"/>
                  </a:lnTo>
                  <a:lnTo>
                    <a:pt x="5" y="5"/>
                  </a:lnTo>
                  <a:lnTo>
                    <a:pt x="8" y="3"/>
                  </a:lnTo>
                  <a:lnTo>
                    <a:pt x="12" y="1"/>
                  </a:lnTo>
                  <a:lnTo>
                    <a:pt x="15" y="0"/>
                  </a:lnTo>
                  <a:lnTo>
                    <a:pt x="18" y="0"/>
                  </a:lnTo>
                  <a:lnTo>
                    <a:pt x="22" y="0"/>
                  </a:lnTo>
                  <a:lnTo>
                    <a:pt x="26" y="1"/>
                  </a:lnTo>
                  <a:lnTo>
                    <a:pt x="29" y="3"/>
                  </a:lnTo>
                  <a:lnTo>
                    <a:pt x="32" y="5"/>
                  </a:lnTo>
                  <a:lnTo>
                    <a:pt x="34" y="9"/>
                  </a:lnTo>
                  <a:lnTo>
                    <a:pt x="35" y="11"/>
                  </a:lnTo>
                  <a:lnTo>
                    <a:pt x="36" y="15"/>
                  </a:lnTo>
                  <a:lnTo>
                    <a:pt x="37" y="18"/>
                  </a:lnTo>
                  <a:lnTo>
                    <a:pt x="37" y="1488"/>
                  </a:lnTo>
                  <a:lnTo>
                    <a:pt x="36" y="1491"/>
                  </a:lnTo>
                  <a:lnTo>
                    <a:pt x="35" y="1495"/>
                  </a:lnTo>
                  <a:lnTo>
                    <a:pt x="34" y="1499"/>
                  </a:lnTo>
                  <a:lnTo>
                    <a:pt x="32" y="1501"/>
                  </a:lnTo>
                  <a:lnTo>
                    <a:pt x="29" y="1503"/>
                  </a:lnTo>
                  <a:lnTo>
                    <a:pt x="26" y="1505"/>
                  </a:lnTo>
                  <a:lnTo>
                    <a:pt x="22" y="1506"/>
                  </a:lnTo>
                  <a:lnTo>
                    <a:pt x="18" y="1506"/>
                  </a:lnTo>
                  <a:lnTo>
                    <a:pt x="15" y="1506"/>
                  </a:lnTo>
                  <a:lnTo>
                    <a:pt x="12" y="1505"/>
                  </a:lnTo>
                  <a:lnTo>
                    <a:pt x="8" y="1503"/>
                  </a:lnTo>
                  <a:lnTo>
                    <a:pt x="5" y="1501"/>
                  </a:lnTo>
                  <a:lnTo>
                    <a:pt x="3" y="1499"/>
                  </a:lnTo>
                  <a:lnTo>
                    <a:pt x="2" y="1495"/>
                  </a:lnTo>
                  <a:lnTo>
                    <a:pt x="1" y="1491"/>
                  </a:lnTo>
                  <a:lnTo>
                    <a:pt x="0" y="1488"/>
                  </a:lnTo>
                  <a:close/>
                </a:path>
              </a:pathLst>
            </a:custGeom>
            <a:grpFill/>
            <a:ln>
              <a:noFill/>
            </a:ln>
          </p:spPr>
          <p:txBody>
            <a:bodyPr/>
            <a:lstStyle/>
            <a:p>
              <a:pPr>
                <a:defRPr/>
              </a:pPr>
              <a:endParaRPr lang="zh-CN" altLang="en-US" sz="1350">
                <a:solidFill>
                  <a:prstClr val="black"/>
                </a:solidFill>
              </a:endParaRPr>
            </a:p>
          </p:txBody>
        </p:sp>
        <p:sp>
          <p:nvSpPr>
            <p:cNvPr id="40" name="淘宝店chenying0907 25"/>
            <p:cNvSpPr>
              <a:spLocks/>
            </p:cNvSpPr>
            <p:nvPr/>
          </p:nvSpPr>
          <p:spPr bwMode="auto">
            <a:xfrm>
              <a:off x="8842375" y="4400550"/>
              <a:ext cx="84138" cy="303213"/>
            </a:xfrm>
            <a:custGeom>
              <a:avLst/>
              <a:gdLst>
                <a:gd name="T0" fmla="*/ 93 w 160"/>
                <a:gd name="T1" fmla="*/ 478 h 574"/>
                <a:gd name="T2" fmla="*/ 76 w 160"/>
                <a:gd name="T3" fmla="*/ 449 h 574"/>
                <a:gd name="T4" fmla="*/ 104 w 160"/>
                <a:gd name="T5" fmla="*/ 422 h 574"/>
                <a:gd name="T6" fmla="*/ 138 w 160"/>
                <a:gd name="T7" fmla="*/ 385 h 574"/>
                <a:gd name="T8" fmla="*/ 156 w 160"/>
                <a:gd name="T9" fmla="*/ 336 h 574"/>
                <a:gd name="T10" fmla="*/ 157 w 160"/>
                <a:gd name="T11" fmla="*/ 281 h 574"/>
                <a:gd name="T12" fmla="*/ 143 w 160"/>
                <a:gd name="T13" fmla="*/ 239 h 574"/>
                <a:gd name="T14" fmla="*/ 87 w 160"/>
                <a:gd name="T15" fmla="*/ 168 h 574"/>
                <a:gd name="T16" fmla="*/ 47 w 160"/>
                <a:gd name="T17" fmla="*/ 105 h 574"/>
                <a:gd name="T18" fmla="*/ 47 w 160"/>
                <a:gd name="T19" fmla="*/ 60 h 574"/>
                <a:gd name="T20" fmla="*/ 66 w 160"/>
                <a:gd name="T21" fmla="*/ 36 h 574"/>
                <a:gd name="T22" fmla="*/ 89 w 160"/>
                <a:gd name="T23" fmla="*/ 32 h 574"/>
                <a:gd name="T24" fmla="*/ 106 w 160"/>
                <a:gd name="T25" fmla="*/ 38 h 574"/>
                <a:gd name="T26" fmla="*/ 111 w 160"/>
                <a:gd name="T27" fmla="*/ 51 h 574"/>
                <a:gd name="T28" fmla="*/ 107 w 160"/>
                <a:gd name="T29" fmla="*/ 65 h 574"/>
                <a:gd name="T30" fmla="*/ 95 w 160"/>
                <a:gd name="T31" fmla="*/ 74 h 574"/>
                <a:gd name="T32" fmla="*/ 82 w 160"/>
                <a:gd name="T33" fmla="*/ 77 h 574"/>
                <a:gd name="T34" fmla="*/ 77 w 160"/>
                <a:gd name="T35" fmla="*/ 95 h 574"/>
                <a:gd name="T36" fmla="*/ 87 w 160"/>
                <a:gd name="T37" fmla="*/ 105 h 574"/>
                <a:gd name="T38" fmla="*/ 112 w 160"/>
                <a:gd name="T39" fmla="*/ 100 h 574"/>
                <a:gd name="T40" fmla="*/ 134 w 160"/>
                <a:gd name="T41" fmla="*/ 79 h 574"/>
                <a:gd name="T42" fmla="*/ 142 w 160"/>
                <a:gd name="T43" fmla="*/ 52 h 574"/>
                <a:gd name="T44" fmla="*/ 135 w 160"/>
                <a:gd name="T45" fmla="*/ 24 h 574"/>
                <a:gd name="T46" fmla="*/ 104 w 160"/>
                <a:gd name="T47" fmla="*/ 2 h 574"/>
                <a:gd name="T48" fmla="*/ 69 w 160"/>
                <a:gd name="T49" fmla="*/ 2 h 574"/>
                <a:gd name="T50" fmla="*/ 39 w 160"/>
                <a:gd name="T51" fmla="*/ 20 h 574"/>
                <a:gd name="T52" fmla="*/ 17 w 160"/>
                <a:gd name="T53" fmla="*/ 51 h 574"/>
                <a:gd name="T54" fmla="*/ 13 w 160"/>
                <a:gd name="T55" fmla="*/ 99 h 574"/>
                <a:gd name="T56" fmla="*/ 31 w 160"/>
                <a:gd name="T57" fmla="*/ 145 h 574"/>
                <a:gd name="T58" fmla="*/ 88 w 160"/>
                <a:gd name="T59" fmla="*/ 215 h 574"/>
                <a:gd name="T60" fmla="*/ 116 w 160"/>
                <a:gd name="T61" fmla="*/ 256 h 574"/>
                <a:gd name="T62" fmla="*/ 128 w 160"/>
                <a:gd name="T63" fmla="*/ 309 h 574"/>
                <a:gd name="T64" fmla="*/ 112 w 160"/>
                <a:gd name="T65" fmla="*/ 367 h 574"/>
                <a:gd name="T66" fmla="*/ 70 w 160"/>
                <a:gd name="T67" fmla="*/ 410 h 574"/>
                <a:gd name="T68" fmla="*/ 32 w 160"/>
                <a:gd name="T69" fmla="*/ 424 h 574"/>
                <a:gd name="T70" fmla="*/ 16 w 160"/>
                <a:gd name="T71" fmla="*/ 426 h 574"/>
                <a:gd name="T72" fmla="*/ 5 w 160"/>
                <a:gd name="T73" fmla="*/ 430 h 574"/>
                <a:gd name="T74" fmla="*/ 1 w 160"/>
                <a:gd name="T75" fmla="*/ 448 h 574"/>
                <a:gd name="T76" fmla="*/ 12 w 160"/>
                <a:gd name="T77" fmla="*/ 457 h 574"/>
                <a:gd name="T78" fmla="*/ 34 w 160"/>
                <a:gd name="T79" fmla="*/ 458 h 574"/>
                <a:gd name="T80" fmla="*/ 59 w 160"/>
                <a:gd name="T81" fmla="*/ 479 h 574"/>
                <a:gd name="T82" fmla="*/ 62 w 160"/>
                <a:gd name="T83" fmla="*/ 510 h 574"/>
                <a:gd name="T84" fmla="*/ 45 w 160"/>
                <a:gd name="T85" fmla="*/ 536 h 574"/>
                <a:gd name="T86" fmla="*/ 14 w 160"/>
                <a:gd name="T87" fmla="*/ 543 h 574"/>
                <a:gd name="T88" fmla="*/ 3 w 160"/>
                <a:gd name="T89" fmla="*/ 552 h 574"/>
                <a:gd name="T90" fmla="*/ 8 w 160"/>
                <a:gd name="T91" fmla="*/ 570 h 574"/>
                <a:gd name="T92" fmla="*/ 25 w 160"/>
                <a:gd name="T93" fmla="*/ 574 h 574"/>
                <a:gd name="T94" fmla="*/ 53 w 160"/>
                <a:gd name="T95" fmla="*/ 566 h 574"/>
                <a:gd name="T96" fmla="*/ 76 w 160"/>
                <a:gd name="T97" fmla="*/ 550 h 574"/>
                <a:gd name="T98" fmla="*/ 93 w 160"/>
                <a:gd name="T99" fmla="*/ 526 h 5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60" h="574">
                  <a:moveTo>
                    <a:pt x="97" y="505"/>
                  </a:moveTo>
                  <a:lnTo>
                    <a:pt x="97" y="495"/>
                  </a:lnTo>
                  <a:lnTo>
                    <a:pt x="95" y="486"/>
                  </a:lnTo>
                  <a:lnTo>
                    <a:pt x="93" y="478"/>
                  </a:lnTo>
                  <a:lnTo>
                    <a:pt x="90" y="470"/>
                  </a:lnTo>
                  <a:lnTo>
                    <a:pt x="86" y="462"/>
                  </a:lnTo>
                  <a:lnTo>
                    <a:pt x="82" y="456"/>
                  </a:lnTo>
                  <a:lnTo>
                    <a:pt x="76" y="449"/>
                  </a:lnTo>
                  <a:lnTo>
                    <a:pt x="71" y="444"/>
                  </a:lnTo>
                  <a:lnTo>
                    <a:pt x="83" y="438"/>
                  </a:lnTo>
                  <a:lnTo>
                    <a:pt x="94" y="431"/>
                  </a:lnTo>
                  <a:lnTo>
                    <a:pt x="104" y="422"/>
                  </a:lnTo>
                  <a:lnTo>
                    <a:pt x="114" y="415"/>
                  </a:lnTo>
                  <a:lnTo>
                    <a:pt x="123" y="405"/>
                  </a:lnTo>
                  <a:lnTo>
                    <a:pt x="130" y="396"/>
                  </a:lnTo>
                  <a:lnTo>
                    <a:pt x="138" y="385"/>
                  </a:lnTo>
                  <a:lnTo>
                    <a:pt x="143" y="373"/>
                  </a:lnTo>
                  <a:lnTo>
                    <a:pt x="149" y="361"/>
                  </a:lnTo>
                  <a:lnTo>
                    <a:pt x="153" y="349"/>
                  </a:lnTo>
                  <a:lnTo>
                    <a:pt x="156" y="336"/>
                  </a:lnTo>
                  <a:lnTo>
                    <a:pt x="158" y="323"/>
                  </a:lnTo>
                  <a:lnTo>
                    <a:pt x="160" y="309"/>
                  </a:lnTo>
                  <a:lnTo>
                    <a:pt x="158" y="295"/>
                  </a:lnTo>
                  <a:lnTo>
                    <a:pt x="157" y="281"/>
                  </a:lnTo>
                  <a:lnTo>
                    <a:pt x="154" y="267"/>
                  </a:lnTo>
                  <a:lnTo>
                    <a:pt x="151" y="257"/>
                  </a:lnTo>
                  <a:lnTo>
                    <a:pt x="148" y="249"/>
                  </a:lnTo>
                  <a:lnTo>
                    <a:pt x="143" y="239"/>
                  </a:lnTo>
                  <a:lnTo>
                    <a:pt x="138" y="230"/>
                  </a:lnTo>
                  <a:lnTo>
                    <a:pt x="127" y="214"/>
                  </a:lnTo>
                  <a:lnTo>
                    <a:pt x="114" y="198"/>
                  </a:lnTo>
                  <a:lnTo>
                    <a:pt x="87" y="168"/>
                  </a:lnTo>
                  <a:lnTo>
                    <a:pt x="62" y="136"/>
                  </a:lnTo>
                  <a:lnTo>
                    <a:pt x="56" y="126"/>
                  </a:lnTo>
                  <a:lnTo>
                    <a:pt x="50" y="116"/>
                  </a:lnTo>
                  <a:lnTo>
                    <a:pt x="47" y="105"/>
                  </a:lnTo>
                  <a:lnTo>
                    <a:pt x="45" y="93"/>
                  </a:lnTo>
                  <a:lnTo>
                    <a:pt x="44" y="82"/>
                  </a:lnTo>
                  <a:lnTo>
                    <a:pt x="44" y="70"/>
                  </a:lnTo>
                  <a:lnTo>
                    <a:pt x="47" y="60"/>
                  </a:lnTo>
                  <a:lnTo>
                    <a:pt x="52" y="49"/>
                  </a:lnTo>
                  <a:lnTo>
                    <a:pt x="56" y="44"/>
                  </a:lnTo>
                  <a:lnTo>
                    <a:pt x="60" y="39"/>
                  </a:lnTo>
                  <a:lnTo>
                    <a:pt x="66" y="36"/>
                  </a:lnTo>
                  <a:lnTo>
                    <a:pt x="71" y="34"/>
                  </a:lnTo>
                  <a:lnTo>
                    <a:pt x="76" y="32"/>
                  </a:lnTo>
                  <a:lnTo>
                    <a:pt x="83" y="32"/>
                  </a:lnTo>
                  <a:lnTo>
                    <a:pt x="89" y="32"/>
                  </a:lnTo>
                  <a:lnTo>
                    <a:pt x="96" y="32"/>
                  </a:lnTo>
                  <a:lnTo>
                    <a:pt x="100" y="34"/>
                  </a:lnTo>
                  <a:lnTo>
                    <a:pt x="103" y="35"/>
                  </a:lnTo>
                  <a:lnTo>
                    <a:pt x="106" y="38"/>
                  </a:lnTo>
                  <a:lnTo>
                    <a:pt x="108" y="40"/>
                  </a:lnTo>
                  <a:lnTo>
                    <a:pt x="110" y="45"/>
                  </a:lnTo>
                  <a:lnTo>
                    <a:pt x="110" y="48"/>
                  </a:lnTo>
                  <a:lnTo>
                    <a:pt x="111" y="51"/>
                  </a:lnTo>
                  <a:lnTo>
                    <a:pt x="111" y="55"/>
                  </a:lnTo>
                  <a:lnTo>
                    <a:pt x="110" y="59"/>
                  </a:lnTo>
                  <a:lnTo>
                    <a:pt x="109" y="62"/>
                  </a:lnTo>
                  <a:lnTo>
                    <a:pt x="107" y="65"/>
                  </a:lnTo>
                  <a:lnTo>
                    <a:pt x="104" y="68"/>
                  </a:lnTo>
                  <a:lnTo>
                    <a:pt x="101" y="70"/>
                  </a:lnTo>
                  <a:lnTo>
                    <a:pt x="98" y="73"/>
                  </a:lnTo>
                  <a:lnTo>
                    <a:pt x="95" y="74"/>
                  </a:lnTo>
                  <a:lnTo>
                    <a:pt x="91" y="74"/>
                  </a:lnTo>
                  <a:lnTo>
                    <a:pt x="87" y="74"/>
                  </a:lnTo>
                  <a:lnTo>
                    <a:pt x="84" y="75"/>
                  </a:lnTo>
                  <a:lnTo>
                    <a:pt x="82" y="77"/>
                  </a:lnTo>
                  <a:lnTo>
                    <a:pt x="80" y="79"/>
                  </a:lnTo>
                  <a:lnTo>
                    <a:pt x="77" y="83"/>
                  </a:lnTo>
                  <a:lnTo>
                    <a:pt x="76" y="89"/>
                  </a:lnTo>
                  <a:lnTo>
                    <a:pt x="77" y="95"/>
                  </a:lnTo>
                  <a:lnTo>
                    <a:pt x="80" y="100"/>
                  </a:lnTo>
                  <a:lnTo>
                    <a:pt x="82" y="102"/>
                  </a:lnTo>
                  <a:lnTo>
                    <a:pt x="84" y="104"/>
                  </a:lnTo>
                  <a:lnTo>
                    <a:pt x="87" y="105"/>
                  </a:lnTo>
                  <a:lnTo>
                    <a:pt x="91" y="105"/>
                  </a:lnTo>
                  <a:lnTo>
                    <a:pt x="98" y="104"/>
                  </a:lnTo>
                  <a:lnTo>
                    <a:pt x="106" y="103"/>
                  </a:lnTo>
                  <a:lnTo>
                    <a:pt x="112" y="100"/>
                  </a:lnTo>
                  <a:lnTo>
                    <a:pt x="118" y="95"/>
                  </a:lnTo>
                  <a:lnTo>
                    <a:pt x="124" y="91"/>
                  </a:lnTo>
                  <a:lnTo>
                    <a:pt x="129" y="86"/>
                  </a:lnTo>
                  <a:lnTo>
                    <a:pt x="134" y="79"/>
                  </a:lnTo>
                  <a:lnTo>
                    <a:pt x="137" y="73"/>
                  </a:lnTo>
                  <a:lnTo>
                    <a:pt x="140" y="66"/>
                  </a:lnTo>
                  <a:lnTo>
                    <a:pt x="142" y="59"/>
                  </a:lnTo>
                  <a:lnTo>
                    <a:pt x="142" y="52"/>
                  </a:lnTo>
                  <a:lnTo>
                    <a:pt x="142" y="45"/>
                  </a:lnTo>
                  <a:lnTo>
                    <a:pt x="141" y="37"/>
                  </a:lnTo>
                  <a:lnTo>
                    <a:pt x="139" y="31"/>
                  </a:lnTo>
                  <a:lnTo>
                    <a:pt x="135" y="24"/>
                  </a:lnTo>
                  <a:lnTo>
                    <a:pt x="129" y="19"/>
                  </a:lnTo>
                  <a:lnTo>
                    <a:pt x="121" y="11"/>
                  </a:lnTo>
                  <a:lnTo>
                    <a:pt x="113" y="7"/>
                  </a:lnTo>
                  <a:lnTo>
                    <a:pt x="104" y="2"/>
                  </a:lnTo>
                  <a:lnTo>
                    <a:pt x="95" y="0"/>
                  </a:lnTo>
                  <a:lnTo>
                    <a:pt x="86" y="0"/>
                  </a:lnTo>
                  <a:lnTo>
                    <a:pt x="77" y="0"/>
                  </a:lnTo>
                  <a:lnTo>
                    <a:pt x="69" y="2"/>
                  </a:lnTo>
                  <a:lnTo>
                    <a:pt x="60" y="5"/>
                  </a:lnTo>
                  <a:lnTo>
                    <a:pt x="53" y="9"/>
                  </a:lnTo>
                  <a:lnTo>
                    <a:pt x="45" y="14"/>
                  </a:lnTo>
                  <a:lnTo>
                    <a:pt x="39" y="20"/>
                  </a:lnTo>
                  <a:lnTo>
                    <a:pt x="32" y="26"/>
                  </a:lnTo>
                  <a:lnTo>
                    <a:pt x="27" y="34"/>
                  </a:lnTo>
                  <a:lnTo>
                    <a:pt x="21" y="42"/>
                  </a:lnTo>
                  <a:lnTo>
                    <a:pt x="17" y="51"/>
                  </a:lnTo>
                  <a:lnTo>
                    <a:pt x="15" y="61"/>
                  </a:lnTo>
                  <a:lnTo>
                    <a:pt x="13" y="74"/>
                  </a:lnTo>
                  <a:lnTo>
                    <a:pt x="12" y="87"/>
                  </a:lnTo>
                  <a:lnTo>
                    <a:pt x="13" y="99"/>
                  </a:lnTo>
                  <a:lnTo>
                    <a:pt x="16" y="110"/>
                  </a:lnTo>
                  <a:lnTo>
                    <a:pt x="20" y="122"/>
                  </a:lnTo>
                  <a:lnTo>
                    <a:pt x="25" y="133"/>
                  </a:lnTo>
                  <a:lnTo>
                    <a:pt x="31" y="145"/>
                  </a:lnTo>
                  <a:lnTo>
                    <a:pt x="39" y="156"/>
                  </a:lnTo>
                  <a:lnTo>
                    <a:pt x="54" y="176"/>
                  </a:lnTo>
                  <a:lnTo>
                    <a:pt x="71" y="196"/>
                  </a:lnTo>
                  <a:lnTo>
                    <a:pt x="88" y="215"/>
                  </a:lnTo>
                  <a:lnTo>
                    <a:pt x="103" y="235"/>
                  </a:lnTo>
                  <a:lnTo>
                    <a:pt x="109" y="241"/>
                  </a:lnTo>
                  <a:lnTo>
                    <a:pt x="113" y="249"/>
                  </a:lnTo>
                  <a:lnTo>
                    <a:pt x="116" y="256"/>
                  </a:lnTo>
                  <a:lnTo>
                    <a:pt x="120" y="264"/>
                  </a:lnTo>
                  <a:lnTo>
                    <a:pt x="125" y="279"/>
                  </a:lnTo>
                  <a:lnTo>
                    <a:pt x="127" y="294"/>
                  </a:lnTo>
                  <a:lnTo>
                    <a:pt x="128" y="309"/>
                  </a:lnTo>
                  <a:lnTo>
                    <a:pt x="127" y="324"/>
                  </a:lnTo>
                  <a:lnTo>
                    <a:pt x="124" y="339"/>
                  </a:lnTo>
                  <a:lnTo>
                    <a:pt x="118" y="353"/>
                  </a:lnTo>
                  <a:lnTo>
                    <a:pt x="112" y="367"/>
                  </a:lnTo>
                  <a:lnTo>
                    <a:pt x="103" y="379"/>
                  </a:lnTo>
                  <a:lnTo>
                    <a:pt x="94" y="391"/>
                  </a:lnTo>
                  <a:lnTo>
                    <a:pt x="83" y="401"/>
                  </a:lnTo>
                  <a:lnTo>
                    <a:pt x="70" y="410"/>
                  </a:lnTo>
                  <a:lnTo>
                    <a:pt x="56" y="417"/>
                  </a:lnTo>
                  <a:lnTo>
                    <a:pt x="48" y="419"/>
                  </a:lnTo>
                  <a:lnTo>
                    <a:pt x="41" y="422"/>
                  </a:lnTo>
                  <a:lnTo>
                    <a:pt x="32" y="424"/>
                  </a:lnTo>
                  <a:lnTo>
                    <a:pt x="23" y="426"/>
                  </a:lnTo>
                  <a:lnTo>
                    <a:pt x="22" y="425"/>
                  </a:lnTo>
                  <a:lnTo>
                    <a:pt x="20" y="425"/>
                  </a:lnTo>
                  <a:lnTo>
                    <a:pt x="16" y="426"/>
                  </a:lnTo>
                  <a:lnTo>
                    <a:pt x="14" y="427"/>
                  </a:lnTo>
                  <a:lnTo>
                    <a:pt x="10" y="427"/>
                  </a:lnTo>
                  <a:lnTo>
                    <a:pt x="7" y="429"/>
                  </a:lnTo>
                  <a:lnTo>
                    <a:pt x="5" y="430"/>
                  </a:lnTo>
                  <a:lnTo>
                    <a:pt x="3" y="432"/>
                  </a:lnTo>
                  <a:lnTo>
                    <a:pt x="1" y="438"/>
                  </a:lnTo>
                  <a:lnTo>
                    <a:pt x="0" y="443"/>
                  </a:lnTo>
                  <a:lnTo>
                    <a:pt x="1" y="448"/>
                  </a:lnTo>
                  <a:lnTo>
                    <a:pt x="4" y="453"/>
                  </a:lnTo>
                  <a:lnTo>
                    <a:pt x="6" y="455"/>
                  </a:lnTo>
                  <a:lnTo>
                    <a:pt x="8" y="456"/>
                  </a:lnTo>
                  <a:lnTo>
                    <a:pt x="12" y="457"/>
                  </a:lnTo>
                  <a:lnTo>
                    <a:pt x="15" y="457"/>
                  </a:lnTo>
                  <a:lnTo>
                    <a:pt x="19" y="457"/>
                  </a:lnTo>
                  <a:lnTo>
                    <a:pt x="25" y="456"/>
                  </a:lnTo>
                  <a:lnTo>
                    <a:pt x="34" y="458"/>
                  </a:lnTo>
                  <a:lnTo>
                    <a:pt x="43" y="461"/>
                  </a:lnTo>
                  <a:lnTo>
                    <a:pt x="49" y="466"/>
                  </a:lnTo>
                  <a:lnTo>
                    <a:pt x="55" y="472"/>
                  </a:lnTo>
                  <a:lnTo>
                    <a:pt x="59" y="479"/>
                  </a:lnTo>
                  <a:lnTo>
                    <a:pt x="62" y="486"/>
                  </a:lnTo>
                  <a:lnTo>
                    <a:pt x="63" y="494"/>
                  </a:lnTo>
                  <a:lnTo>
                    <a:pt x="64" y="502"/>
                  </a:lnTo>
                  <a:lnTo>
                    <a:pt x="62" y="510"/>
                  </a:lnTo>
                  <a:lnTo>
                    <a:pt x="60" y="518"/>
                  </a:lnTo>
                  <a:lnTo>
                    <a:pt x="57" y="525"/>
                  </a:lnTo>
                  <a:lnTo>
                    <a:pt x="52" y="530"/>
                  </a:lnTo>
                  <a:lnTo>
                    <a:pt x="45" y="536"/>
                  </a:lnTo>
                  <a:lnTo>
                    <a:pt x="36" y="540"/>
                  </a:lnTo>
                  <a:lnTo>
                    <a:pt x="28" y="542"/>
                  </a:lnTo>
                  <a:lnTo>
                    <a:pt x="17" y="542"/>
                  </a:lnTo>
                  <a:lnTo>
                    <a:pt x="14" y="543"/>
                  </a:lnTo>
                  <a:lnTo>
                    <a:pt x="10" y="543"/>
                  </a:lnTo>
                  <a:lnTo>
                    <a:pt x="8" y="546"/>
                  </a:lnTo>
                  <a:lnTo>
                    <a:pt x="6" y="547"/>
                  </a:lnTo>
                  <a:lnTo>
                    <a:pt x="3" y="552"/>
                  </a:lnTo>
                  <a:lnTo>
                    <a:pt x="2" y="557"/>
                  </a:lnTo>
                  <a:lnTo>
                    <a:pt x="3" y="563"/>
                  </a:lnTo>
                  <a:lnTo>
                    <a:pt x="6" y="568"/>
                  </a:lnTo>
                  <a:lnTo>
                    <a:pt x="8" y="570"/>
                  </a:lnTo>
                  <a:lnTo>
                    <a:pt x="10" y="573"/>
                  </a:lnTo>
                  <a:lnTo>
                    <a:pt x="14" y="574"/>
                  </a:lnTo>
                  <a:lnTo>
                    <a:pt x="17" y="574"/>
                  </a:lnTo>
                  <a:lnTo>
                    <a:pt x="25" y="574"/>
                  </a:lnTo>
                  <a:lnTo>
                    <a:pt x="32" y="573"/>
                  </a:lnTo>
                  <a:lnTo>
                    <a:pt x="39" y="572"/>
                  </a:lnTo>
                  <a:lnTo>
                    <a:pt x="46" y="569"/>
                  </a:lnTo>
                  <a:lnTo>
                    <a:pt x="53" y="566"/>
                  </a:lnTo>
                  <a:lnTo>
                    <a:pt x="59" y="563"/>
                  </a:lnTo>
                  <a:lnTo>
                    <a:pt x="66" y="560"/>
                  </a:lnTo>
                  <a:lnTo>
                    <a:pt x="71" y="555"/>
                  </a:lnTo>
                  <a:lnTo>
                    <a:pt x="76" y="550"/>
                  </a:lnTo>
                  <a:lnTo>
                    <a:pt x="82" y="546"/>
                  </a:lnTo>
                  <a:lnTo>
                    <a:pt x="86" y="539"/>
                  </a:lnTo>
                  <a:lnTo>
                    <a:pt x="89" y="533"/>
                  </a:lnTo>
                  <a:lnTo>
                    <a:pt x="93" y="526"/>
                  </a:lnTo>
                  <a:lnTo>
                    <a:pt x="95" y="520"/>
                  </a:lnTo>
                  <a:lnTo>
                    <a:pt x="96" y="512"/>
                  </a:lnTo>
                  <a:lnTo>
                    <a:pt x="97" y="505"/>
                  </a:lnTo>
                  <a:close/>
                </a:path>
              </a:pathLst>
            </a:custGeom>
            <a:grpFill/>
            <a:ln>
              <a:noFill/>
            </a:ln>
          </p:spPr>
          <p:txBody>
            <a:bodyPr/>
            <a:lstStyle/>
            <a:p>
              <a:pPr>
                <a:defRPr/>
              </a:pPr>
              <a:endParaRPr lang="zh-CN" altLang="en-US" sz="1350">
                <a:solidFill>
                  <a:prstClr val="black"/>
                </a:solidFill>
              </a:endParaRPr>
            </a:p>
          </p:txBody>
        </p:sp>
        <p:sp>
          <p:nvSpPr>
            <p:cNvPr id="41" name="淘宝店chenying0907 26"/>
            <p:cNvSpPr>
              <a:spLocks/>
            </p:cNvSpPr>
            <p:nvPr/>
          </p:nvSpPr>
          <p:spPr bwMode="auto">
            <a:xfrm>
              <a:off x="8758238" y="4400550"/>
              <a:ext cx="84138" cy="303213"/>
            </a:xfrm>
            <a:custGeom>
              <a:avLst/>
              <a:gdLst>
                <a:gd name="T0" fmla="*/ 66 w 159"/>
                <a:gd name="T1" fmla="*/ 478 h 574"/>
                <a:gd name="T2" fmla="*/ 82 w 159"/>
                <a:gd name="T3" fmla="*/ 449 h 574"/>
                <a:gd name="T4" fmla="*/ 55 w 159"/>
                <a:gd name="T5" fmla="*/ 422 h 574"/>
                <a:gd name="T6" fmla="*/ 22 w 159"/>
                <a:gd name="T7" fmla="*/ 385 h 574"/>
                <a:gd name="T8" fmla="*/ 2 w 159"/>
                <a:gd name="T9" fmla="*/ 336 h 574"/>
                <a:gd name="T10" fmla="*/ 2 w 159"/>
                <a:gd name="T11" fmla="*/ 281 h 574"/>
                <a:gd name="T12" fmla="*/ 15 w 159"/>
                <a:gd name="T13" fmla="*/ 239 h 574"/>
                <a:gd name="T14" fmla="*/ 71 w 159"/>
                <a:gd name="T15" fmla="*/ 168 h 574"/>
                <a:gd name="T16" fmla="*/ 111 w 159"/>
                <a:gd name="T17" fmla="*/ 105 h 574"/>
                <a:gd name="T18" fmla="*/ 111 w 159"/>
                <a:gd name="T19" fmla="*/ 60 h 574"/>
                <a:gd name="T20" fmla="*/ 94 w 159"/>
                <a:gd name="T21" fmla="*/ 36 h 574"/>
                <a:gd name="T22" fmla="*/ 69 w 159"/>
                <a:gd name="T23" fmla="*/ 32 h 574"/>
                <a:gd name="T24" fmla="*/ 53 w 159"/>
                <a:gd name="T25" fmla="*/ 38 h 574"/>
                <a:gd name="T26" fmla="*/ 49 w 159"/>
                <a:gd name="T27" fmla="*/ 51 h 574"/>
                <a:gd name="T28" fmla="*/ 52 w 159"/>
                <a:gd name="T29" fmla="*/ 65 h 574"/>
                <a:gd name="T30" fmla="*/ 64 w 159"/>
                <a:gd name="T31" fmla="*/ 74 h 574"/>
                <a:gd name="T32" fmla="*/ 77 w 159"/>
                <a:gd name="T33" fmla="*/ 77 h 574"/>
                <a:gd name="T34" fmla="*/ 82 w 159"/>
                <a:gd name="T35" fmla="*/ 95 h 574"/>
                <a:gd name="T36" fmla="*/ 71 w 159"/>
                <a:gd name="T37" fmla="*/ 105 h 574"/>
                <a:gd name="T38" fmla="*/ 46 w 159"/>
                <a:gd name="T39" fmla="*/ 100 h 574"/>
                <a:gd name="T40" fmla="*/ 25 w 159"/>
                <a:gd name="T41" fmla="*/ 79 h 574"/>
                <a:gd name="T42" fmla="*/ 16 w 159"/>
                <a:gd name="T43" fmla="*/ 52 h 574"/>
                <a:gd name="T44" fmla="*/ 24 w 159"/>
                <a:gd name="T45" fmla="*/ 24 h 574"/>
                <a:gd name="T46" fmla="*/ 55 w 159"/>
                <a:gd name="T47" fmla="*/ 2 h 574"/>
                <a:gd name="T48" fmla="*/ 90 w 159"/>
                <a:gd name="T49" fmla="*/ 2 h 574"/>
                <a:gd name="T50" fmla="*/ 121 w 159"/>
                <a:gd name="T51" fmla="*/ 20 h 574"/>
                <a:gd name="T52" fmla="*/ 141 w 159"/>
                <a:gd name="T53" fmla="*/ 51 h 574"/>
                <a:gd name="T54" fmla="*/ 146 w 159"/>
                <a:gd name="T55" fmla="*/ 99 h 574"/>
                <a:gd name="T56" fmla="*/ 127 w 159"/>
                <a:gd name="T57" fmla="*/ 145 h 574"/>
                <a:gd name="T58" fmla="*/ 70 w 159"/>
                <a:gd name="T59" fmla="*/ 215 h 574"/>
                <a:gd name="T60" fmla="*/ 42 w 159"/>
                <a:gd name="T61" fmla="*/ 256 h 574"/>
                <a:gd name="T62" fmla="*/ 31 w 159"/>
                <a:gd name="T63" fmla="*/ 309 h 574"/>
                <a:gd name="T64" fmla="*/ 46 w 159"/>
                <a:gd name="T65" fmla="*/ 367 h 574"/>
                <a:gd name="T66" fmla="*/ 90 w 159"/>
                <a:gd name="T67" fmla="*/ 410 h 574"/>
                <a:gd name="T68" fmla="*/ 126 w 159"/>
                <a:gd name="T69" fmla="*/ 424 h 574"/>
                <a:gd name="T70" fmla="*/ 142 w 159"/>
                <a:gd name="T71" fmla="*/ 426 h 574"/>
                <a:gd name="T72" fmla="*/ 153 w 159"/>
                <a:gd name="T73" fmla="*/ 430 h 574"/>
                <a:gd name="T74" fmla="*/ 158 w 159"/>
                <a:gd name="T75" fmla="*/ 448 h 574"/>
                <a:gd name="T76" fmla="*/ 148 w 159"/>
                <a:gd name="T77" fmla="*/ 457 h 574"/>
                <a:gd name="T78" fmla="*/ 125 w 159"/>
                <a:gd name="T79" fmla="*/ 458 h 574"/>
                <a:gd name="T80" fmla="*/ 99 w 159"/>
                <a:gd name="T81" fmla="*/ 479 h 574"/>
                <a:gd name="T82" fmla="*/ 96 w 159"/>
                <a:gd name="T83" fmla="*/ 510 h 574"/>
                <a:gd name="T84" fmla="*/ 114 w 159"/>
                <a:gd name="T85" fmla="*/ 536 h 574"/>
                <a:gd name="T86" fmla="*/ 145 w 159"/>
                <a:gd name="T87" fmla="*/ 543 h 574"/>
                <a:gd name="T88" fmla="*/ 155 w 159"/>
                <a:gd name="T89" fmla="*/ 552 h 574"/>
                <a:gd name="T90" fmla="*/ 151 w 159"/>
                <a:gd name="T91" fmla="*/ 570 h 574"/>
                <a:gd name="T92" fmla="*/ 134 w 159"/>
                <a:gd name="T93" fmla="*/ 574 h 574"/>
                <a:gd name="T94" fmla="*/ 106 w 159"/>
                <a:gd name="T95" fmla="*/ 566 h 574"/>
                <a:gd name="T96" fmla="*/ 82 w 159"/>
                <a:gd name="T97" fmla="*/ 550 h 574"/>
                <a:gd name="T98" fmla="*/ 67 w 159"/>
                <a:gd name="T99" fmla="*/ 526 h 5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59" h="574">
                  <a:moveTo>
                    <a:pt x="63" y="505"/>
                  </a:moveTo>
                  <a:lnTo>
                    <a:pt x="63" y="495"/>
                  </a:lnTo>
                  <a:lnTo>
                    <a:pt x="64" y="486"/>
                  </a:lnTo>
                  <a:lnTo>
                    <a:pt x="66" y="478"/>
                  </a:lnTo>
                  <a:lnTo>
                    <a:pt x="69" y="470"/>
                  </a:lnTo>
                  <a:lnTo>
                    <a:pt x="72" y="462"/>
                  </a:lnTo>
                  <a:lnTo>
                    <a:pt x="77" y="456"/>
                  </a:lnTo>
                  <a:lnTo>
                    <a:pt x="82" y="449"/>
                  </a:lnTo>
                  <a:lnTo>
                    <a:pt x="88" y="444"/>
                  </a:lnTo>
                  <a:lnTo>
                    <a:pt x="77" y="438"/>
                  </a:lnTo>
                  <a:lnTo>
                    <a:pt x="65" y="431"/>
                  </a:lnTo>
                  <a:lnTo>
                    <a:pt x="55" y="422"/>
                  </a:lnTo>
                  <a:lnTo>
                    <a:pt x="45" y="415"/>
                  </a:lnTo>
                  <a:lnTo>
                    <a:pt x="36" y="405"/>
                  </a:lnTo>
                  <a:lnTo>
                    <a:pt x="28" y="396"/>
                  </a:lnTo>
                  <a:lnTo>
                    <a:pt x="22" y="385"/>
                  </a:lnTo>
                  <a:lnTo>
                    <a:pt x="15" y="373"/>
                  </a:lnTo>
                  <a:lnTo>
                    <a:pt x="10" y="361"/>
                  </a:lnTo>
                  <a:lnTo>
                    <a:pt x="5" y="349"/>
                  </a:lnTo>
                  <a:lnTo>
                    <a:pt x="2" y="336"/>
                  </a:lnTo>
                  <a:lnTo>
                    <a:pt x="1" y="323"/>
                  </a:lnTo>
                  <a:lnTo>
                    <a:pt x="0" y="309"/>
                  </a:lnTo>
                  <a:lnTo>
                    <a:pt x="0" y="295"/>
                  </a:lnTo>
                  <a:lnTo>
                    <a:pt x="2" y="281"/>
                  </a:lnTo>
                  <a:lnTo>
                    <a:pt x="4" y="267"/>
                  </a:lnTo>
                  <a:lnTo>
                    <a:pt x="7" y="257"/>
                  </a:lnTo>
                  <a:lnTo>
                    <a:pt x="11" y="249"/>
                  </a:lnTo>
                  <a:lnTo>
                    <a:pt x="15" y="239"/>
                  </a:lnTo>
                  <a:lnTo>
                    <a:pt x="20" y="230"/>
                  </a:lnTo>
                  <a:lnTo>
                    <a:pt x="31" y="214"/>
                  </a:lnTo>
                  <a:lnTo>
                    <a:pt x="44" y="198"/>
                  </a:lnTo>
                  <a:lnTo>
                    <a:pt x="71" y="168"/>
                  </a:lnTo>
                  <a:lnTo>
                    <a:pt x="96" y="136"/>
                  </a:lnTo>
                  <a:lnTo>
                    <a:pt x="103" y="126"/>
                  </a:lnTo>
                  <a:lnTo>
                    <a:pt x="108" y="116"/>
                  </a:lnTo>
                  <a:lnTo>
                    <a:pt x="111" y="105"/>
                  </a:lnTo>
                  <a:lnTo>
                    <a:pt x="114" y="93"/>
                  </a:lnTo>
                  <a:lnTo>
                    <a:pt x="115" y="82"/>
                  </a:lnTo>
                  <a:lnTo>
                    <a:pt x="114" y="70"/>
                  </a:lnTo>
                  <a:lnTo>
                    <a:pt x="111" y="60"/>
                  </a:lnTo>
                  <a:lnTo>
                    <a:pt x="107" y="49"/>
                  </a:lnTo>
                  <a:lnTo>
                    <a:pt x="104" y="44"/>
                  </a:lnTo>
                  <a:lnTo>
                    <a:pt x="99" y="39"/>
                  </a:lnTo>
                  <a:lnTo>
                    <a:pt x="94" y="36"/>
                  </a:lnTo>
                  <a:lnTo>
                    <a:pt x="87" y="34"/>
                  </a:lnTo>
                  <a:lnTo>
                    <a:pt x="82" y="32"/>
                  </a:lnTo>
                  <a:lnTo>
                    <a:pt x="76" y="32"/>
                  </a:lnTo>
                  <a:lnTo>
                    <a:pt x="69" y="32"/>
                  </a:lnTo>
                  <a:lnTo>
                    <a:pt x="64" y="32"/>
                  </a:lnTo>
                  <a:lnTo>
                    <a:pt x="59" y="34"/>
                  </a:lnTo>
                  <a:lnTo>
                    <a:pt x="56" y="35"/>
                  </a:lnTo>
                  <a:lnTo>
                    <a:pt x="53" y="38"/>
                  </a:lnTo>
                  <a:lnTo>
                    <a:pt x="51" y="40"/>
                  </a:lnTo>
                  <a:lnTo>
                    <a:pt x="50" y="45"/>
                  </a:lnTo>
                  <a:lnTo>
                    <a:pt x="49" y="48"/>
                  </a:lnTo>
                  <a:lnTo>
                    <a:pt x="49" y="51"/>
                  </a:lnTo>
                  <a:lnTo>
                    <a:pt x="49" y="55"/>
                  </a:lnTo>
                  <a:lnTo>
                    <a:pt x="49" y="59"/>
                  </a:lnTo>
                  <a:lnTo>
                    <a:pt x="51" y="62"/>
                  </a:lnTo>
                  <a:lnTo>
                    <a:pt x="52" y="65"/>
                  </a:lnTo>
                  <a:lnTo>
                    <a:pt x="54" y="68"/>
                  </a:lnTo>
                  <a:lnTo>
                    <a:pt x="57" y="70"/>
                  </a:lnTo>
                  <a:lnTo>
                    <a:pt x="60" y="73"/>
                  </a:lnTo>
                  <a:lnTo>
                    <a:pt x="64" y="74"/>
                  </a:lnTo>
                  <a:lnTo>
                    <a:pt x="68" y="74"/>
                  </a:lnTo>
                  <a:lnTo>
                    <a:pt x="71" y="74"/>
                  </a:lnTo>
                  <a:lnTo>
                    <a:pt x="74" y="75"/>
                  </a:lnTo>
                  <a:lnTo>
                    <a:pt x="77" y="77"/>
                  </a:lnTo>
                  <a:lnTo>
                    <a:pt x="79" y="79"/>
                  </a:lnTo>
                  <a:lnTo>
                    <a:pt x="82" y="83"/>
                  </a:lnTo>
                  <a:lnTo>
                    <a:pt x="83" y="89"/>
                  </a:lnTo>
                  <a:lnTo>
                    <a:pt x="82" y="95"/>
                  </a:lnTo>
                  <a:lnTo>
                    <a:pt x="79" y="100"/>
                  </a:lnTo>
                  <a:lnTo>
                    <a:pt x="77" y="102"/>
                  </a:lnTo>
                  <a:lnTo>
                    <a:pt x="74" y="104"/>
                  </a:lnTo>
                  <a:lnTo>
                    <a:pt x="71" y="105"/>
                  </a:lnTo>
                  <a:lnTo>
                    <a:pt x="68" y="105"/>
                  </a:lnTo>
                  <a:lnTo>
                    <a:pt x="60" y="104"/>
                  </a:lnTo>
                  <a:lnTo>
                    <a:pt x="53" y="103"/>
                  </a:lnTo>
                  <a:lnTo>
                    <a:pt x="46" y="100"/>
                  </a:lnTo>
                  <a:lnTo>
                    <a:pt x="41" y="95"/>
                  </a:lnTo>
                  <a:lnTo>
                    <a:pt x="34" y="91"/>
                  </a:lnTo>
                  <a:lnTo>
                    <a:pt x="30" y="86"/>
                  </a:lnTo>
                  <a:lnTo>
                    <a:pt x="25" y="79"/>
                  </a:lnTo>
                  <a:lnTo>
                    <a:pt x="22" y="73"/>
                  </a:lnTo>
                  <a:lnTo>
                    <a:pt x="18" y="66"/>
                  </a:lnTo>
                  <a:lnTo>
                    <a:pt x="17" y="59"/>
                  </a:lnTo>
                  <a:lnTo>
                    <a:pt x="16" y="52"/>
                  </a:lnTo>
                  <a:lnTo>
                    <a:pt x="16" y="45"/>
                  </a:lnTo>
                  <a:lnTo>
                    <a:pt x="17" y="37"/>
                  </a:lnTo>
                  <a:lnTo>
                    <a:pt x="20" y="31"/>
                  </a:lnTo>
                  <a:lnTo>
                    <a:pt x="24" y="24"/>
                  </a:lnTo>
                  <a:lnTo>
                    <a:pt x="29" y="19"/>
                  </a:lnTo>
                  <a:lnTo>
                    <a:pt x="38" y="11"/>
                  </a:lnTo>
                  <a:lnTo>
                    <a:pt x="46" y="7"/>
                  </a:lnTo>
                  <a:lnTo>
                    <a:pt x="55" y="2"/>
                  </a:lnTo>
                  <a:lnTo>
                    <a:pt x="64" y="0"/>
                  </a:lnTo>
                  <a:lnTo>
                    <a:pt x="72" y="0"/>
                  </a:lnTo>
                  <a:lnTo>
                    <a:pt x="81" y="0"/>
                  </a:lnTo>
                  <a:lnTo>
                    <a:pt x="90" y="2"/>
                  </a:lnTo>
                  <a:lnTo>
                    <a:pt x="98" y="5"/>
                  </a:lnTo>
                  <a:lnTo>
                    <a:pt x="106" y="9"/>
                  </a:lnTo>
                  <a:lnTo>
                    <a:pt x="113" y="14"/>
                  </a:lnTo>
                  <a:lnTo>
                    <a:pt x="121" y="20"/>
                  </a:lnTo>
                  <a:lnTo>
                    <a:pt x="127" y="26"/>
                  </a:lnTo>
                  <a:lnTo>
                    <a:pt x="133" y="34"/>
                  </a:lnTo>
                  <a:lnTo>
                    <a:pt x="137" y="42"/>
                  </a:lnTo>
                  <a:lnTo>
                    <a:pt x="141" y="51"/>
                  </a:lnTo>
                  <a:lnTo>
                    <a:pt x="145" y="61"/>
                  </a:lnTo>
                  <a:lnTo>
                    <a:pt x="147" y="74"/>
                  </a:lnTo>
                  <a:lnTo>
                    <a:pt x="147" y="87"/>
                  </a:lnTo>
                  <a:lnTo>
                    <a:pt x="146" y="99"/>
                  </a:lnTo>
                  <a:lnTo>
                    <a:pt x="144" y="110"/>
                  </a:lnTo>
                  <a:lnTo>
                    <a:pt x="139" y="122"/>
                  </a:lnTo>
                  <a:lnTo>
                    <a:pt x="134" y="133"/>
                  </a:lnTo>
                  <a:lnTo>
                    <a:pt x="127" y="145"/>
                  </a:lnTo>
                  <a:lnTo>
                    <a:pt x="121" y="156"/>
                  </a:lnTo>
                  <a:lnTo>
                    <a:pt x="105" y="176"/>
                  </a:lnTo>
                  <a:lnTo>
                    <a:pt x="87" y="196"/>
                  </a:lnTo>
                  <a:lnTo>
                    <a:pt x="70" y="215"/>
                  </a:lnTo>
                  <a:lnTo>
                    <a:pt x="55" y="235"/>
                  </a:lnTo>
                  <a:lnTo>
                    <a:pt x="51" y="241"/>
                  </a:lnTo>
                  <a:lnTo>
                    <a:pt x="46" y="249"/>
                  </a:lnTo>
                  <a:lnTo>
                    <a:pt x="42" y="256"/>
                  </a:lnTo>
                  <a:lnTo>
                    <a:pt x="39" y="264"/>
                  </a:lnTo>
                  <a:lnTo>
                    <a:pt x="34" y="279"/>
                  </a:lnTo>
                  <a:lnTo>
                    <a:pt x="31" y="294"/>
                  </a:lnTo>
                  <a:lnTo>
                    <a:pt x="31" y="309"/>
                  </a:lnTo>
                  <a:lnTo>
                    <a:pt x="32" y="324"/>
                  </a:lnTo>
                  <a:lnTo>
                    <a:pt x="36" y="339"/>
                  </a:lnTo>
                  <a:lnTo>
                    <a:pt x="40" y="353"/>
                  </a:lnTo>
                  <a:lnTo>
                    <a:pt x="46" y="367"/>
                  </a:lnTo>
                  <a:lnTo>
                    <a:pt x="55" y="379"/>
                  </a:lnTo>
                  <a:lnTo>
                    <a:pt x="65" y="391"/>
                  </a:lnTo>
                  <a:lnTo>
                    <a:pt x="77" y="401"/>
                  </a:lnTo>
                  <a:lnTo>
                    <a:pt x="90" y="410"/>
                  </a:lnTo>
                  <a:lnTo>
                    <a:pt x="104" y="417"/>
                  </a:lnTo>
                  <a:lnTo>
                    <a:pt x="111" y="419"/>
                  </a:lnTo>
                  <a:lnTo>
                    <a:pt x="119" y="422"/>
                  </a:lnTo>
                  <a:lnTo>
                    <a:pt x="126" y="424"/>
                  </a:lnTo>
                  <a:lnTo>
                    <a:pt x="135" y="426"/>
                  </a:lnTo>
                  <a:lnTo>
                    <a:pt x="137" y="425"/>
                  </a:lnTo>
                  <a:lnTo>
                    <a:pt x="139" y="425"/>
                  </a:lnTo>
                  <a:lnTo>
                    <a:pt x="142" y="426"/>
                  </a:lnTo>
                  <a:lnTo>
                    <a:pt x="146" y="427"/>
                  </a:lnTo>
                  <a:lnTo>
                    <a:pt x="149" y="427"/>
                  </a:lnTo>
                  <a:lnTo>
                    <a:pt x="151" y="429"/>
                  </a:lnTo>
                  <a:lnTo>
                    <a:pt x="153" y="430"/>
                  </a:lnTo>
                  <a:lnTo>
                    <a:pt x="155" y="432"/>
                  </a:lnTo>
                  <a:lnTo>
                    <a:pt x="158" y="438"/>
                  </a:lnTo>
                  <a:lnTo>
                    <a:pt x="159" y="443"/>
                  </a:lnTo>
                  <a:lnTo>
                    <a:pt x="158" y="448"/>
                  </a:lnTo>
                  <a:lnTo>
                    <a:pt x="155" y="453"/>
                  </a:lnTo>
                  <a:lnTo>
                    <a:pt x="153" y="455"/>
                  </a:lnTo>
                  <a:lnTo>
                    <a:pt x="150" y="456"/>
                  </a:lnTo>
                  <a:lnTo>
                    <a:pt x="148" y="457"/>
                  </a:lnTo>
                  <a:lnTo>
                    <a:pt x="144" y="457"/>
                  </a:lnTo>
                  <a:lnTo>
                    <a:pt x="139" y="457"/>
                  </a:lnTo>
                  <a:lnTo>
                    <a:pt x="135" y="456"/>
                  </a:lnTo>
                  <a:lnTo>
                    <a:pt x="125" y="458"/>
                  </a:lnTo>
                  <a:lnTo>
                    <a:pt x="117" y="461"/>
                  </a:lnTo>
                  <a:lnTo>
                    <a:pt x="109" y="466"/>
                  </a:lnTo>
                  <a:lnTo>
                    <a:pt x="104" y="472"/>
                  </a:lnTo>
                  <a:lnTo>
                    <a:pt x="99" y="479"/>
                  </a:lnTo>
                  <a:lnTo>
                    <a:pt x="96" y="486"/>
                  </a:lnTo>
                  <a:lnTo>
                    <a:pt x="95" y="494"/>
                  </a:lnTo>
                  <a:lnTo>
                    <a:pt x="95" y="502"/>
                  </a:lnTo>
                  <a:lnTo>
                    <a:pt x="96" y="510"/>
                  </a:lnTo>
                  <a:lnTo>
                    <a:pt x="98" y="518"/>
                  </a:lnTo>
                  <a:lnTo>
                    <a:pt x="103" y="525"/>
                  </a:lnTo>
                  <a:lnTo>
                    <a:pt x="108" y="530"/>
                  </a:lnTo>
                  <a:lnTo>
                    <a:pt x="114" y="536"/>
                  </a:lnTo>
                  <a:lnTo>
                    <a:pt x="122" y="540"/>
                  </a:lnTo>
                  <a:lnTo>
                    <a:pt x="132" y="542"/>
                  </a:lnTo>
                  <a:lnTo>
                    <a:pt x="141" y="542"/>
                  </a:lnTo>
                  <a:lnTo>
                    <a:pt x="145" y="543"/>
                  </a:lnTo>
                  <a:lnTo>
                    <a:pt x="148" y="543"/>
                  </a:lnTo>
                  <a:lnTo>
                    <a:pt x="151" y="546"/>
                  </a:lnTo>
                  <a:lnTo>
                    <a:pt x="153" y="547"/>
                  </a:lnTo>
                  <a:lnTo>
                    <a:pt x="155" y="552"/>
                  </a:lnTo>
                  <a:lnTo>
                    <a:pt x="157" y="557"/>
                  </a:lnTo>
                  <a:lnTo>
                    <a:pt x="155" y="563"/>
                  </a:lnTo>
                  <a:lnTo>
                    <a:pt x="153" y="568"/>
                  </a:lnTo>
                  <a:lnTo>
                    <a:pt x="151" y="570"/>
                  </a:lnTo>
                  <a:lnTo>
                    <a:pt x="148" y="573"/>
                  </a:lnTo>
                  <a:lnTo>
                    <a:pt x="145" y="574"/>
                  </a:lnTo>
                  <a:lnTo>
                    <a:pt x="141" y="574"/>
                  </a:lnTo>
                  <a:lnTo>
                    <a:pt x="134" y="574"/>
                  </a:lnTo>
                  <a:lnTo>
                    <a:pt x="127" y="573"/>
                  </a:lnTo>
                  <a:lnTo>
                    <a:pt x="120" y="572"/>
                  </a:lnTo>
                  <a:lnTo>
                    <a:pt x="112" y="569"/>
                  </a:lnTo>
                  <a:lnTo>
                    <a:pt x="106" y="566"/>
                  </a:lnTo>
                  <a:lnTo>
                    <a:pt x="99" y="563"/>
                  </a:lnTo>
                  <a:lnTo>
                    <a:pt x="93" y="560"/>
                  </a:lnTo>
                  <a:lnTo>
                    <a:pt x="87" y="555"/>
                  </a:lnTo>
                  <a:lnTo>
                    <a:pt x="82" y="550"/>
                  </a:lnTo>
                  <a:lnTo>
                    <a:pt x="78" y="546"/>
                  </a:lnTo>
                  <a:lnTo>
                    <a:pt x="73" y="539"/>
                  </a:lnTo>
                  <a:lnTo>
                    <a:pt x="69" y="533"/>
                  </a:lnTo>
                  <a:lnTo>
                    <a:pt x="67" y="526"/>
                  </a:lnTo>
                  <a:lnTo>
                    <a:pt x="64" y="520"/>
                  </a:lnTo>
                  <a:lnTo>
                    <a:pt x="63" y="512"/>
                  </a:lnTo>
                  <a:lnTo>
                    <a:pt x="63" y="505"/>
                  </a:lnTo>
                  <a:close/>
                </a:path>
              </a:pathLst>
            </a:custGeom>
            <a:grpFill/>
            <a:ln>
              <a:noFill/>
            </a:ln>
          </p:spPr>
          <p:txBody>
            <a:bodyPr/>
            <a:lstStyle/>
            <a:p>
              <a:pPr>
                <a:defRPr/>
              </a:pPr>
              <a:endParaRPr lang="zh-CN" altLang="en-US" sz="1350">
                <a:solidFill>
                  <a:prstClr val="black"/>
                </a:solidFill>
              </a:endParaRPr>
            </a:p>
          </p:txBody>
        </p:sp>
        <p:sp>
          <p:nvSpPr>
            <p:cNvPr id="42" name="淘宝店chenying0907 27"/>
            <p:cNvSpPr>
              <a:spLocks noEditPoints="1"/>
            </p:cNvSpPr>
            <p:nvPr/>
          </p:nvSpPr>
          <p:spPr bwMode="auto">
            <a:xfrm>
              <a:off x="8807450" y="4527550"/>
              <a:ext cx="73025" cy="73025"/>
            </a:xfrm>
            <a:custGeom>
              <a:avLst/>
              <a:gdLst>
                <a:gd name="T0" fmla="*/ 1 w 138"/>
                <a:gd name="T1" fmla="*/ 63 h 138"/>
                <a:gd name="T2" fmla="*/ 3 w 138"/>
                <a:gd name="T3" fmla="*/ 49 h 138"/>
                <a:gd name="T4" fmla="*/ 9 w 138"/>
                <a:gd name="T5" fmla="*/ 37 h 138"/>
                <a:gd name="T6" fmla="*/ 16 w 138"/>
                <a:gd name="T7" fmla="*/ 26 h 138"/>
                <a:gd name="T8" fmla="*/ 26 w 138"/>
                <a:gd name="T9" fmla="*/ 16 h 138"/>
                <a:gd name="T10" fmla="*/ 37 w 138"/>
                <a:gd name="T11" fmla="*/ 9 h 138"/>
                <a:gd name="T12" fmla="*/ 48 w 138"/>
                <a:gd name="T13" fmla="*/ 3 h 138"/>
                <a:gd name="T14" fmla="*/ 63 w 138"/>
                <a:gd name="T15" fmla="*/ 1 h 138"/>
                <a:gd name="T16" fmla="*/ 77 w 138"/>
                <a:gd name="T17" fmla="*/ 1 h 138"/>
                <a:gd name="T18" fmla="*/ 90 w 138"/>
                <a:gd name="T19" fmla="*/ 3 h 138"/>
                <a:gd name="T20" fmla="*/ 102 w 138"/>
                <a:gd name="T21" fmla="*/ 9 h 138"/>
                <a:gd name="T22" fmla="*/ 113 w 138"/>
                <a:gd name="T23" fmla="*/ 16 h 138"/>
                <a:gd name="T24" fmla="*/ 123 w 138"/>
                <a:gd name="T25" fmla="*/ 26 h 138"/>
                <a:gd name="T26" fmla="*/ 131 w 138"/>
                <a:gd name="T27" fmla="*/ 37 h 138"/>
                <a:gd name="T28" fmla="*/ 136 w 138"/>
                <a:gd name="T29" fmla="*/ 49 h 138"/>
                <a:gd name="T30" fmla="*/ 138 w 138"/>
                <a:gd name="T31" fmla="*/ 63 h 138"/>
                <a:gd name="T32" fmla="*/ 138 w 138"/>
                <a:gd name="T33" fmla="*/ 77 h 138"/>
                <a:gd name="T34" fmla="*/ 136 w 138"/>
                <a:gd name="T35" fmla="*/ 90 h 138"/>
                <a:gd name="T36" fmla="*/ 131 w 138"/>
                <a:gd name="T37" fmla="*/ 103 h 138"/>
                <a:gd name="T38" fmla="*/ 123 w 138"/>
                <a:gd name="T39" fmla="*/ 113 h 138"/>
                <a:gd name="T40" fmla="*/ 113 w 138"/>
                <a:gd name="T41" fmla="*/ 123 h 138"/>
                <a:gd name="T42" fmla="*/ 102 w 138"/>
                <a:gd name="T43" fmla="*/ 131 h 138"/>
                <a:gd name="T44" fmla="*/ 90 w 138"/>
                <a:gd name="T45" fmla="*/ 135 h 138"/>
                <a:gd name="T46" fmla="*/ 77 w 138"/>
                <a:gd name="T47" fmla="*/ 138 h 138"/>
                <a:gd name="T48" fmla="*/ 63 w 138"/>
                <a:gd name="T49" fmla="*/ 138 h 138"/>
                <a:gd name="T50" fmla="*/ 48 w 138"/>
                <a:gd name="T51" fmla="*/ 135 h 138"/>
                <a:gd name="T52" fmla="*/ 37 w 138"/>
                <a:gd name="T53" fmla="*/ 131 h 138"/>
                <a:gd name="T54" fmla="*/ 26 w 138"/>
                <a:gd name="T55" fmla="*/ 123 h 138"/>
                <a:gd name="T56" fmla="*/ 16 w 138"/>
                <a:gd name="T57" fmla="*/ 113 h 138"/>
                <a:gd name="T58" fmla="*/ 9 w 138"/>
                <a:gd name="T59" fmla="*/ 103 h 138"/>
                <a:gd name="T60" fmla="*/ 3 w 138"/>
                <a:gd name="T61" fmla="*/ 90 h 138"/>
                <a:gd name="T62" fmla="*/ 1 w 138"/>
                <a:gd name="T63" fmla="*/ 77 h 138"/>
                <a:gd name="T64" fmla="*/ 108 w 138"/>
                <a:gd name="T65" fmla="*/ 69 h 138"/>
                <a:gd name="T66" fmla="*/ 107 w 138"/>
                <a:gd name="T67" fmla="*/ 61 h 138"/>
                <a:gd name="T68" fmla="*/ 101 w 138"/>
                <a:gd name="T69" fmla="*/ 49 h 138"/>
                <a:gd name="T70" fmla="*/ 91 w 138"/>
                <a:gd name="T71" fmla="*/ 38 h 138"/>
                <a:gd name="T72" fmla="*/ 78 w 138"/>
                <a:gd name="T73" fmla="*/ 32 h 138"/>
                <a:gd name="T74" fmla="*/ 61 w 138"/>
                <a:gd name="T75" fmla="*/ 32 h 138"/>
                <a:gd name="T76" fmla="*/ 48 w 138"/>
                <a:gd name="T77" fmla="*/ 38 h 138"/>
                <a:gd name="T78" fmla="*/ 38 w 138"/>
                <a:gd name="T79" fmla="*/ 49 h 138"/>
                <a:gd name="T80" fmla="*/ 32 w 138"/>
                <a:gd name="T81" fmla="*/ 61 h 138"/>
                <a:gd name="T82" fmla="*/ 32 w 138"/>
                <a:gd name="T83" fmla="*/ 77 h 138"/>
                <a:gd name="T84" fmla="*/ 38 w 138"/>
                <a:gd name="T85" fmla="*/ 91 h 138"/>
                <a:gd name="T86" fmla="*/ 48 w 138"/>
                <a:gd name="T87" fmla="*/ 101 h 138"/>
                <a:gd name="T88" fmla="*/ 61 w 138"/>
                <a:gd name="T89" fmla="*/ 107 h 138"/>
                <a:gd name="T90" fmla="*/ 78 w 138"/>
                <a:gd name="T91" fmla="*/ 107 h 138"/>
                <a:gd name="T92" fmla="*/ 91 w 138"/>
                <a:gd name="T93" fmla="*/ 101 h 138"/>
                <a:gd name="T94" fmla="*/ 101 w 138"/>
                <a:gd name="T95" fmla="*/ 91 h 138"/>
                <a:gd name="T96" fmla="*/ 107 w 138"/>
                <a:gd name="T97" fmla="*/ 77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38" h="138">
                  <a:moveTo>
                    <a:pt x="0" y="69"/>
                  </a:moveTo>
                  <a:lnTo>
                    <a:pt x="1" y="63"/>
                  </a:lnTo>
                  <a:lnTo>
                    <a:pt x="2" y="55"/>
                  </a:lnTo>
                  <a:lnTo>
                    <a:pt x="3" y="49"/>
                  </a:lnTo>
                  <a:lnTo>
                    <a:pt x="5" y="42"/>
                  </a:lnTo>
                  <a:lnTo>
                    <a:pt x="9" y="37"/>
                  </a:lnTo>
                  <a:lnTo>
                    <a:pt x="12" y="31"/>
                  </a:lnTo>
                  <a:lnTo>
                    <a:pt x="16" y="26"/>
                  </a:lnTo>
                  <a:lnTo>
                    <a:pt x="20" y="20"/>
                  </a:lnTo>
                  <a:lnTo>
                    <a:pt x="26" y="16"/>
                  </a:lnTo>
                  <a:lnTo>
                    <a:pt x="31" y="12"/>
                  </a:lnTo>
                  <a:lnTo>
                    <a:pt x="37" y="9"/>
                  </a:lnTo>
                  <a:lnTo>
                    <a:pt x="43" y="5"/>
                  </a:lnTo>
                  <a:lnTo>
                    <a:pt x="48" y="3"/>
                  </a:lnTo>
                  <a:lnTo>
                    <a:pt x="56" y="2"/>
                  </a:lnTo>
                  <a:lnTo>
                    <a:pt x="63" y="1"/>
                  </a:lnTo>
                  <a:lnTo>
                    <a:pt x="69" y="0"/>
                  </a:lnTo>
                  <a:lnTo>
                    <a:pt x="77" y="1"/>
                  </a:lnTo>
                  <a:lnTo>
                    <a:pt x="83" y="2"/>
                  </a:lnTo>
                  <a:lnTo>
                    <a:pt x="90" y="3"/>
                  </a:lnTo>
                  <a:lnTo>
                    <a:pt x="96" y="5"/>
                  </a:lnTo>
                  <a:lnTo>
                    <a:pt x="102" y="9"/>
                  </a:lnTo>
                  <a:lnTo>
                    <a:pt x="108" y="12"/>
                  </a:lnTo>
                  <a:lnTo>
                    <a:pt x="113" y="16"/>
                  </a:lnTo>
                  <a:lnTo>
                    <a:pt x="119" y="20"/>
                  </a:lnTo>
                  <a:lnTo>
                    <a:pt x="123" y="26"/>
                  </a:lnTo>
                  <a:lnTo>
                    <a:pt x="127" y="31"/>
                  </a:lnTo>
                  <a:lnTo>
                    <a:pt x="131" y="37"/>
                  </a:lnTo>
                  <a:lnTo>
                    <a:pt x="133" y="42"/>
                  </a:lnTo>
                  <a:lnTo>
                    <a:pt x="136" y="49"/>
                  </a:lnTo>
                  <a:lnTo>
                    <a:pt x="137" y="55"/>
                  </a:lnTo>
                  <a:lnTo>
                    <a:pt x="138" y="63"/>
                  </a:lnTo>
                  <a:lnTo>
                    <a:pt x="138" y="69"/>
                  </a:lnTo>
                  <a:lnTo>
                    <a:pt x="138" y="77"/>
                  </a:lnTo>
                  <a:lnTo>
                    <a:pt x="137" y="83"/>
                  </a:lnTo>
                  <a:lnTo>
                    <a:pt x="136" y="90"/>
                  </a:lnTo>
                  <a:lnTo>
                    <a:pt x="133" y="96"/>
                  </a:lnTo>
                  <a:lnTo>
                    <a:pt x="131" y="103"/>
                  </a:lnTo>
                  <a:lnTo>
                    <a:pt x="127" y="108"/>
                  </a:lnTo>
                  <a:lnTo>
                    <a:pt x="123" y="113"/>
                  </a:lnTo>
                  <a:lnTo>
                    <a:pt x="119" y="119"/>
                  </a:lnTo>
                  <a:lnTo>
                    <a:pt x="113" y="123"/>
                  </a:lnTo>
                  <a:lnTo>
                    <a:pt x="108" y="126"/>
                  </a:lnTo>
                  <a:lnTo>
                    <a:pt x="102" y="131"/>
                  </a:lnTo>
                  <a:lnTo>
                    <a:pt x="96" y="133"/>
                  </a:lnTo>
                  <a:lnTo>
                    <a:pt x="90" y="135"/>
                  </a:lnTo>
                  <a:lnTo>
                    <a:pt x="83" y="137"/>
                  </a:lnTo>
                  <a:lnTo>
                    <a:pt x="77" y="138"/>
                  </a:lnTo>
                  <a:lnTo>
                    <a:pt x="69" y="138"/>
                  </a:lnTo>
                  <a:lnTo>
                    <a:pt x="63" y="138"/>
                  </a:lnTo>
                  <a:lnTo>
                    <a:pt x="56" y="137"/>
                  </a:lnTo>
                  <a:lnTo>
                    <a:pt x="48" y="135"/>
                  </a:lnTo>
                  <a:lnTo>
                    <a:pt x="43" y="133"/>
                  </a:lnTo>
                  <a:lnTo>
                    <a:pt x="37" y="131"/>
                  </a:lnTo>
                  <a:lnTo>
                    <a:pt x="31" y="126"/>
                  </a:lnTo>
                  <a:lnTo>
                    <a:pt x="26" y="123"/>
                  </a:lnTo>
                  <a:lnTo>
                    <a:pt x="20" y="119"/>
                  </a:lnTo>
                  <a:lnTo>
                    <a:pt x="16" y="113"/>
                  </a:lnTo>
                  <a:lnTo>
                    <a:pt x="12" y="108"/>
                  </a:lnTo>
                  <a:lnTo>
                    <a:pt x="9" y="103"/>
                  </a:lnTo>
                  <a:lnTo>
                    <a:pt x="5" y="96"/>
                  </a:lnTo>
                  <a:lnTo>
                    <a:pt x="3" y="90"/>
                  </a:lnTo>
                  <a:lnTo>
                    <a:pt x="2" y="83"/>
                  </a:lnTo>
                  <a:lnTo>
                    <a:pt x="1" y="77"/>
                  </a:lnTo>
                  <a:lnTo>
                    <a:pt x="0" y="69"/>
                  </a:lnTo>
                  <a:close/>
                  <a:moveTo>
                    <a:pt x="108" y="69"/>
                  </a:moveTo>
                  <a:lnTo>
                    <a:pt x="108" y="69"/>
                  </a:lnTo>
                  <a:lnTo>
                    <a:pt x="107" y="61"/>
                  </a:lnTo>
                  <a:lnTo>
                    <a:pt x="105" y="55"/>
                  </a:lnTo>
                  <a:lnTo>
                    <a:pt x="101" y="49"/>
                  </a:lnTo>
                  <a:lnTo>
                    <a:pt x="96" y="42"/>
                  </a:lnTo>
                  <a:lnTo>
                    <a:pt x="91" y="38"/>
                  </a:lnTo>
                  <a:lnTo>
                    <a:pt x="84" y="34"/>
                  </a:lnTo>
                  <a:lnTo>
                    <a:pt x="78" y="32"/>
                  </a:lnTo>
                  <a:lnTo>
                    <a:pt x="69" y="31"/>
                  </a:lnTo>
                  <a:lnTo>
                    <a:pt x="61" y="32"/>
                  </a:lnTo>
                  <a:lnTo>
                    <a:pt x="55" y="34"/>
                  </a:lnTo>
                  <a:lnTo>
                    <a:pt x="48" y="38"/>
                  </a:lnTo>
                  <a:lnTo>
                    <a:pt x="42" y="42"/>
                  </a:lnTo>
                  <a:lnTo>
                    <a:pt x="38" y="49"/>
                  </a:lnTo>
                  <a:lnTo>
                    <a:pt x="34" y="55"/>
                  </a:lnTo>
                  <a:lnTo>
                    <a:pt x="32" y="61"/>
                  </a:lnTo>
                  <a:lnTo>
                    <a:pt x="31" y="69"/>
                  </a:lnTo>
                  <a:lnTo>
                    <a:pt x="32" y="77"/>
                  </a:lnTo>
                  <a:lnTo>
                    <a:pt x="34" y="84"/>
                  </a:lnTo>
                  <a:lnTo>
                    <a:pt x="38" y="91"/>
                  </a:lnTo>
                  <a:lnTo>
                    <a:pt x="42" y="96"/>
                  </a:lnTo>
                  <a:lnTo>
                    <a:pt x="48" y="101"/>
                  </a:lnTo>
                  <a:lnTo>
                    <a:pt x="55" y="105"/>
                  </a:lnTo>
                  <a:lnTo>
                    <a:pt x="61" y="107"/>
                  </a:lnTo>
                  <a:lnTo>
                    <a:pt x="69" y="108"/>
                  </a:lnTo>
                  <a:lnTo>
                    <a:pt x="78" y="107"/>
                  </a:lnTo>
                  <a:lnTo>
                    <a:pt x="84" y="105"/>
                  </a:lnTo>
                  <a:lnTo>
                    <a:pt x="91" y="101"/>
                  </a:lnTo>
                  <a:lnTo>
                    <a:pt x="96" y="96"/>
                  </a:lnTo>
                  <a:lnTo>
                    <a:pt x="101" y="91"/>
                  </a:lnTo>
                  <a:lnTo>
                    <a:pt x="105" y="84"/>
                  </a:lnTo>
                  <a:lnTo>
                    <a:pt x="107" y="77"/>
                  </a:lnTo>
                  <a:lnTo>
                    <a:pt x="108" y="69"/>
                  </a:lnTo>
                  <a:close/>
                </a:path>
              </a:pathLst>
            </a:custGeom>
            <a:grpFill/>
            <a:ln>
              <a:noFill/>
            </a:ln>
          </p:spPr>
          <p:txBody>
            <a:bodyPr/>
            <a:lstStyle/>
            <a:p>
              <a:pPr>
                <a:defRPr/>
              </a:pPr>
              <a:endParaRPr lang="zh-CN" altLang="en-US" sz="1350">
                <a:solidFill>
                  <a:prstClr val="black"/>
                </a:solidFill>
              </a:endParaRPr>
            </a:p>
          </p:txBody>
        </p:sp>
        <p:sp>
          <p:nvSpPr>
            <p:cNvPr id="43" name="淘宝店chenying0907 28"/>
            <p:cNvSpPr>
              <a:spLocks/>
            </p:cNvSpPr>
            <p:nvPr/>
          </p:nvSpPr>
          <p:spPr bwMode="auto">
            <a:xfrm>
              <a:off x="7959725" y="4789488"/>
              <a:ext cx="796925" cy="19050"/>
            </a:xfrm>
            <a:custGeom>
              <a:avLst/>
              <a:gdLst>
                <a:gd name="T0" fmla="*/ 1488 w 1507"/>
                <a:gd name="T1" fmla="*/ 36 h 36"/>
                <a:gd name="T2" fmla="*/ 19 w 1507"/>
                <a:gd name="T3" fmla="*/ 36 h 36"/>
                <a:gd name="T4" fmla="*/ 15 w 1507"/>
                <a:gd name="T5" fmla="*/ 36 h 36"/>
                <a:gd name="T6" fmla="*/ 12 w 1507"/>
                <a:gd name="T7" fmla="*/ 35 h 36"/>
                <a:gd name="T8" fmla="*/ 9 w 1507"/>
                <a:gd name="T9" fmla="*/ 33 h 36"/>
                <a:gd name="T10" fmla="*/ 6 w 1507"/>
                <a:gd name="T11" fmla="*/ 31 h 36"/>
                <a:gd name="T12" fmla="*/ 3 w 1507"/>
                <a:gd name="T13" fmla="*/ 29 h 36"/>
                <a:gd name="T14" fmla="*/ 1 w 1507"/>
                <a:gd name="T15" fmla="*/ 26 h 36"/>
                <a:gd name="T16" fmla="*/ 0 w 1507"/>
                <a:gd name="T17" fmla="*/ 22 h 36"/>
                <a:gd name="T18" fmla="*/ 0 w 1507"/>
                <a:gd name="T19" fmla="*/ 18 h 36"/>
                <a:gd name="T20" fmla="*/ 0 w 1507"/>
                <a:gd name="T21" fmla="*/ 15 h 36"/>
                <a:gd name="T22" fmla="*/ 1 w 1507"/>
                <a:gd name="T23" fmla="*/ 10 h 36"/>
                <a:gd name="T24" fmla="*/ 3 w 1507"/>
                <a:gd name="T25" fmla="*/ 7 h 36"/>
                <a:gd name="T26" fmla="*/ 6 w 1507"/>
                <a:gd name="T27" fmla="*/ 5 h 36"/>
                <a:gd name="T28" fmla="*/ 9 w 1507"/>
                <a:gd name="T29" fmla="*/ 3 h 36"/>
                <a:gd name="T30" fmla="*/ 12 w 1507"/>
                <a:gd name="T31" fmla="*/ 1 h 36"/>
                <a:gd name="T32" fmla="*/ 15 w 1507"/>
                <a:gd name="T33" fmla="*/ 0 h 36"/>
                <a:gd name="T34" fmla="*/ 19 w 1507"/>
                <a:gd name="T35" fmla="*/ 0 h 36"/>
                <a:gd name="T36" fmla="*/ 1488 w 1507"/>
                <a:gd name="T37" fmla="*/ 0 h 36"/>
                <a:gd name="T38" fmla="*/ 1492 w 1507"/>
                <a:gd name="T39" fmla="*/ 0 h 36"/>
                <a:gd name="T40" fmla="*/ 1496 w 1507"/>
                <a:gd name="T41" fmla="*/ 1 h 36"/>
                <a:gd name="T42" fmla="*/ 1499 w 1507"/>
                <a:gd name="T43" fmla="*/ 3 h 36"/>
                <a:gd name="T44" fmla="*/ 1501 w 1507"/>
                <a:gd name="T45" fmla="*/ 5 h 36"/>
                <a:gd name="T46" fmla="*/ 1504 w 1507"/>
                <a:gd name="T47" fmla="*/ 7 h 36"/>
                <a:gd name="T48" fmla="*/ 1506 w 1507"/>
                <a:gd name="T49" fmla="*/ 10 h 36"/>
                <a:gd name="T50" fmla="*/ 1507 w 1507"/>
                <a:gd name="T51" fmla="*/ 15 h 36"/>
                <a:gd name="T52" fmla="*/ 1507 w 1507"/>
                <a:gd name="T53" fmla="*/ 18 h 36"/>
                <a:gd name="T54" fmla="*/ 1507 w 1507"/>
                <a:gd name="T55" fmla="*/ 22 h 36"/>
                <a:gd name="T56" fmla="*/ 1506 w 1507"/>
                <a:gd name="T57" fmla="*/ 26 h 36"/>
                <a:gd name="T58" fmla="*/ 1504 w 1507"/>
                <a:gd name="T59" fmla="*/ 29 h 36"/>
                <a:gd name="T60" fmla="*/ 1501 w 1507"/>
                <a:gd name="T61" fmla="*/ 31 h 36"/>
                <a:gd name="T62" fmla="*/ 1499 w 1507"/>
                <a:gd name="T63" fmla="*/ 33 h 36"/>
                <a:gd name="T64" fmla="*/ 1496 w 1507"/>
                <a:gd name="T65" fmla="*/ 35 h 36"/>
                <a:gd name="T66" fmla="*/ 1492 w 1507"/>
                <a:gd name="T67" fmla="*/ 36 h 36"/>
                <a:gd name="T68" fmla="*/ 1488 w 1507"/>
                <a:gd name="T69" fmla="*/ 36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507" h="36">
                  <a:moveTo>
                    <a:pt x="1488" y="36"/>
                  </a:moveTo>
                  <a:lnTo>
                    <a:pt x="19" y="36"/>
                  </a:lnTo>
                  <a:lnTo>
                    <a:pt x="15" y="36"/>
                  </a:lnTo>
                  <a:lnTo>
                    <a:pt x="12" y="35"/>
                  </a:lnTo>
                  <a:lnTo>
                    <a:pt x="9" y="33"/>
                  </a:lnTo>
                  <a:lnTo>
                    <a:pt x="6" y="31"/>
                  </a:lnTo>
                  <a:lnTo>
                    <a:pt x="3" y="29"/>
                  </a:lnTo>
                  <a:lnTo>
                    <a:pt x="1" y="26"/>
                  </a:lnTo>
                  <a:lnTo>
                    <a:pt x="0" y="22"/>
                  </a:lnTo>
                  <a:lnTo>
                    <a:pt x="0" y="18"/>
                  </a:lnTo>
                  <a:lnTo>
                    <a:pt x="0" y="15"/>
                  </a:lnTo>
                  <a:lnTo>
                    <a:pt x="1" y="10"/>
                  </a:lnTo>
                  <a:lnTo>
                    <a:pt x="3" y="7"/>
                  </a:lnTo>
                  <a:lnTo>
                    <a:pt x="6" y="5"/>
                  </a:lnTo>
                  <a:lnTo>
                    <a:pt x="9" y="3"/>
                  </a:lnTo>
                  <a:lnTo>
                    <a:pt x="12" y="1"/>
                  </a:lnTo>
                  <a:lnTo>
                    <a:pt x="15" y="0"/>
                  </a:lnTo>
                  <a:lnTo>
                    <a:pt x="19" y="0"/>
                  </a:lnTo>
                  <a:lnTo>
                    <a:pt x="1488" y="0"/>
                  </a:lnTo>
                  <a:lnTo>
                    <a:pt x="1492" y="0"/>
                  </a:lnTo>
                  <a:lnTo>
                    <a:pt x="1496" y="1"/>
                  </a:lnTo>
                  <a:lnTo>
                    <a:pt x="1499" y="3"/>
                  </a:lnTo>
                  <a:lnTo>
                    <a:pt x="1501" y="5"/>
                  </a:lnTo>
                  <a:lnTo>
                    <a:pt x="1504" y="7"/>
                  </a:lnTo>
                  <a:lnTo>
                    <a:pt x="1506" y="10"/>
                  </a:lnTo>
                  <a:lnTo>
                    <a:pt x="1507" y="15"/>
                  </a:lnTo>
                  <a:lnTo>
                    <a:pt x="1507" y="18"/>
                  </a:lnTo>
                  <a:lnTo>
                    <a:pt x="1507" y="22"/>
                  </a:lnTo>
                  <a:lnTo>
                    <a:pt x="1506" y="26"/>
                  </a:lnTo>
                  <a:lnTo>
                    <a:pt x="1504" y="29"/>
                  </a:lnTo>
                  <a:lnTo>
                    <a:pt x="1501" y="31"/>
                  </a:lnTo>
                  <a:lnTo>
                    <a:pt x="1499" y="33"/>
                  </a:lnTo>
                  <a:lnTo>
                    <a:pt x="1496" y="35"/>
                  </a:lnTo>
                  <a:lnTo>
                    <a:pt x="1492" y="36"/>
                  </a:lnTo>
                  <a:lnTo>
                    <a:pt x="1488" y="36"/>
                  </a:lnTo>
                  <a:close/>
                </a:path>
              </a:pathLst>
            </a:custGeom>
            <a:grpFill/>
            <a:ln>
              <a:noFill/>
            </a:ln>
          </p:spPr>
          <p:txBody>
            <a:bodyPr/>
            <a:lstStyle/>
            <a:p>
              <a:pPr>
                <a:defRPr/>
              </a:pPr>
              <a:endParaRPr lang="zh-CN" altLang="en-US" sz="1350">
                <a:solidFill>
                  <a:prstClr val="black"/>
                </a:solidFill>
              </a:endParaRPr>
            </a:p>
          </p:txBody>
        </p:sp>
        <p:sp>
          <p:nvSpPr>
            <p:cNvPr id="44" name="淘宝店chenying0907 29"/>
            <p:cNvSpPr>
              <a:spLocks/>
            </p:cNvSpPr>
            <p:nvPr/>
          </p:nvSpPr>
          <p:spPr bwMode="auto">
            <a:xfrm>
              <a:off x="8442325" y="4718050"/>
              <a:ext cx="303213" cy="84138"/>
            </a:xfrm>
            <a:custGeom>
              <a:avLst/>
              <a:gdLst>
                <a:gd name="T0" fmla="*/ 477 w 573"/>
                <a:gd name="T1" fmla="*/ 65 h 158"/>
                <a:gd name="T2" fmla="*/ 449 w 573"/>
                <a:gd name="T3" fmla="*/ 82 h 158"/>
                <a:gd name="T4" fmla="*/ 423 w 573"/>
                <a:gd name="T5" fmla="*/ 55 h 158"/>
                <a:gd name="T6" fmla="*/ 384 w 573"/>
                <a:gd name="T7" fmla="*/ 21 h 158"/>
                <a:gd name="T8" fmla="*/ 336 w 573"/>
                <a:gd name="T9" fmla="*/ 3 h 158"/>
                <a:gd name="T10" fmla="*/ 282 w 573"/>
                <a:gd name="T11" fmla="*/ 2 h 158"/>
                <a:gd name="T12" fmla="*/ 239 w 573"/>
                <a:gd name="T13" fmla="*/ 16 h 158"/>
                <a:gd name="T14" fmla="*/ 167 w 573"/>
                <a:gd name="T15" fmla="*/ 72 h 158"/>
                <a:gd name="T16" fmla="*/ 105 w 573"/>
                <a:gd name="T17" fmla="*/ 112 h 158"/>
                <a:gd name="T18" fmla="*/ 59 w 573"/>
                <a:gd name="T19" fmla="*/ 112 h 158"/>
                <a:gd name="T20" fmla="*/ 35 w 573"/>
                <a:gd name="T21" fmla="*/ 94 h 158"/>
                <a:gd name="T22" fmla="*/ 31 w 573"/>
                <a:gd name="T23" fmla="*/ 70 h 158"/>
                <a:gd name="T24" fmla="*/ 38 w 573"/>
                <a:gd name="T25" fmla="*/ 52 h 158"/>
                <a:gd name="T26" fmla="*/ 51 w 573"/>
                <a:gd name="T27" fmla="*/ 48 h 158"/>
                <a:gd name="T28" fmla="*/ 65 w 573"/>
                <a:gd name="T29" fmla="*/ 52 h 158"/>
                <a:gd name="T30" fmla="*/ 73 w 573"/>
                <a:gd name="T31" fmla="*/ 63 h 158"/>
                <a:gd name="T32" fmla="*/ 77 w 573"/>
                <a:gd name="T33" fmla="*/ 77 h 158"/>
                <a:gd name="T34" fmla="*/ 95 w 573"/>
                <a:gd name="T35" fmla="*/ 82 h 158"/>
                <a:gd name="T36" fmla="*/ 105 w 573"/>
                <a:gd name="T37" fmla="*/ 71 h 158"/>
                <a:gd name="T38" fmla="*/ 99 w 573"/>
                <a:gd name="T39" fmla="*/ 47 h 158"/>
                <a:gd name="T40" fmla="*/ 79 w 573"/>
                <a:gd name="T41" fmla="*/ 25 h 158"/>
                <a:gd name="T42" fmla="*/ 52 w 573"/>
                <a:gd name="T43" fmla="*/ 16 h 158"/>
                <a:gd name="T44" fmla="*/ 24 w 573"/>
                <a:gd name="T45" fmla="*/ 24 h 158"/>
                <a:gd name="T46" fmla="*/ 2 w 573"/>
                <a:gd name="T47" fmla="*/ 55 h 158"/>
                <a:gd name="T48" fmla="*/ 2 w 573"/>
                <a:gd name="T49" fmla="*/ 89 h 158"/>
                <a:gd name="T50" fmla="*/ 19 w 573"/>
                <a:gd name="T51" fmla="*/ 121 h 158"/>
                <a:gd name="T52" fmla="*/ 51 w 573"/>
                <a:gd name="T53" fmla="*/ 141 h 158"/>
                <a:gd name="T54" fmla="*/ 98 w 573"/>
                <a:gd name="T55" fmla="*/ 145 h 158"/>
                <a:gd name="T56" fmla="*/ 145 w 573"/>
                <a:gd name="T57" fmla="*/ 127 h 158"/>
                <a:gd name="T58" fmla="*/ 215 w 573"/>
                <a:gd name="T59" fmla="*/ 71 h 158"/>
                <a:gd name="T60" fmla="*/ 256 w 573"/>
                <a:gd name="T61" fmla="*/ 42 h 158"/>
                <a:gd name="T62" fmla="*/ 309 w 573"/>
                <a:gd name="T63" fmla="*/ 31 h 158"/>
                <a:gd name="T64" fmla="*/ 367 w 573"/>
                <a:gd name="T65" fmla="*/ 47 h 158"/>
                <a:gd name="T66" fmla="*/ 409 w 573"/>
                <a:gd name="T67" fmla="*/ 89 h 158"/>
                <a:gd name="T68" fmla="*/ 423 w 573"/>
                <a:gd name="T69" fmla="*/ 127 h 158"/>
                <a:gd name="T70" fmla="*/ 425 w 573"/>
                <a:gd name="T71" fmla="*/ 142 h 158"/>
                <a:gd name="T72" fmla="*/ 430 w 573"/>
                <a:gd name="T73" fmla="*/ 154 h 158"/>
                <a:gd name="T74" fmla="*/ 448 w 573"/>
                <a:gd name="T75" fmla="*/ 157 h 158"/>
                <a:gd name="T76" fmla="*/ 457 w 573"/>
                <a:gd name="T77" fmla="*/ 148 h 158"/>
                <a:gd name="T78" fmla="*/ 458 w 573"/>
                <a:gd name="T79" fmla="*/ 125 h 158"/>
                <a:gd name="T80" fmla="*/ 478 w 573"/>
                <a:gd name="T81" fmla="*/ 99 h 158"/>
                <a:gd name="T82" fmla="*/ 510 w 573"/>
                <a:gd name="T83" fmla="*/ 96 h 158"/>
                <a:gd name="T84" fmla="*/ 536 w 573"/>
                <a:gd name="T85" fmla="*/ 114 h 158"/>
                <a:gd name="T86" fmla="*/ 543 w 573"/>
                <a:gd name="T87" fmla="*/ 145 h 158"/>
                <a:gd name="T88" fmla="*/ 552 w 573"/>
                <a:gd name="T89" fmla="*/ 155 h 158"/>
                <a:gd name="T90" fmla="*/ 570 w 573"/>
                <a:gd name="T91" fmla="*/ 151 h 158"/>
                <a:gd name="T92" fmla="*/ 573 w 573"/>
                <a:gd name="T93" fmla="*/ 135 h 158"/>
                <a:gd name="T94" fmla="*/ 567 w 573"/>
                <a:gd name="T95" fmla="*/ 105 h 158"/>
                <a:gd name="T96" fmla="*/ 550 w 573"/>
                <a:gd name="T97" fmla="*/ 82 h 158"/>
                <a:gd name="T98" fmla="*/ 526 w 573"/>
                <a:gd name="T99" fmla="*/ 67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573" h="158">
                  <a:moveTo>
                    <a:pt x="504" y="62"/>
                  </a:moveTo>
                  <a:lnTo>
                    <a:pt x="494" y="62"/>
                  </a:lnTo>
                  <a:lnTo>
                    <a:pt x="486" y="63"/>
                  </a:lnTo>
                  <a:lnTo>
                    <a:pt x="477" y="65"/>
                  </a:lnTo>
                  <a:lnTo>
                    <a:pt x="470" y="69"/>
                  </a:lnTo>
                  <a:lnTo>
                    <a:pt x="462" y="72"/>
                  </a:lnTo>
                  <a:lnTo>
                    <a:pt x="456" y="77"/>
                  </a:lnTo>
                  <a:lnTo>
                    <a:pt x="449" y="82"/>
                  </a:lnTo>
                  <a:lnTo>
                    <a:pt x="444" y="88"/>
                  </a:lnTo>
                  <a:lnTo>
                    <a:pt x="437" y="76"/>
                  </a:lnTo>
                  <a:lnTo>
                    <a:pt x="431" y="65"/>
                  </a:lnTo>
                  <a:lnTo>
                    <a:pt x="423" y="55"/>
                  </a:lnTo>
                  <a:lnTo>
                    <a:pt x="415" y="45"/>
                  </a:lnTo>
                  <a:lnTo>
                    <a:pt x="405" y="36"/>
                  </a:lnTo>
                  <a:lnTo>
                    <a:pt x="395" y="28"/>
                  </a:lnTo>
                  <a:lnTo>
                    <a:pt x="384" y="21"/>
                  </a:lnTo>
                  <a:lnTo>
                    <a:pt x="372" y="15"/>
                  </a:lnTo>
                  <a:lnTo>
                    <a:pt x="361" y="9"/>
                  </a:lnTo>
                  <a:lnTo>
                    <a:pt x="349" y="5"/>
                  </a:lnTo>
                  <a:lnTo>
                    <a:pt x="336" y="3"/>
                  </a:lnTo>
                  <a:lnTo>
                    <a:pt x="323" y="1"/>
                  </a:lnTo>
                  <a:lnTo>
                    <a:pt x="309" y="0"/>
                  </a:lnTo>
                  <a:lnTo>
                    <a:pt x="295" y="0"/>
                  </a:lnTo>
                  <a:lnTo>
                    <a:pt x="282" y="2"/>
                  </a:lnTo>
                  <a:lnTo>
                    <a:pt x="267" y="5"/>
                  </a:lnTo>
                  <a:lnTo>
                    <a:pt x="257" y="7"/>
                  </a:lnTo>
                  <a:lnTo>
                    <a:pt x="248" y="11"/>
                  </a:lnTo>
                  <a:lnTo>
                    <a:pt x="239" y="16"/>
                  </a:lnTo>
                  <a:lnTo>
                    <a:pt x="230" y="20"/>
                  </a:lnTo>
                  <a:lnTo>
                    <a:pt x="214" y="32"/>
                  </a:lnTo>
                  <a:lnTo>
                    <a:pt x="197" y="44"/>
                  </a:lnTo>
                  <a:lnTo>
                    <a:pt x="167" y="72"/>
                  </a:lnTo>
                  <a:lnTo>
                    <a:pt x="136" y="97"/>
                  </a:lnTo>
                  <a:lnTo>
                    <a:pt x="125" y="102"/>
                  </a:lnTo>
                  <a:lnTo>
                    <a:pt x="115" y="108"/>
                  </a:lnTo>
                  <a:lnTo>
                    <a:pt x="105" y="112"/>
                  </a:lnTo>
                  <a:lnTo>
                    <a:pt x="93" y="114"/>
                  </a:lnTo>
                  <a:lnTo>
                    <a:pt x="82" y="115"/>
                  </a:lnTo>
                  <a:lnTo>
                    <a:pt x="71" y="114"/>
                  </a:lnTo>
                  <a:lnTo>
                    <a:pt x="59" y="112"/>
                  </a:lnTo>
                  <a:lnTo>
                    <a:pt x="48" y="106"/>
                  </a:lnTo>
                  <a:lnTo>
                    <a:pt x="43" y="103"/>
                  </a:lnTo>
                  <a:lnTo>
                    <a:pt x="39" y="99"/>
                  </a:lnTo>
                  <a:lnTo>
                    <a:pt x="35" y="94"/>
                  </a:lnTo>
                  <a:lnTo>
                    <a:pt x="33" y="88"/>
                  </a:lnTo>
                  <a:lnTo>
                    <a:pt x="31" y="82"/>
                  </a:lnTo>
                  <a:lnTo>
                    <a:pt x="31" y="75"/>
                  </a:lnTo>
                  <a:lnTo>
                    <a:pt x="31" y="70"/>
                  </a:lnTo>
                  <a:lnTo>
                    <a:pt x="32" y="63"/>
                  </a:lnTo>
                  <a:lnTo>
                    <a:pt x="33" y="59"/>
                  </a:lnTo>
                  <a:lnTo>
                    <a:pt x="35" y="56"/>
                  </a:lnTo>
                  <a:lnTo>
                    <a:pt x="38" y="52"/>
                  </a:lnTo>
                  <a:lnTo>
                    <a:pt x="41" y="50"/>
                  </a:lnTo>
                  <a:lnTo>
                    <a:pt x="44" y="49"/>
                  </a:lnTo>
                  <a:lnTo>
                    <a:pt x="47" y="48"/>
                  </a:lnTo>
                  <a:lnTo>
                    <a:pt x="51" y="48"/>
                  </a:lnTo>
                  <a:lnTo>
                    <a:pt x="55" y="48"/>
                  </a:lnTo>
                  <a:lnTo>
                    <a:pt x="58" y="49"/>
                  </a:lnTo>
                  <a:lnTo>
                    <a:pt x="61" y="50"/>
                  </a:lnTo>
                  <a:lnTo>
                    <a:pt x="65" y="52"/>
                  </a:lnTo>
                  <a:lnTo>
                    <a:pt x="68" y="55"/>
                  </a:lnTo>
                  <a:lnTo>
                    <a:pt x="70" y="57"/>
                  </a:lnTo>
                  <a:lnTo>
                    <a:pt x="72" y="60"/>
                  </a:lnTo>
                  <a:lnTo>
                    <a:pt x="73" y="63"/>
                  </a:lnTo>
                  <a:lnTo>
                    <a:pt x="73" y="68"/>
                  </a:lnTo>
                  <a:lnTo>
                    <a:pt x="74" y="71"/>
                  </a:lnTo>
                  <a:lnTo>
                    <a:pt x="74" y="74"/>
                  </a:lnTo>
                  <a:lnTo>
                    <a:pt x="77" y="77"/>
                  </a:lnTo>
                  <a:lnTo>
                    <a:pt x="79" y="78"/>
                  </a:lnTo>
                  <a:lnTo>
                    <a:pt x="83" y="82"/>
                  </a:lnTo>
                  <a:lnTo>
                    <a:pt x="89" y="83"/>
                  </a:lnTo>
                  <a:lnTo>
                    <a:pt x="95" y="82"/>
                  </a:lnTo>
                  <a:lnTo>
                    <a:pt x="99" y="78"/>
                  </a:lnTo>
                  <a:lnTo>
                    <a:pt x="101" y="77"/>
                  </a:lnTo>
                  <a:lnTo>
                    <a:pt x="104" y="74"/>
                  </a:lnTo>
                  <a:lnTo>
                    <a:pt x="105" y="71"/>
                  </a:lnTo>
                  <a:lnTo>
                    <a:pt x="105" y="68"/>
                  </a:lnTo>
                  <a:lnTo>
                    <a:pt x="104" y="60"/>
                  </a:lnTo>
                  <a:lnTo>
                    <a:pt x="102" y="54"/>
                  </a:lnTo>
                  <a:lnTo>
                    <a:pt x="99" y="47"/>
                  </a:lnTo>
                  <a:lnTo>
                    <a:pt x="95" y="41"/>
                  </a:lnTo>
                  <a:lnTo>
                    <a:pt x="91" y="35"/>
                  </a:lnTo>
                  <a:lnTo>
                    <a:pt x="85" y="30"/>
                  </a:lnTo>
                  <a:lnTo>
                    <a:pt x="79" y="25"/>
                  </a:lnTo>
                  <a:lnTo>
                    <a:pt x="72" y="21"/>
                  </a:lnTo>
                  <a:lnTo>
                    <a:pt x="66" y="19"/>
                  </a:lnTo>
                  <a:lnTo>
                    <a:pt x="58" y="17"/>
                  </a:lnTo>
                  <a:lnTo>
                    <a:pt x="52" y="16"/>
                  </a:lnTo>
                  <a:lnTo>
                    <a:pt x="44" y="16"/>
                  </a:lnTo>
                  <a:lnTo>
                    <a:pt x="37" y="18"/>
                  </a:lnTo>
                  <a:lnTo>
                    <a:pt x="30" y="20"/>
                  </a:lnTo>
                  <a:lnTo>
                    <a:pt x="24" y="24"/>
                  </a:lnTo>
                  <a:lnTo>
                    <a:pt x="18" y="30"/>
                  </a:lnTo>
                  <a:lnTo>
                    <a:pt x="11" y="37"/>
                  </a:lnTo>
                  <a:lnTo>
                    <a:pt x="6" y="46"/>
                  </a:lnTo>
                  <a:lnTo>
                    <a:pt x="2" y="55"/>
                  </a:lnTo>
                  <a:lnTo>
                    <a:pt x="0" y="63"/>
                  </a:lnTo>
                  <a:lnTo>
                    <a:pt x="0" y="72"/>
                  </a:lnTo>
                  <a:lnTo>
                    <a:pt x="0" y="81"/>
                  </a:lnTo>
                  <a:lnTo>
                    <a:pt x="2" y="89"/>
                  </a:lnTo>
                  <a:lnTo>
                    <a:pt x="5" y="98"/>
                  </a:lnTo>
                  <a:lnTo>
                    <a:pt x="8" y="106"/>
                  </a:lnTo>
                  <a:lnTo>
                    <a:pt x="14" y="113"/>
                  </a:lnTo>
                  <a:lnTo>
                    <a:pt x="19" y="121"/>
                  </a:lnTo>
                  <a:lnTo>
                    <a:pt x="27" y="127"/>
                  </a:lnTo>
                  <a:lnTo>
                    <a:pt x="33" y="132"/>
                  </a:lnTo>
                  <a:lnTo>
                    <a:pt x="42" y="138"/>
                  </a:lnTo>
                  <a:lnTo>
                    <a:pt x="51" y="141"/>
                  </a:lnTo>
                  <a:lnTo>
                    <a:pt x="60" y="144"/>
                  </a:lnTo>
                  <a:lnTo>
                    <a:pt x="73" y="146"/>
                  </a:lnTo>
                  <a:lnTo>
                    <a:pt x="86" y="148"/>
                  </a:lnTo>
                  <a:lnTo>
                    <a:pt x="98" y="145"/>
                  </a:lnTo>
                  <a:lnTo>
                    <a:pt x="110" y="143"/>
                  </a:lnTo>
                  <a:lnTo>
                    <a:pt x="122" y="139"/>
                  </a:lnTo>
                  <a:lnTo>
                    <a:pt x="134" y="133"/>
                  </a:lnTo>
                  <a:lnTo>
                    <a:pt x="145" y="127"/>
                  </a:lnTo>
                  <a:lnTo>
                    <a:pt x="155" y="121"/>
                  </a:lnTo>
                  <a:lnTo>
                    <a:pt x="176" y="104"/>
                  </a:lnTo>
                  <a:lnTo>
                    <a:pt x="196" y="87"/>
                  </a:lnTo>
                  <a:lnTo>
                    <a:pt x="215" y="71"/>
                  </a:lnTo>
                  <a:lnTo>
                    <a:pt x="234" y="56"/>
                  </a:lnTo>
                  <a:lnTo>
                    <a:pt x="241" y="50"/>
                  </a:lnTo>
                  <a:lnTo>
                    <a:pt x="248" y="46"/>
                  </a:lnTo>
                  <a:lnTo>
                    <a:pt x="256" y="42"/>
                  </a:lnTo>
                  <a:lnTo>
                    <a:pt x="263" y="38"/>
                  </a:lnTo>
                  <a:lnTo>
                    <a:pt x="278" y="34"/>
                  </a:lnTo>
                  <a:lnTo>
                    <a:pt x="294" y="31"/>
                  </a:lnTo>
                  <a:lnTo>
                    <a:pt x="309" y="31"/>
                  </a:lnTo>
                  <a:lnTo>
                    <a:pt x="324" y="32"/>
                  </a:lnTo>
                  <a:lnTo>
                    <a:pt x="339" y="35"/>
                  </a:lnTo>
                  <a:lnTo>
                    <a:pt x="353" y="41"/>
                  </a:lnTo>
                  <a:lnTo>
                    <a:pt x="367" y="47"/>
                  </a:lnTo>
                  <a:lnTo>
                    <a:pt x="379" y="55"/>
                  </a:lnTo>
                  <a:lnTo>
                    <a:pt x="391" y="65"/>
                  </a:lnTo>
                  <a:lnTo>
                    <a:pt x="401" y="76"/>
                  </a:lnTo>
                  <a:lnTo>
                    <a:pt x="409" y="89"/>
                  </a:lnTo>
                  <a:lnTo>
                    <a:pt x="417" y="103"/>
                  </a:lnTo>
                  <a:lnTo>
                    <a:pt x="419" y="111"/>
                  </a:lnTo>
                  <a:lnTo>
                    <a:pt x="422" y="118"/>
                  </a:lnTo>
                  <a:lnTo>
                    <a:pt x="423" y="127"/>
                  </a:lnTo>
                  <a:lnTo>
                    <a:pt x="425" y="135"/>
                  </a:lnTo>
                  <a:lnTo>
                    <a:pt x="424" y="137"/>
                  </a:lnTo>
                  <a:lnTo>
                    <a:pt x="424" y="139"/>
                  </a:lnTo>
                  <a:lnTo>
                    <a:pt x="425" y="142"/>
                  </a:lnTo>
                  <a:lnTo>
                    <a:pt x="426" y="145"/>
                  </a:lnTo>
                  <a:lnTo>
                    <a:pt x="426" y="149"/>
                  </a:lnTo>
                  <a:lnTo>
                    <a:pt x="429" y="152"/>
                  </a:lnTo>
                  <a:lnTo>
                    <a:pt x="430" y="154"/>
                  </a:lnTo>
                  <a:lnTo>
                    <a:pt x="432" y="155"/>
                  </a:lnTo>
                  <a:lnTo>
                    <a:pt x="437" y="158"/>
                  </a:lnTo>
                  <a:lnTo>
                    <a:pt x="443" y="158"/>
                  </a:lnTo>
                  <a:lnTo>
                    <a:pt x="448" y="157"/>
                  </a:lnTo>
                  <a:lnTo>
                    <a:pt x="452" y="155"/>
                  </a:lnTo>
                  <a:lnTo>
                    <a:pt x="455" y="153"/>
                  </a:lnTo>
                  <a:lnTo>
                    <a:pt x="456" y="151"/>
                  </a:lnTo>
                  <a:lnTo>
                    <a:pt x="457" y="148"/>
                  </a:lnTo>
                  <a:lnTo>
                    <a:pt x="457" y="144"/>
                  </a:lnTo>
                  <a:lnTo>
                    <a:pt x="457" y="139"/>
                  </a:lnTo>
                  <a:lnTo>
                    <a:pt x="456" y="135"/>
                  </a:lnTo>
                  <a:lnTo>
                    <a:pt x="458" y="125"/>
                  </a:lnTo>
                  <a:lnTo>
                    <a:pt x="461" y="116"/>
                  </a:lnTo>
                  <a:lnTo>
                    <a:pt x="466" y="109"/>
                  </a:lnTo>
                  <a:lnTo>
                    <a:pt x="472" y="103"/>
                  </a:lnTo>
                  <a:lnTo>
                    <a:pt x="478" y="99"/>
                  </a:lnTo>
                  <a:lnTo>
                    <a:pt x="486" y="97"/>
                  </a:lnTo>
                  <a:lnTo>
                    <a:pt x="493" y="95"/>
                  </a:lnTo>
                  <a:lnTo>
                    <a:pt x="502" y="95"/>
                  </a:lnTo>
                  <a:lnTo>
                    <a:pt x="510" y="96"/>
                  </a:lnTo>
                  <a:lnTo>
                    <a:pt x="517" y="98"/>
                  </a:lnTo>
                  <a:lnTo>
                    <a:pt x="525" y="102"/>
                  </a:lnTo>
                  <a:lnTo>
                    <a:pt x="530" y="108"/>
                  </a:lnTo>
                  <a:lnTo>
                    <a:pt x="536" y="114"/>
                  </a:lnTo>
                  <a:lnTo>
                    <a:pt x="540" y="122"/>
                  </a:lnTo>
                  <a:lnTo>
                    <a:pt x="542" y="131"/>
                  </a:lnTo>
                  <a:lnTo>
                    <a:pt x="542" y="141"/>
                  </a:lnTo>
                  <a:lnTo>
                    <a:pt x="543" y="145"/>
                  </a:lnTo>
                  <a:lnTo>
                    <a:pt x="543" y="149"/>
                  </a:lnTo>
                  <a:lnTo>
                    <a:pt x="545" y="151"/>
                  </a:lnTo>
                  <a:lnTo>
                    <a:pt x="546" y="153"/>
                  </a:lnTo>
                  <a:lnTo>
                    <a:pt x="552" y="155"/>
                  </a:lnTo>
                  <a:lnTo>
                    <a:pt x="557" y="156"/>
                  </a:lnTo>
                  <a:lnTo>
                    <a:pt x="563" y="155"/>
                  </a:lnTo>
                  <a:lnTo>
                    <a:pt x="568" y="153"/>
                  </a:lnTo>
                  <a:lnTo>
                    <a:pt x="570" y="151"/>
                  </a:lnTo>
                  <a:lnTo>
                    <a:pt x="572" y="149"/>
                  </a:lnTo>
                  <a:lnTo>
                    <a:pt x="573" y="145"/>
                  </a:lnTo>
                  <a:lnTo>
                    <a:pt x="573" y="141"/>
                  </a:lnTo>
                  <a:lnTo>
                    <a:pt x="573" y="135"/>
                  </a:lnTo>
                  <a:lnTo>
                    <a:pt x="572" y="127"/>
                  </a:lnTo>
                  <a:lnTo>
                    <a:pt x="571" y="119"/>
                  </a:lnTo>
                  <a:lnTo>
                    <a:pt x="569" y="113"/>
                  </a:lnTo>
                  <a:lnTo>
                    <a:pt x="567" y="105"/>
                  </a:lnTo>
                  <a:lnTo>
                    <a:pt x="564" y="99"/>
                  </a:lnTo>
                  <a:lnTo>
                    <a:pt x="559" y="94"/>
                  </a:lnTo>
                  <a:lnTo>
                    <a:pt x="555" y="87"/>
                  </a:lnTo>
                  <a:lnTo>
                    <a:pt x="550" y="82"/>
                  </a:lnTo>
                  <a:lnTo>
                    <a:pt x="545" y="77"/>
                  </a:lnTo>
                  <a:lnTo>
                    <a:pt x="539" y="73"/>
                  </a:lnTo>
                  <a:lnTo>
                    <a:pt x="532" y="70"/>
                  </a:lnTo>
                  <a:lnTo>
                    <a:pt x="526" y="67"/>
                  </a:lnTo>
                  <a:lnTo>
                    <a:pt x="519" y="64"/>
                  </a:lnTo>
                  <a:lnTo>
                    <a:pt x="512" y="62"/>
                  </a:lnTo>
                  <a:lnTo>
                    <a:pt x="504" y="62"/>
                  </a:lnTo>
                  <a:close/>
                </a:path>
              </a:pathLst>
            </a:custGeom>
            <a:grpFill/>
            <a:ln>
              <a:noFill/>
            </a:ln>
          </p:spPr>
          <p:txBody>
            <a:bodyPr/>
            <a:lstStyle/>
            <a:p>
              <a:pPr>
                <a:defRPr/>
              </a:pPr>
              <a:endParaRPr lang="zh-CN" altLang="en-US" sz="1350">
                <a:solidFill>
                  <a:prstClr val="black"/>
                </a:solidFill>
              </a:endParaRPr>
            </a:p>
          </p:txBody>
        </p:sp>
        <p:sp>
          <p:nvSpPr>
            <p:cNvPr id="45" name="淘宝店chenying0907 30"/>
            <p:cNvSpPr>
              <a:spLocks/>
            </p:cNvSpPr>
            <p:nvPr/>
          </p:nvSpPr>
          <p:spPr bwMode="auto">
            <a:xfrm>
              <a:off x="8442325" y="4802188"/>
              <a:ext cx="303213" cy="84138"/>
            </a:xfrm>
            <a:custGeom>
              <a:avLst/>
              <a:gdLst>
                <a:gd name="T0" fmla="*/ 477 w 573"/>
                <a:gd name="T1" fmla="*/ 94 h 160"/>
                <a:gd name="T2" fmla="*/ 449 w 573"/>
                <a:gd name="T3" fmla="*/ 77 h 160"/>
                <a:gd name="T4" fmla="*/ 423 w 573"/>
                <a:gd name="T5" fmla="*/ 105 h 160"/>
                <a:gd name="T6" fmla="*/ 384 w 573"/>
                <a:gd name="T7" fmla="*/ 139 h 160"/>
                <a:gd name="T8" fmla="*/ 336 w 573"/>
                <a:gd name="T9" fmla="*/ 157 h 160"/>
                <a:gd name="T10" fmla="*/ 282 w 573"/>
                <a:gd name="T11" fmla="*/ 158 h 160"/>
                <a:gd name="T12" fmla="*/ 239 w 573"/>
                <a:gd name="T13" fmla="*/ 144 h 160"/>
                <a:gd name="T14" fmla="*/ 167 w 573"/>
                <a:gd name="T15" fmla="*/ 88 h 160"/>
                <a:gd name="T16" fmla="*/ 105 w 573"/>
                <a:gd name="T17" fmla="*/ 48 h 160"/>
                <a:gd name="T18" fmla="*/ 59 w 573"/>
                <a:gd name="T19" fmla="*/ 48 h 160"/>
                <a:gd name="T20" fmla="*/ 35 w 573"/>
                <a:gd name="T21" fmla="*/ 66 h 160"/>
                <a:gd name="T22" fmla="*/ 31 w 573"/>
                <a:gd name="T23" fmla="*/ 90 h 160"/>
                <a:gd name="T24" fmla="*/ 38 w 573"/>
                <a:gd name="T25" fmla="*/ 107 h 160"/>
                <a:gd name="T26" fmla="*/ 51 w 573"/>
                <a:gd name="T27" fmla="*/ 112 h 160"/>
                <a:gd name="T28" fmla="*/ 65 w 573"/>
                <a:gd name="T29" fmla="*/ 107 h 160"/>
                <a:gd name="T30" fmla="*/ 73 w 573"/>
                <a:gd name="T31" fmla="*/ 95 h 160"/>
                <a:gd name="T32" fmla="*/ 77 w 573"/>
                <a:gd name="T33" fmla="*/ 82 h 160"/>
                <a:gd name="T34" fmla="*/ 95 w 573"/>
                <a:gd name="T35" fmla="*/ 78 h 160"/>
                <a:gd name="T36" fmla="*/ 105 w 573"/>
                <a:gd name="T37" fmla="*/ 89 h 160"/>
                <a:gd name="T38" fmla="*/ 99 w 573"/>
                <a:gd name="T39" fmla="*/ 113 h 160"/>
                <a:gd name="T40" fmla="*/ 79 w 573"/>
                <a:gd name="T41" fmla="*/ 134 h 160"/>
                <a:gd name="T42" fmla="*/ 52 w 573"/>
                <a:gd name="T43" fmla="*/ 144 h 160"/>
                <a:gd name="T44" fmla="*/ 24 w 573"/>
                <a:gd name="T45" fmla="*/ 135 h 160"/>
                <a:gd name="T46" fmla="*/ 2 w 573"/>
                <a:gd name="T47" fmla="*/ 105 h 160"/>
                <a:gd name="T48" fmla="*/ 2 w 573"/>
                <a:gd name="T49" fmla="*/ 69 h 160"/>
                <a:gd name="T50" fmla="*/ 19 w 573"/>
                <a:gd name="T51" fmla="*/ 39 h 160"/>
                <a:gd name="T52" fmla="*/ 51 w 573"/>
                <a:gd name="T53" fmla="*/ 19 h 160"/>
                <a:gd name="T54" fmla="*/ 98 w 573"/>
                <a:gd name="T55" fmla="*/ 13 h 160"/>
                <a:gd name="T56" fmla="*/ 145 w 573"/>
                <a:gd name="T57" fmla="*/ 32 h 160"/>
                <a:gd name="T58" fmla="*/ 215 w 573"/>
                <a:gd name="T59" fmla="*/ 89 h 160"/>
                <a:gd name="T60" fmla="*/ 256 w 573"/>
                <a:gd name="T61" fmla="*/ 117 h 160"/>
                <a:gd name="T62" fmla="*/ 309 w 573"/>
                <a:gd name="T63" fmla="*/ 129 h 160"/>
                <a:gd name="T64" fmla="*/ 367 w 573"/>
                <a:gd name="T65" fmla="*/ 113 h 160"/>
                <a:gd name="T66" fmla="*/ 409 w 573"/>
                <a:gd name="T67" fmla="*/ 70 h 160"/>
                <a:gd name="T68" fmla="*/ 423 w 573"/>
                <a:gd name="T69" fmla="*/ 33 h 160"/>
                <a:gd name="T70" fmla="*/ 425 w 573"/>
                <a:gd name="T71" fmla="*/ 18 h 160"/>
                <a:gd name="T72" fmla="*/ 430 w 573"/>
                <a:gd name="T73" fmla="*/ 6 h 160"/>
                <a:gd name="T74" fmla="*/ 448 w 573"/>
                <a:gd name="T75" fmla="*/ 1 h 160"/>
                <a:gd name="T76" fmla="*/ 457 w 573"/>
                <a:gd name="T77" fmla="*/ 12 h 160"/>
                <a:gd name="T78" fmla="*/ 458 w 573"/>
                <a:gd name="T79" fmla="*/ 35 h 160"/>
                <a:gd name="T80" fmla="*/ 478 w 573"/>
                <a:gd name="T81" fmla="*/ 61 h 160"/>
                <a:gd name="T82" fmla="*/ 510 w 573"/>
                <a:gd name="T83" fmla="*/ 64 h 160"/>
                <a:gd name="T84" fmla="*/ 536 w 573"/>
                <a:gd name="T85" fmla="*/ 46 h 160"/>
                <a:gd name="T86" fmla="*/ 543 w 573"/>
                <a:gd name="T87" fmla="*/ 14 h 160"/>
                <a:gd name="T88" fmla="*/ 552 w 573"/>
                <a:gd name="T89" fmla="*/ 4 h 160"/>
                <a:gd name="T90" fmla="*/ 570 w 573"/>
                <a:gd name="T91" fmla="*/ 9 h 160"/>
                <a:gd name="T92" fmla="*/ 573 w 573"/>
                <a:gd name="T93" fmla="*/ 25 h 160"/>
                <a:gd name="T94" fmla="*/ 567 w 573"/>
                <a:gd name="T95" fmla="*/ 53 h 160"/>
                <a:gd name="T96" fmla="*/ 550 w 573"/>
                <a:gd name="T97" fmla="*/ 77 h 160"/>
                <a:gd name="T98" fmla="*/ 526 w 573"/>
                <a:gd name="T99" fmla="*/ 93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573" h="160">
                  <a:moveTo>
                    <a:pt x="504" y="97"/>
                  </a:moveTo>
                  <a:lnTo>
                    <a:pt x="494" y="97"/>
                  </a:lnTo>
                  <a:lnTo>
                    <a:pt x="486" y="96"/>
                  </a:lnTo>
                  <a:lnTo>
                    <a:pt x="477" y="94"/>
                  </a:lnTo>
                  <a:lnTo>
                    <a:pt x="470" y="91"/>
                  </a:lnTo>
                  <a:lnTo>
                    <a:pt x="462" y="88"/>
                  </a:lnTo>
                  <a:lnTo>
                    <a:pt x="456" y="82"/>
                  </a:lnTo>
                  <a:lnTo>
                    <a:pt x="449" y="77"/>
                  </a:lnTo>
                  <a:lnTo>
                    <a:pt x="444" y="72"/>
                  </a:lnTo>
                  <a:lnTo>
                    <a:pt x="437" y="83"/>
                  </a:lnTo>
                  <a:lnTo>
                    <a:pt x="431" y="94"/>
                  </a:lnTo>
                  <a:lnTo>
                    <a:pt x="423" y="105"/>
                  </a:lnTo>
                  <a:lnTo>
                    <a:pt x="415" y="115"/>
                  </a:lnTo>
                  <a:lnTo>
                    <a:pt x="405" y="123"/>
                  </a:lnTo>
                  <a:lnTo>
                    <a:pt x="395" y="132"/>
                  </a:lnTo>
                  <a:lnTo>
                    <a:pt x="384" y="139"/>
                  </a:lnTo>
                  <a:lnTo>
                    <a:pt x="372" y="145"/>
                  </a:lnTo>
                  <a:lnTo>
                    <a:pt x="361" y="150"/>
                  </a:lnTo>
                  <a:lnTo>
                    <a:pt x="349" y="154"/>
                  </a:lnTo>
                  <a:lnTo>
                    <a:pt x="336" y="157"/>
                  </a:lnTo>
                  <a:lnTo>
                    <a:pt x="323" y="159"/>
                  </a:lnTo>
                  <a:lnTo>
                    <a:pt x="309" y="160"/>
                  </a:lnTo>
                  <a:lnTo>
                    <a:pt x="295" y="159"/>
                  </a:lnTo>
                  <a:lnTo>
                    <a:pt x="282" y="158"/>
                  </a:lnTo>
                  <a:lnTo>
                    <a:pt x="267" y="155"/>
                  </a:lnTo>
                  <a:lnTo>
                    <a:pt x="257" y="153"/>
                  </a:lnTo>
                  <a:lnTo>
                    <a:pt x="248" y="148"/>
                  </a:lnTo>
                  <a:lnTo>
                    <a:pt x="239" y="144"/>
                  </a:lnTo>
                  <a:lnTo>
                    <a:pt x="230" y="140"/>
                  </a:lnTo>
                  <a:lnTo>
                    <a:pt x="214" y="128"/>
                  </a:lnTo>
                  <a:lnTo>
                    <a:pt x="197" y="116"/>
                  </a:lnTo>
                  <a:lnTo>
                    <a:pt x="167" y="88"/>
                  </a:lnTo>
                  <a:lnTo>
                    <a:pt x="136" y="63"/>
                  </a:lnTo>
                  <a:lnTo>
                    <a:pt x="125" y="56"/>
                  </a:lnTo>
                  <a:lnTo>
                    <a:pt x="115" y="52"/>
                  </a:lnTo>
                  <a:lnTo>
                    <a:pt x="105" y="48"/>
                  </a:lnTo>
                  <a:lnTo>
                    <a:pt x="93" y="46"/>
                  </a:lnTo>
                  <a:lnTo>
                    <a:pt x="82" y="45"/>
                  </a:lnTo>
                  <a:lnTo>
                    <a:pt x="71" y="46"/>
                  </a:lnTo>
                  <a:lnTo>
                    <a:pt x="59" y="48"/>
                  </a:lnTo>
                  <a:lnTo>
                    <a:pt x="48" y="53"/>
                  </a:lnTo>
                  <a:lnTo>
                    <a:pt x="43" y="56"/>
                  </a:lnTo>
                  <a:lnTo>
                    <a:pt x="39" y="61"/>
                  </a:lnTo>
                  <a:lnTo>
                    <a:pt x="35" y="66"/>
                  </a:lnTo>
                  <a:lnTo>
                    <a:pt x="33" y="72"/>
                  </a:lnTo>
                  <a:lnTo>
                    <a:pt x="31" y="78"/>
                  </a:lnTo>
                  <a:lnTo>
                    <a:pt x="31" y="85"/>
                  </a:lnTo>
                  <a:lnTo>
                    <a:pt x="31" y="90"/>
                  </a:lnTo>
                  <a:lnTo>
                    <a:pt x="32" y="96"/>
                  </a:lnTo>
                  <a:lnTo>
                    <a:pt x="33" y="101"/>
                  </a:lnTo>
                  <a:lnTo>
                    <a:pt x="35" y="104"/>
                  </a:lnTo>
                  <a:lnTo>
                    <a:pt x="38" y="107"/>
                  </a:lnTo>
                  <a:lnTo>
                    <a:pt x="41" y="109"/>
                  </a:lnTo>
                  <a:lnTo>
                    <a:pt x="44" y="110"/>
                  </a:lnTo>
                  <a:lnTo>
                    <a:pt x="47" y="112"/>
                  </a:lnTo>
                  <a:lnTo>
                    <a:pt x="51" y="112"/>
                  </a:lnTo>
                  <a:lnTo>
                    <a:pt x="55" y="112"/>
                  </a:lnTo>
                  <a:lnTo>
                    <a:pt x="58" y="110"/>
                  </a:lnTo>
                  <a:lnTo>
                    <a:pt x="61" y="109"/>
                  </a:lnTo>
                  <a:lnTo>
                    <a:pt x="65" y="107"/>
                  </a:lnTo>
                  <a:lnTo>
                    <a:pt x="68" y="105"/>
                  </a:lnTo>
                  <a:lnTo>
                    <a:pt x="70" y="103"/>
                  </a:lnTo>
                  <a:lnTo>
                    <a:pt x="72" y="100"/>
                  </a:lnTo>
                  <a:lnTo>
                    <a:pt x="73" y="95"/>
                  </a:lnTo>
                  <a:lnTo>
                    <a:pt x="73" y="92"/>
                  </a:lnTo>
                  <a:lnTo>
                    <a:pt x="74" y="89"/>
                  </a:lnTo>
                  <a:lnTo>
                    <a:pt x="74" y="86"/>
                  </a:lnTo>
                  <a:lnTo>
                    <a:pt x="77" y="82"/>
                  </a:lnTo>
                  <a:lnTo>
                    <a:pt x="79" y="80"/>
                  </a:lnTo>
                  <a:lnTo>
                    <a:pt x="83" y="78"/>
                  </a:lnTo>
                  <a:lnTo>
                    <a:pt x="89" y="77"/>
                  </a:lnTo>
                  <a:lnTo>
                    <a:pt x="95" y="78"/>
                  </a:lnTo>
                  <a:lnTo>
                    <a:pt x="99" y="80"/>
                  </a:lnTo>
                  <a:lnTo>
                    <a:pt x="101" y="82"/>
                  </a:lnTo>
                  <a:lnTo>
                    <a:pt x="104" y="86"/>
                  </a:lnTo>
                  <a:lnTo>
                    <a:pt x="105" y="89"/>
                  </a:lnTo>
                  <a:lnTo>
                    <a:pt x="105" y="92"/>
                  </a:lnTo>
                  <a:lnTo>
                    <a:pt x="104" y="100"/>
                  </a:lnTo>
                  <a:lnTo>
                    <a:pt x="102" y="106"/>
                  </a:lnTo>
                  <a:lnTo>
                    <a:pt x="99" y="113"/>
                  </a:lnTo>
                  <a:lnTo>
                    <a:pt x="95" y="119"/>
                  </a:lnTo>
                  <a:lnTo>
                    <a:pt x="91" y="124"/>
                  </a:lnTo>
                  <a:lnTo>
                    <a:pt x="85" y="130"/>
                  </a:lnTo>
                  <a:lnTo>
                    <a:pt x="79" y="134"/>
                  </a:lnTo>
                  <a:lnTo>
                    <a:pt x="72" y="139"/>
                  </a:lnTo>
                  <a:lnTo>
                    <a:pt x="66" y="141"/>
                  </a:lnTo>
                  <a:lnTo>
                    <a:pt x="58" y="143"/>
                  </a:lnTo>
                  <a:lnTo>
                    <a:pt x="52" y="144"/>
                  </a:lnTo>
                  <a:lnTo>
                    <a:pt x="44" y="144"/>
                  </a:lnTo>
                  <a:lnTo>
                    <a:pt x="37" y="142"/>
                  </a:lnTo>
                  <a:lnTo>
                    <a:pt x="30" y="140"/>
                  </a:lnTo>
                  <a:lnTo>
                    <a:pt x="24" y="135"/>
                  </a:lnTo>
                  <a:lnTo>
                    <a:pt x="18" y="130"/>
                  </a:lnTo>
                  <a:lnTo>
                    <a:pt x="11" y="122"/>
                  </a:lnTo>
                  <a:lnTo>
                    <a:pt x="6" y="114"/>
                  </a:lnTo>
                  <a:lnTo>
                    <a:pt x="2" y="105"/>
                  </a:lnTo>
                  <a:lnTo>
                    <a:pt x="0" y="96"/>
                  </a:lnTo>
                  <a:lnTo>
                    <a:pt x="0" y="88"/>
                  </a:lnTo>
                  <a:lnTo>
                    <a:pt x="0" y="78"/>
                  </a:lnTo>
                  <a:lnTo>
                    <a:pt x="2" y="69"/>
                  </a:lnTo>
                  <a:lnTo>
                    <a:pt x="5" y="62"/>
                  </a:lnTo>
                  <a:lnTo>
                    <a:pt x="8" y="53"/>
                  </a:lnTo>
                  <a:lnTo>
                    <a:pt x="14" y="46"/>
                  </a:lnTo>
                  <a:lnTo>
                    <a:pt x="19" y="39"/>
                  </a:lnTo>
                  <a:lnTo>
                    <a:pt x="27" y="33"/>
                  </a:lnTo>
                  <a:lnTo>
                    <a:pt x="33" y="27"/>
                  </a:lnTo>
                  <a:lnTo>
                    <a:pt x="42" y="22"/>
                  </a:lnTo>
                  <a:lnTo>
                    <a:pt x="51" y="19"/>
                  </a:lnTo>
                  <a:lnTo>
                    <a:pt x="60" y="15"/>
                  </a:lnTo>
                  <a:lnTo>
                    <a:pt x="73" y="13"/>
                  </a:lnTo>
                  <a:lnTo>
                    <a:pt x="86" y="12"/>
                  </a:lnTo>
                  <a:lnTo>
                    <a:pt x="98" y="13"/>
                  </a:lnTo>
                  <a:lnTo>
                    <a:pt x="110" y="16"/>
                  </a:lnTo>
                  <a:lnTo>
                    <a:pt x="122" y="21"/>
                  </a:lnTo>
                  <a:lnTo>
                    <a:pt x="134" y="26"/>
                  </a:lnTo>
                  <a:lnTo>
                    <a:pt x="145" y="32"/>
                  </a:lnTo>
                  <a:lnTo>
                    <a:pt x="155" y="39"/>
                  </a:lnTo>
                  <a:lnTo>
                    <a:pt x="176" y="55"/>
                  </a:lnTo>
                  <a:lnTo>
                    <a:pt x="196" y="73"/>
                  </a:lnTo>
                  <a:lnTo>
                    <a:pt x="215" y="89"/>
                  </a:lnTo>
                  <a:lnTo>
                    <a:pt x="234" y="104"/>
                  </a:lnTo>
                  <a:lnTo>
                    <a:pt x="241" y="109"/>
                  </a:lnTo>
                  <a:lnTo>
                    <a:pt x="248" y="114"/>
                  </a:lnTo>
                  <a:lnTo>
                    <a:pt x="256" y="117"/>
                  </a:lnTo>
                  <a:lnTo>
                    <a:pt x="263" y="120"/>
                  </a:lnTo>
                  <a:lnTo>
                    <a:pt x="278" y="126"/>
                  </a:lnTo>
                  <a:lnTo>
                    <a:pt x="294" y="128"/>
                  </a:lnTo>
                  <a:lnTo>
                    <a:pt x="309" y="129"/>
                  </a:lnTo>
                  <a:lnTo>
                    <a:pt x="324" y="128"/>
                  </a:lnTo>
                  <a:lnTo>
                    <a:pt x="339" y="124"/>
                  </a:lnTo>
                  <a:lnTo>
                    <a:pt x="353" y="119"/>
                  </a:lnTo>
                  <a:lnTo>
                    <a:pt x="367" y="113"/>
                  </a:lnTo>
                  <a:lnTo>
                    <a:pt x="379" y="104"/>
                  </a:lnTo>
                  <a:lnTo>
                    <a:pt x="391" y="94"/>
                  </a:lnTo>
                  <a:lnTo>
                    <a:pt x="401" y="83"/>
                  </a:lnTo>
                  <a:lnTo>
                    <a:pt x="409" y="70"/>
                  </a:lnTo>
                  <a:lnTo>
                    <a:pt x="417" y="56"/>
                  </a:lnTo>
                  <a:lnTo>
                    <a:pt x="419" y="49"/>
                  </a:lnTo>
                  <a:lnTo>
                    <a:pt x="422" y="41"/>
                  </a:lnTo>
                  <a:lnTo>
                    <a:pt x="423" y="33"/>
                  </a:lnTo>
                  <a:lnTo>
                    <a:pt x="425" y="25"/>
                  </a:lnTo>
                  <a:lnTo>
                    <a:pt x="424" y="23"/>
                  </a:lnTo>
                  <a:lnTo>
                    <a:pt x="424" y="21"/>
                  </a:lnTo>
                  <a:lnTo>
                    <a:pt x="425" y="18"/>
                  </a:lnTo>
                  <a:lnTo>
                    <a:pt x="426" y="14"/>
                  </a:lnTo>
                  <a:lnTo>
                    <a:pt x="426" y="11"/>
                  </a:lnTo>
                  <a:lnTo>
                    <a:pt x="429" y="8"/>
                  </a:lnTo>
                  <a:lnTo>
                    <a:pt x="430" y="6"/>
                  </a:lnTo>
                  <a:lnTo>
                    <a:pt x="432" y="4"/>
                  </a:lnTo>
                  <a:lnTo>
                    <a:pt x="437" y="1"/>
                  </a:lnTo>
                  <a:lnTo>
                    <a:pt x="443" y="0"/>
                  </a:lnTo>
                  <a:lnTo>
                    <a:pt x="448" y="1"/>
                  </a:lnTo>
                  <a:lnTo>
                    <a:pt x="452" y="5"/>
                  </a:lnTo>
                  <a:lnTo>
                    <a:pt x="455" y="7"/>
                  </a:lnTo>
                  <a:lnTo>
                    <a:pt x="456" y="9"/>
                  </a:lnTo>
                  <a:lnTo>
                    <a:pt x="457" y="12"/>
                  </a:lnTo>
                  <a:lnTo>
                    <a:pt x="457" y="15"/>
                  </a:lnTo>
                  <a:lnTo>
                    <a:pt x="457" y="21"/>
                  </a:lnTo>
                  <a:lnTo>
                    <a:pt x="456" y="25"/>
                  </a:lnTo>
                  <a:lnTo>
                    <a:pt x="458" y="35"/>
                  </a:lnTo>
                  <a:lnTo>
                    <a:pt x="461" y="43"/>
                  </a:lnTo>
                  <a:lnTo>
                    <a:pt x="466" y="50"/>
                  </a:lnTo>
                  <a:lnTo>
                    <a:pt x="472" y="56"/>
                  </a:lnTo>
                  <a:lnTo>
                    <a:pt x="478" y="61"/>
                  </a:lnTo>
                  <a:lnTo>
                    <a:pt x="486" y="63"/>
                  </a:lnTo>
                  <a:lnTo>
                    <a:pt x="493" y="65"/>
                  </a:lnTo>
                  <a:lnTo>
                    <a:pt x="502" y="65"/>
                  </a:lnTo>
                  <a:lnTo>
                    <a:pt x="510" y="64"/>
                  </a:lnTo>
                  <a:lnTo>
                    <a:pt x="517" y="61"/>
                  </a:lnTo>
                  <a:lnTo>
                    <a:pt x="525" y="58"/>
                  </a:lnTo>
                  <a:lnTo>
                    <a:pt x="530" y="52"/>
                  </a:lnTo>
                  <a:lnTo>
                    <a:pt x="536" y="46"/>
                  </a:lnTo>
                  <a:lnTo>
                    <a:pt x="540" y="38"/>
                  </a:lnTo>
                  <a:lnTo>
                    <a:pt x="542" y="28"/>
                  </a:lnTo>
                  <a:lnTo>
                    <a:pt x="542" y="18"/>
                  </a:lnTo>
                  <a:lnTo>
                    <a:pt x="543" y="14"/>
                  </a:lnTo>
                  <a:lnTo>
                    <a:pt x="543" y="11"/>
                  </a:lnTo>
                  <a:lnTo>
                    <a:pt x="545" y="9"/>
                  </a:lnTo>
                  <a:lnTo>
                    <a:pt x="546" y="7"/>
                  </a:lnTo>
                  <a:lnTo>
                    <a:pt x="552" y="4"/>
                  </a:lnTo>
                  <a:lnTo>
                    <a:pt x="557" y="4"/>
                  </a:lnTo>
                  <a:lnTo>
                    <a:pt x="563" y="4"/>
                  </a:lnTo>
                  <a:lnTo>
                    <a:pt x="568" y="7"/>
                  </a:lnTo>
                  <a:lnTo>
                    <a:pt x="570" y="9"/>
                  </a:lnTo>
                  <a:lnTo>
                    <a:pt x="572" y="11"/>
                  </a:lnTo>
                  <a:lnTo>
                    <a:pt x="573" y="14"/>
                  </a:lnTo>
                  <a:lnTo>
                    <a:pt x="573" y="18"/>
                  </a:lnTo>
                  <a:lnTo>
                    <a:pt x="573" y="25"/>
                  </a:lnTo>
                  <a:lnTo>
                    <a:pt x="572" y="33"/>
                  </a:lnTo>
                  <a:lnTo>
                    <a:pt x="571" y="40"/>
                  </a:lnTo>
                  <a:lnTo>
                    <a:pt x="569" y="47"/>
                  </a:lnTo>
                  <a:lnTo>
                    <a:pt x="567" y="53"/>
                  </a:lnTo>
                  <a:lnTo>
                    <a:pt x="564" y="60"/>
                  </a:lnTo>
                  <a:lnTo>
                    <a:pt x="559" y="66"/>
                  </a:lnTo>
                  <a:lnTo>
                    <a:pt x="555" y="73"/>
                  </a:lnTo>
                  <a:lnTo>
                    <a:pt x="550" y="77"/>
                  </a:lnTo>
                  <a:lnTo>
                    <a:pt x="545" y="82"/>
                  </a:lnTo>
                  <a:lnTo>
                    <a:pt x="539" y="87"/>
                  </a:lnTo>
                  <a:lnTo>
                    <a:pt x="532" y="90"/>
                  </a:lnTo>
                  <a:lnTo>
                    <a:pt x="526" y="93"/>
                  </a:lnTo>
                  <a:lnTo>
                    <a:pt x="519" y="95"/>
                  </a:lnTo>
                  <a:lnTo>
                    <a:pt x="512" y="97"/>
                  </a:lnTo>
                  <a:lnTo>
                    <a:pt x="504" y="97"/>
                  </a:lnTo>
                  <a:close/>
                </a:path>
              </a:pathLst>
            </a:custGeom>
            <a:grpFill/>
            <a:ln>
              <a:noFill/>
            </a:ln>
          </p:spPr>
          <p:txBody>
            <a:bodyPr/>
            <a:lstStyle/>
            <a:p>
              <a:pPr>
                <a:defRPr/>
              </a:pPr>
              <a:endParaRPr lang="zh-CN" altLang="en-US" sz="1350">
                <a:solidFill>
                  <a:prstClr val="black"/>
                </a:solidFill>
              </a:endParaRPr>
            </a:p>
          </p:txBody>
        </p:sp>
        <p:sp>
          <p:nvSpPr>
            <p:cNvPr id="46" name="淘宝店chenying0907 31"/>
            <p:cNvSpPr>
              <a:spLocks noEditPoints="1"/>
            </p:cNvSpPr>
            <p:nvPr/>
          </p:nvSpPr>
          <p:spPr bwMode="auto">
            <a:xfrm>
              <a:off x="8569325" y="4762500"/>
              <a:ext cx="73025" cy="73025"/>
            </a:xfrm>
            <a:custGeom>
              <a:avLst/>
              <a:gdLst>
                <a:gd name="T0" fmla="*/ 62 w 138"/>
                <a:gd name="T1" fmla="*/ 138 h 138"/>
                <a:gd name="T2" fmla="*/ 48 w 138"/>
                <a:gd name="T3" fmla="*/ 135 h 138"/>
                <a:gd name="T4" fmla="*/ 36 w 138"/>
                <a:gd name="T5" fmla="*/ 129 h 138"/>
                <a:gd name="T6" fmla="*/ 25 w 138"/>
                <a:gd name="T7" fmla="*/ 123 h 138"/>
                <a:gd name="T8" fmla="*/ 16 w 138"/>
                <a:gd name="T9" fmla="*/ 113 h 138"/>
                <a:gd name="T10" fmla="*/ 8 w 138"/>
                <a:gd name="T11" fmla="*/ 102 h 138"/>
                <a:gd name="T12" fmla="*/ 3 w 138"/>
                <a:gd name="T13" fmla="*/ 89 h 138"/>
                <a:gd name="T14" fmla="*/ 1 w 138"/>
                <a:gd name="T15" fmla="*/ 77 h 138"/>
                <a:gd name="T16" fmla="*/ 1 w 138"/>
                <a:gd name="T17" fmla="*/ 63 h 138"/>
                <a:gd name="T18" fmla="*/ 3 w 138"/>
                <a:gd name="T19" fmla="*/ 48 h 138"/>
                <a:gd name="T20" fmla="*/ 8 w 138"/>
                <a:gd name="T21" fmla="*/ 37 h 138"/>
                <a:gd name="T22" fmla="*/ 16 w 138"/>
                <a:gd name="T23" fmla="*/ 25 h 138"/>
                <a:gd name="T24" fmla="*/ 25 w 138"/>
                <a:gd name="T25" fmla="*/ 16 h 138"/>
                <a:gd name="T26" fmla="*/ 36 w 138"/>
                <a:gd name="T27" fmla="*/ 9 h 138"/>
                <a:gd name="T28" fmla="*/ 48 w 138"/>
                <a:gd name="T29" fmla="*/ 3 h 138"/>
                <a:gd name="T30" fmla="*/ 62 w 138"/>
                <a:gd name="T31" fmla="*/ 0 h 138"/>
                <a:gd name="T32" fmla="*/ 76 w 138"/>
                <a:gd name="T33" fmla="*/ 0 h 138"/>
                <a:gd name="T34" fmla="*/ 89 w 138"/>
                <a:gd name="T35" fmla="*/ 3 h 138"/>
                <a:gd name="T36" fmla="*/ 102 w 138"/>
                <a:gd name="T37" fmla="*/ 9 h 138"/>
                <a:gd name="T38" fmla="*/ 113 w 138"/>
                <a:gd name="T39" fmla="*/ 16 h 138"/>
                <a:gd name="T40" fmla="*/ 123 w 138"/>
                <a:gd name="T41" fmla="*/ 25 h 138"/>
                <a:gd name="T42" fmla="*/ 130 w 138"/>
                <a:gd name="T43" fmla="*/ 37 h 138"/>
                <a:gd name="T44" fmla="*/ 136 w 138"/>
                <a:gd name="T45" fmla="*/ 48 h 138"/>
                <a:gd name="T46" fmla="*/ 138 w 138"/>
                <a:gd name="T47" fmla="*/ 63 h 138"/>
                <a:gd name="T48" fmla="*/ 138 w 138"/>
                <a:gd name="T49" fmla="*/ 77 h 138"/>
                <a:gd name="T50" fmla="*/ 136 w 138"/>
                <a:gd name="T51" fmla="*/ 89 h 138"/>
                <a:gd name="T52" fmla="*/ 130 w 138"/>
                <a:gd name="T53" fmla="*/ 102 h 138"/>
                <a:gd name="T54" fmla="*/ 123 w 138"/>
                <a:gd name="T55" fmla="*/ 113 h 138"/>
                <a:gd name="T56" fmla="*/ 113 w 138"/>
                <a:gd name="T57" fmla="*/ 123 h 138"/>
                <a:gd name="T58" fmla="*/ 102 w 138"/>
                <a:gd name="T59" fmla="*/ 129 h 138"/>
                <a:gd name="T60" fmla="*/ 89 w 138"/>
                <a:gd name="T61" fmla="*/ 135 h 138"/>
                <a:gd name="T62" fmla="*/ 76 w 138"/>
                <a:gd name="T63" fmla="*/ 138 h 138"/>
                <a:gd name="T64" fmla="*/ 69 w 138"/>
                <a:gd name="T65" fmla="*/ 31 h 138"/>
                <a:gd name="T66" fmla="*/ 61 w 138"/>
                <a:gd name="T67" fmla="*/ 31 h 138"/>
                <a:gd name="T68" fmla="*/ 48 w 138"/>
                <a:gd name="T69" fmla="*/ 38 h 138"/>
                <a:gd name="T70" fmla="*/ 37 w 138"/>
                <a:gd name="T71" fmla="*/ 47 h 138"/>
                <a:gd name="T72" fmla="*/ 32 w 138"/>
                <a:gd name="T73" fmla="*/ 61 h 138"/>
                <a:gd name="T74" fmla="*/ 32 w 138"/>
                <a:gd name="T75" fmla="*/ 77 h 138"/>
                <a:gd name="T76" fmla="*/ 37 w 138"/>
                <a:gd name="T77" fmla="*/ 91 h 138"/>
                <a:gd name="T78" fmla="*/ 48 w 138"/>
                <a:gd name="T79" fmla="*/ 100 h 138"/>
                <a:gd name="T80" fmla="*/ 61 w 138"/>
                <a:gd name="T81" fmla="*/ 107 h 138"/>
                <a:gd name="T82" fmla="*/ 76 w 138"/>
                <a:gd name="T83" fmla="*/ 107 h 138"/>
                <a:gd name="T84" fmla="*/ 90 w 138"/>
                <a:gd name="T85" fmla="*/ 100 h 138"/>
                <a:gd name="T86" fmla="*/ 101 w 138"/>
                <a:gd name="T87" fmla="*/ 91 h 138"/>
                <a:gd name="T88" fmla="*/ 106 w 138"/>
                <a:gd name="T89" fmla="*/ 77 h 138"/>
                <a:gd name="T90" fmla="*/ 106 w 138"/>
                <a:gd name="T91" fmla="*/ 61 h 138"/>
                <a:gd name="T92" fmla="*/ 101 w 138"/>
                <a:gd name="T93" fmla="*/ 47 h 138"/>
                <a:gd name="T94" fmla="*/ 90 w 138"/>
                <a:gd name="T95" fmla="*/ 38 h 138"/>
                <a:gd name="T96" fmla="*/ 76 w 138"/>
                <a:gd name="T97" fmla="*/ 31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38" h="138">
                  <a:moveTo>
                    <a:pt x="69" y="138"/>
                  </a:moveTo>
                  <a:lnTo>
                    <a:pt x="62" y="138"/>
                  </a:lnTo>
                  <a:lnTo>
                    <a:pt x="55" y="137"/>
                  </a:lnTo>
                  <a:lnTo>
                    <a:pt x="48" y="135"/>
                  </a:lnTo>
                  <a:lnTo>
                    <a:pt x="42" y="133"/>
                  </a:lnTo>
                  <a:lnTo>
                    <a:pt x="36" y="129"/>
                  </a:lnTo>
                  <a:lnTo>
                    <a:pt x="31" y="126"/>
                  </a:lnTo>
                  <a:lnTo>
                    <a:pt x="25" y="123"/>
                  </a:lnTo>
                  <a:lnTo>
                    <a:pt x="20" y="118"/>
                  </a:lnTo>
                  <a:lnTo>
                    <a:pt x="16" y="113"/>
                  </a:lnTo>
                  <a:lnTo>
                    <a:pt x="11" y="108"/>
                  </a:lnTo>
                  <a:lnTo>
                    <a:pt x="8" y="102"/>
                  </a:lnTo>
                  <a:lnTo>
                    <a:pt x="5" y="96"/>
                  </a:lnTo>
                  <a:lnTo>
                    <a:pt x="3" y="89"/>
                  </a:lnTo>
                  <a:lnTo>
                    <a:pt x="2" y="83"/>
                  </a:lnTo>
                  <a:lnTo>
                    <a:pt x="1" y="77"/>
                  </a:lnTo>
                  <a:lnTo>
                    <a:pt x="0" y="69"/>
                  </a:lnTo>
                  <a:lnTo>
                    <a:pt x="1" y="63"/>
                  </a:lnTo>
                  <a:lnTo>
                    <a:pt x="2" y="55"/>
                  </a:lnTo>
                  <a:lnTo>
                    <a:pt x="3" y="48"/>
                  </a:lnTo>
                  <a:lnTo>
                    <a:pt x="5" y="42"/>
                  </a:lnTo>
                  <a:lnTo>
                    <a:pt x="8" y="37"/>
                  </a:lnTo>
                  <a:lnTo>
                    <a:pt x="11" y="30"/>
                  </a:lnTo>
                  <a:lnTo>
                    <a:pt x="16" y="25"/>
                  </a:lnTo>
                  <a:lnTo>
                    <a:pt x="20" y="20"/>
                  </a:lnTo>
                  <a:lnTo>
                    <a:pt x="25" y="16"/>
                  </a:lnTo>
                  <a:lnTo>
                    <a:pt x="31" y="12"/>
                  </a:lnTo>
                  <a:lnTo>
                    <a:pt x="36" y="9"/>
                  </a:lnTo>
                  <a:lnTo>
                    <a:pt x="42" y="5"/>
                  </a:lnTo>
                  <a:lnTo>
                    <a:pt x="48" y="3"/>
                  </a:lnTo>
                  <a:lnTo>
                    <a:pt x="55" y="1"/>
                  </a:lnTo>
                  <a:lnTo>
                    <a:pt x="62" y="0"/>
                  </a:lnTo>
                  <a:lnTo>
                    <a:pt x="69" y="0"/>
                  </a:lnTo>
                  <a:lnTo>
                    <a:pt x="76" y="0"/>
                  </a:lnTo>
                  <a:lnTo>
                    <a:pt x="83" y="1"/>
                  </a:lnTo>
                  <a:lnTo>
                    <a:pt x="89" y="3"/>
                  </a:lnTo>
                  <a:lnTo>
                    <a:pt x="96" y="5"/>
                  </a:lnTo>
                  <a:lnTo>
                    <a:pt x="102" y="9"/>
                  </a:lnTo>
                  <a:lnTo>
                    <a:pt x="108" y="12"/>
                  </a:lnTo>
                  <a:lnTo>
                    <a:pt x="113" y="16"/>
                  </a:lnTo>
                  <a:lnTo>
                    <a:pt x="118" y="20"/>
                  </a:lnTo>
                  <a:lnTo>
                    <a:pt x="123" y="25"/>
                  </a:lnTo>
                  <a:lnTo>
                    <a:pt x="126" y="30"/>
                  </a:lnTo>
                  <a:lnTo>
                    <a:pt x="130" y="37"/>
                  </a:lnTo>
                  <a:lnTo>
                    <a:pt x="132" y="42"/>
                  </a:lnTo>
                  <a:lnTo>
                    <a:pt x="136" y="48"/>
                  </a:lnTo>
                  <a:lnTo>
                    <a:pt x="137" y="55"/>
                  </a:lnTo>
                  <a:lnTo>
                    <a:pt x="138" y="63"/>
                  </a:lnTo>
                  <a:lnTo>
                    <a:pt x="138" y="69"/>
                  </a:lnTo>
                  <a:lnTo>
                    <a:pt x="138" y="77"/>
                  </a:lnTo>
                  <a:lnTo>
                    <a:pt x="137" y="83"/>
                  </a:lnTo>
                  <a:lnTo>
                    <a:pt x="136" y="89"/>
                  </a:lnTo>
                  <a:lnTo>
                    <a:pt x="132" y="96"/>
                  </a:lnTo>
                  <a:lnTo>
                    <a:pt x="130" y="102"/>
                  </a:lnTo>
                  <a:lnTo>
                    <a:pt x="126" y="108"/>
                  </a:lnTo>
                  <a:lnTo>
                    <a:pt x="123" y="113"/>
                  </a:lnTo>
                  <a:lnTo>
                    <a:pt x="118" y="118"/>
                  </a:lnTo>
                  <a:lnTo>
                    <a:pt x="113" y="123"/>
                  </a:lnTo>
                  <a:lnTo>
                    <a:pt x="108" y="126"/>
                  </a:lnTo>
                  <a:lnTo>
                    <a:pt x="102" y="129"/>
                  </a:lnTo>
                  <a:lnTo>
                    <a:pt x="96" y="133"/>
                  </a:lnTo>
                  <a:lnTo>
                    <a:pt x="89" y="135"/>
                  </a:lnTo>
                  <a:lnTo>
                    <a:pt x="83" y="137"/>
                  </a:lnTo>
                  <a:lnTo>
                    <a:pt x="76" y="138"/>
                  </a:lnTo>
                  <a:lnTo>
                    <a:pt x="69" y="138"/>
                  </a:lnTo>
                  <a:close/>
                  <a:moveTo>
                    <a:pt x="69" y="31"/>
                  </a:moveTo>
                  <a:lnTo>
                    <a:pt x="69" y="31"/>
                  </a:lnTo>
                  <a:lnTo>
                    <a:pt x="61" y="31"/>
                  </a:lnTo>
                  <a:lnTo>
                    <a:pt x="55" y="34"/>
                  </a:lnTo>
                  <a:lnTo>
                    <a:pt x="48" y="38"/>
                  </a:lnTo>
                  <a:lnTo>
                    <a:pt x="42" y="42"/>
                  </a:lnTo>
                  <a:lnTo>
                    <a:pt x="37" y="47"/>
                  </a:lnTo>
                  <a:lnTo>
                    <a:pt x="34" y="54"/>
                  </a:lnTo>
                  <a:lnTo>
                    <a:pt x="32" y="61"/>
                  </a:lnTo>
                  <a:lnTo>
                    <a:pt x="31" y="69"/>
                  </a:lnTo>
                  <a:lnTo>
                    <a:pt x="32" y="77"/>
                  </a:lnTo>
                  <a:lnTo>
                    <a:pt x="34" y="84"/>
                  </a:lnTo>
                  <a:lnTo>
                    <a:pt x="37" y="91"/>
                  </a:lnTo>
                  <a:lnTo>
                    <a:pt x="42" y="96"/>
                  </a:lnTo>
                  <a:lnTo>
                    <a:pt x="48" y="100"/>
                  </a:lnTo>
                  <a:lnTo>
                    <a:pt x="55" y="105"/>
                  </a:lnTo>
                  <a:lnTo>
                    <a:pt x="61" y="107"/>
                  </a:lnTo>
                  <a:lnTo>
                    <a:pt x="69" y="108"/>
                  </a:lnTo>
                  <a:lnTo>
                    <a:pt x="76" y="107"/>
                  </a:lnTo>
                  <a:lnTo>
                    <a:pt x="84" y="105"/>
                  </a:lnTo>
                  <a:lnTo>
                    <a:pt x="90" y="100"/>
                  </a:lnTo>
                  <a:lnTo>
                    <a:pt x="96" y="96"/>
                  </a:lnTo>
                  <a:lnTo>
                    <a:pt x="101" y="91"/>
                  </a:lnTo>
                  <a:lnTo>
                    <a:pt x="104" y="84"/>
                  </a:lnTo>
                  <a:lnTo>
                    <a:pt x="106" y="77"/>
                  </a:lnTo>
                  <a:lnTo>
                    <a:pt x="108" y="69"/>
                  </a:lnTo>
                  <a:lnTo>
                    <a:pt x="106" y="61"/>
                  </a:lnTo>
                  <a:lnTo>
                    <a:pt x="104" y="54"/>
                  </a:lnTo>
                  <a:lnTo>
                    <a:pt x="101" y="47"/>
                  </a:lnTo>
                  <a:lnTo>
                    <a:pt x="96" y="42"/>
                  </a:lnTo>
                  <a:lnTo>
                    <a:pt x="90" y="38"/>
                  </a:lnTo>
                  <a:lnTo>
                    <a:pt x="84" y="34"/>
                  </a:lnTo>
                  <a:lnTo>
                    <a:pt x="76" y="31"/>
                  </a:lnTo>
                  <a:lnTo>
                    <a:pt x="69" y="31"/>
                  </a:lnTo>
                  <a:close/>
                </a:path>
              </a:pathLst>
            </a:custGeom>
            <a:grpFill/>
            <a:ln>
              <a:noFill/>
            </a:ln>
          </p:spPr>
          <p:txBody>
            <a:bodyPr/>
            <a:lstStyle/>
            <a:p>
              <a:pPr>
                <a:defRPr/>
              </a:pPr>
              <a:endParaRPr lang="zh-CN" altLang="en-US" sz="1350">
                <a:solidFill>
                  <a:prstClr val="black"/>
                </a:solidFill>
              </a:endParaRPr>
            </a:p>
          </p:txBody>
        </p:sp>
        <p:sp>
          <p:nvSpPr>
            <p:cNvPr id="47" name="淘宝店chenying0907 32"/>
            <p:cNvSpPr>
              <a:spLocks/>
            </p:cNvSpPr>
            <p:nvPr/>
          </p:nvSpPr>
          <p:spPr bwMode="auto">
            <a:xfrm>
              <a:off x="8823325" y="4781550"/>
              <a:ext cx="41275" cy="41275"/>
            </a:xfrm>
            <a:custGeom>
              <a:avLst/>
              <a:gdLst>
                <a:gd name="T0" fmla="*/ 38 w 77"/>
                <a:gd name="T1" fmla="*/ 76 h 76"/>
                <a:gd name="T2" fmla="*/ 30 w 77"/>
                <a:gd name="T3" fmla="*/ 76 h 76"/>
                <a:gd name="T4" fmla="*/ 23 w 77"/>
                <a:gd name="T5" fmla="*/ 73 h 76"/>
                <a:gd name="T6" fmla="*/ 16 w 77"/>
                <a:gd name="T7" fmla="*/ 70 h 76"/>
                <a:gd name="T8" fmla="*/ 11 w 77"/>
                <a:gd name="T9" fmla="*/ 65 h 76"/>
                <a:gd name="T10" fmla="*/ 7 w 77"/>
                <a:gd name="T11" fmla="*/ 59 h 76"/>
                <a:gd name="T12" fmla="*/ 2 w 77"/>
                <a:gd name="T13" fmla="*/ 52 h 76"/>
                <a:gd name="T14" fmla="*/ 0 w 77"/>
                <a:gd name="T15" fmla="*/ 46 h 76"/>
                <a:gd name="T16" fmla="*/ 0 w 77"/>
                <a:gd name="T17" fmla="*/ 37 h 76"/>
                <a:gd name="T18" fmla="*/ 0 w 77"/>
                <a:gd name="T19" fmla="*/ 30 h 76"/>
                <a:gd name="T20" fmla="*/ 2 w 77"/>
                <a:gd name="T21" fmla="*/ 22 h 76"/>
                <a:gd name="T22" fmla="*/ 7 w 77"/>
                <a:gd name="T23" fmla="*/ 16 h 76"/>
                <a:gd name="T24" fmla="*/ 11 w 77"/>
                <a:gd name="T25" fmla="*/ 10 h 76"/>
                <a:gd name="T26" fmla="*/ 16 w 77"/>
                <a:gd name="T27" fmla="*/ 6 h 76"/>
                <a:gd name="T28" fmla="*/ 23 w 77"/>
                <a:gd name="T29" fmla="*/ 2 h 76"/>
                <a:gd name="T30" fmla="*/ 30 w 77"/>
                <a:gd name="T31" fmla="*/ 0 h 76"/>
                <a:gd name="T32" fmla="*/ 38 w 77"/>
                <a:gd name="T33" fmla="*/ 0 h 76"/>
                <a:gd name="T34" fmla="*/ 47 w 77"/>
                <a:gd name="T35" fmla="*/ 0 h 76"/>
                <a:gd name="T36" fmla="*/ 53 w 77"/>
                <a:gd name="T37" fmla="*/ 2 h 76"/>
                <a:gd name="T38" fmla="*/ 61 w 77"/>
                <a:gd name="T39" fmla="*/ 6 h 76"/>
                <a:gd name="T40" fmla="*/ 66 w 77"/>
                <a:gd name="T41" fmla="*/ 10 h 76"/>
                <a:gd name="T42" fmla="*/ 70 w 77"/>
                <a:gd name="T43" fmla="*/ 16 h 76"/>
                <a:gd name="T44" fmla="*/ 75 w 77"/>
                <a:gd name="T45" fmla="*/ 22 h 76"/>
                <a:gd name="T46" fmla="*/ 77 w 77"/>
                <a:gd name="T47" fmla="*/ 30 h 76"/>
                <a:gd name="T48" fmla="*/ 77 w 77"/>
                <a:gd name="T49" fmla="*/ 37 h 76"/>
                <a:gd name="T50" fmla="*/ 77 w 77"/>
                <a:gd name="T51" fmla="*/ 46 h 76"/>
                <a:gd name="T52" fmla="*/ 75 w 77"/>
                <a:gd name="T53" fmla="*/ 52 h 76"/>
                <a:gd name="T54" fmla="*/ 70 w 77"/>
                <a:gd name="T55" fmla="*/ 59 h 76"/>
                <a:gd name="T56" fmla="*/ 66 w 77"/>
                <a:gd name="T57" fmla="*/ 65 h 76"/>
                <a:gd name="T58" fmla="*/ 61 w 77"/>
                <a:gd name="T59" fmla="*/ 70 h 76"/>
                <a:gd name="T60" fmla="*/ 53 w 77"/>
                <a:gd name="T61" fmla="*/ 73 h 76"/>
                <a:gd name="T62" fmla="*/ 47 w 77"/>
                <a:gd name="T63" fmla="*/ 76 h 76"/>
                <a:gd name="T64" fmla="*/ 38 w 77"/>
                <a:gd name="T65" fmla="*/ 76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7" h="76">
                  <a:moveTo>
                    <a:pt x="38" y="76"/>
                  </a:moveTo>
                  <a:lnTo>
                    <a:pt x="30" y="76"/>
                  </a:lnTo>
                  <a:lnTo>
                    <a:pt x="23" y="73"/>
                  </a:lnTo>
                  <a:lnTo>
                    <a:pt x="16" y="70"/>
                  </a:lnTo>
                  <a:lnTo>
                    <a:pt x="11" y="65"/>
                  </a:lnTo>
                  <a:lnTo>
                    <a:pt x="7" y="59"/>
                  </a:lnTo>
                  <a:lnTo>
                    <a:pt x="2" y="52"/>
                  </a:lnTo>
                  <a:lnTo>
                    <a:pt x="0" y="46"/>
                  </a:lnTo>
                  <a:lnTo>
                    <a:pt x="0" y="37"/>
                  </a:lnTo>
                  <a:lnTo>
                    <a:pt x="0" y="30"/>
                  </a:lnTo>
                  <a:lnTo>
                    <a:pt x="2" y="22"/>
                  </a:lnTo>
                  <a:lnTo>
                    <a:pt x="7" y="16"/>
                  </a:lnTo>
                  <a:lnTo>
                    <a:pt x="11" y="10"/>
                  </a:lnTo>
                  <a:lnTo>
                    <a:pt x="16" y="6"/>
                  </a:lnTo>
                  <a:lnTo>
                    <a:pt x="23" y="2"/>
                  </a:lnTo>
                  <a:lnTo>
                    <a:pt x="30" y="0"/>
                  </a:lnTo>
                  <a:lnTo>
                    <a:pt x="38" y="0"/>
                  </a:lnTo>
                  <a:lnTo>
                    <a:pt x="47" y="0"/>
                  </a:lnTo>
                  <a:lnTo>
                    <a:pt x="53" y="2"/>
                  </a:lnTo>
                  <a:lnTo>
                    <a:pt x="61" y="6"/>
                  </a:lnTo>
                  <a:lnTo>
                    <a:pt x="66" y="10"/>
                  </a:lnTo>
                  <a:lnTo>
                    <a:pt x="70" y="16"/>
                  </a:lnTo>
                  <a:lnTo>
                    <a:pt x="75" y="22"/>
                  </a:lnTo>
                  <a:lnTo>
                    <a:pt x="77" y="30"/>
                  </a:lnTo>
                  <a:lnTo>
                    <a:pt x="77" y="37"/>
                  </a:lnTo>
                  <a:lnTo>
                    <a:pt x="77" y="46"/>
                  </a:lnTo>
                  <a:lnTo>
                    <a:pt x="75" y="52"/>
                  </a:lnTo>
                  <a:lnTo>
                    <a:pt x="70" y="59"/>
                  </a:lnTo>
                  <a:lnTo>
                    <a:pt x="66" y="65"/>
                  </a:lnTo>
                  <a:lnTo>
                    <a:pt x="61" y="70"/>
                  </a:lnTo>
                  <a:lnTo>
                    <a:pt x="53" y="73"/>
                  </a:lnTo>
                  <a:lnTo>
                    <a:pt x="47" y="76"/>
                  </a:lnTo>
                  <a:lnTo>
                    <a:pt x="38" y="76"/>
                  </a:lnTo>
                  <a:close/>
                </a:path>
              </a:pathLst>
            </a:custGeom>
            <a:grpFill/>
            <a:ln>
              <a:noFill/>
            </a:ln>
          </p:spPr>
          <p:txBody>
            <a:bodyPr/>
            <a:lstStyle/>
            <a:p>
              <a:pPr>
                <a:defRPr/>
              </a:pPr>
              <a:endParaRPr lang="zh-CN" altLang="en-US" sz="1350">
                <a:solidFill>
                  <a:prstClr val="black"/>
                </a:solidFill>
              </a:endParaRPr>
            </a:p>
          </p:txBody>
        </p:sp>
      </p:grpSp>
      <p:grpSp>
        <p:nvGrpSpPr>
          <p:cNvPr id="5" name="淘宝店chenying0907 47"/>
          <p:cNvGrpSpPr/>
          <p:nvPr/>
        </p:nvGrpSpPr>
        <p:grpSpPr>
          <a:xfrm>
            <a:off x="7948614" y="257176"/>
            <a:ext cx="966788" cy="968375"/>
            <a:chOff x="7948613" y="257175"/>
            <a:chExt cx="966788" cy="968375"/>
          </a:xfrm>
          <a:solidFill>
            <a:schemeClr val="accent3"/>
          </a:solidFill>
        </p:grpSpPr>
        <p:sp>
          <p:nvSpPr>
            <p:cNvPr id="49" name="淘宝店chenying0907 33"/>
            <p:cNvSpPr>
              <a:spLocks/>
            </p:cNvSpPr>
            <p:nvPr/>
          </p:nvSpPr>
          <p:spPr bwMode="auto">
            <a:xfrm>
              <a:off x="8823325" y="428625"/>
              <a:ext cx="20638" cy="796925"/>
            </a:xfrm>
            <a:custGeom>
              <a:avLst/>
              <a:gdLst>
                <a:gd name="T0" fmla="*/ 0 w 38"/>
                <a:gd name="T1" fmla="*/ 18 h 1506"/>
                <a:gd name="T2" fmla="*/ 0 w 38"/>
                <a:gd name="T3" fmla="*/ 1488 h 1506"/>
                <a:gd name="T4" fmla="*/ 0 w 38"/>
                <a:gd name="T5" fmla="*/ 1491 h 1506"/>
                <a:gd name="T6" fmla="*/ 1 w 38"/>
                <a:gd name="T7" fmla="*/ 1495 h 1506"/>
                <a:gd name="T8" fmla="*/ 3 w 38"/>
                <a:gd name="T9" fmla="*/ 1497 h 1506"/>
                <a:gd name="T10" fmla="*/ 6 w 38"/>
                <a:gd name="T11" fmla="*/ 1501 h 1506"/>
                <a:gd name="T12" fmla="*/ 9 w 38"/>
                <a:gd name="T13" fmla="*/ 1503 h 1506"/>
                <a:gd name="T14" fmla="*/ 12 w 38"/>
                <a:gd name="T15" fmla="*/ 1505 h 1506"/>
                <a:gd name="T16" fmla="*/ 15 w 38"/>
                <a:gd name="T17" fmla="*/ 1506 h 1506"/>
                <a:gd name="T18" fmla="*/ 18 w 38"/>
                <a:gd name="T19" fmla="*/ 1506 h 1506"/>
                <a:gd name="T20" fmla="*/ 23 w 38"/>
                <a:gd name="T21" fmla="*/ 1506 h 1506"/>
                <a:gd name="T22" fmla="*/ 26 w 38"/>
                <a:gd name="T23" fmla="*/ 1505 h 1506"/>
                <a:gd name="T24" fmla="*/ 29 w 38"/>
                <a:gd name="T25" fmla="*/ 1503 h 1506"/>
                <a:gd name="T26" fmla="*/ 31 w 38"/>
                <a:gd name="T27" fmla="*/ 1501 h 1506"/>
                <a:gd name="T28" fmla="*/ 35 w 38"/>
                <a:gd name="T29" fmla="*/ 1497 h 1506"/>
                <a:gd name="T30" fmla="*/ 36 w 38"/>
                <a:gd name="T31" fmla="*/ 1495 h 1506"/>
                <a:gd name="T32" fmla="*/ 37 w 38"/>
                <a:gd name="T33" fmla="*/ 1491 h 1506"/>
                <a:gd name="T34" fmla="*/ 38 w 38"/>
                <a:gd name="T35" fmla="*/ 1488 h 1506"/>
                <a:gd name="T36" fmla="*/ 38 w 38"/>
                <a:gd name="T37" fmla="*/ 18 h 1506"/>
                <a:gd name="T38" fmla="*/ 37 w 38"/>
                <a:gd name="T39" fmla="*/ 15 h 1506"/>
                <a:gd name="T40" fmla="*/ 36 w 38"/>
                <a:gd name="T41" fmla="*/ 11 h 1506"/>
                <a:gd name="T42" fmla="*/ 35 w 38"/>
                <a:gd name="T43" fmla="*/ 7 h 1506"/>
                <a:gd name="T44" fmla="*/ 31 w 38"/>
                <a:gd name="T45" fmla="*/ 5 h 1506"/>
                <a:gd name="T46" fmla="*/ 29 w 38"/>
                <a:gd name="T47" fmla="*/ 3 h 1506"/>
                <a:gd name="T48" fmla="*/ 26 w 38"/>
                <a:gd name="T49" fmla="*/ 1 h 1506"/>
                <a:gd name="T50" fmla="*/ 23 w 38"/>
                <a:gd name="T51" fmla="*/ 0 h 1506"/>
                <a:gd name="T52" fmla="*/ 18 w 38"/>
                <a:gd name="T53" fmla="*/ 0 h 1506"/>
                <a:gd name="T54" fmla="*/ 15 w 38"/>
                <a:gd name="T55" fmla="*/ 0 h 1506"/>
                <a:gd name="T56" fmla="*/ 12 w 38"/>
                <a:gd name="T57" fmla="*/ 1 h 1506"/>
                <a:gd name="T58" fmla="*/ 9 w 38"/>
                <a:gd name="T59" fmla="*/ 3 h 1506"/>
                <a:gd name="T60" fmla="*/ 6 w 38"/>
                <a:gd name="T61" fmla="*/ 5 h 1506"/>
                <a:gd name="T62" fmla="*/ 3 w 38"/>
                <a:gd name="T63" fmla="*/ 7 h 1506"/>
                <a:gd name="T64" fmla="*/ 1 w 38"/>
                <a:gd name="T65" fmla="*/ 11 h 1506"/>
                <a:gd name="T66" fmla="*/ 0 w 38"/>
                <a:gd name="T67" fmla="*/ 15 h 1506"/>
                <a:gd name="T68" fmla="*/ 0 w 38"/>
                <a:gd name="T69" fmla="*/ 18 h 15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8" h="1506">
                  <a:moveTo>
                    <a:pt x="0" y="18"/>
                  </a:moveTo>
                  <a:lnTo>
                    <a:pt x="0" y="1488"/>
                  </a:lnTo>
                  <a:lnTo>
                    <a:pt x="0" y="1491"/>
                  </a:lnTo>
                  <a:lnTo>
                    <a:pt x="1" y="1495"/>
                  </a:lnTo>
                  <a:lnTo>
                    <a:pt x="3" y="1497"/>
                  </a:lnTo>
                  <a:lnTo>
                    <a:pt x="6" y="1501"/>
                  </a:lnTo>
                  <a:lnTo>
                    <a:pt x="9" y="1503"/>
                  </a:lnTo>
                  <a:lnTo>
                    <a:pt x="12" y="1505"/>
                  </a:lnTo>
                  <a:lnTo>
                    <a:pt x="15" y="1506"/>
                  </a:lnTo>
                  <a:lnTo>
                    <a:pt x="18" y="1506"/>
                  </a:lnTo>
                  <a:lnTo>
                    <a:pt x="23" y="1506"/>
                  </a:lnTo>
                  <a:lnTo>
                    <a:pt x="26" y="1505"/>
                  </a:lnTo>
                  <a:lnTo>
                    <a:pt x="29" y="1503"/>
                  </a:lnTo>
                  <a:lnTo>
                    <a:pt x="31" y="1501"/>
                  </a:lnTo>
                  <a:lnTo>
                    <a:pt x="35" y="1497"/>
                  </a:lnTo>
                  <a:lnTo>
                    <a:pt x="36" y="1495"/>
                  </a:lnTo>
                  <a:lnTo>
                    <a:pt x="37" y="1491"/>
                  </a:lnTo>
                  <a:lnTo>
                    <a:pt x="38" y="1488"/>
                  </a:lnTo>
                  <a:lnTo>
                    <a:pt x="38" y="18"/>
                  </a:lnTo>
                  <a:lnTo>
                    <a:pt x="37" y="15"/>
                  </a:lnTo>
                  <a:lnTo>
                    <a:pt x="36" y="11"/>
                  </a:lnTo>
                  <a:lnTo>
                    <a:pt x="35" y="7"/>
                  </a:lnTo>
                  <a:lnTo>
                    <a:pt x="31" y="5"/>
                  </a:lnTo>
                  <a:lnTo>
                    <a:pt x="29" y="3"/>
                  </a:lnTo>
                  <a:lnTo>
                    <a:pt x="26" y="1"/>
                  </a:lnTo>
                  <a:lnTo>
                    <a:pt x="23" y="0"/>
                  </a:lnTo>
                  <a:lnTo>
                    <a:pt x="18" y="0"/>
                  </a:lnTo>
                  <a:lnTo>
                    <a:pt x="15" y="0"/>
                  </a:lnTo>
                  <a:lnTo>
                    <a:pt x="12" y="1"/>
                  </a:lnTo>
                  <a:lnTo>
                    <a:pt x="9" y="3"/>
                  </a:lnTo>
                  <a:lnTo>
                    <a:pt x="6" y="5"/>
                  </a:lnTo>
                  <a:lnTo>
                    <a:pt x="3" y="7"/>
                  </a:lnTo>
                  <a:lnTo>
                    <a:pt x="1" y="11"/>
                  </a:lnTo>
                  <a:lnTo>
                    <a:pt x="0" y="15"/>
                  </a:lnTo>
                  <a:lnTo>
                    <a:pt x="0" y="18"/>
                  </a:lnTo>
                  <a:close/>
                </a:path>
              </a:pathLst>
            </a:custGeom>
            <a:grpFill/>
            <a:ln>
              <a:noFill/>
            </a:ln>
          </p:spPr>
          <p:txBody>
            <a:bodyPr/>
            <a:lstStyle/>
            <a:p>
              <a:pPr>
                <a:defRPr/>
              </a:pPr>
              <a:endParaRPr lang="zh-CN" altLang="en-US" sz="1350">
                <a:solidFill>
                  <a:prstClr val="black"/>
                </a:solidFill>
              </a:endParaRPr>
            </a:p>
          </p:txBody>
        </p:sp>
        <p:sp>
          <p:nvSpPr>
            <p:cNvPr id="50" name="淘宝店chenying0907 34"/>
            <p:cNvSpPr>
              <a:spLocks/>
            </p:cNvSpPr>
            <p:nvPr/>
          </p:nvSpPr>
          <p:spPr bwMode="auto">
            <a:xfrm>
              <a:off x="8831263" y="439738"/>
              <a:ext cx="84138" cy="303213"/>
            </a:xfrm>
            <a:custGeom>
              <a:avLst/>
              <a:gdLst>
                <a:gd name="T0" fmla="*/ 93 w 159"/>
                <a:gd name="T1" fmla="*/ 96 h 574"/>
                <a:gd name="T2" fmla="*/ 77 w 159"/>
                <a:gd name="T3" fmla="*/ 125 h 574"/>
                <a:gd name="T4" fmla="*/ 105 w 159"/>
                <a:gd name="T5" fmla="*/ 152 h 574"/>
                <a:gd name="T6" fmla="*/ 138 w 159"/>
                <a:gd name="T7" fmla="*/ 189 h 574"/>
                <a:gd name="T8" fmla="*/ 157 w 159"/>
                <a:gd name="T9" fmla="*/ 238 h 574"/>
                <a:gd name="T10" fmla="*/ 158 w 159"/>
                <a:gd name="T11" fmla="*/ 293 h 574"/>
                <a:gd name="T12" fmla="*/ 144 w 159"/>
                <a:gd name="T13" fmla="*/ 335 h 574"/>
                <a:gd name="T14" fmla="*/ 88 w 159"/>
                <a:gd name="T15" fmla="*/ 406 h 574"/>
                <a:gd name="T16" fmla="*/ 48 w 159"/>
                <a:gd name="T17" fmla="*/ 469 h 574"/>
                <a:gd name="T18" fmla="*/ 48 w 159"/>
                <a:gd name="T19" fmla="*/ 514 h 574"/>
                <a:gd name="T20" fmla="*/ 65 w 159"/>
                <a:gd name="T21" fmla="*/ 538 h 574"/>
                <a:gd name="T22" fmla="*/ 90 w 159"/>
                <a:gd name="T23" fmla="*/ 542 h 574"/>
                <a:gd name="T24" fmla="*/ 106 w 159"/>
                <a:gd name="T25" fmla="*/ 536 h 574"/>
                <a:gd name="T26" fmla="*/ 111 w 159"/>
                <a:gd name="T27" fmla="*/ 523 h 574"/>
                <a:gd name="T28" fmla="*/ 107 w 159"/>
                <a:gd name="T29" fmla="*/ 509 h 574"/>
                <a:gd name="T30" fmla="*/ 95 w 159"/>
                <a:gd name="T31" fmla="*/ 500 h 574"/>
                <a:gd name="T32" fmla="*/ 82 w 159"/>
                <a:gd name="T33" fmla="*/ 497 h 574"/>
                <a:gd name="T34" fmla="*/ 77 w 159"/>
                <a:gd name="T35" fmla="*/ 479 h 574"/>
                <a:gd name="T36" fmla="*/ 88 w 159"/>
                <a:gd name="T37" fmla="*/ 469 h 574"/>
                <a:gd name="T38" fmla="*/ 112 w 159"/>
                <a:gd name="T39" fmla="*/ 474 h 574"/>
                <a:gd name="T40" fmla="*/ 134 w 159"/>
                <a:gd name="T41" fmla="*/ 495 h 574"/>
                <a:gd name="T42" fmla="*/ 143 w 159"/>
                <a:gd name="T43" fmla="*/ 522 h 574"/>
                <a:gd name="T44" fmla="*/ 135 w 159"/>
                <a:gd name="T45" fmla="*/ 550 h 574"/>
                <a:gd name="T46" fmla="*/ 104 w 159"/>
                <a:gd name="T47" fmla="*/ 572 h 574"/>
                <a:gd name="T48" fmla="*/ 69 w 159"/>
                <a:gd name="T49" fmla="*/ 572 h 574"/>
                <a:gd name="T50" fmla="*/ 38 w 159"/>
                <a:gd name="T51" fmla="*/ 554 h 574"/>
                <a:gd name="T52" fmla="*/ 17 w 159"/>
                <a:gd name="T53" fmla="*/ 523 h 574"/>
                <a:gd name="T54" fmla="*/ 13 w 159"/>
                <a:gd name="T55" fmla="*/ 475 h 574"/>
                <a:gd name="T56" fmla="*/ 31 w 159"/>
                <a:gd name="T57" fmla="*/ 429 h 574"/>
                <a:gd name="T58" fmla="*/ 89 w 159"/>
                <a:gd name="T59" fmla="*/ 359 h 574"/>
                <a:gd name="T60" fmla="*/ 117 w 159"/>
                <a:gd name="T61" fmla="*/ 318 h 574"/>
                <a:gd name="T62" fmla="*/ 129 w 159"/>
                <a:gd name="T63" fmla="*/ 265 h 574"/>
                <a:gd name="T64" fmla="*/ 112 w 159"/>
                <a:gd name="T65" fmla="*/ 207 h 574"/>
                <a:gd name="T66" fmla="*/ 70 w 159"/>
                <a:gd name="T67" fmla="*/ 164 h 574"/>
                <a:gd name="T68" fmla="*/ 33 w 159"/>
                <a:gd name="T69" fmla="*/ 150 h 574"/>
                <a:gd name="T70" fmla="*/ 16 w 159"/>
                <a:gd name="T71" fmla="*/ 148 h 574"/>
                <a:gd name="T72" fmla="*/ 6 w 159"/>
                <a:gd name="T73" fmla="*/ 144 h 574"/>
                <a:gd name="T74" fmla="*/ 1 w 159"/>
                <a:gd name="T75" fmla="*/ 126 h 574"/>
                <a:gd name="T76" fmla="*/ 12 w 159"/>
                <a:gd name="T77" fmla="*/ 117 h 574"/>
                <a:gd name="T78" fmla="*/ 35 w 159"/>
                <a:gd name="T79" fmla="*/ 116 h 574"/>
                <a:gd name="T80" fmla="*/ 60 w 159"/>
                <a:gd name="T81" fmla="*/ 95 h 574"/>
                <a:gd name="T82" fmla="*/ 63 w 159"/>
                <a:gd name="T83" fmla="*/ 64 h 574"/>
                <a:gd name="T84" fmla="*/ 44 w 159"/>
                <a:gd name="T85" fmla="*/ 38 h 574"/>
                <a:gd name="T86" fmla="*/ 14 w 159"/>
                <a:gd name="T87" fmla="*/ 31 h 574"/>
                <a:gd name="T88" fmla="*/ 3 w 159"/>
                <a:gd name="T89" fmla="*/ 22 h 574"/>
                <a:gd name="T90" fmla="*/ 9 w 159"/>
                <a:gd name="T91" fmla="*/ 4 h 574"/>
                <a:gd name="T92" fmla="*/ 25 w 159"/>
                <a:gd name="T93" fmla="*/ 0 h 574"/>
                <a:gd name="T94" fmla="*/ 53 w 159"/>
                <a:gd name="T95" fmla="*/ 8 h 574"/>
                <a:gd name="T96" fmla="*/ 77 w 159"/>
                <a:gd name="T97" fmla="*/ 24 h 574"/>
                <a:gd name="T98" fmla="*/ 93 w 159"/>
                <a:gd name="T99" fmla="*/ 48 h 5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59" h="574">
                  <a:moveTo>
                    <a:pt x="97" y="69"/>
                  </a:moveTo>
                  <a:lnTo>
                    <a:pt x="96" y="79"/>
                  </a:lnTo>
                  <a:lnTo>
                    <a:pt x="95" y="88"/>
                  </a:lnTo>
                  <a:lnTo>
                    <a:pt x="93" y="96"/>
                  </a:lnTo>
                  <a:lnTo>
                    <a:pt x="91" y="104"/>
                  </a:lnTo>
                  <a:lnTo>
                    <a:pt x="87" y="112"/>
                  </a:lnTo>
                  <a:lnTo>
                    <a:pt x="82" y="118"/>
                  </a:lnTo>
                  <a:lnTo>
                    <a:pt x="77" y="125"/>
                  </a:lnTo>
                  <a:lnTo>
                    <a:pt x="71" y="130"/>
                  </a:lnTo>
                  <a:lnTo>
                    <a:pt x="83" y="136"/>
                  </a:lnTo>
                  <a:lnTo>
                    <a:pt x="94" y="143"/>
                  </a:lnTo>
                  <a:lnTo>
                    <a:pt x="105" y="152"/>
                  </a:lnTo>
                  <a:lnTo>
                    <a:pt x="114" y="159"/>
                  </a:lnTo>
                  <a:lnTo>
                    <a:pt x="123" y="169"/>
                  </a:lnTo>
                  <a:lnTo>
                    <a:pt x="131" y="178"/>
                  </a:lnTo>
                  <a:lnTo>
                    <a:pt x="138" y="189"/>
                  </a:lnTo>
                  <a:lnTo>
                    <a:pt x="144" y="201"/>
                  </a:lnTo>
                  <a:lnTo>
                    <a:pt x="149" y="213"/>
                  </a:lnTo>
                  <a:lnTo>
                    <a:pt x="154" y="225"/>
                  </a:lnTo>
                  <a:lnTo>
                    <a:pt x="157" y="238"/>
                  </a:lnTo>
                  <a:lnTo>
                    <a:pt x="159" y="251"/>
                  </a:lnTo>
                  <a:lnTo>
                    <a:pt x="159" y="265"/>
                  </a:lnTo>
                  <a:lnTo>
                    <a:pt x="159" y="279"/>
                  </a:lnTo>
                  <a:lnTo>
                    <a:pt x="158" y="293"/>
                  </a:lnTo>
                  <a:lnTo>
                    <a:pt x="155" y="307"/>
                  </a:lnTo>
                  <a:lnTo>
                    <a:pt x="151" y="317"/>
                  </a:lnTo>
                  <a:lnTo>
                    <a:pt x="148" y="325"/>
                  </a:lnTo>
                  <a:lnTo>
                    <a:pt x="144" y="335"/>
                  </a:lnTo>
                  <a:lnTo>
                    <a:pt x="138" y="344"/>
                  </a:lnTo>
                  <a:lnTo>
                    <a:pt x="128" y="360"/>
                  </a:lnTo>
                  <a:lnTo>
                    <a:pt x="115" y="376"/>
                  </a:lnTo>
                  <a:lnTo>
                    <a:pt x="88" y="406"/>
                  </a:lnTo>
                  <a:lnTo>
                    <a:pt x="63" y="438"/>
                  </a:lnTo>
                  <a:lnTo>
                    <a:pt x="56" y="448"/>
                  </a:lnTo>
                  <a:lnTo>
                    <a:pt x="51" y="458"/>
                  </a:lnTo>
                  <a:lnTo>
                    <a:pt x="48" y="469"/>
                  </a:lnTo>
                  <a:lnTo>
                    <a:pt x="44" y="481"/>
                  </a:lnTo>
                  <a:lnTo>
                    <a:pt x="44" y="492"/>
                  </a:lnTo>
                  <a:lnTo>
                    <a:pt x="44" y="504"/>
                  </a:lnTo>
                  <a:lnTo>
                    <a:pt x="48" y="514"/>
                  </a:lnTo>
                  <a:lnTo>
                    <a:pt x="52" y="525"/>
                  </a:lnTo>
                  <a:lnTo>
                    <a:pt x="55" y="530"/>
                  </a:lnTo>
                  <a:lnTo>
                    <a:pt x="61" y="535"/>
                  </a:lnTo>
                  <a:lnTo>
                    <a:pt x="65" y="538"/>
                  </a:lnTo>
                  <a:lnTo>
                    <a:pt x="71" y="540"/>
                  </a:lnTo>
                  <a:lnTo>
                    <a:pt x="77" y="542"/>
                  </a:lnTo>
                  <a:lnTo>
                    <a:pt x="83" y="542"/>
                  </a:lnTo>
                  <a:lnTo>
                    <a:pt x="90" y="542"/>
                  </a:lnTo>
                  <a:lnTo>
                    <a:pt x="95" y="542"/>
                  </a:lnTo>
                  <a:lnTo>
                    <a:pt x="100" y="540"/>
                  </a:lnTo>
                  <a:lnTo>
                    <a:pt x="104" y="539"/>
                  </a:lnTo>
                  <a:lnTo>
                    <a:pt x="106" y="536"/>
                  </a:lnTo>
                  <a:lnTo>
                    <a:pt x="108" y="534"/>
                  </a:lnTo>
                  <a:lnTo>
                    <a:pt x="109" y="529"/>
                  </a:lnTo>
                  <a:lnTo>
                    <a:pt x="110" y="526"/>
                  </a:lnTo>
                  <a:lnTo>
                    <a:pt x="111" y="523"/>
                  </a:lnTo>
                  <a:lnTo>
                    <a:pt x="110" y="519"/>
                  </a:lnTo>
                  <a:lnTo>
                    <a:pt x="110" y="515"/>
                  </a:lnTo>
                  <a:lnTo>
                    <a:pt x="108" y="512"/>
                  </a:lnTo>
                  <a:lnTo>
                    <a:pt x="107" y="509"/>
                  </a:lnTo>
                  <a:lnTo>
                    <a:pt x="105" y="506"/>
                  </a:lnTo>
                  <a:lnTo>
                    <a:pt x="102" y="504"/>
                  </a:lnTo>
                  <a:lnTo>
                    <a:pt x="98" y="501"/>
                  </a:lnTo>
                  <a:lnTo>
                    <a:pt x="95" y="500"/>
                  </a:lnTo>
                  <a:lnTo>
                    <a:pt x="91" y="500"/>
                  </a:lnTo>
                  <a:lnTo>
                    <a:pt x="88" y="500"/>
                  </a:lnTo>
                  <a:lnTo>
                    <a:pt x="84" y="499"/>
                  </a:lnTo>
                  <a:lnTo>
                    <a:pt x="82" y="497"/>
                  </a:lnTo>
                  <a:lnTo>
                    <a:pt x="80" y="495"/>
                  </a:lnTo>
                  <a:lnTo>
                    <a:pt x="77" y="491"/>
                  </a:lnTo>
                  <a:lnTo>
                    <a:pt x="77" y="485"/>
                  </a:lnTo>
                  <a:lnTo>
                    <a:pt x="77" y="479"/>
                  </a:lnTo>
                  <a:lnTo>
                    <a:pt x="80" y="474"/>
                  </a:lnTo>
                  <a:lnTo>
                    <a:pt x="82" y="472"/>
                  </a:lnTo>
                  <a:lnTo>
                    <a:pt x="84" y="470"/>
                  </a:lnTo>
                  <a:lnTo>
                    <a:pt x="88" y="469"/>
                  </a:lnTo>
                  <a:lnTo>
                    <a:pt x="91" y="469"/>
                  </a:lnTo>
                  <a:lnTo>
                    <a:pt x="98" y="470"/>
                  </a:lnTo>
                  <a:lnTo>
                    <a:pt x="106" y="471"/>
                  </a:lnTo>
                  <a:lnTo>
                    <a:pt x="112" y="474"/>
                  </a:lnTo>
                  <a:lnTo>
                    <a:pt x="119" y="479"/>
                  </a:lnTo>
                  <a:lnTo>
                    <a:pt x="124" y="483"/>
                  </a:lnTo>
                  <a:lnTo>
                    <a:pt x="130" y="488"/>
                  </a:lnTo>
                  <a:lnTo>
                    <a:pt x="134" y="495"/>
                  </a:lnTo>
                  <a:lnTo>
                    <a:pt x="137" y="501"/>
                  </a:lnTo>
                  <a:lnTo>
                    <a:pt x="141" y="508"/>
                  </a:lnTo>
                  <a:lnTo>
                    <a:pt x="142" y="515"/>
                  </a:lnTo>
                  <a:lnTo>
                    <a:pt x="143" y="522"/>
                  </a:lnTo>
                  <a:lnTo>
                    <a:pt x="143" y="529"/>
                  </a:lnTo>
                  <a:lnTo>
                    <a:pt x="142" y="537"/>
                  </a:lnTo>
                  <a:lnTo>
                    <a:pt x="138" y="543"/>
                  </a:lnTo>
                  <a:lnTo>
                    <a:pt x="135" y="550"/>
                  </a:lnTo>
                  <a:lnTo>
                    <a:pt x="130" y="555"/>
                  </a:lnTo>
                  <a:lnTo>
                    <a:pt x="121" y="563"/>
                  </a:lnTo>
                  <a:lnTo>
                    <a:pt x="112" y="567"/>
                  </a:lnTo>
                  <a:lnTo>
                    <a:pt x="104" y="572"/>
                  </a:lnTo>
                  <a:lnTo>
                    <a:pt x="95" y="574"/>
                  </a:lnTo>
                  <a:lnTo>
                    <a:pt x="87" y="574"/>
                  </a:lnTo>
                  <a:lnTo>
                    <a:pt x="78" y="574"/>
                  </a:lnTo>
                  <a:lnTo>
                    <a:pt x="69" y="572"/>
                  </a:lnTo>
                  <a:lnTo>
                    <a:pt x="61" y="569"/>
                  </a:lnTo>
                  <a:lnTo>
                    <a:pt x="53" y="565"/>
                  </a:lnTo>
                  <a:lnTo>
                    <a:pt x="46" y="560"/>
                  </a:lnTo>
                  <a:lnTo>
                    <a:pt x="38" y="554"/>
                  </a:lnTo>
                  <a:lnTo>
                    <a:pt x="33" y="548"/>
                  </a:lnTo>
                  <a:lnTo>
                    <a:pt x="26" y="540"/>
                  </a:lnTo>
                  <a:lnTo>
                    <a:pt x="22" y="532"/>
                  </a:lnTo>
                  <a:lnTo>
                    <a:pt x="17" y="523"/>
                  </a:lnTo>
                  <a:lnTo>
                    <a:pt x="15" y="513"/>
                  </a:lnTo>
                  <a:lnTo>
                    <a:pt x="12" y="500"/>
                  </a:lnTo>
                  <a:lnTo>
                    <a:pt x="12" y="487"/>
                  </a:lnTo>
                  <a:lnTo>
                    <a:pt x="13" y="475"/>
                  </a:lnTo>
                  <a:lnTo>
                    <a:pt x="16" y="464"/>
                  </a:lnTo>
                  <a:lnTo>
                    <a:pt x="20" y="452"/>
                  </a:lnTo>
                  <a:lnTo>
                    <a:pt x="25" y="440"/>
                  </a:lnTo>
                  <a:lnTo>
                    <a:pt x="31" y="429"/>
                  </a:lnTo>
                  <a:lnTo>
                    <a:pt x="39" y="418"/>
                  </a:lnTo>
                  <a:lnTo>
                    <a:pt x="54" y="398"/>
                  </a:lnTo>
                  <a:lnTo>
                    <a:pt x="71" y="378"/>
                  </a:lnTo>
                  <a:lnTo>
                    <a:pt x="89" y="359"/>
                  </a:lnTo>
                  <a:lnTo>
                    <a:pt x="104" y="339"/>
                  </a:lnTo>
                  <a:lnTo>
                    <a:pt x="108" y="333"/>
                  </a:lnTo>
                  <a:lnTo>
                    <a:pt x="112" y="325"/>
                  </a:lnTo>
                  <a:lnTo>
                    <a:pt x="117" y="318"/>
                  </a:lnTo>
                  <a:lnTo>
                    <a:pt x="120" y="310"/>
                  </a:lnTo>
                  <a:lnTo>
                    <a:pt x="124" y="295"/>
                  </a:lnTo>
                  <a:lnTo>
                    <a:pt x="128" y="280"/>
                  </a:lnTo>
                  <a:lnTo>
                    <a:pt x="129" y="265"/>
                  </a:lnTo>
                  <a:lnTo>
                    <a:pt x="127" y="250"/>
                  </a:lnTo>
                  <a:lnTo>
                    <a:pt x="124" y="235"/>
                  </a:lnTo>
                  <a:lnTo>
                    <a:pt x="119" y="221"/>
                  </a:lnTo>
                  <a:lnTo>
                    <a:pt x="112" y="207"/>
                  </a:lnTo>
                  <a:lnTo>
                    <a:pt x="104" y="195"/>
                  </a:lnTo>
                  <a:lnTo>
                    <a:pt x="94" y="183"/>
                  </a:lnTo>
                  <a:lnTo>
                    <a:pt x="82" y="173"/>
                  </a:lnTo>
                  <a:lnTo>
                    <a:pt x="70" y="164"/>
                  </a:lnTo>
                  <a:lnTo>
                    <a:pt x="56" y="157"/>
                  </a:lnTo>
                  <a:lnTo>
                    <a:pt x="49" y="155"/>
                  </a:lnTo>
                  <a:lnTo>
                    <a:pt x="40" y="152"/>
                  </a:lnTo>
                  <a:lnTo>
                    <a:pt x="33" y="150"/>
                  </a:lnTo>
                  <a:lnTo>
                    <a:pt x="24" y="148"/>
                  </a:lnTo>
                  <a:lnTo>
                    <a:pt x="22" y="149"/>
                  </a:lnTo>
                  <a:lnTo>
                    <a:pt x="21" y="149"/>
                  </a:lnTo>
                  <a:lnTo>
                    <a:pt x="16" y="148"/>
                  </a:lnTo>
                  <a:lnTo>
                    <a:pt x="13" y="147"/>
                  </a:lnTo>
                  <a:lnTo>
                    <a:pt x="10" y="147"/>
                  </a:lnTo>
                  <a:lnTo>
                    <a:pt x="8" y="145"/>
                  </a:lnTo>
                  <a:lnTo>
                    <a:pt x="6" y="144"/>
                  </a:lnTo>
                  <a:lnTo>
                    <a:pt x="3" y="142"/>
                  </a:lnTo>
                  <a:lnTo>
                    <a:pt x="1" y="136"/>
                  </a:lnTo>
                  <a:lnTo>
                    <a:pt x="0" y="131"/>
                  </a:lnTo>
                  <a:lnTo>
                    <a:pt x="1" y="126"/>
                  </a:lnTo>
                  <a:lnTo>
                    <a:pt x="4" y="121"/>
                  </a:lnTo>
                  <a:lnTo>
                    <a:pt x="7" y="119"/>
                  </a:lnTo>
                  <a:lnTo>
                    <a:pt x="9" y="118"/>
                  </a:lnTo>
                  <a:lnTo>
                    <a:pt x="12" y="117"/>
                  </a:lnTo>
                  <a:lnTo>
                    <a:pt x="15" y="117"/>
                  </a:lnTo>
                  <a:lnTo>
                    <a:pt x="20" y="117"/>
                  </a:lnTo>
                  <a:lnTo>
                    <a:pt x="25" y="118"/>
                  </a:lnTo>
                  <a:lnTo>
                    <a:pt x="35" y="116"/>
                  </a:lnTo>
                  <a:lnTo>
                    <a:pt x="42" y="113"/>
                  </a:lnTo>
                  <a:lnTo>
                    <a:pt x="50" y="108"/>
                  </a:lnTo>
                  <a:lnTo>
                    <a:pt x="55" y="102"/>
                  </a:lnTo>
                  <a:lnTo>
                    <a:pt x="60" y="95"/>
                  </a:lnTo>
                  <a:lnTo>
                    <a:pt x="63" y="88"/>
                  </a:lnTo>
                  <a:lnTo>
                    <a:pt x="64" y="80"/>
                  </a:lnTo>
                  <a:lnTo>
                    <a:pt x="64" y="72"/>
                  </a:lnTo>
                  <a:lnTo>
                    <a:pt x="63" y="64"/>
                  </a:lnTo>
                  <a:lnTo>
                    <a:pt x="61" y="56"/>
                  </a:lnTo>
                  <a:lnTo>
                    <a:pt x="56" y="49"/>
                  </a:lnTo>
                  <a:lnTo>
                    <a:pt x="52" y="44"/>
                  </a:lnTo>
                  <a:lnTo>
                    <a:pt x="44" y="38"/>
                  </a:lnTo>
                  <a:lnTo>
                    <a:pt x="37" y="34"/>
                  </a:lnTo>
                  <a:lnTo>
                    <a:pt x="28" y="32"/>
                  </a:lnTo>
                  <a:lnTo>
                    <a:pt x="17" y="32"/>
                  </a:lnTo>
                  <a:lnTo>
                    <a:pt x="14" y="31"/>
                  </a:lnTo>
                  <a:lnTo>
                    <a:pt x="11" y="31"/>
                  </a:lnTo>
                  <a:lnTo>
                    <a:pt x="8" y="28"/>
                  </a:lnTo>
                  <a:lnTo>
                    <a:pt x="7" y="27"/>
                  </a:lnTo>
                  <a:lnTo>
                    <a:pt x="3" y="22"/>
                  </a:lnTo>
                  <a:lnTo>
                    <a:pt x="2" y="17"/>
                  </a:lnTo>
                  <a:lnTo>
                    <a:pt x="3" y="11"/>
                  </a:lnTo>
                  <a:lnTo>
                    <a:pt x="7" y="6"/>
                  </a:lnTo>
                  <a:lnTo>
                    <a:pt x="9" y="4"/>
                  </a:lnTo>
                  <a:lnTo>
                    <a:pt x="11" y="1"/>
                  </a:lnTo>
                  <a:lnTo>
                    <a:pt x="14" y="0"/>
                  </a:lnTo>
                  <a:lnTo>
                    <a:pt x="17" y="0"/>
                  </a:lnTo>
                  <a:lnTo>
                    <a:pt x="25" y="0"/>
                  </a:lnTo>
                  <a:lnTo>
                    <a:pt x="33" y="1"/>
                  </a:lnTo>
                  <a:lnTo>
                    <a:pt x="39" y="2"/>
                  </a:lnTo>
                  <a:lnTo>
                    <a:pt x="47" y="5"/>
                  </a:lnTo>
                  <a:lnTo>
                    <a:pt x="53" y="8"/>
                  </a:lnTo>
                  <a:lnTo>
                    <a:pt x="60" y="11"/>
                  </a:lnTo>
                  <a:lnTo>
                    <a:pt x="66" y="14"/>
                  </a:lnTo>
                  <a:lnTo>
                    <a:pt x="71" y="19"/>
                  </a:lnTo>
                  <a:lnTo>
                    <a:pt x="77" y="24"/>
                  </a:lnTo>
                  <a:lnTo>
                    <a:pt x="82" y="28"/>
                  </a:lnTo>
                  <a:lnTo>
                    <a:pt x="85" y="35"/>
                  </a:lnTo>
                  <a:lnTo>
                    <a:pt x="90" y="41"/>
                  </a:lnTo>
                  <a:lnTo>
                    <a:pt x="93" y="48"/>
                  </a:lnTo>
                  <a:lnTo>
                    <a:pt x="95" y="54"/>
                  </a:lnTo>
                  <a:lnTo>
                    <a:pt x="96" y="62"/>
                  </a:lnTo>
                  <a:lnTo>
                    <a:pt x="97" y="69"/>
                  </a:lnTo>
                  <a:close/>
                </a:path>
              </a:pathLst>
            </a:custGeom>
            <a:grpFill/>
            <a:ln>
              <a:noFill/>
            </a:ln>
          </p:spPr>
          <p:txBody>
            <a:bodyPr/>
            <a:lstStyle/>
            <a:p>
              <a:pPr>
                <a:defRPr/>
              </a:pPr>
              <a:endParaRPr lang="zh-CN" altLang="en-US" sz="1350">
                <a:solidFill>
                  <a:prstClr val="black"/>
                </a:solidFill>
              </a:endParaRPr>
            </a:p>
          </p:txBody>
        </p:sp>
        <p:sp>
          <p:nvSpPr>
            <p:cNvPr id="51" name="淘宝店chenying0907 35"/>
            <p:cNvSpPr>
              <a:spLocks/>
            </p:cNvSpPr>
            <p:nvPr/>
          </p:nvSpPr>
          <p:spPr bwMode="auto">
            <a:xfrm>
              <a:off x="8747125" y="439738"/>
              <a:ext cx="84138" cy="303213"/>
            </a:xfrm>
            <a:custGeom>
              <a:avLst/>
              <a:gdLst>
                <a:gd name="T0" fmla="*/ 66 w 159"/>
                <a:gd name="T1" fmla="*/ 96 h 574"/>
                <a:gd name="T2" fmla="*/ 82 w 159"/>
                <a:gd name="T3" fmla="*/ 125 h 574"/>
                <a:gd name="T4" fmla="*/ 54 w 159"/>
                <a:gd name="T5" fmla="*/ 152 h 574"/>
                <a:gd name="T6" fmla="*/ 21 w 159"/>
                <a:gd name="T7" fmla="*/ 189 h 574"/>
                <a:gd name="T8" fmla="*/ 3 w 159"/>
                <a:gd name="T9" fmla="*/ 238 h 574"/>
                <a:gd name="T10" fmla="*/ 1 w 159"/>
                <a:gd name="T11" fmla="*/ 293 h 574"/>
                <a:gd name="T12" fmla="*/ 16 w 159"/>
                <a:gd name="T13" fmla="*/ 335 h 574"/>
                <a:gd name="T14" fmla="*/ 72 w 159"/>
                <a:gd name="T15" fmla="*/ 406 h 574"/>
                <a:gd name="T16" fmla="*/ 112 w 159"/>
                <a:gd name="T17" fmla="*/ 469 h 574"/>
                <a:gd name="T18" fmla="*/ 112 w 159"/>
                <a:gd name="T19" fmla="*/ 514 h 574"/>
                <a:gd name="T20" fmla="*/ 94 w 159"/>
                <a:gd name="T21" fmla="*/ 538 h 574"/>
                <a:gd name="T22" fmla="*/ 70 w 159"/>
                <a:gd name="T23" fmla="*/ 542 h 574"/>
                <a:gd name="T24" fmla="*/ 53 w 159"/>
                <a:gd name="T25" fmla="*/ 536 h 574"/>
                <a:gd name="T26" fmla="*/ 48 w 159"/>
                <a:gd name="T27" fmla="*/ 523 h 574"/>
                <a:gd name="T28" fmla="*/ 52 w 159"/>
                <a:gd name="T29" fmla="*/ 509 h 574"/>
                <a:gd name="T30" fmla="*/ 64 w 159"/>
                <a:gd name="T31" fmla="*/ 500 h 574"/>
                <a:gd name="T32" fmla="*/ 77 w 159"/>
                <a:gd name="T33" fmla="*/ 497 h 574"/>
                <a:gd name="T34" fmla="*/ 82 w 159"/>
                <a:gd name="T35" fmla="*/ 479 h 574"/>
                <a:gd name="T36" fmla="*/ 72 w 159"/>
                <a:gd name="T37" fmla="*/ 469 h 574"/>
                <a:gd name="T38" fmla="*/ 47 w 159"/>
                <a:gd name="T39" fmla="*/ 474 h 574"/>
                <a:gd name="T40" fmla="*/ 25 w 159"/>
                <a:gd name="T41" fmla="*/ 495 h 574"/>
                <a:gd name="T42" fmla="*/ 17 w 159"/>
                <a:gd name="T43" fmla="*/ 522 h 574"/>
                <a:gd name="T44" fmla="*/ 24 w 159"/>
                <a:gd name="T45" fmla="*/ 550 h 574"/>
                <a:gd name="T46" fmla="*/ 55 w 159"/>
                <a:gd name="T47" fmla="*/ 572 h 574"/>
                <a:gd name="T48" fmla="*/ 90 w 159"/>
                <a:gd name="T49" fmla="*/ 572 h 574"/>
                <a:gd name="T50" fmla="*/ 121 w 159"/>
                <a:gd name="T51" fmla="*/ 554 h 574"/>
                <a:gd name="T52" fmla="*/ 142 w 159"/>
                <a:gd name="T53" fmla="*/ 523 h 574"/>
                <a:gd name="T54" fmla="*/ 146 w 159"/>
                <a:gd name="T55" fmla="*/ 475 h 574"/>
                <a:gd name="T56" fmla="*/ 128 w 159"/>
                <a:gd name="T57" fmla="*/ 429 h 574"/>
                <a:gd name="T58" fmla="*/ 71 w 159"/>
                <a:gd name="T59" fmla="*/ 359 h 574"/>
                <a:gd name="T60" fmla="*/ 43 w 159"/>
                <a:gd name="T61" fmla="*/ 318 h 574"/>
                <a:gd name="T62" fmla="*/ 31 w 159"/>
                <a:gd name="T63" fmla="*/ 265 h 574"/>
                <a:gd name="T64" fmla="*/ 47 w 159"/>
                <a:gd name="T65" fmla="*/ 207 h 574"/>
                <a:gd name="T66" fmla="*/ 89 w 159"/>
                <a:gd name="T67" fmla="*/ 164 h 574"/>
                <a:gd name="T68" fmla="*/ 127 w 159"/>
                <a:gd name="T69" fmla="*/ 150 h 574"/>
                <a:gd name="T70" fmla="*/ 143 w 159"/>
                <a:gd name="T71" fmla="*/ 148 h 574"/>
                <a:gd name="T72" fmla="*/ 154 w 159"/>
                <a:gd name="T73" fmla="*/ 144 h 574"/>
                <a:gd name="T74" fmla="*/ 158 w 159"/>
                <a:gd name="T75" fmla="*/ 126 h 574"/>
                <a:gd name="T76" fmla="*/ 147 w 159"/>
                <a:gd name="T77" fmla="*/ 117 h 574"/>
                <a:gd name="T78" fmla="*/ 125 w 159"/>
                <a:gd name="T79" fmla="*/ 116 h 574"/>
                <a:gd name="T80" fmla="*/ 100 w 159"/>
                <a:gd name="T81" fmla="*/ 95 h 574"/>
                <a:gd name="T82" fmla="*/ 97 w 159"/>
                <a:gd name="T83" fmla="*/ 64 h 574"/>
                <a:gd name="T84" fmla="*/ 115 w 159"/>
                <a:gd name="T85" fmla="*/ 38 h 574"/>
                <a:gd name="T86" fmla="*/ 145 w 159"/>
                <a:gd name="T87" fmla="*/ 31 h 574"/>
                <a:gd name="T88" fmla="*/ 156 w 159"/>
                <a:gd name="T89" fmla="*/ 22 h 574"/>
                <a:gd name="T90" fmla="*/ 151 w 159"/>
                <a:gd name="T91" fmla="*/ 4 h 574"/>
                <a:gd name="T92" fmla="*/ 134 w 159"/>
                <a:gd name="T93" fmla="*/ 0 h 574"/>
                <a:gd name="T94" fmla="*/ 106 w 159"/>
                <a:gd name="T95" fmla="*/ 8 h 574"/>
                <a:gd name="T96" fmla="*/ 82 w 159"/>
                <a:gd name="T97" fmla="*/ 24 h 574"/>
                <a:gd name="T98" fmla="*/ 66 w 159"/>
                <a:gd name="T99" fmla="*/ 48 h 5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59" h="574">
                  <a:moveTo>
                    <a:pt x="62" y="69"/>
                  </a:moveTo>
                  <a:lnTo>
                    <a:pt x="63" y="79"/>
                  </a:lnTo>
                  <a:lnTo>
                    <a:pt x="64" y="88"/>
                  </a:lnTo>
                  <a:lnTo>
                    <a:pt x="66" y="96"/>
                  </a:lnTo>
                  <a:lnTo>
                    <a:pt x="68" y="104"/>
                  </a:lnTo>
                  <a:lnTo>
                    <a:pt x="73" y="112"/>
                  </a:lnTo>
                  <a:lnTo>
                    <a:pt x="77" y="118"/>
                  </a:lnTo>
                  <a:lnTo>
                    <a:pt x="82" y="125"/>
                  </a:lnTo>
                  <a:lnTo>
                    <a:pt x="88" y="130"/>
                  </a:lnTo>
                  <a:lnTo>
                    <a:pt x="76" y="136"/>
                  </a:lnTo>
                  <a:lnTo>
                    <a:pt x="65" y="143"/>
                  </a:lnTo>
                  <a:lnTo>
                    <a:pt x="54" y="152"/>
                  </a:lnTo>
                  <a:lnTo>
                    <a:pt x="45" y="159"/>
                  </a:lnTo>
                  <a:lnTo>
                    <a:pt x="36" y="169"/>
                  </a:lnTo>
                  <a:lnTo>
                    <a:pt x="28" y="178"/>
                  </a:lnTo>
                  <a:lnTo>
                    <a:pt x="21" y="189"/>
                  </a:lnTo>
                  <a:lnTo>
                    <a:pt x="16" y="201"/>
                  </a:lnTo>
                  <a:lnTo>
                    <a:pt x="10" y="213"/>
                  </a:lnTo>
                  <a:lnTo>
                    <a:pt x="6" y="225"/>
                  </a:lnTo>
                  <a:lnTo>
                    <a:pt x="3" y="238"/>
                  </a:lnTo>
                  <a:lnTo>
                    <a:pt x="0" y="251"/>
                  </a:lnTo>
                  <a:lnTo>
                    <a:pt x="0" y="265"/>
                  </a:lnTo>
                  <a:lnTo>
                    <a:pt x="0" y="279"/>
                  </a:lnTo>
                  <a:lnTo>
                    <a:pt x="1" y="293"/>
                  </a:lnTo>
                  <a:lnTo>
                    <a:pt x="5" y="307"/>
                  </a:lnTo>
                  <a:lnTo>
                    <a:pt x="8" y="317"/>
                  </a:lnTo>
                  <a:lnTo>
                    <a:pt x="11" y="325"/>
                  </a:lnTo>
                  <a:lnTo>
                    <a:pt x="16" y="335"/>
                  </a:lnTo>
                  <a:lnTo>
                    <a:pt x="21" y="344"/>
                  </a:lnTo>
                  <a:lnTo>
                    <a:pt x="32" y="360"/>
                  </a:lnTo>
                  <a:lnTo>
                    <a:pt x="45" y="376"/>
                  </a:lnTo>
                  <a:lnTo>
                    <a:pt x="72" y="406"/>
                  </a:lnTo>
                  <a:lnTo>
                    <a:pt x="97" y="438"/>
                  </a:lnTo>
                  <a:lnTo>
                    <a:pt x="103" y="448"/>
                  </a:lnTo>
                  <a:lnTo>
                    <a:pt x="108" y="458"/>
                  </a:lnTo>
                  <a:lnTo>
                    <a:pt x="112" y="469"/>
                  </a:lnTo>
                  <a:lnTo>
                    <a:pt x="115" y="481"/>
                  </a:lnTo>
                  <a:lnTo>
                    <a:pt x="115" y="492"/>
                  </a:lnTo>
                  <a:lnTo>
                    <a:pt x="115" y="504"/>
                  </a:lnTo>
                  <a:lnTo>
                    <a:pt x="112" y="514"/>
                  </a:lnTo>
                  <a:lnTo>
                    <a:pt x="107" y="525"/>
                  </a:lnTo>
                  <a:lnTo>
                    <a:pt x="104" y="530"/>
                  </a:lnTo>
                  <a:lnTo>
                    <a:pt x="99" y="535"/>
                  </a:lnTo>
                  <a:lnTo>
                    <a:pt x="94" y="538"/>
                  </a:lnTo>
                  <a:lnTo>
                    <a:pt x="88" y="540"/>
                  </a:lnTo>
                  <a:lnTo>
                    <a:pt x="82" y="542"/>
                  </a:lnTo>
                  <a:lnTo>
                    <a:pt x="76" y="542"/>
                  </a:lnTo>
                  <a:lnTo>
                    <a:pt x="70" y="542"/>
                  </a:lnTo>
                  <a:lnTo>
                    <a:pt x="64" y="542"/>
                  </a:lnTo>
                  <a:lnTo>
                    <a:pt x="60" y="540"/>
                  </a:lnTo>
                  <a:lnTo>
                    <a:pt x="55" y="539"/>
                  </a:lnTo>
                  <a:lnTo>
                    <a:pt x="53" y="536"/>
                  </a:lnTo>
                  <a:lnTo>
                    <a:pt x="51" y="534"/>
                  </a:lnTo>
                  <a:lnTo>
                    <a:pt x="50" y="529"/>
                  </a:lnTo>
                  <a:lnTo>
                    <a:pt x="49" y="526"/>
                  </a:lnTo>
                  <a:lnTo>
                    <a:pt x="48" y="523"/>
                  </a:lnTo>
                  <a:lnTo>
                    <a:pt x="49" y="519"/>
                  </a:lnTo>
                  <a:lnTo>
                    <a:pt x="49" y="515"/>
                  </a:lnTo>
                  <a:lnTo>
                    <a:pt x="51" y="512"/>
                  </a:lnTo>
                  <a:lnTo>
                    <a:pt x="52" y="509"/>
                  </a:lnTo>
                  <a:lnTo>
                    <a:pt x="54" y="506"/>
                  </a:lnTo>
                  <a:lnTo>
                    <a:pt x="58" y="504"/>
                  </a:lnTo>
                  <a:lnTo>
                    <a:pt x="61" y="501"/>
                  </a:lnTo>
                  <a:lnTo>
                    <a:pt x="64" y="500"/>
                  </a:lnTo>
                  <a:lnTo>
                    <a:pt x="68" y="500"/>
                  </a:lnTo>
                  <a:lnTo>
                    <a:pt x="72" y="500"/>
                  </a:lnTo>
                  <a:lnTo>
                    <a:pt x="75" y="499"/>
                  </a:lnTo>
                  <a:lnTo>
                    <a:pt x="77" y="497"/>
                  </a:lnTo>
                  <a:lnTo>
                    <a:pt x="79" y="495"/>
                  </a:lnTo>
                  <a:lnTo>
                    <a:pt x="82" y="491"/>
                  </a:lnTo>
                  <a:lnTo>
                    <a:pt x="82" y="485"/>
                  </a:lnTo>
                  <a:lnTo>
                    <a:pt x="82" y="479"/>
                  </a:lnTo>
                  <a:lnTo>
                    <a:pt x="79" y="474"/>
                  </a:lnTo>
                  <a:lnTo>
                    <a:pt x="77" y="472"/>
                  </a:lnTo>
                  <a:lnTo>
                    <a:pt x="75" y="470"/>
                  </a:lnTo>
                  <a:lnTo>
                    <a:pt x="72" y="469"/>
                  </a:lnTo>
                  <a:lnTo>
                    <a:pt x="68" y="469"/>
                  </a:lnTo>
                  <a:lnTo>
                    <a:pt x="61" y="470"/>
                  </a:lnTo>
                  <a:lnTo>
                    <a:pt x="53" y="471"/>
                  </a:lnTo>
                  <a:lnTo>
                    <a:pt x="47" y="474"/>
                  </a:lnTo>
                  <a:lnTo>
                    <a:pt x="40" y="479"/>
                  </a:lnTo>
                  <a:lnTo>
                    <a:pt x="35" y="483"/>
                  </a:lnTo>
                  <a:lnTo>
                    <a:pt x="30" y="488"/>
                  </a:lnTo>
                  <a:lnTo>
                    <a:pt x="25" y="495"/>
                  </a:lnTo>
                  <a:lnTo>
                    <a:pt x="22" y="501"/>
                  </a:lnTo>
                  <a:lnTo>
                    <a:pt x="19" y="508"/>
                  </a:lnTo>
                  <a:lnTo>
                    <a:pt x="18" y="515"/>
                  </a:lnTo>
                  <a:lnTo>
                    <a:pt x="17" y="522"/>
                  </a:lnTo>
                  <a:lnTo>
                    <a:pt x="17" y="529"/>
                  </a:lnTo>
                  <a:lnTo>
                    <a:pt x="18" y="537"/>
                  </a:lnTo>
                  <a:lnTo>
                    <a:pt x="21" y="543"/>
                  </a:lnTo>
                  <a:lnTo>
                    <a:pt x="24" y="550"/>
                  </a:lnTo>
                  <a:lnTo>
                    <a:pt x="30" y="555"/>
                  </a:lnTo>
                  <a:lnTo>
                    <a:pt x="38" y="563"/>
                  </a:lnTo>
                  <a:lnTo>
                    <a:pt x="47" y="567"/>
                  </a:lnTo>
                  <a:lnTo>
                    <a:pt x="55" y="572"/>
                  </a:lnTo>
                  <a:lnTo>
                    <a:pt x="64" y="574"/>
                  </a:lnTo>
                  <a:lnTo>
                    <a:pt x="73" y="574"/>
                  </a:lnTo>
                  <a:lnTo>
                    <a:pt x="81" y="574"/>
                  </a:lnTo>
                  <a:lnTo>
                    <a:pt x="90" y="572"/>
                  </a:lnTo>
                  <a:lnTo>
                    <a:pt x="99" y="569"/>
                  </a:lnTo>
                  <a:lnTo>
                    <a:pt x="106" y="565"/>
                  </a:lnTo>
                  <a:lnTo>
                    <a:pt x="114" y="560"/>
                  </a:lnTo>
                  <a:lnTo>
                    <a:pt x="121" y="554"/>
                  </a:lnTo>
                  <a:lnTo>
                    <a:pt x="127" y="548"/>
                  </a:lnTo>
                  <a:lnTo>
                    <a:pt x="133" y="540"/>
                  </a:lnTo>
                  <a:lnTo>
                    <a:pt x="138" y="532"/>
                  </a:lnTo>
                  <a:lnTo>
                    <a:pt x="142" y="523"/>
                  </a:lnTo>
                  <a:lnTo>
                    <a:pt x="144" y="513"/>
                  </a:lnTo>
                  <a:lnTo>
                    <a:pt x="147" y="500"/>
                  </a:lnTo>
                  <a:lnTo>
                    <a:pt x="147" y="487"/>
                  </a:lnTo>
                  <a:lnTo>
                    <a:pt x="146" y="475"/>
                  </a:lnTo>
                  <a:lnTo>
                    <a:pt x="143" y="464"/>
                  </a:lnTo>
                  <a:lnTo>
                    <a:pt x="140" y="452"/>
                  </a:lnTo>
                  <a:lnTo>
                    <a:pt x="134" y="440"/>
                  </a:lnTo>
                  <a:lnTo>
                    <a:pt x="128" y="429"/>
                  </a:lnTo>
                  <a:lnTo>
                    <a:pt x="120" y="418"/>
                  </a:lnTo>
                  <a:lnTo>
                    <a:pt x="105" y="398"/>
                  </a:lnTo>
                  <a:lnTo>
                    <a:pt x="88" y="378"/>
                  </a:lnTo>
                  <a:lnTo>
                    <a:pt x="71" y="359"/>
                  </a:lnTo>
                  <a:lnTo>
                    <a:pt x="55" y="339"/>
                  </a:lnTo>
                  <a:lnTo>
                    <a:pt x="51" y="333"/>
                  </a:lnTo>
                  <a:lnTo>
                    <a:pt x="47" y="325"/>
                  </a:lnTo>
                  <a:lnTo>
                    <a:pt x="43" y="318"/>
                  </a:lnTo>
                  <a:lnTo>
                    <a:pt x="39" y="310"/>
                  </a:lnTo>
                  <a:lnTo>
                    <a:pt x="35" y="295"/>
                  </a:lnTo>
                  <a:lnTo>
                    <a:pt x="32" y="280"/>
                  </a:lnTo>
                  <a:lnTo>
                    <a:pt x="31" y="265"/>
                  </a:lnTo>
                  <a:lnTo>
                    <a:pt x="33" y="250"/>
                  </a:lnTo>
                  <a:lnTo>
                    <a:pt x="35" y="235"/>
                  </a:lnTo>
                  <a:lnTo>
                    <a:pt x="40" y="221"/>
                  </a:lnTo>
                  <a:lnTo>
                    <a:pt x="47" y="207"/>
                  </a:lnTo>
                  <a:lnTo>
                    <a:pt x="55" y="195"/>
                  </a:lnTo>
                  <a:lnTo>
                    <a:pt x="65" y="183"/>
                  </a:lnTo>
                  <a:lnTo>
                    <a:pt x="77" y="173"/>
                  </a:lnTo>
                  <a:lnTo>
                    <a:pt x="89" y="164"/>
                  </a:lnTo>
                  <a:lnTo>
                    <a:pt x="103" y="157"/>
                  </a:lnTo>
                  <a:lnTo>
                    <a:pt x="111" y="155"/>
                  </a:lnTo>
                  <a:lnTo>
                    <a:pt x="119" y="152"/>
                  </a:lnTo>
                  <a:lnTo>
                    <a:pt x="127" y="150"/>
                  </a:lnTo>
                  <a:lnTo>
                    <a:pt x="135" y="148"/>
                  </a:lnTo>
                  <a:lnTo>
                    <a:pt x="138" y="149"/>
                  </a:lnTo>
                  <a:lnTo>
                    <a:pt x="139" y="149"/>
                  </a:lnTo>
                  <a:lnTo>
                    <a:pt x="143" y="148"/>
                  </a:lnTo>
                  <a:lnTo>
                    <a:pt x="146" y="147"/>
                  </a:lnTo>
                  <a:lnTo>
                    <a:pt x="149" y="147"/>
                  </a:lnTo>
                  <a:lnTo>
                    <a:pt x="152" y="145"/>
                  </a:lnTo>
                  <a:lnTo>
                    <a:pt x="154" y="144"/>
                  </a:lnTo>
                  <a:lnTo>
                    <a:pt x="156" y="142"/>
                  </a:lnTo>
                  <a:lnTo>
                    <a:pt x="158" y="136"/>
                  </a:lnTo>
                  <a:lnTo>
                    <a:pt x="159" y="131"/>
                  </a:lnTo>
                  <a:lnTo>
                    <a:pt x="158" y="126"/>
                  </a:lnTo>
                  <a:lnTo>
                    <a:pt x="155" y="121"/>
                  </a:lnTo>
                  <a:lnTo>
                    <a:pt x="153" y="119"/>
                  </a:lnTo>
                  <a:lnTo>
                    <a:pt x="151" y="118"/>
                  </a:lnTo>
                  <a:lnTo>
                    <a:pt x="147" y="117"/>
                  </a:lnTo>
                  <a:lnTo>
                    <a:pt x="144" y="117"/>
                  </a:lnTo>
                  <a:lnTo>
                    <a:pt x="140" y="117"/>
                  </a:lnTo>
                  <a:lnTo>
                    <a:pt x="134" y="118"/>
                  </a:lnTo>
                  <a:lnTo>
                    <a:pt x="125" y="116"/>
                  </a:lnTo>
                  <a:lnTo>
                    <a:pt x="116" y="113"/>
                  </a:lnTo>
                  <a:lnTo>
                    <a:pt x="109" y="108"/>
                  </a:lnTo>
                  <a:lnTo>
                    <a:pt x="104" y="102"/>
                  </a:lnTo>
                  <a:lnTo>
                    <a:pt x="100" y="95"/>
                  </a:lnTo>
                  <a:lnTo>
                    <a:pt x="97" y="88"/>
                  </a:lnTo>
                  <a:lnTo>
                    <a:pt x="95" y="80"/>
                  </a:lnTo>
                  <a:lnTo>
                    <a:pt x="95" y="72"/>
                  </a:lnTo>
                  <a:lnTo>
                    <a:pt x="97" y="64"/>
                  </a:lnTo>
                  <a:lnTo>
                    <a:pt x="99" y="56"/>
                  </a:lnTo>
                  <a:lnTo>
                    <a:pt x="103" y="49"/>
                  </a:lnTo>
                  <a:lnTo>
                    <a:pt x="107" y="44"/>
                  </a:lnTo>
                  <a:lnTo>
                    <a:pt x="115" y="38"/>
                  </a:lnTo>
                  <a:lnTo>
                    <a:pt x="122" y="34"/>
                  </a:lnTo>
                  <a:lnTo>
                    <a:pt x="131" y="32"/>
                  </a:lnTo>
                  <a:lnTo>
                    <a:pt x="142" y="32"/>
                  </a:lnTo>
                  <a:lnTo>
                    <a:pt x="145" y="31"/>
                  </a:lnTo>
                  <a:lnTo>
                    <a:pt x="148" y="31"/>
                  </a:lnTo>
                  <a:lnTo>
                    <a:pt x="151" y="28"/>
                  </a:lnTo>
                  <a:lnTo>
                    <a:pt x="153" y="27"/>
                  </a:lnTo>
                  <a:lnTo>
                    <a:pt x="156" y="22"/>
                  </a:lnTo>
                  <a:lnTo>
                    <a:pt x="157" y="17"/>
                  </a:lnTo>
                  <a:lnTo>
                    <a:pt x="156" y="11"/>
                  </a:lnTo>
                  <a:lnTo>
                    <a:pt x="153" y="6"/>
                  </a:lnTo>
                  <a:lnTo>
                    <a:pt x="151" y="4"/>
                  </a:lnTo>
                  <a:lnTo>
                    <a:pt x="148" y="1"/>
                  </a:lnTo>
                  <a:lnTo>
                    <a:pt x="145" y="0"/>
                  </a:lnTo>
                  <a:lnTo>
                    <a:pt x="142" y="0"/>
                  </a:lnTo>
                  <a:lnTo>
                    <a:pt x="134" y="0"/>
                  </a:lnTo>
                  <a:lnTo>
                    <a:pt x="127" y="1"/>
                  </a:lnTo>
                  <a:lnTo>
                    <a:pt x="120" y="2"/>
                  </a:lnTo>
                  <a:lnTo>
                    <a:pt x="113" y="5"/>
                  </a:lnTo>
                  <a:lnTo>
                    <a:pt x="106" y="8"/>
                  </a:lnTo>
                  <a:lnTo>
                    <a:pt x="100" y="11"/>
                  </a:lnTo>
                  <a:lnTo>
                    <a:pt x="93" y="14"/>
                  </a:lnTo>
                  <a:lnTo>
                    <a:pt x="88" y="19"/>
                  </a:lnTo>
                  <a:lnTo>
                    <a:pt x="82" y="24"/>
                  </a:lnTo>
                  <a:lnTo>
                    <a:pt x="77" y="28"/>
                  </a:lnTo>
                  <a:lnTo>
                    <a:pt x="74" y="35"/>
                  </a:lnTo>
                  <a:lnTo>
                    <a:pt x="70" y="41"/>
                  </a:lnTo>
                  <a:lnTo>
                    <a:pt x="66" y="48"/>
                  </a:lnTo>
                  <a:lnTo>
                    <a:pt x="64" y="54"/>
                  </a:lnTo>
                  <a:lnTo>
                    <a:pt x="63" y="62"/>
                  </a:lnTo>
                  <a:lnTo>
                    <a:pt x="62" y="69"/>
                  </a:lnTo>
                  <a:close/>
                </a:path>
              </a:pathLst>
            </a:custGeom>
            <a:grpFill/>
            <a:ln>
              <a:noFill/>
            </a:ln>
          </p:spPr>
          <p:txBody>
            <a:bodyPr/>
            <a:lstStyle/>
            <a:p>
              <a:pPr>
                <a:defRPr/>
              </a:pPr>
              <a:endParaRPr lang="zh-CN" altLang="en-US" sz="1350">
                <a:solidFill>
                  <a:prstClr val="black"/>
                </a:solidFill>
              </a:endParaRPr>
            </a:p>
          </p:txBody>
        </p:sp>
        <p:sp>
          <p:nvSpPr>
            <p:cNvPr id="52" name="淘宝店chenying0907 36"/>
            <p:cNvSpPr>
              <a:spLocks noEditPoints="1"/>
            </p:cNvSpPr>
            <p:nvPr/>
          </p:nvSpPr>
          <p:spPr bwMode="auto">
            <a:xfrm>
              <a:off x="8796338" y="542925"/>
              <a:ext cx="73025" cy="73025"/>
            </a:xfrm>
            <a:custGeom>
              <a:avLst/>
              <a:gdLst>
                <a:gd name="T0" fmla="*/ 77 w 139"/>
                <a:gd name="T1" fmla="*/ 0 h 138"/>
                <a:gd name="T2" fmla="*/ 90 w 139"/>
                <a:gd name="T3" fmla="*/ 3 h 138"/>
                <a:gd name="T4" fmla="*/ 103 w 139"/>
                <a:gd name="T5" fmla="*/ 7 h 138"/>
                <a:gd name="T6" fmla="*/ 114 w 139"/>
                <a:gd name="T7" fmla="*/ 15 h 138"/>
                <a:gd name="T8" fmla="*/ 123 w 139"/>
                <a:gd name="T9" fmla="*/ 25 h 138"/>
                <a:gd name="T10" fmla="*/ 131 w 139"/>
                <a:gd name="T11" fmla="*/ 35 h 138"/>
                <a:gd name="T12" fmla="*/ 135 w 139"/>
                <a:gd name="T13" fmla="*/ 48 h 138"/>
                <a:gd name="T14" fmla="*/ 139 w 139"/>
                <a:gd name="T15" fmla="*/ 61 h 138"/>
                <a:gd name="T16" fmla="*/ 139 w 139"/>
                <a:gd name="T17" fmla="*/ 75 h 138"/>
                <a:gd name="T18" fmla="*/ 135 w 139"/>
                <a:gd name="T19" fmla="*/ 89 h 138"/>
                <a:gd name="T20" fmla="*/ 131 w 139"/>
                <a:gd name="T21" fmla="*/ 101 h 138"/>
                <a:gd name="T22" fmla="*/ 123 w 139"/>
                <a:gd name="T23" fmla="*/ 112 h 138"/>
                <a:gd name="T24" fmla="*/ 114 w 139"/>
                <a:gd name="T25" fmla="*/ 122 h 138"/>
                <a:gd name="T26" fmla="*/ 103 w 139"/>
                <a:gd name="T27" fmla="*/ 129 h 138"/>
                <a:gd name="T28" fmla="*/ 90 w 139"/>
                <a:gd name="T29" fmla="*/ 135 h 138"/>
                <a:gd name="T30" fmla="*/ 77 w 139"/>
                <a:gd name="T31" fmla="*/ 137 h 138"/>
                <a:gd name="T32" fmla="*/ 63 w 139"/>
                <a:gd name="T33" fmla="*/ 137 h 138"/>
                <a:gd name="T34" fmla="*/ 49 w 139"/>
                <a:gd name="T35" fmla="*/ 135 h 138"/>
                <a:gd name="T36" fmla="*/ 37 w 139"/>
                <a:gd name="T37" fmla="*/ 129 h 138"/>
                <a:gd name="T38" fmla="*/ 26 w 139"/>
                <a:gd name="T39" fmla="*/ 122 h 138"/>
                <a:gd name="T40" fmla="*/ 17 w 139"/>
                <a:gd name="T41" fmla="*/ 112 h 138"/>
                <a:gd name="T42" fmla="*/ 9 w 139"/>
                <a:gd name="T43" fmla="*/ 101 h 138"/>
                <a:gd name="T44" fmla="*/ 4 w 139"/>
                <a:gd name="T45" fmla="*/ 89 h 138"/>
                <a:gd name="T46" fmla="*/ 1 w 139"/>
                <a:gd name="T47" fmla="*/ 75 h 138"/>
                <a:gd name="T48" fmla="*/ 1 w 139"/>
                <a:gd name="T49" fmla="*/ 61 h 138"/>
                <a:gd name="T50" fmla="*/ 4 w 139"/>
                <a:gd name="T51" fmla="*/ 48 h 138"/>
                <a:gd name="T52" fmla="*/ 9 w 139"/>
                <a:gd name="T53" fmla="*/ 35 h 138"/>
                <a:gd name="T54" fmla="*/ 17 w 139"/>
                <a:gd name="T55" fmla="*/ 25 h 138"/>
                <a:gd name="T56" fmla="*/ 26 w 139"/>
                <a:gd name="T57" fmla="*/ 15 h 138"/>
                <a:gd name="T58" fmla="*/ 37 w 139"/>
                <a:gd name="T59" fmla="*/ 7 h 138"/>
                <a:gd name="T60" fmla="*/ 49 w 139"/>
                <a:gd name="T61" fmla="*/ 3 h 138"/>
                <a:gd name="T62" fmla="*/ 63 w 139"/>
                <a:gd name="T63" fmla="*/ 0 h 138"/>
                <a:gd name="T64" fmla="*/ 69 w 139"/>
                <a:gd name="T65" fmla="*/ 30 h 138"/>
                <a:gd name="T66" fmla="*/ 62 w 139"/>
                <a:gd name="T67" fmla="*/ 31 h 138"/>
                <a:gd name="T68" fmla="*/ 49 w 139"/>
                <a:gd name="T69" fmla="*/ 37 h 138"/>
                <a:gd name="T70" fmla="*/ 38 w 139"/>
                <a:gd name="T71" fmla="*/ 47 h 138"/>
                <a:gd name="T72" fmla="*/ 33 w 139"/>
                <a:gd name="T73" fmla="*/ 61 h 138"/>
                <a:gd name="T74" fmla="*/ 33 w 139"/>
                <a:gd name="T75" fmla="*/ 77 h 138"/>
                <a:gd name="T76" fmla="*/ 38 w 139"/>
                <a:gd name="T77" fmla="*/ 89 h 138"/>
                <a:gd name="T78" fmla="*/ 49 w 139"/>
                <a:gd name="T79" fmla="*/ 100 h 138"/>
                <a:gd name="T80" fmla="*/ 62 w 139"/>
                <a:gd name="T81" fmla="*/ 106 h 138"/>
                <a:gd name="T82" fmla="*/ 77 w 139"/>
                <a:gd name="T83" fmla="*/ 106 h 138"/>
                <a:gd name="T84" fmla="*/ 91 w 139"/>
                <a:gd name="T85" fmla="*/ 100 h 138"/>
                <a:gd name="T86" fmla="*/ 102 w 139"/>
                <a:gd name="T87" fmla="*/ 89 h 138"/>
                <a:gd name="T88" fmla="*/ 107 w 139"/>
                <a:gd name="T89" fmla="*/ 77 h 138"/>
                <a:gd name="T90" fmla="*/ 107 w 139"/>
                <a:gd name="T91" fmla="*/ 61 h 138"/>
                <a:gd name="T92" fmla="*/ 102 w 139"/>
                <a:gd name="T93" fmla="*/ 47 h 138"/>
                <a:gd name="T94" fmla="*/ 91 w 139"/>
                <a:gd name="T95" fmla="*/ 37 h 138"/>
                <a:gd name="T96" fmla="*/ 77 w 139"/>
                <a:gd name="T97" fmla="*/ 31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39" h="138">
                  <a:moveTo>
                    <a:pt x="69" y="0"/>
                  </a:moveTo>
                  <a:lnTo>
                    <a:pt x="77" y="0"/>
                  </a:lnTo>
                  <a:lnTo>
                    <a:pt x="84" y="1"/>
                  </a:lnTo>
                  <a:lnTo>
                    <a:pt x="90" y="3"/>
                  </a:lnTo>
                  <a:lnTo>
                    <a:pt x="96" y="5"/>
                  </a:lnTo>
                  <a:lnTo>
                    <a:pt x="103" y="7"/>
                  </a:lnTo>
                  <a:lnTo>
                    <a:pt x="108" y="12"/>
                  </a:lnTo>
                  <a:lnTo>
                    <a:pt x="114" y="15"/>
                  </a:lnTo>
                  <a:lnTo>
                    <a:pt x="119" y="19"/>
                  </a:lnTo>
                  <a:lnTo>
                    <a:pt x="123" y="25"/>
                  </a:lnTo>
                  <a:lnTo>
                    <a:pt x="127" y="30"/>
                  </a:lnTo>
                  <a:lnTo>
                    <a:pt x="131" y="35"/>
                  </a:lnTo>
                  <a:lnTo>
                    <a:pt x="133" y="42"/>
                  </a:lnTo>
                  <a:lnTo>
                    <a:pt x="135" y="48"/>
                  </a:lnTo>
                  <a:lnTo>
                    <a:pt x="138" y="55"/>
                  </a:lnTo>
                  <a:lnTo>
                    <a:pt x="139" y="61"/>
                  </a:lnTo>
                  <a:lnTo>
                    <a:pt x="139" y="69"/>
                  </a:lnTo>
                  <a:lnTo>
                    <a:pt x="139" y="75"/>
                  </a:lnTo>
                  <a:lnTo>
                    <a:pt x="138" y="83"/>
                  </a:lnTo>
                  <a:lnTo>
                    <a:pt x="135" y="89"/>
                  </a:lnTo>
                  <a:lnTo>
                    <a:pt x="133" y="96"/>
                  </a:lnTo>
                  <a:lnTo>
                    <a:pt x="131" y="101"/>
                  </a:lnTo>
                  <a:lnTo>
                    <a:pt x="127" y="107"/>
                  </a:lnTo>
                  <a:lnTo>
                    <a:pt x="123" y="112"/>
                  </a:lnTo>
                  <a:lnTo>
                    <a:pt x="119" y="118"/>
                  </a:lnTo>
                  <a:lnTo>
                    <a:pt x="114" y="122"/>
                  </a:lnTo>
                  <a:lnTo>
                    <a:pt x="108" y="126"/>
                  </a:lnTo>
                  <a:lnTo>
                    <a:pt x="103" y="129"/>
                  </a:lnTo>
                  <a:lnTo>
                    <a:pt x="96" y="133"/>
                  </a:lnTo>
                  <a:lnTo>
                    <a:pt x="90" y="135"/>
                  </a:lnTo>
                  <a:lnTo>
                    <a:pt x="84" y="136"/>
                  </a:lnTo>
                  <a:lnTo>
                    <a:pt x="77" y="137"/>
                  </a:lnTo>
                  <a:lnTo>
                    <a:pt x="69" y="138"/>
                  </a:lnTo>
                  <a:lnTo>
                    <a:pt x="63" y="137"/>
                  </a:lnTo>
                  <a:lnTo>
                    <a:pt x="55" y="136"/>
                  </a:lnTo>
                  <a:lnTo>
                    <a:pt x="49" y="135"/>
                  </a:lnTo>
                  <a:lnTo>
                    <a:pt x="42" y="133"/>
                  </a:lnTo>
                  <a:lnTo>
                    <a:pt x="37" y="129"/>
                  </a:lnTo>
                  <a:lnTo>
                    <a:pt x="32" y="126"/>
                  </a:lnTo>
                  <a:lnTo>
                    <a:pt x="26" y="122"/>
                  </a:lnTo>
                  <a:lnTo>
                    <a:pt x="21" y="118"/>
                  </a:lnTo>
                  <a:lnTo>
                    <a:pt x="17" y="112"/>
                  </a:lnTo>
                  <a:lnTo>
                    <a:pt x="12" y="107"/>
                  </a:lnTo>
                  <a:lnTo>
                    <a:pt x="9" y="101"/>
                  </a:lnTo>
                  <a:lnTo>
                    <a:pt x="6" y="96"/>
                  </a:lnTo>
                  <a:lnTo>
                    <a:pt x="4" y="89"/>
                  </a:lnTo>
                  <a:lnTo>
                    <a:pt x="3" y="83"/>
                  </a:lnTo>
                  <a:lnTo>
                    <a:pt x="1" y="75"/>
                  </a:lnTo>
                  <a:lnTo>
                    <a:pt x="0" y="69"/>
                  </a:lnTo>
                  <a:lnTo>
                    <a:pt x="1" y="61"/>
                  </a:lnTo>
                  <a:lnTo>
                    <a:pt x="3" y="55"/>
                  </a:lnTo>
                  <a:lnTo>
                    <a:pt x="4" y="48"/>
                  </a:lnTo>
                  <a:lnTo>
                    <a:pt x="6" y="42"/>
                  </a:lnTo>
                  <a:lnTo>
                    <a:pt x="9" y="35"/>
                  </a:lnTo>
                  <a:lnTo>
                    <a:pt x="12" y="30"/>
                  </a:lnTo>
                  <a:lnTo>
                    <a:pt x="17" y="25"/>
                  </a:lnTo>
                  <a:lnTo>
                    <a:pt x="21" y="19"/>
                  </a:lnTo>
                  <a:lnTo>
                    <a:pt x="26" y="15"/>
                  </a:lnTo>
                  <a:lnTo>
                    <a:pt x="32" y="12"/>
                  </a:lnTo>
                  <a:lnTo>
                    <a:pt x="37" y="7"/>
                  </a:lnTo>
                  <a:lnTo>
                    <a:pt x="42" y="5"/>
                  </a:lnTo>
                  <a:lnTo>
                    <a:pt x="49" y="3"/>
                  </a:lnTo>
                  <a:lnTo>
                    <a:pt x="55" y="1"/>
                  </a:lnTo>
                  <a:lnTo>
                    <a:pt x="63" y="0"/>
                  </a:lnTo>
                  <a:lnTo>
                    <a:pt x="69" y="0"/>
                  </a:lnTo>
                  <a:close/>
                  <a:moveTo>
                    <a:pt x="69" y="30"/>
                  </a:moveTo>
                  <a:lnTo>
                    <a:pt x="69" y="30"/>
                  </a:lnTo>
                  <a:lnTo>
                    <a:pt x="62" y="31"/>
                  </a:lnTo>
                  <a:lnTo>
                    <a:pt x="55" y="33"/>
                  </a:lnTo>
                  <a:lnTo>
                    <a:pt x="49" y="37"/>
                  </a:lnTo>
                  <a:lnTo>
                    <a:pt x="42" y="42"/>
                  </a:lnTo>
                  <a:lnTo>
                    <a:pt x="38" y="47"/>
                  </a:lnTo>
                  <a:lnTo>
                    <a:pt x="35" y="54"/>
                  </a:lnTo>
                  <a:lnTo>
                    <a:pt x="33" y="61"/>
                  </a:lnTo>
                  <a:lnTo>
                    <a:pt x="32" y="69"/>
                  </a:lnTo>
                  <a:lnTo>
                    <a:pt x="33" y="77"/>
                  </a:lnTo>
                  <a:lnTo>
                    <a:pt x="35" y="83"/>
                  </a:lnTo>
                  <a:lnTo>
                    <a:pt x="38" y="89"/>
                  </a:lnTo>
                  <a:lnTo>
                    <a:pt x="42" y="96"/>
                  </a:lnTo>
                  <a:lnTo>
                    <a:pt x="49" y="100"/>
                  </a:lnTo>
                  <a:lnTo>
                    <a:pt x="55" y="104"/>
                  </a:lnTo>
                  <a:lnTo>
                    <a:pt x="62" y="106"/>
                  </a:lnTo>
                  <a:lnTo>
                    <a:pt x="69" y="107"/>
                  </a:lnTo>
                  <a:lnTo>
                    <a:pt x="77" y="106"/>
                  </a:lnTo>
                  <a:lnTo>
                    <a:pt x="85" y="104"/>
                  </a:lnTo>
                  <a:lnTo>
                    <a:pt x="91" y="100"/>
                  </a:lnTo>
                  <a:lnTo>
                    <a:pt x="96" y="96"/>
                  </a:lnTo>
                  <a:lnTo>
                    <a:pt x="102" y="89"/>
                  </a:lnTo>
                  <a:lnTo>
                    <a:pt x="105" y="83"/>
                  </a:lnTo>
                  <a:lnTo>
                    <a:pt x="107" y="77"/>
                  </a:lnTo>
                  <a:lnTo>
                    <a:pt x="108" y="69"/>
                  </a:lnTo>
                  <a:lnTo>
                    <a:pt x="107" y="61"/>
                  </a:lnTo>
                  <a:lnTo>
                    <a:pt x="105" y="54"/>
                  </a:lnTo>
                  <a:lnTo>
                    <a:pt x="102" y="47"/>
                  </a:lnTo>
                  <a:lnTo>
                    <a:pt x="96" y="42"/>
                  </a:lnTo>
                  <a:lnTo>
                    <a:pt x="91" y="37"/>
                  </a:lnTo>
                  <a:lnTo>
                    <a:pt x="85" y="33"/>
                  </a:lnTo>
                  <a:lnTo>
                    <a:pt x="77" y="31"/>
                  </a:lnTo>
                  <a:lnTo>
                    <a:pt x="69" y="30"/>
                  </a:lnTo>
                  <a:close/>
                </a:path>
              </a:pathLst>
            </a:custGeom>
            <a:grpFill/>
            <a:ln>
              <a:noFill/>
            </a:ln>
          </p:spPr>
          <p:txBody>
            <a:bodyPr/>
            <a:lstStyle/>
            <a:p>
              <a:pPr>
                <a:defRPr/>
              </a:pPr>
              <a:endParaRPr lang="zh-CN" altLang="en-US" sz="1350">
                <a:solidFill>
                  <a:prstClr val="black"/>
                </a:solidFill>
              </a:endParaRPr>
            </a:p>
          </p:txBody>
        </p:sp>
        <p:sp>
          <p:nvSpPr>
            <p:cNvPr id="53" name="淘宝店chenying0907 37"/>
            <p:cNvSpPr>
              <a:spLocks/>
            </p:cNvSpPr>
            <p:nvPr/>
          </p:nvSpPr>
          <p:spPr bwMode="auto">
            <a:xfrm>
              <a:off x="7948613" y="334963"/>
              <a:ext cx="796925" cy="19050"/>
            </a:xfrm>
            <a:custGeom>
              <a:avLst/>
              <a:gdLst>
                <a:gd name="T0" fmla="*/ 1488 w 1506"/>
                <a:gd name="T1" fmla="*/ 0 h 36"/>
                <a:gd name="T2" fmla="*/ 18 w 1506"/>
                <a:gd name="T3" fmla="*/ 0 h 36"/>
                <a:gd name="T4" fmla="*/ 15 w 1506"/>
                <a:gd name="T5" fmla="*/ 0 h 36"/>
                <a:gd name="T6" fmla="*/ 11 w 1506"/>
                <a:gd name="T7" fmla="*/ 1 h 36"/>
                <a:gd name="T8" fmla="*/ 7 w 1506"/>
                <a:gd name="T9" fmla="*/ 3 h 36"/>
                <a:gd name="T10" fmla="*/ 5 w 1506"/>
                <a:gd name="T11" fmla="*/ 5 h 36"/>
                <a:gd name="T12" fmla="*/ 3 w 1506"/>
                <a:gd name="T13" fmla="*/ 7 h 36"/>
                <a:gd name="T14" fmla="*/ 1 w 1506"/>
                <a:gd name="T15" fmla="*/ 10 h 36"/>
                <a:gd name="T16" fmla="*/ 0 w 1506"/>
                <a:gd name="T17" fmla="*/ 14 h 36"/>
                <a:gd name="T18" fmla="*/ 0 w 1506"/>
                <a:gd name="T19" fmla="*/ 18 h 36"/>
                <a:gd name="T20" fmla="*/ 0 w 1506"/>
                <a:gd name="T21" fmla="*/ 21 h 36"/>
                <a:gd name="T22" fmla="*/ 1 w 1506"/>
                <a:gd name="T23" fmla="*/ 26 h 36"/>
                <a:gd name="T24" fmla="*/ 3 w 1506"/>
                <a:gd name="T25" fmla="*/ 29 h 36"/>
                <a:gd name="T26" fmla="*/ 5 w 1506"/>
                <a:gd name="T27" fmla="*/ 31 h 36"/>
                <a:gd name="T28" fmla="*/ 7 w 1506"/>
                <a:gd name="T29" fmla="*/ 33 h 36"/>
                <a:gd name="T30" fmla="*/ 11 w 1506"/>
                <a:gd name="T31" fmla="*/ 35 h 36"/>
                <a:gd name="T32" fmla="*/ 15 w 1506"/>
                <a:gd name="T33" fmla="*/ 36 h 36"/>
                <a:gd name="T34" fmla="*/ 18 w 1506"/>
                <a:gd name="T35" fmla="*/ 36 h 36"/>
                <a:gd name="T36" fmla="*/ 1488 w 1506"/>
                <a:gd name="T37" fmla="*/ 36 h 36"/>
                <a:gd name="T38" fmla="*/ 1491 w 1506"/>
                <a:gd name="T39" fmla="*/ 36 h 36"/>
                <a:gd name="T40" fmla="*/ 1494 w 1506"/>
                <a:gd name="T41" fmla="*/ 35 h 36"/>
                <a:gd name="T42" fmla="*/ 1498 w 1506"/>
                <a:gd name="T43" fmla="*/ 33 h 36"/>
                <a:gd name="T44" fmla="*/ 1501 w 1506"/>
                <a:gd name="T45" fmla="*/ 31 h 36"/>
                <a:gd name="T46" fmla="*/ 1503 w 1506"/>
                <a:gd name="T47" fmla="*/ 29 h 36"/>
                <a:gd name="T48" fmla="*/ 1505 w 1506"/>
                <a:gd name="T49" fmla="*/ 26 h 36"/>
                <a:gd name="T50" fmla="*/ 1506 w 1506"/>
                <a:gd name="T51" fmla="*/ 21 h 36"/>
                <a:gd name="T52" fmla="*/ 1506 w 1506"/>
                <a:gd name="T53" fmla="*/ 18 h 36"/>
                <a:gd name="T54" fmla="*/ 1506 w 1506"/>
                <a:gd name="T55" fmla="*/ 14 h 36"/>
                <a:gd name="T56" fmla="*/ 1505 w 1506"/>
                <a:gd name="T57" fmla="*/ 10 h 36"/>
                <a:gd name="T58" fmla="*/ 1503 w 1506"/>
                <a:gd name="T59" fmla="*/ 7 h 36"/>
                <a:gd name="T60" fmla="*/ 1501 w 1506"/>
                <a:gd name="T61" fmla="*/ 5 h 36"/>
                <a:gd name="T62" fmla="*/ 1498 w 1506"/>
                <a:gd name="T63" fmla="*/ 3 h 36"/>
                <a:gd name="T64" fmla="*/ 1494 w 1506"/>
                <a:gd name="T65" fmla="*/ 1 h 36"/>
                <a:gd name="T66" fmla="*/ 1491 w 1506"/>
                <a:gd name="T67" fmla="*/ 0 h 36"/>
                <a:gd name="T68" fmla="*/ 1488 w 1506"/>
                <a:gd name="T69" fmla="*/ 0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506" h="36">
                  <a:moveTo>
                    <a:pt x="1488" y="0"/>
                  </a:moveTo>
                  <a:lnTo>
                    <a:pt x="18" y="0"/>
                  </a:lnTo>
                  <a:lnTo>
                    <a:pt x="15" y="0"/>
                  </a:lnTo>
                  <a:lnTo>
                    <a:pt x="11" y="1"/>
                  </a:lnTo>
                  <a:lnTo>
                    <a:pt x="7" y="3"/>
                  </a:lnTo>
                  <a:lnTo>
                    <a:pt x="5" y="5"/>
                  </a:lnTo>
                  <a:lnTo>
                    <a:pt x="3" y="7"/>
                  </a:lnTo>
                  <a:lnTo>
                    <a:pt x="1" y="10"/>
                  </a:lnTo>
                  <a:lnTo>
                    <a:pt x="0" y="14"/>
                  </a:lnTo>
                  <a:lnTo>
                    <a:pt x="0" y="18"/>
                  </a:lnTo>
                  <a:lnTo>
                    <a:pt x="0" y="21"/>
                  </a:lnTo>
                  <a:lnTo>
                    <a:pt x="1" y="26"/>
                  </a:lnTo>
                  <a:lnTo>
                    <a:pt x="3" y="29"/>
                  </a:lnTo>
                  <a:lnTo>
                    <a:pt x="5" y="31"/>
                  </a:lnTo>
                  <a:lnTo>
                    <a:pt x="7" y="33"/>
                  </a:lnTo>
                  <a:lnTo>
                    <a:pt x="11" y="35"/>
                  </a:lnTo>
                  <a:lnTo>
                    <a:pt x="15" y="36"/>
                  </a:lnTo>
                  <a:lnTo>
                    <a:pt x="18" y="36"/>
                  </a:lnTo>
                  <a:lnTo>
                    <a:pt x="1488" y="36"/>
                  </a:lnTo>
                  <a:lnTo>
                    <a:pt x="1491" y="36"/>
                  </a:lnTo>
                  <a:lnTo>
                    <a:pt x="1494" y="35"/>
                  </a:lnTo>
                  <a:lnTo>
                    <a:pt x="1498" y="33"/>
                  </a:lnTo>
                  <a:lnTo>
                    <a:pt x="1501" y="31"/>
                  </a:lnTo>
                  <a:lnTo>
                    <a:pt x="1503" y="29"/>
                  </a:lnTo>
                  <a:lnTo>
                    <a:pt x="1505" y="26"/>
                  </a:lnTo>
                  <a:lnTo>
                    <a:pt x="1506" y="21"/>
                  </a:lnTo>
                  <a:lnTo>
                    <a:pt x="1506" y="18"/>
                  </a:lnTo>
                  <a:lnTo>
                    <a:pt x="1506" y="14"/>
                  </a:lnTo>
                  <a:lnTo>
                    <a:pt x="1505" y="10"/>
                  </a:lnTo>
                  <a:lnTo>
                    <a:pt x="1503" y="7"/>
                  </a:lnTo>
                  <a:lnTo>
                    <a:pt x="1501" y="5"/>
                  </a:lnTo>
                  <a:lnTo>
                    <a:pt x="1498" y="3"/>
                  </a:lnTo>
                  <a:lnTo>
                    <a:pt x="1494" y="1"/>
                  </a:lnTo>
                  <a:lnTo>
                    <a:pt x="1491" y="0"/>
                  </a:lnTo>
                  <a:lnTo>
                    <a:pt x="1488" y="0"/>
                  </a:lnTo>
                  <a:close/>
                </a:path>
              </a:pathLst>
            </a:custGeom>
            <a:grpFill/>
            <a:ln>
              <a:noFill/>
            </a:ln>
          </p:spPr>
          <p:txBody>
            <a:bodyPr/>
            <a:lstStyle/>
            <a:p>
              <a:pPr>
                <a:defRPr/>
              </a:pPr>
              <a:endParaRPr lang="zh-CN" altLang="en-US" sz="1350">
                <a:solidFill>
                  <a:prstClr val="black"/>
                </a:solidFill>
              </a:endParaRPr>
            </a:p>
          </p:txBody>
        </p:sp>
        <p:sp>
          <p:nvSpPr>
            <p:cNvPr id="54" name="淘宝店chenying0907 38"/>
            <p:cNvSpPr>
              <a:spLocks/>
            </p:cNvSpPr>
            <p:nvPr/>
          </p:nvSpPr>
          <p:spPr bwMode="auto">
            <a:xfrm>
              <a:off x="8431213" y="341313"/>
              <a:ext cx="304800" cy="84138"/>
            </a:xfrm>
            <a:custGeom>
              <a:avLst/>
              <a:gdLst>
                <a:gd name="T0" fmla="*/ 478 w 574"/>
                <a:gd name="T1" fmla="*/ 93 h 158"/>
                <a:gd name="T2" fmla="*/ 450 w 574"/>
                <a:gd name="T3" fmla="*/ 76 h 158"/>
                <a:gd name="T4" fmla="*/ 423 w 574"/>
                <a:gd name="T5" fmla="*/ 103 h 158"/>
                <a:gd name="T6" fmla="*/ 384 w 574"/>
                <a:gd name="T7" fmla="*/ 137 h 158"/>
                <a:gd name="T8" fmla="*/ 336 w 574"/>
                <a:gd name="T9" fmla="*/ 155 h 158"/>
                <a:gd name="T10" fmla="*/ 281 w 574"/>
                <a:gd name="T11" fmla="*/ 156 h 158"/>
                <a:gd name="T12" fmla="*/ 239 w 574"/>
                <a:gd name="T13" fmla="*/ 142 h 158"/>
                <a:gd name="T14" fmla="*/ 167 w 574"/>
                <a:gd name="T15" fmla="*/ 86 h 158"/>
                <a:gd name="T16" fmla="*/ 105 w 574"/>
                <a:gd name="T17" fmla="*/ 46 h 158"/>
                <a:gd name="T18" fmla="*/ 60 w 574"/>
                <a:gd name="T19" fmla="*/ 46 h 158"/>
                <a:gd name="T20" fmla="*/ 36 w 574"/>
                <a:gd name="T21" fmla="*/ 64 h 158"/>
                <a:gd name="T22" fmla="*/ 32 w 574"/>
                <a:gd name="T23" fmla="*/ 88 h 158"/>
                <a:gd name="T24" fmla="*/ 38 w 574"/>
                <a:gd name="T25" fmla="*/ 106 h 158"/>
                <a:gd name="T26" fmla="*/ 51 w 574"/>
                <a:gd name="T27" fmla="*/ 110 h 158"/>
                <a:gd name="T28" fmla="*/ 65 w 574"/>
                <a:gd name="T29" fmla="*/ 106 h 158"/>
                <a:gd name="T30" fmla="*/ 74 w 574"/>
                <a:gd name="T31" fmla="*/ 95 h 158"/>
                <a:gd name="T32" fmla="*/ 77 w 574"/>
                <a:gd name="T33" fmla="*/ 81 h 158"/>
                <a:gd name="T34" fmla="*/ 95 w 574"/>
                <a:gd name="T35" fmla="*/ 76 h 158"/>
                <a:gd name="T36" fmla="*/ 104 w 574"/>
                <a:gd name="T37" fmla="*/ 87 h 158"/>
                <a:gd name="T38" fmla="*/ 100 w 574"/>
                <a:gd name="T39" fmla="*/ 111 h 158"/>
                <a:gd name="T40" fmla="*/ 79 w 574"/>
                <a:gd name="T41" fmla="*/ 133 h 158"/>
                <a:gd name="T42" fmla="*/ 51 w 574"/>
                <a:gd name="T43" fmla="*/ 142 h 158"/>
                <a:gd name="T44" fmla="*/ 24 w 574"/>
                <a:gd name="T45" fmla="*/ 134 h 158"/>
                <a:gd name="T46" fmla="*/ 2 w 574"/>
                <a:gd name="T47" fmla="*/ 103 h 158"/>
                <a:gd name="T48" fmla="*/ 2 w 574"/>
                <a:gd name="T49" fmla="*/ 69 h 158"/>
                <a:gd name="T50" fmla="*/ 20 w 574"/>
                <a:gd name="T51" fmla="*/ 37 h 158"/>
                <a:gd name="T52" fmla="*/ 51 w 574"/>
                <a:gd name="T53" fmla="*/ 17 h 158"/>
                <a:gd name="T54" fmla="*/ 99 w 574"/>
                <a:gd name="T55" fmla="*/ 13 h 158"/>
                <a:gd name="T56" fmla="*/ 145 w 574"/>
                <a:gd name="T57" fmla="*/ 31 h 158"/>
                <a:gd name="T58" fmla="*/ 215 w 574"/>
                <a:gd name="T59" fmla="*/ 87 h 158"/>
                <a:gd name="T60" fmla="*/ 256 w 574"/>
                <a:gd name="T61" fmla="*/ 116 h 158"/>
                <a:gd name="T62" fmla="*/ 309 w 574"/>
                <a:gd name="T63" fmla="*/ 127 h 158"/>
                <a:gd name="T64" fmla="*/ 366 w 574"/>
                <a:gd name="T65" fmla="*/ 111 h 158"/>
                <a:gd name="T66" fmla="*/ 410 w 574"/>
                <a:gd name="T67" fmla="*/ 69 h 158"/>
                <a:gd name="T68" fmla="*/ 424 w 574"/>
                <a:gd name="T69" fmla="*/ 31 h 158"/>
                <a:gd name="T70" fmla="*/ 426 w 574"/>
                <a:gd name="T71" fmla="*/ 16 h 158"/>
                <a:gd name="T72" fmla="*/ 430 w 574"/>
                <a:gd name="T73" fmla="*/ 4 h 158"/>
                <a:gd name="T74" fmla="*/ 449 w 574"/>
                <a:gd name="T75" fmla="*/ 1 h 158"/>
                <a:gd name="T76" fmla="*/ 457 w 574"/>
                <a:gd name="T77" fmla="*/ 10 h 158"/>
                <a:gd name="T78" fmla="*/ 458 w 574"/>
                <a:gd name="T79" fmla="*/ 33 h 158"/>
                <a:gd name="T80" fmla="*/ 479 w 574"/>
                <a:gd name="T81" fmla="*/ 59 h 158"/>
                <a:gd name="T82" fmla="*/ 510 w 574"/>
                <a:gd name="T83" fmla="*/ 62 h 158"/>
                <a:gd name="T84" fmla="*/ 536 w 574"/>
                <a:gd name="T85" fmla="*/ 44 h 158"/>
                <a:gd name="T86" fmla="*/ 542 w 574"/>
                <a:gd name="T87" fmla="*/ 13 h 158"/>
                <a:gd name="T88" fmla="*/ 552 w 574"/>
                <a:gd name="T89" fmla="*/ 3 h 158"/>
                <a:gd name="T90" fmla="*/ 571 w 574"/>
                <a:gd name="T91" fmla="*/ 7 h 158"/>
                <a:gd name="T92" fmla="*/ 574 w 574"/>
                <a:gd name="T93" fmla="*/ 23 h 158"/>
                <a:gd name="T94" fmla="*/ 566 w 574"/>
                <a:gd name="T95" fmla="*/ 53 h 158"/>
                <a:gd name="T96" fmla="*/ 550 w 574"/>
                <a:gd name="T97" fmla="*/ 76 h 158"/>
                <a:gd name="T98" fmla="*/ 526 w 574"/>
                <a:gd name="T99" fmla="*/ 91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574" h="158">
                  <a:moveTo>
                    <a:pt x="505" y="96"/>
                  </a:moveTo>
                  <a:lnTo>
                    <a:pt x="495" y="96"/>
                  </a:lnTo>
                  <a:lnTo>
                    <a:pt x="486" y="95"/>
                  </a:lnTo>
                  <a:lnTo>
                    <a:pt x="478" y="93"/>
                  </a:lnTo>
                  <a:lnTo>
                    <a:pt x="470" y="89"/>
                  </a:lnTo>
                  <a:lnTo>
                    <a:pt x="463" y="86"/>
                  </a:lnTo>
                  <a:lnTo>
                    <a:pt x="456" y="81"/>
                  </a:lnTo>
                  <a:lnTo>
                    <a:pt x="450" y="76"/>
                  </a:lnTo>
                  <a:lnTo>
                    <a:pt x="443" y="70"/>
                  </a:lnTo>
                  <a:lnTo>
                    <a:pt x="438" y="82"/>
                  </a:lnTo>
                  <a:lnTo>
                    <a:pt x="431" y="93"/>
                  </a:lnTo>
                  <a:lnTo>
                    <a:pt x="423" y="103"/>
                  </a:lnTo>
                  <a:lnTo>
                    <a:pt x="414" y="113"/>
                  </a:lnTo>
                  <a:lnTo>
                    <a:pt x="405" y="122"/>
                  </a:lnTo>
                  <a:lnTo>
                    <a:pt x="395" y="130"/>
                  </a:lnTo>
                  <a:lnTo>
                    <a:pt x="384" y="137"/>
                  </a:lnTo>
                  <a:lnTo>
                    <a:pt x="373" y="143"/>
                  </a:lnTo>
                  <a:lnTo>
                    <a:pt x="361" y="149"/>
                  </a:lnTo>
                  <a:lnTo>
                    <a:pt x="349" y="153"/>
                  </a:lnTo>
                  <a:lnTo>
                    <a:pt x="336" y="155"/>
                  </a:lnTo>
                  <a:lnTo>
                    <a:pt x="323" y="157"/>
                  </a:lnTo>
                  <a:lnTo>
                    <a:pt x="309" y="158"/>
                  </a:lnTo>
                  <a:lnTo>
                    <a:pt x="295" y="158"/>
                  </a:lnTo>
                  <a:lnTo>
                    <a:pt x="281" y="156"/>
                  </a:lnTo>
                  <a:lnTo>
                    <a:pt x="267" y="153"/>
                  </a:lnTo>
                  <a:lnTo>
                    <a:pt x="257" y="151"/>
                  </a:lnTo>
                  <a:lnTo>
                    <a:pt x="249" y="147"/>
                  </a:lnTo>
                  <a:lnTo>
                    <a:pt x="239" y="142"/>
                  </a:lnTo>
                  <a:lnTo>
                    <a:pt x="230" y="138"/>
                  </a:lnTo>
                  <a:lnTo>
                    <a:pt x="214" y="126"/>
                  </a:lnTo>
                  <a:lnTo>
                    <a:pt x="198" y="114"/>
                  </a:lnTo>
                  <a:lnTo>
                    <a:pt x="167" y="86"/>
                  </a:lnTo>
                  <a:lnTo>
                    <a:pt x="135" y="61"/>
                  </a:lnTo>
                  <a:lnTo>
                    <a:pt x="126" y="56"/>
                  </a:lnTo>
                  <a:lnTo>
                    <a:pt x="116" y="50"/>
                  </a:lnTo>
                  <a:lnTo>
                    <a:pt x="105" y="46"/>
                  </a:lnTo>
                  <a:lnTo>
                    <a:pt x="93" y="44"/>
                  </a:lnTo>
                  <a:lnTo>
                    <a:pt x="82" y="43"/>
                  </a:lnTo>
                  <a:lnTo>
                    <a:pt x="71" y="44"/>
                  </a:lnTo>
                  <a:lnTo>
                    <a:pt x="60" y="46"/>
                  </a:lnTo>
                  <a:lnTo>
                    <a:pt x="49" y="52"/>
                  </a:lnTo>
                  <a:lnTo>
                    <a:pt x="44" y="55"/>
                  </a:lnTo>
                  <a:lnTo>
                    <a:pt x="39" y="59"/>
                  </a:lnTo>
                  <a:lnTo>
                    <a:pt x="36" y="64"/>
                  </a:lnTo>
                  <a:lnTo>
                    <a:pt x="34" y="70"/>
                  </a:lnTo>
                  <a:lnTo>
                    <a:pt x="32" y="76"/>
                  </a:lnTo>
                  <a:lnTo>
                    <a:pt x="31" y="83"/>
                  </a:lnTo>
                  <a:lnTo>
                    <a:pt x="32" y="88"/>
                  </a:lnTo>
                  <a:lnTo>
                    <a:pt x="32" y="95"/>
                  </a:lnTo>
                  <a:lnTo>
                    <a:pt x="34" y="99"/>
                  </a:lnTo>
                  <a:lnTo>
                    <a:pt x="35" y="102"/>
                  </a:lnTo>
                  <a:lnTo>
                    <a:pt x="38" y="106"/>
                  </a:lnTo>
                  <a:lnTo>
                    <a:pt x="40" y="108"/>
                  </a:lnTo>
                  <a:lnTo>
                    <a:pt x="44" y="109"/>
                  </a:lnTo>
                  <a:lnTo>
                    <a:pt x="48" y="110"/>
                  </a:lnTo>
                  <a:lnTo>
                    <a:pt x="51" y="110"/>
                  </a:lnTo>
                  <a:lnTo>
                    <a:pt x="55" y="110"/>
                  </a:lnTo>
                  <a:lnTo>
                    <a:pt x="59" y="109"/>
                  </a:lnTo>
                  <a:lnTo>
                    <a:pt x="62" y="108"/>
                  </a:lnTo>
                  <a:lnTo>
                    <a:pt x="65" y="106"/>
                  </a:lnTo>
                  <a:lnTo>
                    <a:pt x="68" y="103"/>
                  </a:lnTo>
                  <a:lnTo>
                    <a:pt x="71" y="101"/>
                  </a:lnTo>
                  <a:lnTo>
                    <a:pt x="73" y="98"/>
                  </a:lnTo>
                  <a:lnTo>
                    <a:pt x="74" y="95"/>
                  </a:lnTo>
                  <a:lnTo>
                    <a:pt x="74" y="90"/>
                  </a:lnTo>
                  <a:lnTo>
                    <a:pt x="74" y="87"/>
                  </a:lnTo>
                  <a:lnTo>
                    <a:pt x="75" y="84"/>
                  </a:lnTo>
                  <a:lnTo>
                    <a:pt x="77" y="81"/>
                  </a:lnTo>
                  <a:lnTo>
                    <a:pt x="79" y="80"/>
                  </a:lnTo>
                  <a:lnTo>
                    <a:pt x="83" y="76"/>
                  </a:lnTo>
                  <a:lnTo>
                    <a:pt x="89" y="75"/>
                  </a:lnTo>
                  <a:lnTo>
                    <a:pt x="95" y="76"/>
                  </a:lnTo>
                  <a:lnTo>
                    <a:pt x="100" y="80"/>
                  </a:lnTo>
                  <a:lnTo>
                    <a:pt x="102" y="81"/>
                  </a:lnTo>
                  <a:lnTo>
                    <a:pt x="104" y="84"/>
                  </a:lnTo>
                  <a:lnTo>
                    <a:pt x="104" y="87"/>
                  </a:lnTo>
                  <a:lnTo>
                    <a:pt x="105" y="90"/>
                  </a:lnTo>
                  <a:lnTo>
                    <a:pt x="104" y="98"/>
                  </a:lnTo>
                  <a:lnTo>
                    <a:pt x="102" y="104"/>
                  </a:lnTo>
                  <a:lnTo>
                    <a:pt x="100" y="111"/>
                  </a:lnTo>
                  <a:lnTo>
                    <a:pt x="95" y="117"/>
                  </a:lnTo>
                  <a:lnTo>
                    <a:pt x="91" y="123"/>
                  </a:lnTo>
                  <a:lnTo>
                    <a:pt x="86" y="128"/>
                  </a:lnTo>
                  <a:lnTo>
                    <a:pt x="79" y="133"/>
                  </a:lnTo>
                  <a:lnTo>
                    <a:pt x="73" y="137"/>
                  </a:lnTo>
                  <a:lnTo>
                    <a:pt x="66" y="139"/>
                  </a:lnTo>
                  <a:lnTo>
                    <a:pt x="59" y="141"/>
                  </a:lnTo>
                  <a:lnTo>
                    <a:pt x="51" y="142"/>
                  </a:lnTo>
                  <a:lnTo>
                    <a:pt x="45" y="142"/>
                  </a:lnTo>
                  <a:lnTo>
                    <a:pt x="37" y="140"/>
                  </a:lnTo>
                  <a:lnTo>
                    <a:pt x="31" y="138"/>
                  </a:lnTo>
                  <a:lnTo>
                    <a:pt x="24" y="134"/>
                  </a:lnTo>
                  <a:lnTo>
                    <a:pt x="18" y="128"/>
                  </a:lnTo>
                  <a:lnTo>
                    <a:pt x="11" y="121"/>
                  </a:lnTo>
                  <a:lnTo>
                    <a:pt x="6" y="112"/>
                  </a:lnTo>
                  <a:lnTo>
                    <a:pt x="2" y="103"/>
                  </a:lnTo>
                  <a:lnTo>
                    <a:pt x="0" y="95"/>
                  </a:lnTo>
                  <a:lnTo>
                    <a:pt x="0" y="86"/>
                  </a:lnTo>
                  <a:lnTo>
                    <a:pt x="0" y="77"/>
                  </a:lnTo>
                  <a:lnTo>
                    <a:pt x="2" y="69"/>
                  </a:lnTo>
                  <a:lnTo>
                    <a:pt x="5" y="60"/>
                  </a:lnTo>
                  <a:lnTo>
                    <a:pt x="9" y="52"/>
                  </a:lnTo>
                  <a:lnTo>
                    <a:pt x="14" y="45"/>
                  </a:lnTo>
                  <a:lnTo>
                    <a:pt x="20" y="37"/>
                  </a:lnTo>
                  <a:lnTo>
                    <a:pt x="26" y="31"/>
                  </a:lnTo>
                  <a:lnTo>
                    <a:pt x="34" y="26"/>
                  </a:lnTo>
                  <a:lnTo>
                    <a:pt x="42" y="20"/>
                  </a:lnTo>
                  <a:lnTo>
                    <a:pt x="51" y="17"/>
                  </a:lnTo>
                  <a:lnTo>
                    <a:pt x="61" y="14"/>
                  </a:lnTo>
                  <a:lnTo>
                    <a:pt x="74" y="12"/>
                  </a:lnTo>
                  <a:lnTo>
                    <a:pt x="87" y="10"/>
                  </a:lnTo>
                  <a:lnTo>
                    <a:pt x="99" y="13"/>
                  </a:lnTo>
                  <a:lnTo>
                    <a:pt x="110" y="15"/>
                  </a:lnTo>
                  <a:lnTo>
                    <a:pt x="122" y="19"/>
                  </a:lnTo>
                  <a:lnTo>
                    <a:pt x="133" y="25"/>
                  </a:lnTo>
                  <a:lnTo>
                    <a:pt x="145" y="31"/>
                  </a:lnTo>
                  <a:lnTo>
                    <a:pt x="156" y="37"/>
                  </a:lnTo>
                  <a:lnTo>
                    <a:pt x="176" y="54"/>
                  </a:lnTo>
                  <a:lnTo>
                    <a:pt x="196" y="71"/>
                  </a:lnTo>
                  <a:lnTo>
                    <a:pt x="215" y="87"/>
                  </a:lnTo>
                  <a:lnTo>
                    <a:pt x="235" y="102"/>
                  </a:lnTo>
                  <a:lnTo>
                    <a:pt x="241" y="108"/>
                  </a:lnTo>
                  <a:lnTo>
                    <a:pt x="249" y="112"/>
                  </a:lnTo>
                  <a:lnTo>
                    <a:pt x="256" y="116"/>
                  </a:lnTo>
                  <a:lnTo>
                    <a:pt x="264" y="120"/>
                  </a:lnTo>
                  <a:lnTo>
                    <a:pt x="279" y="124"/>
                  </a:lnTo>
                  <a:lnTo>
                    <a:pt x="294" y="127"/>
                  </a:lnTo>
                  <a:lnTo>
                    <a:pt x="309" y="127"/>
                  </a:lnTo>
                  <a:lnTo>
                    <a:pt x="324" y="126"/>
                  </a:lnTo>
                  <a:lnTo>
                    <a:pt x="339" y="123"/>
                  </a:lnTo>
                  <a:lnTo>
                    <a:pt x="353" y="117"/>
                  </a:lnTo>
                  <a:lnTo>
                    <a:pt x="366" y="111"/>
                  </a:lnTo>
                  <a:lnTo>
                    <a:pt x="379" y="103"/>
                  </a:lnTo>
                  <a:lnTo>
                    <a:pt x="391" y="93"/>
                  </a:lnTo>
                  <a:lnTo>
                    <a:pt x="401" y="82"/>
                  </a:lnTo>
                  <a:lnTo>
                    <a:pt x="410" y="69"/>
                  </a:lnTo>
                  <a:lnTo>
                    <a:pt x="417" y="55"/>
                  </a:lnTo>
                  <a:lnTo>
                    <a:pt x="419" y="47"/>
                  </a:lnTo>
                  <a:lnTo>
                    <a:pt x="422" y="40"/>
                  </a:lnTo>
                  <a:lnTo>
                    <a:pt x="424" y="31"/>
                  </a:lnTo>
                  <a:lnTo>
                    <a:pt x="425" y="23"/>
                  </a:lnTo>
                  <a:lnTo>
                    <a:pt x="425" y="21"/>
                  </a:lnTo>
                  <a:lnTo>
                    <a:pt x="425" y="19"/>
                  </a:lnTo>
                  <a:lnTo>
                    <a:pt x="426" y="16"/>
                  </a:lnTo>
                  <a:lnTo>
                    <a:pt x="426" y="13"/>
                  </a:lnTo>
                  <a:lnTo>
                    <a:pt x="427" y="9"/>
                  </a:lnTo>
                  <a:lnTo>
                    <a:pt x="428" y="6"/>
                  </a:lnTo>
                  <a:lnTo>
                    <a:pt x="430" y="4"/>
                  </a:lnTo>
                  <a:lnTo>
                    <a:pt x="432" y="3"/>
                  </a:lnTo>
                  <a:lnTo>
                    <a:pt x="438" y="0"/>
                  </a:lnTo>
                  <a:lnTo>
                    <a:pt x="443" y="0"/>
                  </a:lnTo>
                  <a:lnTo>
                    <a:pt x="449" y="1"/>
                  </a:lnTo>
                  <a:lnTo>
                    <a:pt x="453" y="3"/>
                  </a:lnTo>
                  <a:lnTo>
                    <a:pt x="455" y="5"/>
                  </a:lnTo>
                  <a:lnTo>
                    <a:pt x="456" y="7"/>
                  </a:lnTo>
                  <a:lnTo>
                    <a:pt x="457" y="10"/>
                  </a:lnTo>
                  <a:lnTo>
                    <a:pt x="457" y="14"/>
                  </a:lnTo>
                  <a:lnTo>
                    <a:pt x="457" y="19"/>
                  </a:lnTo>
                  <a:lnTo>
                    <a:pt x="456" y="23"/>
                  </a:lnTo>
                  <a:lnTo>
                    <a:pt x="458" y="33"/>
                  </a:lnTo>
                  <a:lnTo>
                    <a:pt x="461" y="42"/>
                  </a:lnTo>
                  <a:lnTo>
                    <a:pt x="466" y="49"/>
                  </a:lnTo>
                  <a:lnTo>
                    <a:pt x="472" y="55"/>
                  </a:lnTo>
                  <a:lnTo>
                    <a:pt x="479" y="59"/>
                  </a:lnTo>
                  <a:lnTo>
                    <a:pt x="486" y="61"/>
                  </a:lnTo>
                  <a:lnTo>
                    <a:pt x="494" y="63"/>
                  </a:lnTo>
                  <a:lnTo>
                    <a:pt x="503" y="63"/>
                  </a:lnTo>
                  <a:lnTo>
                    <a:pt x="510" y="62"/>
                  </a:lnTo>
                  <a:lnTo>
                    <a:pt x="518" y="60"/>
                  </a:lnTo>
                  <a:lnTo>
                    <a:pt x="524" y="56"/>
                  </a:lnTo>
                  <a:lnTo>
                    <a:pt x="531" y="50"/>
                  </a:lnTo>
                  <a:lnTo>
                    <a:pt x="536" y="44"/>
                  </a:lnTo>
                  <a:lnTo>
                    <a:pt x="539" y="36"/>
                  </a:lnTo>
                  <a:lnTo>
                    <a:pt x="542" y="27"/>
                  </a:lnTo>
                  <a:lnTo>
                    <a:pt x="542" y="17"/>
                  </a:lnTo>
                  <a:lnTo>
                    <a:pt x="542" y="13"/>
                  </a:lnTo>
                  <a:lnTo>
                    <a:pt x="544" y="9"/>
                  </a:lnTo>
                  <a:lnTo>
                    <a:pt x="546" y="7"/>
                  </a:lnTo>
                  <a:lnTo>
                    <a:pt x="547" y="5"/>
                  </a:lnTo>
                  <a:lnTo>
                    <a:pt x="552" y="3"/>
                  </a:lnTo>
                  <a:lnTo>
                    <a:pt x="558" y="2"/>
                  </a:lnTo>
                  <a:lnTo>
                    <a:pt x="563" y="3"/>
                  </a:lnTo>
                  <a:lnTo>
                    <a:pt x="568" y="5"/>
                  </a:lnTo>
                  <a:lnTo>
                    <a:pt x="571" y="7"/>
                  </a:lnTo>
                  <a:lnTo>
                    <a:pt x="572" y="9"/>
                  </a:lnTo>
                  <a:lnTo>
                    <a:pt x="573" y="13"/>
                  </a:lnTo>
                  <a:lnTo>
                    <a:pt x="574" y="17"/>
                  </a:lnTo>
                  <a:lnTo>
                    <a:pt x="574" y="23"/>
                  </a:lnTo>
                  <a:lnTo>
                    <a:pt x="573" y="31"/>
                  </a:lnTo>
                  <a:lnTo>
                    <a:pt x="572" y="39"/>
                  </a:lnTo>
                  <a:lnTo>
                    <a:pt x="569" y="45"/>
                  </a:lnTo>
                  <a:lnTo>
                    <a:pt x="566" y="53"/>
                  </a:lnTo>
                  <a:lnTo>
                    <a:pt x="563" y="59"/>
                  </a:lnTo>
                  <a:lnTo>
                    <a:pt x="560" y="64"/>
                  </a:lnTo>
                  <a:lnTo>
                    <a:pt x="555" y="71"/>
                  </a:lnTo>
                  <a:lnTo>
                    <a:pt x="550" y="76"/>
                  </a:lnTo>
                  <a:lnTo>
                    <a:pt x="545" y="81"/>
                  </a:lnTo>
                  <a:lnTo>
                    <a:pt x="539" y="85"/>
                  </a:lnTo>
                  <a:lnTo>
                    <a:pt x="533" y="88"/>
                  </a:lnTo>
                  <a:lnTo>
                    <a:pt x="526" y="91"/>
                  </a:lnTo>
                  <a:lnTo>
                    <a:pt x="520" y="94"/>
                  </a:lnTo>
                  <a:lnTo>
                    <a:pt x="512" y="96"/>
                  </a:lnTo>
                  <a:lnTo>
                    <a:pt x="505" y="96"/>
                  </a:lnTo>
                  <a:close/>
                </a:path>
              </a:pathLst>
            </a:custGeom>
            <a:grpFill/>
            <a:ln>
              <a:noFill/>
            </a:ln>
          </p:spPr>
          <p:txBody>
            <a:bodyPr/>
            <a:lstStyle/>
            <a:p>
              <a:pPr>
                <a:defRPr/>
              </a:pPr>
              <a:endParaRPr lang="zh-CN" altLang="en-US" sz="1350">
                <a:solidFill>
                  <a:prstClr val="black"/>
                </a:solidFill>
              </a:endParaRPr>
            </a:p>
          </p:txBody>
        </p:sp>
        <p:sp>
          <p:nvSpPr>
            <p:cNvPr id="55" name="淘宝店chenying0907 39"/>
            <p:cNvSpPr>
              <a:spLocks/>
            </p:cNvSpPr>
            <p:nvPr/>
          </p:nvSpPr>
          <p:spPr bwMode="auto">
            <a:xfrm>
              <a:off x="8431213" y="257175"/>
              <a:ext cx="304800" cy="84138"/>
            </a:xfrm>
            <a:custGeom>
              <a:avLst/>
              <a:gdLst>
                <a:gd name="T0" fmla="*/ 478 w 574"/>
                <a:gd name="T1" fmla="*/ 66 h 160"/>
                <a:gd name="T2" fmla="*/ 450 w 574"/>
                <a:gd name="T3" fmla="*/ 83 h 160"/>
                <a:gd name="T4" fmla="*/ 423 w 574"/>
                <a:gd name="T5" fmla="*/ 55 h 160"/>
                <a:gd name="T6" fmla="*/ 384 w 574"/>
                <a:gd name="T7" fmla="*/ 21 h 160"/>
                <a:gd name="T8" fmla="*/ 336 w 574"/>
                <a:gd name="T9" fmla="*/ 3 h 160"/>
                <a:gd name="T10" fmla="*/ 281 w 574"/>
                <a:gd name="T11" fmla="*/ 2 h 160"/>
                <a:gd name="T12" fmla="*/ 239 w 574"/>
                <a:gd name="T13" fmla="*/ 16 h 160"/>
                <a:gd name="T14" fmla="*/ 167 w 574"/>
                <a:gd name="T15" fmla="*/ 72 h 160"/>
                <a:gd name="T16" fmla="*/ 105 w 574"/>
                <a:gd name="T17" fmla="*/ 112 h 160"/>
                <a:gd name="T18" fmla="*/ 60 w 574"/>
                <a:gd name="T19" fmla="*/ 112 h 160"/>
                <a:gd name="T20" fmla="*/ 36 w 574"/>
                <a:gd name="T21" fmla="*/ 94 h 160"/>
                <a:gd name="T22" fmla="*/ 32 w 574"/>
                <a:gd name="T23" fmla="*/ 70 h 160"/>
                <a:gd name="T24" fmla="*/ 38 w 574"/>
                <a:gd name="T25" fmla="*/ 53 h 160"/>
                <a:gd name="T26" fmla="*/ 51 w 574"/>
                <a:gd name="T27" fmla="*/ 48 h 160"/>
                <a:gd name="T28" fmla="*/ 65 w 574"/>
                <a:gd name="T29" fmla="*/ 53 h 160"/>
                <a:gd name="T30" fmla="*/ 74 w 574"/>
                <a:gd name="T31" fmla="*/ 65 h 160"/>
                <a:gd name="T32" fmla="*/ 77 w 574"/>
                <a:gd name="T33" fmla="*/ 78 h 160"/>
                <a:gd name="T34" fmla="*/ 95 w 574"/>
                <a:gd name="T35" fmla="*/ 82 h 160"/>
                <a:gd name="T36" fmla="*/ 104 w 574"/>
                <a:gd name="T37" fmla="*/ 71 h 160"/>
                <a:gd name="T38" fmla="*/ 100 w 574"/>
                <a:gd name="T39" fmla="*/ 47 h 160"/>
                <a:gd name="T40" fmla="*/ 79 w 574"/>
                <a:gd name="T41" fmla="*/ 26 h 160"/>
                <a:gd name="T42" fmla="*/ 51 w 574"/>
                <a:gd name="T43" fmla="*/ 16 h 160"/>
                <a:gd name="T44" fmla="*/ 24 w 574"/>
                <a:gd name="T45" fmla="*/ 25 h 160"/>
                <a:gd name="T46" fmla="*/ 2 w 574"/>
                <a:gd name="T47" fmla="*/ 55 h 160"/>
                <a:gd name="T48" fmla="*/ 2 w 574"/>
                <a:gd name="T49" fmla="*/ 91 h 160"/>
                <a:gd name="T50" fmla="*/ 20 w 574"/>
                <a:gd name="T51" fmla="*/ 121 h 160"/>
                <a:gd name="T52" fmla="*/ 51 w 574"/>
                <a:gd name="T53" fmla="*/ 141 h 160"/>
                <a:gd name="T54" fmla="*/ 99 w 574"/>
                <a:gd name="T55" fmla="*/ 147 h 160"/>
                <a:gd name="T56" fmla="*/ 145 w 574"/>
                <a:gd name="T57" fmla="*/ 128 h 160"/>
                <a:gd name="T58" fmla="*/ 215 w 574"/>
                <a:gd name="T59" fmla="*/ 71 h 160"/>
                <a:gd name="T60" fmla="*/ 256 w 574"/>
                <a:gd name="T61" fmla="*/ 43 h 160"/>
                <a:gd name="T62" fmla="*/ 309 w 574"/>
                <a:gd name="T63" fmla="*/ 31 h 160"/>
                <a:gd name="T64" fmla="*/ 366 w 574"/>
                <a:gd name="T65" fmla="*/ 47 h 160"/>
                <a:gd name="T66" fmla="*/ 410 w 574"/>
                <a:gd name="T67" fmla="*/ 90 h 160"/>
                <a:gd name="T68" fmla="*/ 424 w 574"/>
                <a:gd name="T69" fmla="*/ 127 h 160"/>
                <a:gd name="T70" fmla="*/ 426 w 574"/>
                <a:gd name="T71" fmla="*/ 142 h 160"/>
                <a:gd name="T72" fmla="*/ 430 w 574"/>
                <a:gd name="T73" fmla="*/ 154 h 160"/>
                <a:gd name="T74" fmla="*/ 449 w 574"/>
                <a:gd name="T75" fmla="*/ 159 h 160"/>
                <a:gd name="T76" fmla="*/ 457 w 574"/>
                <a:gd name="T77" fmla="*/ 148 h 160"/>
                <a:gd name="T78" fmla="*/ 458 w 574"/>
                <a:gd name="T79" fmla="*/ 125 h 160"/>
                <a:gd name="T80" fmla="*/ 479 w 574"/>
                <a:gd name="T81" fmla="*/ 99 h 160"/>
                <a:gd name="T82" fmla="*/ 510 w 574"/>
                <a:gd name="T83" fmla="*/ 96 h 160"/>
                <a:gd name="T84" fmla="*/ 536 w 574"/>
                <a:gd name="T85" fmla="*/ 114 h 160"/>
                <a:gd name="T86" fmla="*/ 542 w 574"/>
                <a:gd name="T87" fmla="*/ 146 h 160"/>
                <a:gd name="T88" fmla="*/ 552 w 574"/>
                <a:gd name="T89" fmla="*/ 156 h 160"/>
                <a:gd name="T90" fmla="*/ 571 w 574"/>
                <a:gd name="T91" fmla="*/ 151 h 160"/>
                <a:gd name="T92" fmla="*/ 574 w 574"/>
                <a:gd name="T93" fmla="*/ 135 h 160"/>
                <a:gd name="T94" fmla="*/ 566 w 574"/>
                <a:gd name="T95" fmla="*/ 107 h 160"/>
                <a:gd name="T96" fmla="*/ 550 w 574"/>
                <a:gd name="T97" fmla="*/ 83 h 160"/>
                <a:gd name="T98" fmla="*/ 526 w 574"/>
                <a:gd name="T99" fmla="*/ 67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574" h="160">
                  <a:moveTo>
                    <a:pt x="505" y="63"/>
                  </a:moveTo>
                  <a:lnTo>
                    <a:pt x="495" y="63"/>
                  </a:lnTo>
                  <a:lnTo>
                    <a:pt x="486" y="64"/>
                  </a:lnTo>
                  <a:lnTo>
                    <a:pt x="478" y="66"/>
                  </a:lnTo>
                  <a:lnTo>
                    <a:pt x="470" y="69"/>
                  </a:lnTo>
                  <a:lnTo>
                    <a:pt x="463" y="72"/>
                  </a:lnTo>
                  <a:lnTo>
                    <a:pt x="456" y="78"/>
                  </a:lnTo>
                  <a:lnTo>
                    <a:pt x="450" y="83"/>
                  </a:lnTo>
                  <a:lnTo>
                    <a:pt x="443" y="88"/>
                  </a:lnTo>
                  <a:lnTo>
                    <a:pt x="438" y="77"/>
                  </a:lnTo>
                  <a:lnTo>
                    <a:pt x="431" y="66"/>
                  </a:lnTo>
                  <a:lnTo>
                    <a:pt x="423" y="55"/>
                  </a:lnTo>
                  <a:lnTo>
                    <a:pt x="414" y="45"/>
                  </a:lnTo>
                  <a:lnTo>
                    <a:pt x="405" y="37"/>
                  </a:lnTo>
                  <a:lnTo>
                    <a:pt x="395" y="28"/>
                  </a:lnTo>
                  <a:lnTo>
                    <a:pt x="384" y="21"/>
                  </a:lnTo>
                  <a:lnTo>
                    <a:pt x="373" y="15"/>
                  </a:lnTo>
                  <a:lnTo>
                    <a:pt x="361" y="10"/>
                  </a:lnTo>
                  <a:lnTo>
                    <a:pt x="349" y="6"/>
                  </a:lnTo>
                  <a:lnTo>
                    <a:pt x="336" y="3"/>
                  </a:lnTo>
                  <a:lnTo>
                    <a:pt x="323" y="1"/>
                  </a:lnTo>
                  <a:lnTo>
                    <a:pt x="309" y="0"/>
                  </a:lnTo>
                  <a:lnTo>
                    <a:pt x="295" y="1"/>
                  </a:lnTo>
                  <a:lnTo>
                    <a:pt x="281" y="2"/>
                  </a:lnTo>
                  <a:lnTo>
                    <a:pt x="267" y="5"/>
                  </a:lnTo>
                  <a:lnTo>
                    <a:pt x="257" y="7"/>
                  </a:lnTo>
                  <a:lnTo>
                    <a:pt x="249" y="12"/>
                  </a:lnTo>
                  <a:lnTo>
                    <a:pt x="239" y="16"/>
                  </a:lnTo>
                  <a:lnTo>
                    <a:pt x="230" y="20"/>
                  </a:lnTo>
                  <a:lnTo>
                    <a:pt x="214" y="32"/>
                  </a:lnTo>
                  <a:lnTo>
                    <a:pt x="198" y="44"/>
                  </a:lnTo>
                  <a:lnTo>
                    <a:pt x="167" y="72"/>
                  </a:lnTo>
                  <a:lnTo>
                    <a:pt x="135" y="97"/>
                  </a:lnTo>
                  <a:lnTo>
                    <a:pt x="126" y="104"/>
                  </a:lnTo>
                  <a:lnTo>
                    <a:pt x="116" y="108"/>
                  </a:lnTo>
                  <a:lnTo>
                    <a:pt x="105" y="112"/>
                  </a:lnTo>
                  <a:lnTo>
                    <a:pt x="93" y="114"/>
                  </a:lnTo>
                  <a:lnTo>
                    <a:pt x="82" y="115"/>
                  </a:lnTo>
                  <a:lnTo>
                    <a:pt x="71" y="114"/>
                  </a:lnTo>
                  <a:lnTo>
                    <a:pt x="60" y="112"/>
                  </a:lnTo>
                  <a:lnTo>
                    <a:pt x="49" y="107"/>
                  </a:lnTo>
                  <a:lnTo>
                    <a:pt x="44" y="104"/>
                  </a:lnTo>
                  <a:lnTo>
                    <a:pt x="39" y="99"/>
                  </a:lnTo>
                  <a:lnTo>
                    <a:pt x="36" y="94"/>
                  </a:lnTo>
                  <a:lnTo>
                    <a:pt x="34" y="88"/>
                  </a:lnTo>
                  <a:lnTo>
                    <a:pt x="32" y="82"/>
                  </a:lnTo>
                  <a:lnTo>
                    <a:pt x="31" y="75"/>
                  </a:lnTo>
                  <a:lnTo>
                    <a:pt x="32" y="70"/>
                  </a:lnTo>
                  <a:lnTo>
                    <a:pt x="32" y="64"/>
                  </a:lnTo>
                  <a:lnTo>
                    <a:pt x="34" y="59"/>
                  </a:lnTo>
                  <a:lnTo>
                    <a:pt x="35" y="56"/>
                  </a:lnTo>
                  <a:lnTo>
                    <a:pt x="38" y="53"/>
                  </a:lnTo>
                  <a:lnTo>
                    <a:pt x="40" y="51"/>
                  </a:lnTo>
                  <a:lnTo>
                    <a:pt x="44" y="50"/>
                  </a:lnTo>
                  <a:lnTo>
                    <a:pt x="48" y="48"/>
                  </a:lnTo>
                  <a:lnTo>
                    <a:pt x="51" y="48"/>
                  </a:lnTo>
                  <a:lnTo>
                    <a:pt x="55" y="48"/>
                  </a:lnTo>
                  <a:lnTo>
                    <a:pt x="59" y="50"/>
                  </a:lnTo>
                  <a:lnTo>
                    <a:pt x="62" y="51"/>
                  </a:lnTo>
                  <a:lnTo>
                    <a:pt x="65" y="53"/>
                  </a:lnTo>
                  <a:lnTo>
                    <a:pt x="68" y="55"/>
                  </a:lnTo>
                  <a:lnTo>
                    <a:pt x="71" y="57"/>
                  </a:lnTo>
                  <a:lnTo>
                    <a:pt x="73" y="60"/>
                  </a:lnTo>
                  <a:lnTo>
                    <a:pt x="74" y="65"/>
                  </a:lnTo>
                  <a:lnTo>
                    <a:pt x="74" y="68"/>
                  </a:lnTo>
                  <a:lnTo>
                    <a:pt x="74" y="71"/>
                  </a:lnTo>
                  <a:lnTo>
                    <a:pt x="75" y="74"/>
                  </a:lnTo>
                  <a:lnTo>
                    <a:pt x="77" y="78"/>
                  </a:lnTo>
                  <a:lnTo>
                    <a:pt x="79" y="80"/>
                  </a:lnTo>
                  <a:lnTo>
                    <a:pt x="83" y="82"/>
                  </a:lnTo>
                  <a:lnTo>
                    <a:pt x="89" y="83"/>
                  </a:lnTo>
                  <a:lnTo>
                    <a:pt x="95" y="82"/>
                  </a:lnTo>
                  <a:lnTo>
                    <a:pt x="100" y="80"/>
                  </a:lnTo>
                  <a:lnTo>
                    <a:pt x="102" y="78"/>
                  </a:lnTo>
                  <a:lnTo>
                    <a:pt x="104" y="74"/>
                  </a:lnTo>
                  <a:lnTo>
                    <a:pt x="104" y="71"/>
                  </a:lnTo>
                  <a:lnTo>
                    <a:pt x="105" y="68"/>
                  </a:lnTo>
                  <a:lnTo>
                    <a:pt x="104" y="60"/>
                  </a:lnTo>
                  <a:lnTo>
                    <a:pt x="102" y="54"/>
                  </a:lnTo>
                  <a:lnTo>
                    <a:pt x="100" y="47"/>
                  </a:lnTo>
                  <a:lnTo>
                    <a:pt x="95" y="41"/>
                  </a:lnTo>
                  <a:lnTo>
                    <a:pt x="91" y="36"/>
                  </a:lnTo>
                  <a:lnTo>
                    <a:pt x="86" y="30"/>
                  </a:lnTo>
                  <a:lnTo>
                    <a:pt x="79" y="26"/>
                  </a:lnTo>
                  <a:lnTo>
                    <a:pt x="73" y="21"/>
                  </a:lnTo>
                  <a:lnTo>
                    <a:pt x="66" y="19"/>
                  </a:lnTo>
                  <a:lnTo>
                    <a:pt x="59" y="17"/>
                  </a:lnTo>
                  <a:lnTo>
                    <a:pt x="51" y="16"/>
                  </a:lnTo>
                  <a:lnTo>
                    <a:pt x="45" y="16"/>
                  </a:lnTo>
                  <a:lnTo>
                    <a:pt x="37" y="18"/>
                  </a:lnTo>
                  <a:lnTo>
                    <a:pt x="31" y="20"/>
                  </a:lnTo>
                  <a:lnTo>
                    <a:pt x="24" y="25"/>
                  </a:lnTo>
                  <a:lnTo>
                    <a:pt x="18" y="30"/>
                  </a:lnTo>
                  <a:lnTo>
                    <a:pt x="11" y="38"/>
                  </a:lnTo>
                  <a:lnTo>
                    <a:pt x="6" y="46"/>
                  </a:lnTo>
                  <a:lnTo>
                    <a:pt x="2" y="55"/>
                  </a:lnTo>
                  <a:lnTo>
                    <a:pt x="0" y="64"/>
                  </a:lnTo>
                  <a:lnTo>
                    <a:pt x="0" y="72"/>
                  </a:lnTo>
                  <a:lnTo>
                    <a:pt x="0" y="82"/>
                  </a:lnTo>
                  <a:lnTo>
                    <a:pt x="2" y="91"/>
                  </a:lnTo>
                  <a:lnTo>
                    <a:pt x="5" y="98"/>
                  </a:lnTo>
                  <a:lnTo>
                    <a:pt x="9" y="107"/>
                  </a:lnTo>
                  <a:lnTo>
                    <a:pt x="14" y="114"/>
                  </a:lnTo>
                  <a:lnTo>
                    <a:pt x="20" y="121"/>
                  </a:lnTo>
                  <a:lnTo>
                    <a:pt x="26" y="127"/>
                  </a:lnTo>
                  <a:lnTo>
                    <a:pt x="34" y="133"/>
                  </a:lnTo>
                  <a:lnTo>
                    <a:pt x="42" y="138"/>
                  </a:lnTo>
                  <a:lnTo>
                    <a:pt x="51" y="141"/>
                  </a:lnTo>
                  <a:lnTo>
                    <a:pt x="61" y="145"/>
                  </a:lnTo>
                  <a:lnTo>
                    <a:pt x="74" y="147"/>
                  </a:lnTo>
                  <a:lnTo>
                    <a:pt x="87" y="148"/>
                  </a:lnTo>
                  <a:lnTo>
                    <a:pt x="99" y="147"/>
                  </a:lnTo>
                  <a:lnTo>
                    <a:pt x="110" y="144"/>
                  </a:lnTo>
                  <a:lnTo>
                    <a:pt x="122" y="139"/>
                  </a:lnTo>
                  <a:lnTo>
                    <a:pt x="133" y="134"/>
                  </a:lnTo>
                  <a:lnTo>
                    <a:pt x="145" y="128"/>
                  </a:lnTo>
                  <a:lnTo>
                    <a:pt x="156" y="121"/>
                  </a:lnTo>
                  <a:lnTo>
                    <a:pt x="176" y="105"/>
                  </a:lnTo>
                  <a:lnTo>
                    <a:pt x="196" y="87"/>
                  </a:lnTo>
                  <a:lnTo>
                    <a:pt x="215" y="71"/>
                  </a:lnTo>
                  <a:lnTo>
                    <a:pt x="235" y="56"/>
                  </a:lnTo>
                  <a:lnTo>
                    <a:pt x="241" y="51"/>
                  </a:lnTo>
                  <a:lnTo>
                    <a:pt x="249" y="46"/>
                  </a:lnTo>
                  <a:lnTo>
                    <a:pt x="256" y="43"/>
                  </a:lnTo>
                  <a:lnTo>
                    <a:pt x="264" y="40"/>
                  </a:lnTo>
                  <a:lnTo>
                    <a:pt x="279" y="34"/>
                  </a:lnTo>
                  <a:lnTo>
                    <a:pt x="294" y="32"/>
                  </a:lnTo>
                  <a:lnTo>
                    <a:pt x="309" y="31"/>
                  </a:lnTo>
                  <a:lnTo>
                    <a:pt x="324" y="32"/>
                  </a:lnTo>
                  <a:lnTo>
                    <a:pt x="339" y="36"/>
                  </a:lnTo>
                  <a:lnTo>
                    <a:pt x="353" y="41"/>
                  </a:lnTo>
                  <a:lnTo>
                    <a:pt x="366" y="47"/>
                  </a:lnTo>
                  <a:lnTo>
                    <a:pt x="379" y="56"/>
                  </a:lnTo>
                  <a:lnTo>
                    <a:pt x="391" y="66"/>
                  </a:lnTo>
                  <a:lnTo>
                    <a:pt x="401" y="77"/>
                  </a:lnTo>
                  <a:lnTo>
                    <a:pt x="410" y="90"/>
                  </a:lnTo>
                  <a:lnTo>
                    <a:pt x="417" y="104"/>
                  </a:lnTo>
                  <a:lnTo>
                    <a:pt x="419" y="111"/>
                  </a:lnTo>
                  <a:lnTo>
                    <a:pt x="422" y="119"/>
                  </a:lnTo>
                  <a:lnTo>
                    <a:pt x="424" y="127"/>
                  </a:lnTo>
                  <a:lnTo>
                    <a:pt x="425" y="135"/>
                  </a:lnTo>
                  <a:lnTo>
                    <a:pt x="425" y="137"/>
                  </a:lnTo>
                  <a:lnTo>
                    <a:pt x="425" y="139"/>
                  </a:lnTo>
                  <a:lnTo>
                    <a:pt x="426" y="142"/>
                  </a:lnTo>
                  <a:lnTo>
                    <a:pt x="426" y="146"/>
                  </a:lnTo>
                  <a:lnTo>
                    <a:pt x="427" y="149"/>
                  </a:lnTo>
                  <a:lnTo>
                    <a:pt x="428" y="152"/>
                  </a:lnTo>
                  <a:lnTo>
                    <a:pt x="430" y="154"/>
                  </a:lnTo>
                  <a:lnTo>
                    <a:pt x="432" y="156"/>
                  </a:lnTo>
                  <a:lnTo>
                    <a:pt x="438" y="159"/>
                  </a:lnTo>
                  <a:lnTo>
                    <a:pt x="443" y="160"/>
                  </a:lnTo>
                  <a:lnTo>
                    <a:pt x="449" y="159"/>
                  </a:lnTo>
                  <a:lnTo>
                    <a:pt x="453" y="155"/>
                  </a:lnTo>
                  <a:lnTo>
                    <a:pt x="455" y="153"/>
                  </a:lnTo>
                  <a:lnTo>
                    <a:pt x="456" y="151"/>
                  </a:lnTo>
                  <a:lnTo>
                    <a:pt x="457" y="148"/>
                  </a:lnTo>
                  <a:lnTo>
                    <a:pt x="457" y="145"/>
                  </a:lnTo>
                  <a:lnTo>
                    <a:pt x="457" y="139"/>
                  </a:lnTo>
                  <a:lnTo>
                    <a:pt x="456" y="135"/>
                  </a:lnTo>
                  <a:lnTo>
                    <a:pt x="458" y="125"/>
                  </a:lnTo>
                  <a:lnTo>
                    <a:pt x="461" y="117"/>
                  </a:lnTo>
                  <a:lnTo>
                    <a:pt x="466" y="110"/>
                  </a:lnTo>
                  <a:lnTo>
                    <a:pt x="472" y="104"/>
                  </a:lnTo>
                  <a:lnTo>
                    <a:pt x="479" y="99"/>
                  </a:lnTo>
                  <a:lnTo>
                    <a:pt x="486" y="97"/>
                  </a:lnTo>
                  <a:lnTo>
                    <a:pt x="494" y="95"/>
                  </a:lnTo>
                  <a:lnTo>
                    <a:pt x="503" y="95"/>
                  </a:lnTo>
                  <a:lnTo>
                    <a:pt x="510" y="96"/>
                  </a:lnTo>
                  <a:lnTo>
                    <a:pt x="518" y="99"/>
                  </a:lnTo>
                  <a:lnTo>
                    <a:pt x="524" y="102"/>
                  </a:lnTo>
                  <a:lnTo>
                    <a:pt x="531" y="108"/>
                  </a:lnTo>
                  <a:lnTo>
                    <a:pt x="536" y="114"/>
                  </a:lnTo>
                  <a:lnTo>
                    <a:pt x="539" y="122"/>
                  </a:lnTo>
                  <a:lnTo>
                    <a:pt x="542" y="132"/>
                  </a:lnTo>
                  <a:lnTo>
                    <a:pt x="542" y="142"/>
                  </a:lnTo>
                  <a:lnTo>
                    <a:pt x="542" y="146"/>
                  </a:lnTo>
                  <a:lnTo>
                    <a:pt x="544" y="149"/>
                  </a:lnTo>
                  <a:lnTo>
                    <a:pt x="546" y="151"/>
                  </a:lnTo>
                  <a:lnTo>
                    <a:pt x="547" y="153"/>
                  </a:lnTo>
                  <a:lnTo>
                    <a:pt x="552" y="156"/>
                  </a:lnTo>
                  <a:lnTo>
                    <a:pt x="558" y="156"/>
                  </a:lnTo>
                  <a:lnTo>
                    <a:pt x="563" y="156"/>
                  </a:lnTo>
                  <a:lnTo>
                    <a:pt x="568" y="153"/>
                  </a:lnTo>
                  <a:lnTo>
                    <a:pt x="571" y="151"/>
                  </a:lnTo>
                  <a:lnTo>
                    <a:pt x="572" y="149"/>
                  </a:lnTo>
                  <a:lnTo>
                    <a:pt x="573" y="146"/>
                  </a:lnTo>
                  <a:lnTo>
                    <a:pt x="574" y="142"/>
                  </a:lnTo>
                  <a:lnTo>
                    <a:pt x="574" y="135"/>
                  </a:lnTo>
                  <a:lnTo>
                    <a:pt x="573" y="127"/>
                  </a:lnTo>
                  <a:lnTo>
                    <a:pt x="572" y="120"/>
                  </a:lnTo>
                  <a:lnTo>
                    <a:pt x="569" y="113"/>
                  </a:lnTo>
                  <a:lnTo>
                    <a:pt x="566" y="107"/>
                  </a:lnTo>
                  <a:lnTo>
                    <a:pt x="563" y="100"/>
                  </a:lnTo>
                  <a:lnTo>
                    <a:pt x="560" y="94"/>
                  </a:lnTo>
                  <a:lnTo>
                    <a:pt x="555" y="87"/>
                  </a:lnTo>
                  <a:lnTo>
                    <a:pt x="550" y="83"/>
                  </a:lnTo>
                  <a:lnTo>
                    <a:pt x="545" y="78"/>
                  </a:lnTo>
                  <a:lnTo>
                    <a:pt x="539" y="73"/>
                  </a:lnTo>
                  <a:lnTo>
                    <a:pt x="533" y="70"/>
                  </a:lnTo>
                  <a:lnTo>
                    <a:pt x="526" y="67"/>
                  </a:lnTo>
                  <a:lnTo>
                    <a:pt x="520" y="65"/>
                  </a:lnTo>
                  <a:lnTo>
                    <a:pt x="512" y="64"/>
                  </a:lnTo>
                  <a:lnTo>
                    <a:pt x="505" y="63"/>
                  </a:lnTo>
                  <a:close/>
                </a:path>
              </a:pathLst>
            </a:custGeom>
            <a:grpFill/>
            <a:ln>
              <a:noFill/>
            </a:ln>
          </p:spPr>
          <p:txBody>
            <a:bodyPr/>
            <a:lstStyle/>
            <a:p>
              <a:pPr>
                <a:defRPr/>
              </a:pPr>
              <a:endParaRPr lang="zh-CN" altLang="en-US" sz="1350">
                <a:solidFill>
                  <a:prstClr val="black"/>
                </a:solidFill>
              </a:endParaRPr>
            </a:p>
          </p:txBody>
        </p:sp>
        <p:sp>
          <p:nvSpPr>
            <p:cNvPr id="56" name="淘宝店chenying0907 40"/>
            <p:cNvSpPr>
              <a:spLocks noEditPoints="1"/>
            </p:cNvSpPr>
            <p:nvPr/>
          </p:nvSpPr>
          <p:spPr bwMode="auto">
            <a:xfrm>
              <a:off x="8558213" y="307975"/>
              <a:ext cx="73025" cy="73025"/>
            </a:xfrm>
            <a:custGeom>
              <a:avLst/>
              <a:gdLst>
                <a:gd name="T0" fmla="*/ 138 w 138"/>
                <a:gd name="T1" fmla="*/ 75 h 138"/>
                <a:gd name="T2" fmla="*/ 135 w 138"/>
                <a:gd name="T3" fmla="*/ 90 h 138"/>
                <a:gd name="T4" fmla="*/ 130 w 138"/>
                <a:gd name="T5" fmla="*/ 101 h 138"/>
                <a:gd name="T6" fmla="*/ 123 w 138"/>
                <a:gd name="T7" fmla="*/ 113 h 138"/>
                <a:gd name="T8" fmla="*/ 113 w 138"/>
                <a:gd name="T9" fmla="*/ 122 h 138"/>
                <a:gd name="T10" fmla="*/ 103 w 138"/>
                <a:gd name="T11" fmla="*/ 129 h 138"/>
                <a:gd name="T12" fmla="*/ 90 w 138"/>
                <a:gd name="T13" fmla="*/ 135 h 138"/>
                <a:gd name="T14" fmla="*/ 77 w 138"/>
                <a:gd name="T15" fmla="*/ 138 h 138"/>
                <a:gd name="T16" fmla="*/ 63 w 138"/>
                <a:gd name="T17" fmla="*/ 138 h 138"/>
                <a:gd name="T18" fmla="*/ 49 w 138"/>
                <a:gd name="T19" fmla="*/ 135 h 138"/>
                <a:gd name="T20" fmla="*/ 37 w 138"/>
                <a:gd name="T21" fmla="*/ 129 h 138"/>
                <a:gd name="T22" fmla="*/ 26 w 138"/>
                <a:gd name="T23" fmla="*/ 122 h 138"/>
                <a:gd name="T24" fmla="*/ 16 w 138"/>
                <a:gd name="T25" fmla="*/ 113 h 138"/>
                <a:gd name="T26" fmla="*/ 9 w 138"/>
                <a:gd name="T27" fmla="*/ 101 h 138"/>
                <a:gd name="T28" fmla="*/ 3 w 138"/>
                <a:gd name="T29" fmla="*/ 90 h 138"/>
                <a:gd name="T30" fmla="*/ 1 w 138"/>
                <a:gd name="T31" fmla="*/ 75 h 138"/>
                <a:gd name="T32" fmla="*/ 1 w 138"/>
                <a:gd name="T33" fmla="*/ 61 h 138"/>
                <a:gd name="T34" fmla="*/ 3 w 138"/>
                <a:gd name="T35" fmla="*/ 49 h 138"/>
                <a:gd name="T36" fmla="*/ 9 w 138"/>
                <a:gd name="T37" fmla="*/ 36 h 138"/>
                <a:gd name="T38" fmla="*/ 16 w 138"/>
                <a:gd name="T39" fmla="*/ 25 h 138"/>
                <a:gd name="T40" fmla="*/ 26 w 138"/>
                <a:gd name="T41" fmla="*/ 15 h 138"/>
                <a:gd name="T42" fmla="*/ 37 w 138"/>
                <a:gd name="T43" fmla="*/ 9 h 138"/>
                <a:gd name="T44" fmla="*/ 49 w 138"/>
                <a:gd name="T45" fmla="*/ 3 h 138"/>
                <a:gd name="T46" fmla="*/ 63 w 138"/>
                <a:gd name="T47" fmla="*/ 0 h 138"/>
                <a:gd name="T48" fmla="*/ 77 w 138"/>
                <a:gd name="T49" fmla="*/ 0 h 138"/>
                <a:gd name="T50" fmla="*/ 90 w 138"/>
                <a:gd name="T51" fmla="*/ 3 h 138"/>
                <a:gd name="T52" fmla="*/ 103 w 138"/>
                <a:gd name="T53" fmla="*/ 9 h 138"/>
                <a:gd name="T54" fmla="*/ 113 w 138"/>
                <a:gd name="T55" fmla="*/ 15 h 138"/>
                <a:gd name="T56" fmla="*/ 123 w 138"/>
                <a:gd name="T57" fmla="*/ 25 h 138"/>
                <a:gd name="T58" fmla="*/ 130 w 138"/>
                <a:gd name="T59" fmla="*/ 36 h 138"/>
                <a:gd name="T60" fmla="*/ 135 w 138"/>
                <a:gd name="T61" fmla="*/ 49 h 138"/>
                <a:gd name="T62" fmla="*/ 138 w 138"/>
                <a:gd name="T63" fmla="*/ 61 h 138"/>
                <a:gd name="T64" fmla="*/ 108 w 138"/>
                <a:gd name="T65" fmla="*/ 69 h 138"/>
                <a:gd name="T66" fmla="*/ 107 w 138"/>
                <a:gd name="T67" fmla="*/ 61 h 138"/>
                <a:gd name="T68" fmla="*/ 102 w 138"/>
                <a:gd name="T69" fmla="*/ 47 h 138"/>
                <a:gd name="T70" fmla="*/ 91 w 138"/>
                <a:gd name="T71" fmla="*/ 38 h 138"/>
                <a:gd name="T72" fmla="*/ 77 w 138"/>
                <a:gd name="T73" fmla="*/ 31 h 138"/>
                <a:gd name="T74" fmla="*/ 62 w 138"/>
                <a:gd name="T75" fmla="*/ 31 h 138"/>
                <a:gd name="T76" fmla="*/ 48 w 138"/>
                <a:gd name="T77" fmla="*/ 38 h 138"/>
                <a:gd name="T78" fmla="*/ 38 w 138"/>
                <a:gd name="T79" fmla="*/ 47 h 138"/>
                <a:gd name="T80" fmla="*/ 32 w 138"/>
                <a:gd name="T81" fmla="*/ 61 h 138"/>
                <a:gd name="T82" fmla="*/ 32 w 138"/>
                <a:gd name="T83" fmla="*/ 77 h 138"/>
                <a:gd name="T84" fmla="*/ 38 w 138"/>
                <a:gd name="T85" fmla="*/ 91 h 138"/>
                <a:gd name="T86" fmla="*/ 48 w 138"/>
                <a:gd name="T87" fmla="*/ 100 h 138"/>
                <a:gd name="T88" fmla="*/ 62 w 138"/>
                <a:gd name="T89" fmla="*/ 106 h 138"/>
                <a:gd name="T90" fmla="*/ 77 w 138"/>
                <a:gd name="T91" fmla="*/ 106 h 138"/>
                <a:gd name="T92" fmla="*/ 91 w 138"/>
                <a:gd name="T93" fmla="*/ 100 h 138"/>
                <a:gd name="T94" fmla="*/ 102 w 138"/>
                <a:gd name="T95" fmla="*/ 91 h 138"/>
                <a:gd name="T96" fmla="*/ 107 w 138"/>
                <a:gd name="T97" fmla="*/ 77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38" h="138">
                  <a:moveTo>
                    <a:pt x="138" y="69"/>
                  </a:moveTo>
                  <a:lnTo>
                    <a:pt x="138" y="75"/>
                  </a:lnTo>
                  <a:lnTo>
                    <a:pt x="137" y="83"/>
                  </a:lnTo>
                  <a:lnTo>
                    <a:pt x="135" y="90"/>
                  </a:lnTo>
                  <a:lnTo>
                    <a:pt x="133" y="96"/>
                  </a:lnTo>
                  <a:lnTo>
                    <a:pt x="130" y="101"/>
                  </a:lnTo>
                  <a:lnTo>
                    <a:pt x="126" y="108"/>
                  </a:lnTo>
                  <a:lnTo>
                    <a:pt x="123" y="113"/>
                  </a:lnTo>
                  <a:lnTo>
                    <a:pt x="118" y="118"/>
                  </a:lnTo>
                  <a:lnTo>
                    <a:pt x="113" y="122"/>
                  </a:lnTo>
                  <a:lnTo>
                    <a:pt x="108" y="126"/>
                  </a:lnTo>
                  <a:lnTo>
                    <a:pt x="103" y="129"/>
                  </a:lnTo>
                  <a:lnTo>
                    <a:pt x="96" y="133"/>
                  </a:lnTo>
                  <a:lnTo>
                    <a:pt x="90" y="135"/>
                  </a:lnTo>
                  <a:lnTo>
                    <a:pt x="83" y="137"/>
                  </a:lnTo>
                  <a:lnTo>
                    <a:pt x="77" y="138"/>
                  </a:lnTo>
                  <a:lnTo>
                    <a:pt x="69" y="138"/>
                  </a:lnTo>
                  <a:lnTo>
                    <a:pt x="63" y="138"/>
                  </a:lnTo>
                  <a:lnTo>
                    <a:pt x="55" y="137"/>
                  </a:lnTo>
                  <a:lnTo>
                    <a:pt x="49" y="135"/>
                  </a:lnTo>
                  <a:lnTo>
                    <a:pt x="42" y="133"/>
                  </a:lnTo>
                  <a:lnTo>
                    <a:pt x="37" y="129"/>
                  </a:lnTo>
                  <a:lnTo>
                    <a:pt x="30" y="126"/>
                  </a:lnTo>
                  <a:lnTo>
                    <a:pt x="26" y="122"/>
                  </a:lnTo>
                  <a:lnTo>
                    <a:pt x="21" y="118"/>
                  </a:lnTo>
                  <a:lnTo>
                    <a:pt x="16" y="113"/>
                  </a:lnTo>
                  <a:lnTo>
                    <a:pt x="12" y="108"/>
                  </a:lnTo>
                  <a:lnTo>
                    <a:pt x="9" y="101"/>
                  </a:lnTo>
                  <a:lnTo>
                    <a:pt x="5" y="96"/>
                  </a:lnTo>
                  <a:lnTo>
                    <a:pt x="3" y="90"/>
                  </a:lnTo>
                  <a:lnTo>
                    <a:pt x="2" y="83"/>
                  </a:lnTo>
                  <a:lnTo>
                    <a:pt x="1" y="75"/>
                  </a:lnTo>
                  <a:lnTo>
                    <a:pt x="0" y="69"/>
                  </a:lnTo>
                  <a:lnTo>
                    <a:pt x="1" y="61"/>
                  </a:lnTo>
                  <a:lnTo>
                    <a:pt x="2" y="55"/>
                  </a:lnTo>
                  <a:lnTo>
                    <a:pt x="3" y="49"/>
                  </a:lnTo>
                  <a:lnTo>
                    <a:pt x="5" y="42"/>
                  </a:lnTo>
                  <a:lnTo>
                    <a:pt x="9" y="36"/>
                  </a:lnTo>
                  <a:lnTo>
                    <a:pt x="12" y="30"/>
                  </a:lnTo>
                  <a:lnTo>
                    <a:pt x="16" y="25"/>
                  </a:lnTo>
                  <a:lnTo>
                    <a:pt x="21" y="20"/>
                  </a:lnTo>
                  <a:lnTo>
                    <a:pt x="26" y="15"/>
                  </a:lnTo>
                  <a:lnTo>
                    <a:pt x="30" y="12"/>
                  </a:lnTo>
                  <a:lnTo>
                    <a:pt x="37" y="9"/>
                  </a:lnTo>
                  <a:lnTo>
                    <a:pt x="42" y="5"/>
                  </a:lnTo>
                  <a:lnTo>
                    <a:pt x="49" y="3"/>
                  </a:lnTo>
                  <a:lnTo>
                    <a:pt x="55" y="1"/>
                  </a:lnTo>
                  <a:lnTo>
                    <a:pt x="63" y="0"/>
                  </a:lnTo>
                  <a:lnTo>
                    <a:pt x="69" y="0"/>
                  </a:lnTo>
                  <a:lnTo>
                    <a:pt x="77" y="0"/>
                  </a:lnTo>
                  <a:lnTo>
                    <a:pt x="83" y="1"/>
                  </a:lnTo>
                  <a:lnTo>
                    <a:pt x="90" y="3"/>
                  </a:lnTo>
                  <a:lnTo>
                    <a:pt x="96" y="5"/>
                  </a:lnTo>
                  <a:lnTo>
                    <a:pt x="103" y="9"/>
                  </a:lnTo>
                  <a:lnTo>
                    <a:pt x="108" y="12"/>
                  </a:lnTo>
                  <a:lnTo>
                    <a:pt x="113" y="15"/>
                  </a:lnTo>
                  <a:lnTo>
                    <a:pt x="118" y="20"/>
                  </a:lnTo>
                  <a:lnTo>
                    <a:pt x="123" y="25"/>
                  </a:lnTo>
                  <a:lnTo>
                    <a:pt x="126" y="30"/>
                  </a:lnTo>
                  <a:lnTo>
                    <a:pt x="130" y="36"/>
                  </a:lnTo>
                  <a:lnTo>
                    <a:pt x="133" y="42"/>
                  </a:lnTo>
                  <a:lnTo>
                    <a:pt x="135" y="49"/>
                  </a:lnTo>
                  <a:lnTo>
                    <a:pt x="137" y="55"/>
                  </a:lnTo>
                  <a:lnTo>
                    <a:pt x="138" y="61"/>
                  </a:lnTo>
                  <a:lnTo>
                    <a:pt x="138" y="69"/>
                  </a:lnTo>
                  <a:close/>
                  <a:moveTo>
                    <a:pt x="108" y="69"/>
                  </a:moveTo>
                  <a:lnTo>
                    <a:pt x="108" y="69"/>
                  </a:lnTo>
                  <a:lnTo>
                    <a:pt x="107" y="61"/>
                  </a:lnTo>
                  <a:lnTo>
                    <a:pt x="105" y="54"/>
                  </a:lnTo>
                  <a:lnTo>
                    <a:pt x="102" y="47"/>
                  </a:lnTo>
                  <a:lnTo>
                    <a:pt x="96" y="42"/>
                  </a:lnTo>
                  <a:lnTo>
                    <a:pt x="91" y="38"/>
                  </a:lnTo>
                  <a:lnTo>
                    <a:pt x="84" y="33"/>
                  </a:lnTo>
                  <a:lnTo>
                    <a:pt x="77" y="31"/>
                  </a:lnTo>
                  <a:lnTo>
                    <a:pt x="69" y="31"/>
                  </a:lnTo>
                  <a:lnTo>
                    <a:pt x="62" y="31"/>
                  </a:lnTo>
                  <a:lnTo>
                    <a:pt x="54" y="33"/>
                  </a:lnTo>
                  <a:lnTo>
                    <a:pt x="48" y="38"/>
                  </a:lnTo>
                  <a:lnTo>
                    <a:pt x="42" y="42"/>
                  </a:lnTo>
                  <a:lnTo>
                    <a:pt x="38" y="47"/>
                  </a:lnTo>
                  <a:lnTo>
                    <a:pt x="35" y="54"/>
                  </a:lnTo>
                  <a:lnTo>
                    <a:pt x="32" y="61"/>
                  </a:lnTo>
                  <a:lnTo>
                    <a:pt x="31" y="69"/>
                  </a:lnTo>
                  <a:lnTo>
                    <a:pt x="32" y="77"/>
                  </a:lnTo>
                  <a:lnTo>
                    <a:pt x="35" y="84"/>
                  </a:lnTo>
                  <a:lnTo>
                    <a:pt x="38" y="91"/>
                  </a:lnTo>
                  <a:lnTo>
                    <a:pt x="42" y="96"/>
                  </a:lnTo>
                  <a:lnTo>
                    <a:pt x="48" y="100"/>
                  </a:lnTo>
                  <a:lnTo>
                    <a:pt x="54" y="104"/>
                  </a:lnTo>
                  <a:lnTo>
                    <a:pt x="62" y="106"/>
                  </a:lnTo>
                  <a:lnTo>
                    <a:pt x="69" y="107"/>
                  </a:lnTo>
                  <a:lnTo>
                    <a:pt x="77" y="106"/>
                  </a:lnTo>
                  <a:lnTo>
                    <a:pt x="84" y="104"/>
                  </a:lnTo>
                  <a:lnTo>
                    <a:pt x="91" y="100"/>
                  </a:lnTo>
                  <a:lnTo>
                    <a:pt x="96" y="96"/>
                  </a:lnTo>
                  <a:lnTo>
                    <a:pt x="102" y="91"/>
                  </a:lnTo>
                  <a:lnTo>
                    <a:pt x="105" y="84"/>
                  </a:lnTo>
                  <a:lnTo>
                    <a:pt x="107" y="77"/>
                  </a:lnTo>
                  <a:lnTo>
                    <a:pt x="108" y="69"/>
                  </a:lnTo>
                  <a:close/>
                </a:path>
              </a:pathLst>
            </a:custGeom>
            <a:grpFill/>
            <a:ln>
              <a:noFill/>
            </a:ln>
          </p:spPr>
          <p:txBody>
            <a:bodyPr/>
            <a:lstStyle/>
            <a:p>
              <a:pPr>
                <a:defRPr/>
              </a:pPr>
              <a:endParaRPr lang="zh-CN" altLang="en-US" sz="1350">
                <a:solidFill>
                  <a:prstClr val="black"/>
                </a:solidFill>
              </a:endParaRPr>
            </a:p>
          </p:txBody>
        </p:sp>
        <p:sp>
          <p:nvSpPr>
            <p:cNvPr id="57" name="淘宝店chenying0907 41"/>
            <p:cNvSpPr>
              <a:spLocks/>
            </p:cNvSpPr>
            <p:nvPr/>
          </p:nvSpPr>
          <p:spPr bwMode="auto">
            <a:xfrm>
              <a:off x="8812213" y="320675"/>
              <a:ext cx="41275" cy="41275"/>
            </a:xfrm>
            <a:custGeom>
              <a:avLst/>
              <a:gdLst>
                <a:gd name="T0" fmla="*/ 38 w 77"/>
                <a:gd name="T1" fmla="*/ 0 h 76"/>
                <a:gd name="T2" fmla="*/ 31 w 77"/>
                <a:gd name="T3" fmla="*/ 0 h 76"/>
                <a:gd name="T4" fmla="*/ 23 w 77"/>
                <a:gd name="T5" fmla="*/ 3 h 76"/>
                <a:gd name="T6" fmla="*/ 17 w 77"/>
                <a:gd name="T7" fmla="*/ 6 h 76"/>
                <a:gd name="T8" fmla="*/ 11 w 77"/>
                <a:gd name="T9" fmla="*/ 11 h 76"/>
                <a:gd name="T10" fmla="*/ 7 w 77"/>
                <a:gd name="T11" fmla="*/ 17 h 76"/>
                <a:gd name="T12" fmla="*/ 3 w 77"/>
                <a:gd name="T13" fmla="*/ 24 h 76"/>
                <a:gd name="T14" fmla="*/ 1 w 77"/>
                <a:gd name="T15" fmla="*/ 30 h 76"/>
                <a:gd name="T16" fmla="*/ 0 w 77"/>
                <a:gd name="T17" fmla="*/ 39 h 76"/>
                <a:gd name="T18" fmla="*/ 1 w 77"/>
                <a:gd name="T19" fmla="*/ 46 h 76"/>
                <a:gd name="T20" fmla="*/ 3 w 77"/>
                <a:gd name="T21" fmla="*/ 54 h 76"/>
                <a:gd name="T22" fmla="*/ 7 w 77"/>
                <a:gd name="T23" fmla="*/ 60 h 76"/>
                <a:gd name="T24" fmla="*/ 11 w 77"/>
                <a:gd name="T25" fmla="*/ 66 h 76"/>
                <a:gd name="T26" fmla="*/ 17 w 77"/>
                <a:gd name="T27" fmla="*/ 70 h 76"/>
                <a:gd name="T28" fmla="*/ 23 w 77"/>
                <a:gd name="T29" fmla="*/ 74 h 76"/>
                <a:gd name="T30" fmla="*/ 31 w 77"/>
                <a:gd name="T31" fmla="*/ 76 h 76"/>
                <a:gd name="T32" fmla="*/ 38 w 77"/>
                <a:gd name="T33" fmla="*/ 76 h 76"/>
                <a:gd name="T34" fmla="*/ 47 w 77"/>
                <a:gd name="T35" fmla="*/ 76 h 76"/>
                <a:gd name="T36" fmla="*/ 54 w 77"/>
                <a:gd name="T37" fmla="*/ 74 h 76"/>
                <a:gd name="T38" fmla="*/ 60 w 77"/>
                <a:gd name="T39" fmla="*/ 70 h 76"/>
                <a:gd name="T40" fmla="*/ 67 w 77"/>
                <a:gd name="T41" fmla="*/ 66 h 76"/>
                <a:gd name="T42" fmla="*/ 71 w 77"/>
                <a:gd name="T43" fmla="*/ 60 h 76"/>
                <a:gd name="T44" fmla="*/ 74 w 77"/>
                <a:gd name="T45" fmla="*/ 54 h 76"/>
                <a:gd name="T46" fmla="*/ 76 w 77"/>
                <a:gd name="T47" fmla="*/ 46 h 76"/>
                <a:gd name="T48" fmla="*/ 77 w 77"/>
                <a:gd name="T49" fmla="*/ 39 h 76"/>
                <a:gd name="T50" fmla="*/ 76 w 77"/>
                <a:gd name="T51" fmla="*/ 30 h 76"/>
                <a:gd name="T52" fmla="*/ 74 w 77"/>
                <a:gd name="T53" fmla="*/ 24 h 76"/>
                <a:gd name="T54" fmla="*/ 71 w 77"/>
                <a:gd name="T55" fmla="*/ 17 h 76"/>
                <a:gd name="T56" fmla="*/ 67 w 77"/>
                <a:gd name="T57" fmla="*/ 11 h 76"/>
                <a:gd name="T58" fmla="*/ 60 w 77"/>
                <a:gd name="T59" fmla="*/ 6 h 76"/>
                <a:gd name="T60" fmla="*/ 54 w 77"/>
                <a:gd name="T61" fmla="*/ 3 h 76"/>
                <a:gd name="T62" fmla="*/ 47 w 77"/>
                <a:gd name="T63" fmla="*/ 0 h 76"/>
                <a:gd name="T64" fmla="*/ 38 w 77"/>
                <a:gd name="T65" fmla="*/ 0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7" h="76">
                  <a:moveTo>
                    <a:pt x="38" y="0"/>
                  </a:moveTo>
                  <a:lnTo>
                    <a:pt x="31" y="0"/>
                  </a:lnTo>
                  <a:lnTo>
                    <a:pt x="23" y="3"/>
                  </a:lnTo>
                  <a:lnTo>
                    <a:pt x="17" y="6"/>
                  </a:lnTo>
                  <a:lnTo>
                    <a:pt x="11" y="11"/>
                  </a:lnTo>
                  <a:lnTo>
                    <a:pt x="7" y="17"/>
                  </a:lnTo>
                  <a:lnTo>
                    <a:pt x="3" y="24"/>
                  </a:lnTo>
                  <a:lnTo>
                    <a:pt x="1" y="30"/>
                  </a:lnTo>
                  <a:lnTo>
                    <a:pt x="0" y="39"/>
                  </a:lnTo>
                  <a:lnTo>
                    <a:pt x="1" y="46"/>
                  </a:lnTo>
                  <a:lnTo>
                    <a:pt x="3" y="54"/>
                  </a:lnTo>
                  <a:lnTo>
                    <a:pt x="7" y="60"/>
                  </a:lnTo>
                  <a:lnTo>
                    <a:pt x="11" y="66"/>
                  </a:lnTo>
                  <a:lnTo>
                    <a:pt x="17" y="70"/>
                  </a:lnTo>
                  <a:lnTo>
                    <a:pt x="23" y="74"/>
                  </a:lnTo>
                  <a:lnTo>
                    <a:pt x="31" y="76"/>
                  </a:lnTo>
                  <a:lnTo>
                    <a:pt x="38" y="76"/>
                  </a:lnTo>
                  <a:lnTo>
                    <a:pt x="47" y="76"/>
                  </a:lnTo>
                  <a:lnTo>
                    <a:pt x="54" y="74"/>
                  </a:lnTo>
                  <a:lnTo>
                    <a:pt x="60" y="70"/>
                  </a:lnTo>
                  <a:lnTo>
                    <a:pt x="67" y="66"/>
                  </a:lnTo>
                  <a:lnTo>
                    <a:pt x="71" y="60"/>
                  </a:lnTo>
                  <a:lnTo>
                    <a:pt x="74" y="54"/>
                  </a:lnTo>
                  <a:lnTo>
                    <a:pt x="76" y="46"/>
                  </a:lnTo>
                  <a:lnTo>
                    <a:pt x="77" y="39"/>
                  </a:lnTo>
                  <a:lnTo>
                    <a:pt x="76" y="30"/>
                  </a:lnTo>
                  <a:lnTo>
                    <a:pt x="74" y="24"/>
                  </a:lnTo>
                  <a:lnTo>
                    <a:pt x="71" y="17"/>
                  </a:lnTo>
                  <a:lnTo>
                    <a:pt x="67" y="11"/>
                  </a:lnTo>
                  <a:lnTo>
                    <a:pt x="60" y="6"/>
                  </a:lnTo>
                  <a:lnTo>
                    <a:pt x="54" y="3"/>
                  </a:lnTo>
                  <a:lnTo>
                    <a:pt x="47" y="0"/>
                  </a:lnTo>
                  <a:lnTo>
                    <a:pt x="38" y="0"/>
                  </a:lnTo>
                  <a:close/>
                </a:path>
              </a:pathLst>
            </a:custGeom>
            <a:grpFill/>
            <a:ln>
              <a:noFill/>
            </a:ln>
          </p:spPr>
          <p:txBody>
            <a:bodyPr/>
            <a:lstStyle/>
            <a:p>
              <a:pPr>
                <a:defRPr/>
              </a:pPr>
              <a:endParaRPr lang="zh-CN" altLang="en-US" sz="1350">
                <a:solidFill>
                  <a:prstClr val="black"/>
                </a:solidFill>
              </a:endParaRPr>
            </a:p>
          </p:txBody>
        </p:sp>
      </p:grpSp>
      <p:sp>
        <p:nvSpPr>
          <p:cNvPr id="59" name="文本框 34"/>
          <p:cNvSpPr txBox="1"/>
          <p:nvPr/>
        </p:nvSpPr>
        <p:spPr>
          <a:xfrm>
            <a:off x="3999310" y="2100263"/>
            <a:ext cx="4955381" cy="1015661"/>
          </a:xfrm>
          <a:prstGeom prst="rect">
            <a:avLst/>
          </a:prstGeom>
          <a:noFill/>
        </p:spPr>
        <p:txBody>
          <a:bodyPr lIns="91438" tIns="45719" rIns="91438" bIns="45719">
            <a:spAutoFit/>
          </a:bodyPr>
          <a:lstStyle/>
          <a:p>
            <a:pPr>
              <a:defRPr/>
            </a:pPr>
            <a:r>
              <a:rPr lang="zh-CN" altLang="en-US" sz="6000" b="1" spc="100" dirty="0">
                <a:solidFill>
                  <a:srgbClr val="3B4395"/>
                </a:solidFill>
                <a:latin typeface="微软雅黑" panose="020B0503020204020204" pitchFamily="34" charset="-122"/>
              </a:rPr>
              <a:t>新生心理普查</a:t>
            </a:r>
          </a:p>
        </p:txBody>
      </p:sp>
      <p:grpSp>
        <p:nvGrpSpPr>
          <p:cNvPr id="6" name="淘宝店chenying0907 74"/>
          <p:cNvGrpSpPr/>
          <p:nvPr/>
        </p:nvGrpSpPr>
        <p:grpSpPr>
          <a:xfrm>
            <a:off x="3661036" y="1621456"/>
            <a:ext cx="206376" cy="1960562"/>
            <a:chOff x="3563938" y="1585913"/>
            <a:chExt cx="206376" cy="1960562"/>
          </a:xfrm>
          <a:solidFill>
            <a:schemeClr val="accent3"/>
          </a:solidFill>
        </p:grpSpPr>
        <p:sp>
          <p:nvSpPr>
            <p:cNvPr id="67" name="淘宝店chenying0907 5"/>
            <p:cNvSpPr>
              <a:spLocks/>
            </p:cNvSpPr>
            <p:nvPr/>
          </p:nvSpPr>
          <p:spPr bwMode="auto">
            <a:xfrm>
              <a:off x="3652838" y="2566988"/>
              <a:ext cx="23813" cy="979487"/>
            </a:xfrm>
            <a:custGeom>
              <a:avLst/>
              <a:gdLst>
                <a:gd name="T0" fmla="*/ 212 w 212"/>
                <a:gd name="T1" fmla="*/ 7928 h 8027"/>
                <a:gd name="T2" fmla="*/ 210 w 212"/>
                <a:gd name="T3" fmla="*/ 7948 h 8027"/>
                <a:gd name="T4" fmla="*/ 203 w 212"/>
                <a:gd name="T5" fmla="*/ 7967 h 8027"/>
                <a:gd name="T6" fmla="*/ 193 w 212"/>
                <a:gd name="T7" fmla="*/ 7983 h 8027"/>
                <a:gd name="T8" fmla="*/ 180 w 212"/>
                <a:gd name="T9" fmla="*/ 7998 h 8027"/>
                <a:gd name="T10" fmla="*/ 164 w 212"/>
                <a:gd name="T11" fmla="*/ 8010 h 8027"/>
                <a:gd name="T12" fmla="*/ 147 w 212"/>
                <a:gd name="T13" fmla="*/ 8019 h 8027"/>
                <a:gd name="T14" fmla="*/ 127 w 212"/>
                <a:gd name="T15" fmla="*/ 8025 h 8027"/>
                <a:gd name="T16" fmla="*/ 105 w 212"/>
                <a:gd name="T17" fmla="*/ 8027 h 8027"/>
                <a:gd name="T18" fmla="*/ 84 w 212"/>
                <a:gd name="T19" fmla="*/ 8025 h 8027"/>
                <a:gd name="T20" fmla="*/ 64 w 212"/>
                <a:gd name="T21" fmla="*/ 8019 h 8027"/>
                <a:gd name="T22" fmla="*/ 46 w 212"/>
                <a:gd name="T23" fmla="*/ 8010 h 8027"/>
                <a:gd name="T24" fmla="*/ 30 w 212"/>
                <a:gd name="T25" fmla="*/ 7998 h 8027"/>
                <a:gd name="T26" fmla="*/ 17 w 212"/>
                <a:gd name="T27" fmla="*/ 7983 h 8027"/>
                <a:gd name="T28" fmla="*/ 7 w 212"/>
                <a:gd name="T29" fmla="*/ 7967 h 8027"/>
                <a:gd name="T30" fmla="*/ 2 w 212"/>
                <a:gd name="T31" fmla="*/ 7948 h 8027"/>
                <a:gd name="T32" fmla="*/ 0 w 212"/>
                <a:gd name="T33" fmla="*/ 7928 h 8027"/>
                <a:gd name="T34" fmla="*/ 0 w 212"/>
                <a:gd name="T35" fmla="*/ 89 h 8027"/>
                <a:gd name="T36" fmla="*/ 4 w 212"/>
                <a:gd name="T37" fmla="*/ 69 h 8027"/>
                <a:gd name="T38" fmla="*/ 11 w 212"/>
                <a:gd name="T39" fmla="*/ 52 h 8027"/>
                <a:gd name="T40" fmla="*/ 23 w 212"/>
                <a:gd name="T41" fmla="*/ 36 h 8027"/>
                <a:gd name="T42" fmla="*/ 37 w 212"/>
                <a:gd name="T43" fmla="*/ 23 h 8027"/>
                <a:gd name="T44" fmla="*/ 54 w 212"/>
                <a:gd name="T45" fmla="*/ 12 h 8027"/>
                <a:gd name="T46" fmla="*/ 74 w 212"/>
                <a:gd name="T47" fmla="*/ 4 h 8027"/>
                <a:gd name="T48" fmla="*/ 94 w 212"/>
                <a:gd name="T49" fmla="*/ 0 h 8027"/>
                <a:gd name="T50" fmla="*/ 116 w 212"/>
                <a:gd name="T51" fmla="*/ 0 h 8027"/>
                <a:gd name="T52" fmla="*/ 137 w 212"/>
                <a:gd name="T53" fmla="*/ 4 h 8027"/>
                <a:gd name="T54" fmla="*/ 156 w 212"/>
                <a:gd name="T55" fmla="*/ 12 h 8027"/>
                <a:gd name="T56" fmla="*/ 173 w 212"/>
                <a:gd name="T57" fmla="*/ 23 h 8027"/>
                <a:gd name="T58" fmla="*/ 187 w 212"/>
                <a:gd name="T59" fmla="*/ 36 h 8027"/>
                <a:gd name="T60" fmla="*/ 199 w 212"/>
                <a:gd name="T61" fmla="*/ 52 h 8027"/>
                <a:gd name="T62" fmla="*/ 206 w 212"/>
                <a:gd name="T63" fmla="*/ 69 h 8027"/>
                <a:gd name="T64" fmla="*/ 211 w 212"/>
                <a:gd name="T65" fmla="*/ 89 h 80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12" h="8027">
                  <a:moveTo>
                    <a:pt x="212" y="99"/>
                  </a:moveTo>
                  <a:lnTo>
                    <a:pt x="212" y="7928"/>
                  </a:lnTo>
                  <a:lnTo>
                    <a:pt x="211" y="7938"/>
                  </a:lnTo>
                  <a:lnTo>
                    <a:pt x="210" y="7948"/>
                  </a:lnTo>
                  <a:lnTo>
                    <a:pt x="206" y="7958"/>
                  </a:lnTo>
                  <a:lnTo>
                    <a:pt x="203" y="7967"/>
                  </a:lnTo>
                  <a:lnTo>
                    <a:pt x="199" y="7975"/>
                  </a:lnTo>
                  <a:lnTo>
                    <a:pt x="193" y="7983"/>
                  </a:lnTo>
                  <a:lnTo>
                    <a:pt x="187" y="7991"/>
                  </a:lnTo>
                  <a:lnTo>
                    <a:pt x="180" y="7998"/>
                  </a:lnTo>
                  <a:lnTo>
                    <a:pt x="173" y="8004"/>
                  </a:lnTo>
                  <a:lnTo>
                    <a:pt x="164" y="8010"/>
                  </a:lnTo>
                  <a:lnTo>
                    <a:pt x="156" y="8015"/>
                  </a:lnTo>
                  <a:lnTo>
                    <a:pt x="147" y="8019"/>
                  </a:lnTo>
                  <a:lnTo>
                    <a:pt x="137" y="8023"/>
                  </a:lnTo>
                  <a:lnTo>
                    <a:pt x="127" y="8025"/>
                  </a:lnTo>
                  <a:lnTo>
                    <a:pt x="116" y="8027"/>
                  </a:lnTo>
                  <a:lnTo>
                    <a:pt x="105" y="8027"/>
                  </a:lnTo>
                  <a:lnTo>
                    <a:pt x="94" y="8027"/>
                  </a:lnTo>
                  <a:lnTo>
                    <a:pt x="84" y="8025"/>
                  </a:lnTo>
                  <a:lnTo>
                    <a:pt x="74" y="8023"/>
                  </a:lnTo>
                  <a:lnTo>
                    <a:pt x="64" y="8019"/>
                  </a:lnTo>
                  <a:lnTo>
                    <a:pt x="54" y="8015"/>
                  </a:lnTo>
                  <a:lnTo>
                    <a:pt x="46" y="8010"/>
                  </a:lnTo>
                  <a:lnTo>
                    <a:pt x="37" y="8004"/>
                  </a:lnTo>
                  <a:lnTo>
                    <a:pt x="30" y="7998"/>
                  </a:lnTo>
                  <a:lnTo>
                    <a:pt x="23" y="7991"/>
                  </a:lnTo>
                  <a:lnTo>
                    <a:pt x="17" y="7983"/>
                  </a:lnTo>
                  <a:lnTo>
                    <a:pt x="11" y="7975"/>
                  </a:lnTo>
                  <a:lnTo>
                    <a:pt x="7" y="7967"/>
                  </a:lnTo>
                  <a:lnTo>
                    <a:pt x="4" y="7958"/>
                  </a:lnTo>
                  <a:lnTo>
                    <a:pt x="2" y="7948"/>
                  </a:lnTo>
                  <a:lnTo>
                    <a:pt x="0" y="7938"/>
                  </a:lnTo>
                  <a:lnTo>
                    <a:pt x="0" y="7928"/>
                  </a:lnTo>
                  <a:lnTo>
                    <a:pt x="0" y="99"/>
                  </a:lnTo>
                  <a:lnTo>
                    <a:pt x="0" y="89"/>
                  </a:lnTo>
                  <a:lnTo>
                    <a:pt x="2" y="79"/>
                  </a:lnTo>
                  <a:lnTo>
                    <a:pt x="4" y="69"/>
                  </a:lnTo>
                  <a:lnTo>
                    <a:pt x="7" y="60"/>
                  </a:lnTo>
                  <a:lnTo>
                    <a:pt x="11" y="52"/>
                  </a:lnTo>
                  <a:lnTo>
                    <a:pt x="17" y="44"/>
                  </a:lnTo>
                  <a:lnTo>
                    <a:pt x="23" y="36"/>
                  </a:lnTo>
                  <a:lnTo>
                    <a:pt x="30" y="29"/>
                  </a:lnTo>
                  <a:lnTo>
                    <a:pt x="37" y="23"/>
                  </a:lnTo>
                  <a:lnTo>
                    <a:pt x="46" y="17"/>
                  </a:lnTo>
                  <a:lnTo>
                    <a:pt x="54" y="12"/>
                  </a:lnTo>
                  <a:lnTo>
                    <a:pt x="64" y="8"/>
                  </a:lnTo>
                  <a:lnTo>
                    <a:pt x="74" y="4"/>
                  </a:lnTo>
                  <a:lnTo>
                    <a:pt x="84" y="2"/>
                  </a:lnTo>
                  <a:lnTo>
                    <a:pt x="94" y="0"/>
                  </a:lnTo>
                  <a:lnTo>
                    <a:pt x="105" y="0"/>
                  </a:lnTo>
                  <a:lnTo>
                    <a:pt x="116" y="0"/>
                  </a:lnTo>
                  <a:lnTo>
                    <a:pt x="127" y="2"/>
                  </a:lnTo>
                  <a:lnTo>
                    <a:pt x="137" y="4"/>
                  </a:lnTo>
                  <a:lnTo>
                    <a:pt x="147" y="8"/>
                  </a:lnTo>
                  <a:lnTo>
                    <a:pt x="156" y="12"/>
                  </a:lnTo>
                  <a:lnTo>
                    <a:pt x="164" y="17"/>
                  </a:lnTo>
                  <a:lnTo>
                    <a:pt x="173" y="23"/>
                  </a:lnTo>
                  <a:lnTo>
                    <a:pt x="180" y="29"/>
                  </a:lnTo>
                  <a:lnTo>
                    <a:pt x="187" y="36"/>
                  </a:lnTo>
                  <a:lnTo>
                    <a:pt x="193" y="44"/>
                  </a:lnTo>
                  <a:lnTo>
                    <a:pt x="199" y="52"/>
                  </a:lnTo>
                  <a:lnTo>
                    <a:pt x="203" y="60"/>
                  </a:lnTo>
                  <a:lnTo>
                    <a:pt x="206" y="69"/>
                  </a:lnTo>
                  <a:lnTo>
                    <a:pt x="210" y="79"/>
                  </a:lnTo>
                  <a:lnTo>
                    <a:pt x="211" y="89"/>
                  </a:lnTo>
                  <a:lnTo>
                    <a:pt x="212" y="99"/>
                  </a:lnTo>
                  <a:close/>
                </a:path>
              </a:pathLst>
            </a:custGeom>
            <a:grpFill/>
            <a:ln>
              <a:noFill/>
            </a:ln>
          </p:spPr>
          <p:txBody>
            <a:bodyPr/>
            <a:lstStyle/>
            <a:p>
              <a:pPr>
                <a:defRPr/>
              </a:pPr>
              <a:endParaRPr lang="zh-CN" altLang="en-US" sz="1350">
                <a:solidFill>
                  <a:prstClr val="black"/>
                </a:solidFill>
              </a:endParaRPr>
            </a:p>
          </p:txBody>
        </p:sp>
        <p:sp>
          <p:nvSpPr>
            <p:cNvPr id="68" name="淘宝店chenying0907 6"/>
            <p:cNvSpPr>
              <a:spLocks/>
            </p:cNvSpPr>
            <p:nvPr/>
          </p:nvSpPr>
          <p:spPr bwMode="auto">
            <a:xfrm>
              <a:off x="3563938" y="2579688"/>
              <a:ext cx="103188" cy="373062"/>
            </a:xfrm>
            <a:custGeom>
              <a:avLst/>
              <a:gdLst>
                <a:gd name="T0" fmla="*/ 377 w 910"/>
                <a:gd name="T1" fmla="*/ 510 h 3057"/>
                <a:gd name="T2" fmla="*/ 456 w 910"/>
                <a:gd name="T3" fmla="*/ 646 h 3057"/>
                <a:gd name="T4" fmla="*/ 374 w 910"/>
                <a:gd name="T5" fmla="*/ 761 h 3057"/>
                <a:gd name="T6" fmla="*/ 184 w 910"/>
                <a:gd name="T7" fmla="*/ 925 h 3057"/>
                <a:gd name="T8" fmla="*/ 57 w 910"/>
                <a:gd name="T9" fmla="*/ 1133 h 3057"/>
                <a:gd name="T10" fmla="*/ 2 w 910"/>
                <a:gd name="T11" fmla="*/ 1373 h 3057"/>
                <a:gd name="T12" fmla="*/ 28 w 910"/>
                <a:gd name="T13" fmla="*/ 1632 h 3057"/>
                <a:gd name="T14" fmla="*/ 103 w 910"/>
                <a:gd name="T15" fmla="*/ 1806 h 3057"/>
                <a:gd name="T16" fmla="*/ 255 w 910"/>
                <a:gd name="T17" fmla="*/ 2003 h 3057"/>
                <a:gd name="T18" fmla="*/ 537 w 910"/>
                <a:gd name="T19" fmla="*/ 2312 h 3057"/>
                <a:gd name="T20" fmla="*/ 640 w 910"/>
                <a:gd name="T21" fmla="*/ 2499 h 3057"/>
                <a:gd name="T22" fmla="*/ 659 w 910"/>
                <a:gd name="T23" fmla="*/ 2634 h 3057"/>
                <a:gd name="T24" fmla="*/ 640 w 910"/>
                <a:gd name="T25" fmla="*/ 2738 h 3057"/>
                <a:gd name="T26" fmla="*/ 580 w 910"/>
                <a:gd name="T27" fmla="*/ 2837 h 3057"/>
                <a:gd name="T28" fmla="*/ 470 w 910"/>
                <a:gd name="T29" fmla="*/ 2888 h 3057"/>
                <a:gd name="T30" fmla="*/ 351 w 910"/>
                <a:gd name="T31" fmla="*/ 2883 h 3057"/>
                <a:gd name="T32" fmla="*/ 292 w 910"/>
                <a:gd name="T33" fmla="*/ 2840 h 3057"/>
                <a:gd name="T34" fmla="*/ 277 w 910"/>
                <a:gd name="T35" fmla="*/ 2774 h 3057"/>
                <a:gd name="T36" fmla="*/ 300 w 910"/>
                <a:gd name="T37" fmla="*/ 2709 h 3057"/>
                <a:gd name="T38" fmla="*/ 356 w 910"/>
                <a:gd name="T39" fmla="*/ 2668 h 3057"/>
                <a:gd name="T40" fmla="*/ 426 w 910"/>
                <a:gd name="T41" fmla="*/ 2656 h 3057"/>
                <a:gd name="T42" fmla="*/ 466 w 910"/>
                <a:gd name="T43" fmla="*/ 2619 h 3057"/>
                <a:gd name="T44" fmla="*/ 474 w 910"/>
                <a:gd name="T45" fmla="*/ 2566 h 3057"/>
                <a:gd name="T46" fmla="*/ 448 w 910"/>
                <a:gd name="T47" fmla="*/ 2519 h 3057"/>
                <a:gd name="T48" fmla="*/ 389 w 910"/>
                <a:gd name="T49" fmla="*/ 2498 h 3057"/>
                <a:gd name="T50" fmla="*/ 251 w 910"/>
                <a:gd name="T51" fmla="*/ 2537 h 3057"/>
                <a:gd name="T52" fmla="*/ 146 w 910"/>
                <a:gd name="T53" fmla="*/ 2634 h 3057"/>
                <a:gd name="T54" fmla="*/ 96 w 910"/>
                <a:gd name="T55" fmla="*/ 2762 h 3057"/>
                <a:gd name="T56" fmla="*/ 117 w 910"/>
                <a:gd name="T57" fmla="*/ 2895 h 3057"/>
                <a:gd name="T58" fmla="*/ 241 w 910"/>
                <a:gd name="T59" fmla="*/ 3011 h 3057"/>
                <a:gd name="T60" fmla="*/ 416 w 910"/>
                <a:gd name="T61" fmla="*/ 3057 h 3057"/>
                <a:gd name="T62" fmla="*/ 586 w 910"/>
                <a:gd name="T63" fmla="*/ 3020 h 3057"/>
                <a:gd name="T64" fmla="*/ 727 w 910"/>
                <a:gd name="T65" fmla="*/ 2915 h 3057"/>
                <a:gd name="T66" fmla="*/ 818 w 910"/>
                <a:gd name="T67" fmla="*/ 2760 h 3057"/>
                <a:gd name="T68" fmla="*/ 836 w 910"/>
                <a:gd name="T69" fmla="*/ 2532 h 3057"/>
                <a:gd name="T70" fmla="*/ 750 w 910"/>
                <a:gd name="T71" fmla="*/ 2316 h 3057"/>
                <a:gd name="T72" fmla="*/ 600 w 910"/>
                <a:gd name="T73" fmla="*/ 2118 h 3057"/>
                <a:gd name="T74" fmla="*/ 339 w 910"/>
                <a:gd name="T75" fmla="*/ 1833 h 3057"/>
                <a:gd name="T76" fmla="*/ 197 w 910"/>
                <a:gd name="T77" fmla="*/ 1571 h 3057"/>
                <a:gd name="T78" fmla="*/ 193 w 910"/>
                <a:gd name="T79" fmla="*/ 1288 h 3057"/>
                <a:gd name="T80" fmla="*/ 318 w 910"/>
                <a:gd name="T81" fmla="*/ 1035 h 3057"/>
                <a:gd name="T82" fmla="*/ 550 w 910"/>
                <a:gd name="T83" fmla="*/ 854 h 3057"/>
                <a:gd name="T84" fmla="*/ 795 w 910"/>
                <a:gd name="T85" fmla="*/ 793 h 3057"/>
                <a:gd name="T86" fmla="*/ 859 w 910"/>
                <a:gd name="T87" fmla="*/ 779 h 3057"/>
                <a:gd name="T88" fmla="*/ 900 w 910"/>
                <a:gd name="T89" fmla="*/ 740 h 3057"/>
                <a:gd name="T90" fmla="*/ 909 w 910"/>
                <a:gd name="T91" fmla="*/ 688 h 3057"/>
                <a:gd name="T92" fmla="*/ 887 w 910"/>
                <a:gd name="T93" fmla="*/ 643 h 3057"/>
                <a:gd name="T94" fmla="*/ 835 w 910"/>
                <a:gd name="T95" fmla="*/ 622 h 3057"/>
                <a:gd name="T96" fmla="*/ 714 w 910"/>
                <a:gd name="T97" fmla="*/ 617 h 3057"/>
                <a:gd name="T98" fmla="*/ 580 w 910"/>
                <a:gd name="T99" fmla="*/ 525 h 3057"/>
                <a:gd name="T100" fmla="*/ 543 w 910"/>
                <a:gd name="T101" fmla="*/ 382 h 3057"/>
                <a:gd name="T102" fmla="*/ 601 w 910"/>
                <a:gd name="T103" fmla="*/ 245 h 3057"/>
                <a:gd name="T104" fmla="*/ 752 w 910"/>
                <a:gd name="T105" fmla="*/ 168 h 3057"/>
                <a:gd name="T106" fmla="*/ 856 w 910"/>
                <a:gd name="T107" fmla="*/ 156 h 3057"/>
                <a:gd name="T108" fmla="*/ 892 w 910"/>
                <a:gd name="T109" fmla="*/ 116 h 3057"/>
                <a:gd name="T110" fmla="*/ 894 w 910"/>
                <a:gd name="T111" fmla="*/ 63 h 3057"/>
                <a:gd name="T112" fmla="*/ 864 w 910"/>
                <a:gd name="T113" fmla="*/ 17 h 3057"/>
                <a:gd name="T114" fmla="*/ 790 w 910"/>
                <a:gd name="T115" fmla="*/ 0 h 3057"/>
                <a:gd name="T116" fmla="*/ 646 w 910"/>
                <a:gd name="T117" fmla="*/ 24 h 3057"/>
                <a:gd name="T118" fmla="*/ 518 w 910"/>
                <a:gd name="T119" fmla="*/ 86 h 3057"/>
                <a:gd name="T120" fmla="*/ 419 w 910"/>
                <a:gd name="T121" fmla="*/ 184 h 3057"/>
                <a:gd name="T122" fmla="*/ 364 w 910"/>
                <a:gd name="T123" fmla="*/ 308 h 30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910" h="3057">
                  <a:moveTo>
                    <a:pt x="356" y="369"/>
                  </a:moveTo>
                  <a:lnTo>
                    <a:pt x="356" y="394"/>
                  </a:lnTo>
                  <a:lnTo>
                    <a:pt x="358" y="418"/>
                  </a:lnTo>
                  <a:lnTo>
                    <a:pt x="361" y="441"/>
                  </a:lnTo>
                  <a:lnTo>
                    <a:pt x="365" y="465"/>
                  </a:lnTo>
                  <a:lnTo>
                    <a:pt x="370" y="488"/>
                  </a:lnTo>
                  <a:lnTo>
                    <a:pt x="377" y="510"/>
                  </a:lnTo>
                  <a:lnTo>
                    <a:pt x="384" y="532"/>
                  </a:lnTo>
                  <a:lnTo>
                    <a:pt x="394" y="553"/>
                  </a:lnTo>
                  <a:lnTo>
                    <a:pt x="404" y="573"/>
                  </a:lnTo>
                  <a:lnTo>
                    <a:pt x="416" y="592"/>
                  </a:lnTo>
                  <a:lnTo>
                    <a:pt x="428" y="611"/>
                  </a:lnTo>
                  <a:lnTo>
                    <a:pt x="442" y="629"/>
                  </a:lnTo>
                  <a:lnTo>
                    <a:pt x="456" y="646"/>
                  </a:lnTo>
                  <a:lnTo>
                    <a:pt x="472" y="663"/>
                  </a:lnTo>
                  <a:lnTo>
                    <a:pt x="488" y="678"/>
                  </a:lnTo>
                  <a:lnTo>
                    <a:pt x="505" y="693"/>
                  </a:lnTo>
                  <a:lnTo>
                    <a:pt x="471" y="708"/>
                  </a:lnTo>
                  <a:lnTo>
                    <a:pt x="437" y="725"/>
                  </a:lnTo>
                  <a:lnTo>
                    <a:pt x="405" y="742"/>
                  </a:lnTo>
                  <a:lnTo>
                    <a:pt x="374" y="761"/>
                  </a:lnTo>
                  <a:lnTo>
                    <a:pt x="344" y="782"/>
                  </a:lnTo>
                  <a:lnTo>
                    <a:pt x="313" y="804"/>
                  </a:lnTo>
                  <a:lnTo>
                    <a:pt x="285" y="826"/>
                  </a:lnTo>
                  <a:lnTo>
                    <a:pt x="258" y="849"/>
                  </a:lnTo>
                  <a:lnTo>
                    <a:pt x="233" y="873"/>
                  </a:lnTo>
                  <a:lnTo>
                    <a:pt x="208" y="899"/>
                  </a:lnTo>
                  <a:lnTo>
                    <a:pt x="184" y="925"/>
                  </a:lnTo>
                  <a:lnTo>
                    <a:pt x="163" y="952"/>
                  </a:lnTo>
                  <a:lnTo>
                    <a:pt x="141" y="980"/>
                  </a:lnTo>
                  <a:lnTo>
                    <a:pt x="122" y="1009"/>
                  </a:lnTo>
                  <a:lnTo>
                    <a:pt x="103" y="1039"/>
                  </a:lnTo>
                  <a:lnTo>
                    <a:pt x="87" y="1070"/>
                  </a:lnTo>
                  <a:lnTo>
                    <a:pt x="71" y="1102"/>
                  </a:lnTo>
                  <a:lnTo>
                    <a:pt x="57" y="1133"/>
                  </a:lnTo>
                  <a:lnTo>
                    <a:pt x="45" y="1166"/>
                  </a:lnTo>
                  <a:lnTo>
                    <a:pt x="33" y="1199"/>
                  </a:lnTo>
                  <a:lnTo>
                    <a:pt x="24" y="1233"/>
                  </a:lnTo>
                  <a:lnTo>
                    <a:pt x="16" y="1267"/>
                  </a:lnTo>
                  <a:lnTo>
                    <a:pt x="10" y="1302"/>
                  </a:lnTo>
                  <a:lnTo>
                    <a:pt x="4" y="1337"/>
                  </a:lnTo>
                  <a:lnTo>
                    <a:pt x="2" y="1373"/>
                  </a:lnTo>
                  <a:lnTo>
                    <a:pt x="0" y="1409"/>
                  </a:lnTo>
                  <a:lnTo>
                    <a:pt x="0" y="1446"/>
                  </a:lnTo>
                  <a:lnTo>
                    <a:pt x="2" y="1482"/>
                  </a:lnTo>
                  <a:lnTo>
                    <a:pt x="5" y="1519"/>
                  </a:lnTo>
                  <a:lnTo>
                    <a:pt x="12" y="1557"/>
                  </a:lnTo>
                  <a:lnTo>
                    <a:pt x="18" y="1594"/>
                  </a:lnTo>
                  <a:lnTo>
                    <a:pt x="28" y="1632"/>
                  </a:lnTo>
                  <a:lnTo>
                    <a:pt x="36" y="1659"/>
                  </a:lnTo>
                  <a:lnTo>
                    <a:pt x="44" y="1684"/>
                  </a:lnTo>
                  <a:lnTo>
                    <a:pt x="54" y="1710"/>
                  </a:lnTo>
                  <a:lnTo>
                    <a:pt x="65" y="1734"/>
                  </a:lnTo>
                  <a:lnTo>
                    <a:pt x="76" y="1758"/>
                  </a:lnTo>
                  <a:lnTo>
                    <a:pt x="89" y="1782"/>
                  </a:lnTo>
                  <a:lnTo>
                    <a:pt x="103" y="1806"/>
                  </a:lnTo>
                  <a:lnTo>
                    <a:pt x="117" y="1829"/>
                  </a:lnTo>
                  <a:lnTo>
                    <a:pt x="132" y="1851"/>
                  </a:lnTo>
                  <a:lnTo>
                    <a:pt x="149" y="1874"/>
                  </a:lnTo>
                  <a:lnTo>
                    <a:pt x="165" y="1896"/>
                  </a:lnTo>
                  <a:lnTo>
                    <a:pt x="182" y="1917"/>
                  </a:lnTo>
                  <a:lnTo>
                    <a:pt x="218" y="1961"/>
                  </a:lnTo>
                  <a:lnTo>
                    <a:pt x="255" y="2003"/>
                  </a:lnTo>
                  <a:lnTo>
                    <a:pt x="333" y="2085"/>
                  </a:lnTo>
                  <a:lnTo>
                    <a:pt x="410" y="2166"/>
                  </a:lnTo>
                  <a:lnTo>
                    <a:pt x="448" y="2207"/>
                  </a:lnTo>
                  <a:lnTo>
                    <a:pt x="486" y="2249"/>
                  </a:lnTo>
                  <a:lnTo>
                    <a:pt x="503" y="2270"/>
                  </a:lnTo>
                  <a:lnTo>
                    <a:pt x="520" y="2291"/>
                  </a:lnTo>
                  <a:lnTo>
                    <a:pt x="537" y="2312"/>
                  </a:lnTo>
                  <a:lnTo>
                    <a:pt x="554" y="2333"/>
                  </a:lnTo>
                  <a:lnTo>
                    <a:pt x="572" y="2359"/>
                  </a:lnTo>
                  <a:lnTo>
                    <a:pt x="589" y="2386"/>
                  </a:lnTo>
                  <a:lnTo>
                    <a:pt x="604" y="2414"/>
                  </a:lnTo>
                  <a:lnTo>
                    <a:pt x="618" y="2442"/>
                  </a:lnTo>
                  <a:lnTo>
                    <a:pt x="630" y="2470"/>
                  </a:lnTo>
                  <a:lnTo>
                    <a:pt x="640" y="2499"/>
                  </a:lnTo>
                  <a:lnTo>
                    <a:pt x="648" y="2530"/>
                  </a:lnTo>
                  <a:lnTo>
                    <a:pt x="654" y="2559"/>
                  </a:lnTo>
                  <a:lnTo>
                    <a:pt x="656" y="2574"/>
                  </a:lnTo>
                  <a:lnTo>
                    <a:pt x="658" y="2589"/>
                  </a:lnTo>
                  <a:lnTo>
                    <a:pt x="659" y="2604"/>
                  </a:lnTo>
                  <a:lnTo>
                    <a:pt x="659" y="2619"/>
                  </a:lnTo>
                  <a:lnTo>
                    <a:pt x="659" y="2634"/>
                  </a:lnTo>
                  <a:lnTo>
                    <a:pt x="658" y="2649"/>
                  </a:lnTo>
                  <a:lnTo>
                    <a:pt x="657" y="2664"/>
                  </a:lnTo>
                  <a:lnTo>
                    <a:pt x="655" y="2679"/>
                  </a:lnTo>
                  <a:lnTo>
                    <a:pt x="653" y="2694"/>
                  </a:lnTo>
                  <a:lnTo>
                    <a:pt x="648" y="2708"/>
                  </a:lnTo>
                  <a:lnTo>
                    <a:pt x="645" y="2723"/>
                  </a:lnTo>
                  <a:lnTo>
                    <a:pt x="640" y="2738"/>
                  </a:lnTo>
                  <a:lnTo>
                    <a:pt x="634" y="2753"/>
                  </a:lnTo>
                  <a:lnTo>
                    <a:pt x="628" y="2767"/>
                  </a:lnTo>
                  <a:lnTo>
                    <a:pt x="621" y="2781"/>
                  </a:lnTo>
                  <a:lnTo>
                    <a:pt x="613" y="2796"/>
                  </a:lnTo>
                  <a:lnTo>
                    <a:pt x="603" y="2812"/>
                  </a:lnTo>
                  <a:lnTo>
                    <a:pt x="592" y="2825"/>
                  </a:lnTo>
                  <a:lnTo>
                    <a:pt x="580" y="2837"/>
                  </a:lnTo>
                  <a:lnTo>
                    <a:pt x="566" y="2848"/>
                  </a:lnTo>
                  <a:lnTo>
                    <a:pt x="552" y="2858"/>
                  </a:lnTo>
                  <a:lnTo>
                    <a:pt x="537" y="2866"/>
                  </a:lnTo>
                  <a:lnTo>
                    <a:pt x="521" y="2873"/>
                  </a:lnTo>
                  <a:lnTo>
                    <a:pt x="504" y="2879"/>
                  </a:lnTo>
                  <a:lnTo>
                    <a:pt x="488" y="2884"/>
                  </a:lnTo>
                  <a:lnTo>
                    <a:pt x="470" y="2888"/>
                  </a:lnTo>
                  <a:lnTo>
                    <a:pt x="452" y="2890"/>
                  </a:lnTo>
                  <a:lnTo>
                    <a:pt x="434" y="2892"/>
                  </a:lnTo>
                  <a:lnTo>
                    <a:pt x="417" y="2892"/>
                  </a:lnTo>
                  <a:lnTo>
                    <a:pt x="398" y="2891"/>
                  </a:lnTo>
                  <a:lnTo>
                    <a:pt x="381" y="2889"/>
                  </a:lnTo>
                  <a:lnTo>
                    <a:pt x="364" y="2886"/>
                  </a:lnTo>
                  <a:lnTo>
                    <a:pt x="351" y="2883"/>
                  </a:lnTo>
                  <a:lnTo>
                    <a:pt x="340" y="2879"/>
                  </a:lnTo>
                  <a:lnTo>
                    <a:pt x="330" y="2875"/>
                  </a:lnTo>
                  <a:lnTo>
                    <a:pt x="320" y="2869"/>
                  </a:lnTo>
                  <a:lnTo>
                    <a:pt x="311" y="2863"/>
                  </a:lnTo>
                  <a:lnTo>
                    <a:pt x="304" y="2856"/>
                  </a:lnTo>
                  <a:lnTo>
                    <a:pt x="297" y="2848"/>
                  </a:lnTo>
                  <a:lnTo>
                    <a:pt x="292" y="2840"/>
                  </a:lnTo>
                  <a:lnTo>
                    <a:pt x="288" y="2832"/>
                  </a:lnTo>
                  <a:lnTo>
                    <a:pt x="283" y="2823"/>
                  </a:lnTo>
                  <a:lnTo>
                    <a:pt x="280" y="2814"/>
                  </a:lnTo>
                  <a:lnTo>
                    <a:pt x="278" y="2803"/>
                  </a:lnTo>
                  <a:lnTo>
                    <a:pt x="277" y="2794"/>
                  </a:lnTo>
                  <a:lnTo>
                    <a:pt x="277" y="2784"/>
                  </a:lnTo>
                  <a:lnTo>
                    <a:pt x="277" y="2774"/>
                  </a:lnTo>
                  <a:lnTo>
                    <a:pt x="278" y="2764"/>
                  </a:lnTo>
                  <a:lnTo>
                    <a:pt x="280" y="2754"/>
                  </a:lnTo>
                  <a:lnTo>
                    <a:pt x="282" y="2745"/>
                  </a:lnTo>
                  <a:lnTo>
                    <a:pt x="285" y="2735"/>
                  </a:lnTo>
                  <a:lnTo>
                    <a:pt x="290" y="2726"/>
                  </a:lnTo>
                  <a:lnTo>
                    <a:pt x="295" y="2718"/>
                  </a:lnTo>
                  <a:lnTo>
                    <a:pt x="300" y="2709"/>
                  </a:lnTo>
                  <a:lnTo>
                    <a:pt x="306" y="2701"/>
                  </a:lnTo>
                  <a:lnTo>
                    <a:pt x="313" y="2694"/>
                  </a:lnTo>
                  <a:lnTo>
                    <a:pt x="321" y="2687"/>
                  </a:lnTo>
                  <a:lnTo>
                    <a:pt x="328" y="2681"/>
                  </a:lnTo>
                  <a:lnTo>
                    <a:pt x="337" y="2676"/>
                  </a:lnTo>
                  <a:lnTo>
                    <a:pt x="347" y="2672"/>
                  </a:lnTo>
                  <a:lnTo>
                    <a:pt x="356" y="2668"/>
                  </a:lnTo>
                  <a:lnTo>
                    <a:pt x="366" y="2665"/>
                  </a:lnTo>
                  <a:lnTo>
                    <a:pt x="378" y="2664"/>
                  </a:lnTo>
                  <a:lnTo>
                    <a:pt x="389" y="2663"/>
                  </a:lnTo>
                  <a:lnTo>
                    <a:pt x="400" y="2663"/>
                  </a:lnTo>
                  <a:lnTo>
                    <a:pt x="409" y="2662"/>
                  </a:lnTo>
                  <a:lnTo>
                    <a:pt x="418" y="2659"/>
                  </a:lnTo>
                  <a:lnTo>
                    <a:pt x="426" y="2656"/>
                  </a:lnTo>
                  <a:lnTo>
                    <a:pt x="434" y="2653"/>
                  </a:lnTo>
                  <a:lnTo>
                    <a:pt x="442" y="2648"/>
                  </a:lnTo>
                  <a:lnTo>
                    <a:pt x="448" y="2643"/>
                  </a:lnTo>
                  <a:lnTo>
                    <a:pt x="453" y="2638"/>
                  </a:lnTo>
                  <a:lnTo>
                    <a:pt x="459" y="2632"/>
                  </a:lnTo>
                  <a:lnTo>
                    <a:pt x="463" y="2626"/>
                  </a:lnTo>
                  <a:lnTo>
                    <a:pt x="466" y="2619"/>
                  </a:lnTo>
                  <a:lnTo>
                    <a:pt x="470" y="2612"/>
                  </a:lnTo>
                  <a:lnTo>
                    <a:pt x="472" y="2604"/>
                  </a:lnTo>
                  <a:lnTo>
                    <a:pt x="474" y="2597"/>
                  </a:lnTo>
                  <a:lnTo>
                    <a:pt x="474" y="2589"/>
                  </a:lnTo>
                  <a:lnTo>
                    <a:pt x="475" y="2581"/>
                  </a:lnTo>
                  <a:lnTo>
                    <a:pt x="474" y="2574"/>
                  </a:lnTo>
                  <a:lnTo>
                    <a:pt x="474" y="2566"/>
                  </a:lnTo>
                  <a:lnTo>
                    <a:pt x="472" y="2559"/>
                  </a:lnTo>
                  <a:lnTo>
                    <a:pt x="470" y="2551"/>
                  </a:lnTo>
                  <a:lnTo>
                    <a:pt x="466" y="2544"/>
                  </a:lnTo>
                  <a:lnTo>
                    <a:pt x="463" y="2537"/>
                  </a:lnTo>
                  <a:lnTo>
                    <a:pt x="459" y="2531"/>
                  </a:lnTo>
                  <a:lnTo>
                    <a:pt x="453" y="2525"/>
                  </a:lnTo>
                  <a:lnTo>
                    <a:pt x="448" y="2519"/>
                  </a:lnTo>
                  <a:lnTo>
                    <a:pt x="442" y="2513"/>
                  </a:lnTo>
                  <a:lnTo>
                    <a:pt x="434" y="2509"/>
                  </a:lnTo>
                  <a:lnTo>
                    <a:pt x="426" y="2505"/>
                  </a:lnTo>
                  <a:lnTo>
                    <a:pt x="418" y="2502"/>
                  </a:lnTo>
                  <a:lnTo>
                    <a:pt x="409" y="2500"/>
                  </a:lnTo>
                  <a:lnTo>
                    <a:pt x="400" y="2498"/>
                  </a:lnTo>
                  <a:lnTo>
                    <a:pt x="389" y="2498"/>
                  </a:lnTo>
                  <a:lnTo>
                    <a:pt x="368" y="2499"/>
                  </a:lnTo>
                  <a:lnTo>
                    <a:pt x="347" y="2501"/>
                  </a:lnTo>
                  <a:lnTo>
                    <a:pt x="327" y="2505"/>
                  </a:lnTo>
                  <a:lnTo>
                    <a:pt x="307" y="2511"/>
                  </a:lnTo>
                  <a:lnTo>
                    <a:pt x="288" y="2519"/>
                  </a:lnTo>
                  <a:lnTo>
                    <a:pt x="269" y="2527"/>
                  </a:lnTo>
                  <a:lnTo>
                    <a:pt x="251" y="2537"/>
                  </a:lnTo>
                  <a:lnTo>
                    <a:pt x="234" y="2548"/>
                  </a:lnTo>
                  <a:lnTo>
                    <a:pt x="216" y="2560"/>
                  </a:lnTo>
                  <a:lnTo>
                    <a:pt x="200" y="2573"/>
                  </a:lnTo>
                  <a:lnTo>
                    <a:pt x="185" y="2587"/>
                  </a:lnTo>
                  <a:lnTo>
                    <a:pt x="171" y="2602"/>
                  </a:lnTo>
                  <a:lnTo>
                    <a:pt x="158" y="2618"/>
                  </a:lnTo>
                  <a:lnTo>
                    <a:pt x="146" y="2634"/>
                  </a:lnTo>
                  <a:lnTo>
                    <a:pt x="136" y="2651"/>
                  </a:lnTo>
                  <a:lnTo>
                    <a:pt x="126" y="2669"/>
                  </a:lnTo>
                  <a:lnTo>
                    <a:pt x="117" y="2687"/>
                  </a:lnTo>
                  <a:lnTo>
                    <a:pt x="110" y="2705"/>
                  </a:lnTo>
                  <a:lnTo>
                    <a:pt x="103" y="2724"/>
                  </a:lnTo>
                  <a:lnTo>
                    <a:pt x="99" y="2743"/>
                  </a:lnTo>
                  <a:lnTo>
                    <a:pt x="96" y="2762"/>
                  </a:lnTo>
                  <a:lnTo>
                    <a:pt x="94" y="2781"/>
                  </a:lnTo>
                  <a:lnTo>
                    <a:pt x="94" y="2801"/>
                  </a:lnTo>
                  <a:lnTo>
                    <a:pt x="95" y="2821"/>
                  </a:lnTo>
                  <a:lnTo>
                    <a:pt x="98" y="2840"/>
                  </a:lnTo>
                  <a:lnTo>
                    <a:pt x="102" y="2858"/>
                  </a:lnTo>
                  <a:lnTo>
                    <a:pt x="109" y="2877"/>
                  </a:lnTo>
                  <a:lnTo>
                    <a:pt x="117" y="2895"/>
                  </a:lnTo>
                  <a:lnTo>
                    <a:pt x="127" y="2912"/>
                  </a:lnTo>
                  <a:lnTo>
                    <a:pt x="140" y="2929"/>
                  </a:lnTo>
                  <a:lnTo>
                    <a:pt x="154" y="2945"/>
                  </a:lnTo>
                  <a:lnTo>
                    <a:pt x="170" y="2961"/>
                  </a:lnTo>
                  <a:lnTo>
                    <a:pt x="193" y="2979"/>
                  </a:lnTo>
                  <a:lnTo>
                    <a:pt x="216" y="2996"/>
                  </a:lnTo>
                  <a:lnTo>
                    <a:pt x="241" y="3011"/>
                  </a:lnTo>
                  <a:lnTo>
                    <a:pt x="265" y="3023"/>
                  </a:lnTo>
                  <a:lnTo>
                    <a:pt x="290" y="3034"/>
                  </a:lnTo>
                  <a:lnTo>
                    <a:pt x="314" y="3042"/>
                  </a:lnTo>
                  <a:lnTo>
                    <a:pt x="340" y="3049"/>
                  </a:lnTo>
                  <a:lnTo>
                    <a:pt x="365" y="3053"/>
                  </a:lnTo>
                  <a:lnTo>
                    <a:pt x="391" y="3056"/>
                  </a:lnTo>
                  <a:lnTo>
                    <a:pt x="416" y="3057"/>
                  </a:lnTo>
                  <a:lnTo>
                    <a:pt x="440" y="3057"/>
                  </a:lnTo>
                  <a:lnTo>
                    <a:pt x="465" y="3054"/>
                  </a:lnTo>
                  <a:lnTo>
                    <a:pt x="490" y="3051"/>
                  </a:lnTo>
                  <a:lnTo>
                    <a:pt x="515" y="3045"/>
                  </a:lnTo>
                  <a:lnTo>
                    <a:pt x="538" y="3038"/>
                  </a:lnTo>
                  <a:lnTo>
                    <a:pt x="562" y="3030"/>
                  </a:lnTo>
                  <a:lnTo>
                    <a:pt x="586" y="3020"/>
                  </a:lnTo>
                  <a:lnTo>
                    <a:pt x="607" y="3008"/>
                  </a:lnTo>
                  <a:lnTo>
                    <a:pt x="630" y="2996"/>
                  </a:lnTo>
                  <a:lnTo>
                    <a:pt x="650" y="2982"/>
                  </a:lnTo>
                  <a:lnTo>
                    <a:pt x="671" y="2967"/>
                  </a:lnTo>
                  <a:lnTo>
                    <a:pt x="691" y="2951"/>
                  </a:lnTo>
                  <a:lnTo>
                    <a:pt x="710" y="2933"/>
                  </a:lnTo>
                  <a:lnTo>
                    <a:pt x="727" y="2915"/>
                  </a:lnTo>
                  <a:lnTo>
                    <a:pt x="744" y="2896"/>
                  </a:lnTo>
                  <a:lnTo>
                    <a:pt x="759" y="2875"/>
                  </a:lnTo>
                  <a:lnTo>
                    <a:pt x="774" y="2854"/>
                  </a:lnTo>
                  <a:lnTo>
                    <a:pt x="787" y="2832"/>
                  </a:lnTo>
                  <a:lnTo>
                    <a:pt x="799" y="2808"/>
                  </a:lnTo>
                  <a:lnTo>
                    <a:pt x="810" y="2784"/>
                  </a:lnTo>
                  <a:lnTo>
                    <a:pt x="818" y="2760"/>
                  </a:lnTo>
                  <a:lnTo>
                    <a:pt x="826" y="2735"/>
                  </a:lnTo>
                  <a:lnTo>
                    <a:pt x="835" y="2700"/>
                  </a:lnTo>
                  <a:lnTo>
                    <a:pt x="840" y="2665"/>
                  </a:lnTo>
                  <a:lnTo>
                    <a:pt x="842" y="2631"/>
                  </a:lnTo>
                  <a:lnTo>
                    <a:pt x="842" y="2598"/>
                  </a:lnTo>
                  <a:lnTo>
                    <a:pt x="840" y="2565"/>
                  </a:lnTo>
                  <a:lnTo>
                    <a:pt x="836" y="2532"/>
                  </a:lnTo>
                  <a:lnTo>
                    <a:pt x="829" y="2499"/>
                  </a:lnTo>
                  <a:lnTo>
                    <a:pt x="820" y="2467"/>
                  </a:lnTo>
                  <a:lnTo>
                    <a:pt x="809" y="2436"/>
                  </a:lnTo>
                  <a:lnTo>
                    <a:pt x="797" y="2405"/>
                  </a:lnTo>
                  <a:lnTo>
                    <a:pt x="782" y="2375"/>
                  </a:lnTo>
                  <a:lnTo>
                    <a:pt x="767" y="2345"/>
                  </a:lnTo>
                  <a:lnTo>
                    <a:pt x="750" y="2316"/>
                  </a:lnTo>
                  <a:lnTo>
                    <a:pt x="730" y="2287"/>
                  </a:lnTo>
                  <a:lnTo>
                    <a:pt x="711" y="2258"/>
                  </a:lnTo>
                  <a:lnTo>
                    <a:pt x="690" y="2229"/>
                  </a:lnTo>
                  <a:lnTo>
                    <a:pt x="669" y="2200"/>
                  </a:lnTo>
                  <a:lnTo>
                    <a:pt x="646" y="2172"/>
                  </a:lnTo>
                  <a:lnTo>
                    <a:pt x="622" y="2145"/>
                  </a:lnTo>
                  <a:lnTo>
                    <a:pt x="600" y="2118"/>
                  </a:lnTo>
                  <a:lnTo>
                    <a:pt x="550" y="2064"/>
                  </a:lnTo>
                  <a:lnTo>
                    <a:pt x="502" y="2012"/>
                  </a:lnTo>
                  <a:lnTo>
                    <a:pt x="453" y="1960"/>
                  </a:lnTo>
                  <a:lnTo>
                    <a:pt x="406" y="1908"/>
                  </a:lnTo>
                  <a:lnTo>
                    <a:pt x="382" y="1883"/>
                  </a:lnTo>
                  <a:lnTo>
                    <a:pt x="361" y="1858"/>
                  </a:lnTo>
                  <a:lnTo>
                    <a:pt x="339" y="1833"/>
                  </a:lnTo>
                  <a:lnTo>
                    <a:pt x="319" y="1809"/>
                  </a:lnTo>
                  <a:lnTo>
                    <a:pt x="291" y="1771"/>
                  </a:lnTo>
                  <a:lnTo>
                    <a:pt x="265" y="1732"/>
                  </a:lnTo>
                  <a:lnTo>
                    <a:pt x="243" y="1693"/>
                  </a:lnTo>
                  <a:lnTo>
                    <a:pt x="225" y="1653"/>
                  </a:lnTo>
                  <a:lnTo>
                    <a:pt x="209" y="1612"/>
                  </a:lnTo>
                  <a:lnTo>
                    <a:pt x="197" y="1571"/>
                  </a:lnTo>
                  <a:lnTo>
                    <a:pt x="187" y="1531"/>
                  </a:lnTo>
                  <a:lnTo>
                    <a:pt x="181" y="1490"/>
                  </a:lnTo>
                  <a:lnTo>
                    <a:pt x="178" y="1449"/>
                  </a:lnTo>
                  <a:lnTo>
                    <a:pt x="178" y="1408"/>
                  </a:lnTo>
                  <a:lnTo>
                    <a:pt x="180" y="1368"/>
                  </a:lnTo>
                  <a:lnTo>
                    <a:pt x="185" y="1327"/>
                  </a:lnTo>
                  <a:lnTo>
                    <a:pt x="193" y="1288"/>
                  </a:lnTo>
                  <a:lnTo>
                    <a:pt x="202" y="1249"/>
                  </a:lnTo>
                  <a:lnTo>
                    <a:pt x="215" y="1211"/>
                  </a:lnTo>
                  <a:lnTo>
                    <a:pt x="232" y="1173"/>
                  </a:lnTo>
                  <a:lnTo>
                    <a:pt x="249" y="1137"/>
                  </a:lnTo>
                  <a:lnTo>
                    <a:pt x="269" y="1102"/>
                  </a:lnTo>
                  <a:lnTo>
                    <a:pt x="292" y="1068"/>
                  </a:lnTo>
                  <a:lnTo>
                    <a:pt x="318" y="1035"/>
                  </a:lnTo>
                  <a:lnTo>
                    <a:pt x="345" y="1003"/>
                  </a:lnTo>
                  <a:lnTo>
                    <a:pt x="374" y="974"/>
                  </a:lnTo>
                  <a:lnTo>
                    <a:pt x="405" y="946"/>
                  </a:lnTo>
                  <a:lnTo>
                    <a:pt x="438" y="920"/>
                  </a:lnTo>
                  <a:lnTo>
                    <a:pt x="474" y="896"/>
                  </a:lnTo>
                  <a:lnTo>
                    <a:pt x="512" y="874"/>
                  </a:lnTo>
                  <a:lnTo>
                    <a:pt x="550" y="854"/>
                  </a:lnTo>
                  <a:lnTo>
                    <a:pt x="592" y="837"/>
                  </a:lnTo>
                  <a:lnTo>
                    <a:pt x="634" y="821"/>
                  </a:lnTo>
                  <a:lnTo>
                    <a:pt x="680" y="809"/>
                  </a:lnTo>
                  <a:lnTo>
                    <a:pt x="726" y="799"/>
                  </a:lnTo>
                  <a:lnTo>
                    <a:pt x="773" y="791"/>
                  </a:lnTo>
                  <a:lnTo>
                    <a:pt x="784" y="792"/>
                  </a:lnTo>
                  <a:lnTo>
                    <a:pt x="795" y="793"/>
                  </a:lnTo>
                  <a:lnTo>
                    <a:pt x="806" y="792"/>
                  </a:lnTo>
                  <a:lnTo>
                    <a:pt x="815" y="791"/>
                  </a:lnTo>
                  <a:lnTo>
                    <a:pt x="825" y="789"/>
                  </a:lnTo>
                  <a:lnTo>
                    <a:pt x="834" y="786"/>
                  </a:lnTo>
                  <a:lnTo>
                    <a:pt x="842" y="784"/>
                  </a:lnTo>
                  <a:lnTo>
                    <a:pt x="852" y="782"/>
                  </a:lnTo>
                  <a:lnTo>
                    <a:pt x="859" y="779"/>
                  </a:lnTo>
                  <a:lnTo>
                    <a:pt x="867" y="775"/>
                  </a:lnTo>
                  <a:lnTo>
                    <a:pt x="874" y="770"/>
                  </a:lnTo>
                  <a:lnTo>
                    <a:pt x="881" y="764"/>
                  </a:lnTo>
                  <a:lnTo>
                    <a:pt x="886" y="759"/>
                  </a:lnTo>
                  <a:lnTo>
                    <a:pt x="892" y="753"/>
                  </a:lnTo>
                  <a:lnTo>
                    <a:pt x="896" y="746"/>
                  </a:lnTo>
                  <a:lnTo>
                    <a:pt x="900" y="740"/>
                  </a:lnTo>
                  <a:lnTo>
                    <a:pt x="904" y="733"/>
                  </a:lnTo>
                  <a:lnTo>
                    <a:pt x="906" y="726"/>
                  </a:lnTo>
                  <a:lnTo>
                    <a:pt x="908" y="718"/>
                  </a:lnTo>
                  <a:lnTo>
                    <a:pt x="909" y="711"/>
                  </a:lnTo>
                  <a:lnTo>
                    <a:pt x="910" y="703"/>
                  </a:lnTo>
                  <a:lnTo>
                    <a:pt x="910" y="696"/>
                  </a:lnTo>
                  <a:lnTo>
                    <a:pt x="909" y="688"/>
                  </a:lnTo>
                  <a:lnTo>
                    <a:pt x="908" y="681"/>
                  </a:lnTo>
                  <a:lnTo>
                    <a:pt x="907" y="674"/>
                  </a:lnTo>
                  <a:lnTo>
                    <a:pt x="904" y="667"/>
                  </a:lnTo>
                  <a:lnTo>
                    <a:pt x="900" y="660"/>
                  </a:lnTo>
                  <a:lnTo>
                    <a:pt x="897" y="654"/>
                  </a:lnTo>
                  <a:lnTo>
                    <a:pt x="893" y="648"/>
                  </a:lnTo>
                  <a:lnTo>
                    <a:pt x="887" y="643"/>
                  </a:lnTo>
                  <a:lnTo>
                    <a:pt x="882" y="638"/>
                  </a:lnTo>
                  <a:lnTo>
                    <a:pt x="876" y="633"/>
                  </a:lnTo>
                  <a:lnTo>
                    <a:pt x="869" y="630"/>
                  </a:lnTo>
                  <a:lnTo>
                    <a:pt x="862" y="626"/>
                  </a:lnTo>
                  <a:lnTo>
                    <a:pt x="853" y="624"/>
                  </a:lnTo>
                  <a:lnTo>
                    <a:pt x="844" y="622"/>
                  </a:lnTo>
                  <a:lnTo>
                    <a:pt x="835" y="622"/>
                  </a:lnTo>
                  <a:lnTo>
                    <a:pt x="825" y="622"/>
                  </a:lnTo>
                  <a:lnTo>
                    <a:pt x="811" y="622"/>
                  </a:lnTo>
                  <a:lnTo>
                    <a:pt x="798" y="623"/>
                  </a:lnTo>
                  <a:lnTo>
                    <a:pt x="784" y="625"/>
                  </a:lnTo>
                  <a:lnTo>
                    <a:pt x="771" y="626"/>
                  </a:lnTo>
                  <a:lnTo>
                    <a:pt x="742" y="622"/>
                  </a:lnTo>
                  <a:lnTo>
                    <a:pt x="714" y="617"/>
                  </a:lnTo>
                  <a:lnTo>
                    <a:pt x="689" y="609"/>
                  </a:lnTo>
                  <a:lnTo>
                    <a:pt x="667" y="599"/>
                  </a:lnTo>
                  <a:lnTo>
                    <a:pt x="645" y="587"/>
                  </a:lnTo>
                  <a:lnTo>
                    <a:pt x="626" y="573"/>
                  </a:lnTo>
                  <a:lnTo>
                    <a:pt x="608" y="558"/>
                  </a:lnTo>
                  <a:lnTo>
                    <a:pt x="593" y="542"/>
                  </a:lnTo>
                  <a:lnTo>
                    <a:pt x="580" y="525"/>
                  </a:lnTo>
                  <a:lnTo>
                    <a:pt x="569" y="506"/>
                  </a:lnTo>
                  <a:lnTo>
                    <a:pt x="560" y="487"/>
                  </a:lnTo>
                  <a:lnTo>
                    <a:pt x="552" y="466"/>
                  </a:lnTo>
                  <a:lnTo>
                    <a:pt x="547" y="445"/>
                  </a:lnTo>
                  <a:lnTo>
                    <a:pt x="544" y="424"/>
                  </a:lnTo>
                  <a:lnTo>
                    <a:pt x="543" y="403"/>
                  </a:lnTo>
                  <a:lnTo>
                    <a:pt x="543" y="382"/>
                  </a:lnTo>
                  <a:lnTo>
                    <a:pt x="545" y="361"/>
                  </a:lnTo>
                  <a:lnTo>
                    <a:pt x="550" y="340"/>
                  </a:lnTo>
                  <a:lnTo>
                    <a:pt x="556" y="319"/>
                  </a:lnTo>
                  <a:lnTo>
                    <a:pt x="564" y="300"/>
                  </a:lnTo>
                  <a:lnTo>
                    <a:pt x="575" y="281"/>
                  </a:lnTo>
                  <a:lnTo>
                    <a:pt x="587" y="262"/>
                  </a:lnTo>
                  <a:lnTo>
                    <a:pt x="601" y="245"/>
                  </a:lnTo>
                  <a:lnTo>
                    <a:pt x="617" y="229"/>
                  </a:lnTo>
                  <a:lnTo>
                    <a:pt x="634" y="215"/>
                  </a:lnTo>
                  <a:lnTo>
                    <a:pt x="654" y="202"/>
                  </a:lnTo>
                  <a:lnTo>
                    <a:pt x="675" y="191"/>
                  </a:lnTo>
                  <a:lnTo>
                    <a:pt x="699" y="180"/>
                  </a:lnTo>
                  <a:lnTo>
                    <a:pt x="725" y="173"/>
                  </a:lnTo>
                  <a:lnTo>
                    <a:pt x="752" y="168"/>
                  </a:lnTo>
                  <a:lnTo>
                    <a:pt x="781" y="165"/>
                  </a:lnTo>
                  <a:lnTo>
                    <a:pt x="811" y="165"/>
                  </a:lnTo>
                  <a:lnTo>
                    <a:pt x="822" y="165"/>
                  </a:lnTo>
                  <a:lnTo>
                    <a:pt x="831" y="164"/>
                  </a:lnTo>
                  <a:lnTo>
                    <a:pt x="841" y="162"/>
                  </a:lnTo>
                  <a:lnTo>
                    <a:pt x="849" y="159"/>
                  </a:lnTo>
                  <a:lnTo>
                    <a:pt x="856" y="156"/>
                  </a:lnTo>
                  <a:lnTo>
                    <a:pt x="864" y="152"/>
                  </a:lnTo>
                  <a:lnTo>
                    <a:pt x="870" y="147"/>
                  </a:lnTo>
                  <a:lnTo>
                    <a:pt x="876" y="141"/>
                  </a:lnTo>
                  <a:lnTo>
                    <a:pt x="881" y="136"/>
                  </a:lnTo>
                  <a:lnTo>
                    <a:pt x="885" y="129"/>
                  </a:lnTo>
                  <a:lnTo>
                    <a:pt x="888" y="123"/>
                  </a:lnTo>
                  <a:lnTo>
                    <a:pt x="892" y="116"/>
                  </a:lnTo>
                  <a:lnTo>
                    <a:pt x="894" y="108"/>
                  </a:lnTo>
                  <a:lnTo>
                    <a:pt x="896" y="101"/>
                  </a:lnTo>
                  <a:lnTo>
                    <a:pt x="897" y="93"/>
                  </a:lnTo>
                  <a:lnTo>
                    <a:pt x="897" y="86"/>
                  </a:lnTo>
                  <a:lnTo>
                    <a:pt x="897" y="78"/>
                  </a:lnTo>
                  <a:lnTo>
                    <a:pt x="896" y="70"/>
                  </a:lnTo>
                  <a:lnTo>
                    <a:pt x="894" y="63"/>
                  </a:lnTo>
                  <a:lnTo>
                    <a:pt x="892" y="55"/>
                  </a:lnTo>
                  <a:lnTo>
                    <a:pt x="888" y="48"/>
                  </a:lnTo>
                  <a:lnTo>
                    <a:pt x="885" y="41"/>
                  </a:lnTo>
                  <a:lnTo>
                    <a:pt x="881" y="35"/>
                  </a:lnTo>
                  <a:lnTo>
                    <a:pt x="876" y="28"/>
                  </a:lnTo>
                  <a:lnTo>
                    <a:pt x="870" y="23"/>
                  </a:lnTo>
                  <a:lnTo>
                    <a:pt x="864" y="17"/>
                  </a:lnTo>
                  <a:lnTo>
                    <a:pt x="856" y="13"/>
                  </a:lnTo>
                  <a:lnTo>
                    <a:pt x="849" y="9"/>
                  </a:lnTo>
                  <a:lnTo>
                    <a:pt x="840" y="6"/>
                  </a:lnTo>
                  <a:lnTo>
                    <a:pt x="831" y="3"/>
                  </a:lnTo>
                  <a:lnTo>
                    <a:pt x="822" y="1"/>
                  </a:lnTo>
                  <a:lnTo>
                    <a:pt x="811" y="1"/>
                  </a:lnTo>
                  <a:lnTo>
                    <a:pt x="790" y="0"/>
                  </a:lnTo>
                  <a:lnTo>
                    <a:pt x="769" y="1"/>
                  </a:lnTo>
                  <a:lnTo>
                    <a:pt x="748" y="3"/>
                  </a:lnTo>
                  <a:lnTo>
                    <a:pt x="728" y="5"/>
                  </a:lnTo>
                  <a:lnTo>
                    <a:pt x="706" y="9"/>
                  </a:lnTo>
                  <a:lnTo>
                    <a:pt x="686" y="13"/>
                  </a:lnTo>
                  <a:lnTo>
                    <a:pt x="667" y="18"/>
                  </a:lnTo>
                  <a:lnTo>
                    <a:pt x="646" y="24"/>
                  </a:lnTo>
                  <a:lnTo>
                    <a:pt x="627" y="30"/>
                  </a:lnTo>
                  <a:lnTo>
                    <a:pt x="607" y="38"/>
                  </a:lnTo>
                  <a:lnTo>
                    <a:pt x="589" y="46"/>
                  </a:lnTo>
                  <a:lnTo>
                    <a:pt x="571" y="55"/>
                  </a:lnTo>
                  <a:lnTo>
                    <a:pt x="552" y="65"/>
                  </a:lnTo>
                  <a:lnTo>
                    <a:pt x="535" y="75"/>
                  </a:lnTo>
                  <a:lnTo>
                    <a:pt x="518" y="86"/>
                  </a:lnTo>
                  <a:lnTo>
                    <a:pt x="502" y="98"/>
                  </a:lnTo>
                  <a:lnTo>
                    <a:pt x="487" y="111"/>
                  </a:lnTo>
                  <a:lnTo>
                    <a:pt x="472" y="124"/>
                  </a:lnTo>
                  <a:lnTo>
                    <a:pt x="458" y="138"/>
                  </a:lnTo>
                  <a:lnTo>
                    <a:pt x="444" y="152"/>
                  </a:lnTo>
                  <a:lnTo>
                    <a:pt x="431" y="167"/>
                  </a:lnTo>
                  <a:lnTo>
                    <a:pt x="419" y="184"/>
                  </a:lnTo>
                  <a:lnTo>
                    <a:pt x="408" y="200"/>
                  </a:lnTo>
                  <a:lnTo>
                    <a:pt x="398" y="217"/>
                  </a:lnTo>
                  <a:lnTo>
                    <a:pt x="390" y="234"/>
                  </a:lnTo>
                  <a:lnTo>
                    <a:pt x="381" y="252"/>
                  </a:lnTo>
                  <a:lnTo>
                    <a:pt x="375" y="270"/>
                  </a:lnTo>
                  <a:lnTo>
                    <a:pt x="368" y="289"/>
                  </a:lnTo>
                  <a:lnTo>
                    <a:pt x="364" y="308"/>
                  </a:lnTo>
                  <a:lnTo>
                    <a:pt x="360" y="328"/>
                  </a:lnTo>
                  <a:lnTo>
                    <a:pt x="358" y="348"/>
                  </a:lnTo>
                  <a:lnTo>
                    <a:pt x="356" y="369"/>
                  </a:lnTo>
                  <a:close/>
                </a:path>
              </a:pathLst>
            </a:custGeom>
            <a:grpFill/>
            <a:ln>
              <a:noFill/>
            </a:ln>
          </p:spPr>
          <p:txBody>
            <a:bodyPr/>
            <a:lstStyle/>
            <a:p>
              <a:pPr>
                <a:defRPr/>
              </a:pPr>
              <a:endParaRPr lang="zh-CN" altLang="en-US" sz="1350">
                <a:solidFill>
                  <a:prstClr val="black"/>
                </a:solidFill>
              </a:endParaRPr>
            </a:p>
          </p:txBody>
        </p:sp>
        <p:sp>
          <p:nvSpPr>
            <p:cNvPr id="69" name="淘宝店chenying0907 7"/>
            <p:cNvSpPr>
              <a:spLocks/>
            </p:cNvSpPr>
            <p:nvPr/>
          </p:nvSpPr>
          <p:spPr bwMode="auto">
            <a:xfrm>
              <a:off x="3667126" y="2579688"/>
              <a:ext cx="103188" cy="373062"/>
            </a:xfrm>
            <a:custGeom>
              <a:avLst/>
              <a:gdLst>
                <a:gd name="T0" fmla="*/ 533 w 910"/>
                <a:gd name="T1" fmla="*/ 510 h 3057"/>
                <a:gd name="T2" fmla="*/ 453 w 910"/>
                <a:gd name="T3" fmla="*/ 646 h 3057"/>
                <a:gd name="T4" fmla="*/ 536 w 910"/>
                <a:gd name="T5" fmla="*/ 761 h 3057"/>
                <a:gd name="T6" fmla="*/ 726 w 910"/>
                <a:gd name="T7" fmla="*/ 925 h 3057"/>
                <a:gd name="T8" fmla="*/ 853 w 910"/>
                <a:gd name="T9" fmla="*/ 1133 h 3057"/>
                <a:gd name="T10" fmla="*/ 908 w 910"/>
                <a:gd name="T11" fmla="*/ 1373 h 3057"/>
                <a:gd name="T12" fmla="*/ 882 w 910"/>
                <a:gd name="T13" fmla="*/ 1632 h 3057"/>
                <a:gd name="T14" fmla="*/ 807 w 910"/>
                <a:gd name="T15" fmla="*/ 1806 h 3057"/>
                <a:gd name="T16" fmla="*/ 655 w 910"/>
                <a:gd name="T17" fmla="*/ 2003 h 3057"/>
                <a:gd name="T18" fmla="*/ 373 w 910"/>
                <a:gd name="T19" fmla="*/ 2312 h 3057"/>
                <a:gd name="T20" fmla="*/ 270 w 910"/>
                <a:gd name="T21" fmla="*/ 2499 h 3057"/>
                <a:gd name="T22" fmla="*/ 251 w 910"/>
                <a:gd name="T23" fmla="*/ 2634 h 3057"/>
                <a:gd name="T24" fmla="*/ 270 w 910"/>
                <a:gd name="T25" fmla="*/ 2738 h 3057"/>
                <a:gd name="T26" fmla="*/ 330 w 910"/>
                <a:gd name="T27" fmla="*/ 2837 h 3057"/>
                <a:gd name="T28" fmla="*/ 440 w 910"/>
                <a:gd name="T29" fmla="*/ 2888 h 3057"/>
                <a:gd name="T30" fmla="*/ 559 w 910"/>
                <a:gd name="T31" fmla="*/ 2883 h 3057"/>
                <a:gd name="T32" fmla="*/ 618 w 910"/>
                <a:gd name="T33" fmla="*/ 2840 h 3057"/>
                <a:gd name="T34" fmla="*/ 633 w 910"/>
                <a:gd name="T35" fmla="*/ 2774 h 3057"/>
                <a:gd name="T36" fmla="*/ 610 w 910"/>
                <a:gd name="T37" fmla="*/ 2709 h 3057"/>
                <a:gd name="T38" fmla="*/ 554 w 910"/>
                <a:gd name="T39" fmla="*/ 2668 h 3057"/>
                <a:gd name="T40" fmla="*/ 484 w 910"/>
                <a:gd name="T41" fmla="*/ 2656 h 3057"/>
                <a:gd name="T42" fmla="*/ 444 w 910"/>
                <a:gd name="T43" fmla="*/ 2619 h 3057"/>
                <a:gd name="T44" fmla="*/ 436 w 910"/>
                <a:gd name="T45" fmla="*/ 2566 h 3057"/>
                <a:gd name="T46" fmla="*/ 462 w 910"/>
                <a:gd name="T47" fmla="*/ 2519 h 3057"/>
                <a:gd name="T48" fmla="*/ 521 w 910"/>
                <a:gd name="T49" fmla="*/ 2498 h 3057"/>
                <a:gd name="T50" fmla="*/ 659 w 910"/>
                <a:gd name="T51" fmla="*/ 2537 h 3057"/>
                <a:gd name="T52" fmla="*/ 764 w 910"/>
                <a:gd name="T53" fmla="*/ 2634 h 3057"/>
                <a:gd name="T54" fmla="*/ 814 w 910"/>
                <a:gd name="T55" fmla="*/ 2762 h 3057"/>
                <a:gd name="T56" fmla="*/ 793 w 910"/>
                <a:gd name="T57" fmla="*/ 2895 h 3057"/>
                <a:gd name="T58" fmla="*/ 669 w 910"/>
                <a:gd name="T59" fmla="*/ 3011 h 3057"/>
                <a:gd name="T60" fmla="*/ 494 w 910"/>
                <a:gd name="T61" fmla="*/ 3057 h 3057"/>
                <a:gd name="T62" fmla="*/ 325 w 910"/>
                <a:gd name="T63" fmla="*/ 3020 h 3057"/>
                <a:gd name="T64" fmla="*/ 183 w 910"/>
                <a:gd name="T65" fmla="*/ 2915 h 3057"/>
                <a:gd name="T66" fmla="*/ 92 w 910"/>
                <a:gd name="T67" fmla="*/ 2760 h 3057"/>
                <a:gd name="T68" fmla="*/ 74 w 910"/>
                <a:gd name="T69" fmla="*/ 2532 h 3057"/>
                <a:gd name="T70" fmla="*/ 160 w 910"/>
                <a:gd name="T71" fmla="*/ 2316 h 3057"/>
                <a:gd name="T72" fmla="*/ 310 w 910"/>
                <a:gd name="T73" fmla="*/ 2118 h 3057"/>
                <a:gd name="T74" fmla="*/ 571 w 910"/>
                <a:gd name="T75" fmla="*/ 1833 h 3057"/>
                <a:gd name="T76" fmla="*/ 713 w 910"/>
                <a:gd name="T77" fmla="*/ 1571 h 3057"/>
                <a:gd name="T78" fmla="*/ 717 w 910"/>
                <a:gd name="T79" fmla="*/ 1288 h 3057"/>
                <a:gd name="T80" fmla="*/ 592 w 910"/>
                <a:gd name="T81" fmla="*/ 1035 h 3057"/>
                <a:gd name="T82" fmla="*/ 360 w 910"/>
                <a:gd name="T83" fmla="*/ 854 h 3057"/>
                <a:gd name="T84" fmla="*/ 115 w 910"/>
                <a:gd name="T85" fmla="*/ 793 h 3057"/>
                <a:gd name="T86" fmla="*/ 51 w 910"/>
                <a:gd name="T87" fmla="*/ 779 h 3057"/>
                <a:gd name="T88" fmla="*/ 10 w 910"/>
                <a:gd name="T89" fmla="*/ 740 h 3057"/>
                <a:gd name="T90" fmla="*/ 1 w 910"/>
                <a:gd name="T91" fmla="*/ 688 h 3057"/>
                <a:gd name="T92" fmla="*/ 23 w 910"/>
                <a:gd name="T93" fmla="*/ 643 h 3057"/>
                <a:gd name="T94" fmla="*/ 75 w 910"/>
                <a:gd name="T95" fmla="*/ 622 h 3057"/>
                <a:gd name="T96" fmla="*/ 195 w 910"/>
                <a:gd name="T97" fmla="*/ 617 h 3057"/>
                <a:gd name="T98" fmla="*/ 330 w 910"/>
                <a:gd name="T99" fmla="*/ 525 h 3057"/>
                <a:gd name="T100" fmla="*/ 367 w 910"/>
                <a:gd name="T101" fmla="*/ 382 h 3057"/>
                <a:gd name="T102" fmla="*/ 309 w 910"/>
                <a:gd name="T103" fmla="*/ 245 h 3057"/>
                <a:gd name="T104" fmla="*/ 158 w 910"/>
                <a:gd name="T105" fmla="*/ 168 h 3057"/>
                <a:gd name="T106" fmla="*/ 54 w 910"/>
                <a:gd name="T107" fmla="*/ 156 h 3057"/>
                <a:gd name="T108" fmla="*/ 18 w 910"/>
                <a:gd name="T109" fmla="*/ 116 h 3057"/>
                <a:gd name="T110" fmla="*/ 16 w 910"/>
                <a:gd name="T111" fmla="*/ 63 h 3057"/>
                <a:gd name="T112" fmla="*/ 46 w 910"/>
                <a:gd name="T113" fmla="*/ 17 h 3057"/>
                <a:gd name="T114" fmla="*/ 120 w 910"/>
                <a:gd name="T115" fmla="*/ 0 h 3057"/>
                <a:gd name="T116" fmla="*/ 264 w 910"/>
                <a:gd name="T117" fmla="*/ 24 h 3057"/>
                <a:gd name="T118" fmla="*/ 392 w 910"/>
                <a:gd name="T119" fmla="*/ 86 h 3057"/>
                <a:gd name="T120" fmla="*/ 491 w 910"/>
                <a:gd name="T121" fmla="*/ 184 h 3057"/>
                <a:gd name="T122" fmla="*/ 546 w 910"/>
                <a:gd name="T123" fmla="*/ 308 h 30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910" h="3057">
                  <a:moveTo>
                    <a:pt x="554" y="369"/>
                  </a:moveTo>
                  <a:lnTo>
                    <a:pt x="554" y="394"/>
                  </a:lnTo>
                  <a:lnTo>
                    <a:pt x="552" y="418"/>
                  </a:lnTo>
                  <a:lnTo>
                    <a:pt x="549" y="441"/>
                  </a:lnTo>
                  <a:lnTo>
                    <a:pt x="545" y="465"/>
                  </a:lnTo>
                  <a:lnTo>
                    <a:pt x="540" y="488"/>
                  </a:lnTo>
                  <a:lnTo>
                    <a:pt x="533" y="510"/>
                  </a:lnTo>
                  <a:lnTo>
                    <a:pt x="526" y="532"/>
                  </a:lnTo>
                  <a:lnTo>
                    <a:pt x="516" y="553"/>
                  </a:lnTo>
                  <a:lnTo>
                    <a:pt x="506" y="573"/>
                  </a:lnTo>
                  <a:lnTo>
                    <a:pt x="494" y="592"/>
                  </a:lnTo>
                  <a:lnTo>
                    <a:pt x="482" y="611"/>
                  </a:lnTo>
                  <a:lnTo>
                    <a:pt x="468" y="629"/>
                  </a:lnTo>
                  <a:lnTo>
                    <a:pt x="453" y="646"/>
                  </a:lnTo>
                  <a:lnTo>
                    <a:pt x="438" y="663"/>
                  </a:lnTo>
                  <a:lnTo>
                    <a:pt x="422" y="678"/>
                  </a:lnTo>
                  <a:lnTo>
                    <a:pt x="405" y="693"/>
                  </a:lnTo>
                  <a:lnTo>
                    <a:pt x="439" y="708"/>
                  </a:lnTo>
                  <a:lnTo>
                    <a:pt x="473" y="725"/>
                  </a:lnTo>
                  <a:lnTo>
                    <a:pt x="505" y="742"/>
                  </a:lnTo>
                  <a:lnTo>
                    <a:pt x="536" y="761"/>
                  </a:lnTo>
                  <a:lnTo>
                    <a:pt x="566" y="782"/>
                  </a:lnTo>
                  <a:lnTo>
                    <a:pt x="597" y="804"/>
                  </a:lnTo>
                  <a:lnTo>
                    <a:pt x="625" y="826"/>
                  </a:lnTo>
                  <a:lnTo>
                    <a:pt x="652" y="849"/>
                  </a:lnTo>
                  <a:lnTo>
                    <a:pt x="677" y="873"/>
                  </a:lnTo>
                  <a:lnTo>
                    <a:pt x="702" y="899"/>
                  </a:lnTo>
                  <a:lnTo>
                    <a:pt x="726" y="925"/>
                  </a:lnTo>
                  <a:lnTo>
                    <a:pt x="747" y="952"/>
                  </a:lnTo>
                  <a:lnTo>
                    <a:pt x="769" y="980"/>
                  </a:lnTo>
                  <a:lnTo>
                    <a:pt x="788" y="1009"/>
                  </a:lnTo>
                  <a:lnTo>
                    <a:pt x="807" y="1039"/>
                  </a:lnTo>
                  <a:lnTo>
                    <a:pt x="823" y="1070"/>
                  </a:lnTo>
                  <a:lnTo>
                    <a:pt x="839" y="1102"/>
                  </a:lnTo>
                  <a:lnTo>
                    <a:pt x="853" y="1133"/>
                  </a:lnTo>
                  <a:lnTo>
                    <a:pt x="866" y="1166"/>
                  </a:lnTo>
                  <a:lnTo>
                    <a:pt x="877" y="1199"/>
                  </a:lnTo>
                  <a:lnTo>
                    <a:pt x="886" y="1233"/>
                  </a:lnTo>
                  <a:lnTo>
                    <a:pt x="894" y="1267"/>
                  </a:lnTo>
                  <a:lnTo>
                    <a:pt x="900" y="1302"/>
                  </a:lnTo>
                  <a:lnTo>
                    <a:pt x="906" y="1337"/>
                  </a:lnTo>
                  <a:lnTo>
                    <a:pt x="908" y="1373"/>
                  </a:lnTo>
                  <a:lnTo>
                    <a:pt x="910" y="1409"/>
                  </a:lnTo>
                  <a:lnTo>
                    <a:pt x="910" y="1446"/>
                  </a:lnTo>
                  <a:lnTo>
                    <a:pt x="908" y="1482"/>
                  </a:lnTo>
                  <a:lnTo>
                    <a:pt x="905" y="1519"/>
                  </a:lnTo>
                  <a:lnTo>
                    <a:pt x="898" y="1557"/>
                  </a:lnTo>
                  <a:lnTo>
                    <a:pt x="892" y="1594"/>
                  </a:lnTo>
                  <a:lnTo>
                    <a:pt x="882" y="1632"/>
                  </a:lnTo>
                  <a:lnTo>
                    <a:pt x="874" y="1659"/>
                  </a:lnTo>
                  <a:lnTo>
                    <a:pt x="866" y="1684"/>
                  </a:lnTo>
                  <a:lnTo>
                    <a:pt x="856" y="1710"/>
                  </a:lnTo>
                  <a:lnTo>
                    <a:pt x="845" y="1734"/>
                  </a:lnTo>
                  <a:lnTo>
                    <a:pt x="834" y="1758"/>
                  </a:lnTo>
                  <a:lnTo>
                    <a:pt x="821" y="1782"/>
                  </a:lnTo>
                  <a:lnTo>
                    <a:pt x="807" y="1806"/>
                  </a:lnTo>
                  <a:lnTo>
                    <a:pt x="793" y="1829"/>
                  </a:lnTo>
                  <a:lnTo>
                    <a:pt x="778" y="1851"/>
                  </a:lnTo>
                  <a:lnTo>
                    <a:pt x="761" y="1874"/>
                  </a:lnTo>
                  <a:lnTo>
                    <a:pt x="745" y="1896"/>
                  </a:lnTo>
                  <a:lnTo>
                    <a:pt x="728" y="1917"/>
                  </a:lnTo>
                  <a:lnTo>
                    <a:pt x="692" y="1961"/>
                  </a:lnTo>
                  <a:lnTo>
                    <a:pt x="655" y="2003"/>
                  </a:lnTo>
                  <a:lnTo>
                    <a:pt x="577" y="2085"/>
                  </a:lnTo>
                  <a:lnTo>
                    <a:pt x="500" y="2166"/>
                  </a:lnTo>
                  <a:lnTo>
                    <a:pt x="462" y="2207"/>
                  </a:lnTo>
                  <a:lnTo>
                    <a:pt x="424" y="2249"/>
                  </a:lnTo>
                  <a:lnTo>
                    <a:pt x="407" y="2270"/>
                  </a:lnTo>
                  <a:lnTo>
                    <a:pt x="390" y="2291"/>
                  </a:lnTo>
                  <a:lnTo>
                    <a:pt x="373" y="2312"/>
                  </a:lnTo>
                  <a:lnTo>
                    <a:pt x="356" y="2333"/>
                  </a:lnTo>
                  <a:lnTo>
                    <a:pt x="338" y="2359"/>
                  </a:lnTo>
                  <a:lnTo>
                    <a:pt x="321" y="2386"/>
                  </a:lnTo>
                  <a:lnTo>
                    <a:pt x="306" y="2414"/>
                  </a:lnTo>
                  <a:lnTo>
                    <a:pt x="292" y="2442"/>
                  </a:lnTo>
                  <a:lnTo>
                    <a:pt x="280" y="2470"/>
                  </a:lnTo>
                  <a:lnTo>
                    <a:pt x="270" y="2499"/>
                  </a:lnTo>
                  <a:lnTo>
                    <a:pt x="262" y="2530"/>
                  </a:lnTo>
                  <a:lnTo>
                    <a:pt x="256" y="2559"/>
                  </a:lnTo>
                  <a:lnTo>
                    <a:pt x="254" y="2574"/>
                  </a:lnTo>
                  <a:lnTo>
                    <a:pt x="252" y="2589"/>
                  </a:lnTo>
                  <a:lnTo>
                    <a:pt x="251" y="2604"/>
                  </a:lnTo>
                  <a:lnTo>
                    <a:pt x="251" y="2619"/>
                  </a:lnTo>
                  <a:lnTo>
                    <a:pt x="251" y="2634"/>
                  </a:lnTo>
                  <a:lnTo>
                    <a:pt x="252" y="2649"/>
                  </a:lnTo>
                  <a:lnTo>
                    <a:pt x="253" y="2664"/>
                  </a:lnTo>
                  <a:lnTo>
                    <a:pt x="255" y="2679"/>
                  </a:lnTo>
                  <a:lnTo>
                    <a:pt x="257" y="2694"/>
                  </a:lnTo>
                  <a:lnTo>
                    <a:pt x="262" y="2708"/>
                  </a:lnTo>
                  <a:lnTo>
                    <a:pt x="265" y="2723"/>
                  </a:lnTo>
                  <a:lnTo>
                    <a:pt x="270" y="2738"/>
                  </a:lnTo>
                  <a:lnTo>
                    <a:pt x="276" y="2753"/>
                  </a:lnTo>
                  <a:lnTo>
                    <a:pt x="282" y="2767"/>
                  </a:lnTo>
                  <a:lnTo>
                    <a:pt x="289" y="2781"/>
                  </a:lnTo>
                  <a:lnTo>
                    <a:pt x="297" y="2796"/>
                  </a:lnTo>
                  <a:lnTo>
                    <a:pt x="306" y="2812"/>
                  </a:lnTo>
                  <a:lnTo>
                    <a:pt x="318" y="2825"/>
                  </a:lnTo>
                  <a:lnTo>
                    <a:pt x="330" y="2837"/>
                  </a:lnTo>
                  <a:lnTo>
                    <a:pt x="344" y="2848"/>
                  </a:lnTo>
                  <a:lnTo>
                    <a:pt x="358" y="2858"/>
                  </a:lnTo>
                  <a:lnTo>
                    <a:pt x="373" y="2866"/>
                  </a:lnTo>
                  <a:lnTo>
                    <a:pt x="389" y="2873"/>
                  </a:lnTo>
                  <a:lnTo>
                    <a:pt x="405" y="2879"/>
                  </a:lnTo>
                  <a:lnTo>
                    <a:pt x="422" y="2884"/>
                  </a:lnTo>
                  <a:lnTo>
                    <a:pt x="440" y="2888"/>
                  </a:lnTo>
                  <a:lnTo>
                    <a:pt x="458" y="2890"/>
                  </a:lnTo>
                  <a:lnTo>
                    <a:pt x="476" y="2892"/>
                  </a:lnTo>
                  <a:lnTo>
                    <a:pt x="493" y="2892"/>
                  </a:lnTo>
                  <a:lnTo>
                    <a:pt x="512" y="2891"/>
                  </a:lnTo>
                  <a:lnTo>
                    <a:pt x="529" y="2889"/>
                  </a:lnTo>
                  <a:lnTo>
                    <a:pt x="546" y="2886"/>
                  </a:lnTo>
                  <a:lnTo>
                    <a:pt x="559" y="2883"/>
                  </a:lnTo>
                  <a:lnTo>
                    <a:pt x="570" y="2879"/>
                  </a:lnTo>
                  <a:lnTo>
                    <a:pt x="580" y="2875"/>
                  </a:lnTo>
                  <a:lnTo>
                    <a:pt x="590" y="2869"/>
                  </a:lnTo>
                  <a:lnTo>
                    <a:pt x="599" y="2863"/>
                  </a:lnTo>
                  <a:lnTo>
                    <a:pt x="606" y="2856"/>
                  </a:lnTo>
                  <a:lnTo>
                    <a:pt x="613" y="2848"/>
                  </a:lnTo>
                  <a:lnTo>
                    <a:pt x="618" y="2840"/>
                  </a:lnTo>
                  <a:lnTo>
                    <a:pt x="622" y="2832"/>
                  </a:lnTo>
                  <a:lnTo>
                    <a:pt x="627" y="2823"/>
                  </a:lnTo>
                  <a:lnTo>
                    <a:pt x="630" y="2814"/>
                  </a:lnTo>
                  <a:lnTo>
                    <a:pt x="632" y="2803"/>
                  </a:lnTo>
                  <a:lnTo>
                    <a:pt x="633" y="2794"/>
                  </a:lnTo>
                  <a:lnTo>
                    <a:pt x="633" y="2784"/>
                  </a:lnTo>
                  <a:lnTo>
                    <a:pt x="633" y="2774"/>
                  </a:lnTo>
                  <a:lnTo>
                    <a:pt x="632" y="2764"/>
                  </a:lnTo>
                  <a:lnTo>
                    <a:pt x="630" y="2754"/>
                  </a:lnTo>
                  <a:lnTo>
                    <a:pt x="628" y="2745"/>
                  </a:lnTo>
                  <a:lnTo>
                    <a:pt x="625" y="2735"/>
                  </a:lnTo>
                  <a:lnTo>
                    <a:pt x="620" y="2726"/>
                  </a:lnTo>
                  <a:lnTo>
                    <a:pt x="615" y="2718"/>
                  </a:lnTo>
                  <a:lnTo>
                    <a:pt x="610" y="2709"/>
                  </a:lnTo>
                  <a:lnTo>
                    <a:pt x="604" y="2701"/>
                  </a:lnTo>
                  <a:lnTo>
                    <a:pt x="597" y="2694"/>
                  </a:lnTo>
                  <a:lnTo>
                    <a:pt x="589" y="2687"/>
                  </a:lnTo>
                  <a:lnTo>
                    <a:pt x="582" y="2681"/>
                  </a:lnTo>
                  <a:lnTo>
                    <a:pt x="573" y="2676"/>
                  </a:lnTo>
                  <a:lnTo>
                    <a:pt x="563" y="2672"/>
                  </a:lnTo>
                  <a:lnTo>
                    <a:pt x="554" y="2668"/>
                  </a:lnTo>
                  <a:lnTo>
                    <a:pt x="543" y="2665"/>
                  </a:lnTo>
                  <a:lnTo>
                    <a:pt x="532" y="2664"/>
                  </a:lnTo>
                  <a:lnTo>
                    <a:pt x="521" y="2663"/>
                  </a:lnTo>
                  <a:lnTo>
                    <a:pt x="510" y="2663"/>
                  </a:lnTo>
                  <a:lnTo>
                    <a:pt x="501" y="2662"/>
                  </a:lnTo>
                  <a:lnTo>
                    <a:pt x="492" y="2659"/>
                  </a:lnTo>
                  <a:lnTo>
                    <a:pt x="484" y="2656"/>
                  </a:lnTo>
                  <a:lnTo>
                    <a:pt x="476" y="2653"/>
                  </a:lnTo>
                  <a:lnTo>
                    <a:pt x="468" y="2648"/>
                  </a:lnTo>
                  <a:lnTo>
                    <a:pt x="462" y="2643"/>
                  </a:lnTo>
                  <a:lnTo>
                    <a:pt x="457" y="2638"/>
                  </a:lnTo>
                  <a:lnTo>
                    <a:pt x="451" y="2632"/>
                  </a:lnTo>
                  <a:lnTo>
                    <a:pt x="447" y="2626"/>
                  </a:lnTo>
                  <a:lnTo>
                    <a:pt x="444" y="2619"/>
                  </a:lnTo>
                  <a:lnTo>
                    <a:pt x="440" y="2612"/>
                  </a:lnTo>
                  <a:lnTo>
                    <a:pt x="438" y="2604"/>
                  </a:lnTo>
                  <a:lnTo>
                    <a:pt x="436" y="2597"/>
                  </a:lnTo>
                  <a:lnTo>
                    <a:pt x="436" y="2589"/>
                  </a:lnTo>
                  <a:lnTo>
                    <a:pt x="435" y="2581"/>
                  </a:lnTo>
                  <a:lnTo>
                    <a:pt x="436" y="2574"/>
                  </a:lnTo>
                  <a:lnTo>
                    <a:pt x="436" y="2566"/>
                  </a:lnTo>
                  <a:lnTo>
                    <a:pt x="438" y="2559"/>
                  </a:lnTo>
                  <a:lnTo>
                    <a:pt x="440" y="2551"/>
                  </a:lnTo>
                  <a:lnTo>
                    <a:pt x="444" y="2544"/>
                  </a:lnTo>
                  <a:lnTo>
                    <a:pt x="447" y="2537"/>
                  </a:lnTo>
                  <a:lnTo>
                    <a:pt x="451" y="2531"/>
                  </a:lnTo>
                  <a:lnTo>
                    <a:pt x="457" y="2525"/>
                  </a:lnTo>
                  <a:lnTo>
                    <a:pt x="462" y="2519"/>
                  </a:lnTo>
                  <a:lnTo>
                    <a:pt x="468" y="2513"/>
                  </a:lnTo>
                  <a:lnTo>
                    <a:pt x="476" y="2509"/>
                  </a:lnTo>
                  <a:lnTo>
                    <a:pt x="484" y="2505"/>
                  </a:lnTo>
                  <a:lnTo>
                    <a:pt x="492" y="2502"/>
                  </a:lnTo>
                  <a:lnTo>
                    <a:pt x="501" y="2500"/>
                  </a:lnTo>
                  <a:lnTo>
                    <a:pt x="510" y="2498"/>
                  </a:lnTo>
                  <a:lnTo>
                    <a:pt x="521" y="2498"/>
                  </a:lnTo>
                  <a:lnTo>
                    <a:pt x="542" y="2499"/>
                  </a:lnTo>
                  <a:lnTo>
                    <a:pt x="563" y="2501"/>
                  </a:lnTo>
                  <a:lnTo>
                    <a:pt x="583" y="2505"/>
                  </a:lnTo>
                  <a:lnTo>
                    <a:pt x="603" y="2511"/>
                  </a:lnTo>
                  <a:lnTo>
                    <a:pt x="622" y="2519"/>
                  </a:lnTo>
                  <a:lnTo>
                    <a:pt x="641" y="2527"/>
                  </a:lnTo>
                  <a:lnTo>
                    <a:pt x="659" y="2537"/>
                  </a:lnTo>
                  <a:lnTo>
                    <a:pt x="676" y="2548"/>
                  </a:lnTo>
                  <a:lnTo>
                    <a:pt x="694" y="2560"/>
                  </a:lnTo>
                  <a:lnTo>
                    <a:pt x="710" y="2573"/>
                  </a:lnTo>
                  <a:lnTo>
                    <a:pt x="725" y="2587"/>
                  </a:lnTo>
                  <a:lnTo>
                    <a:pt x="739" y="2602"/>
                  </a:lnTo>
                  <a:lnTo>
                    <a:pt x="752" y="2618"/>
                  </a:lnTo>
                  <a:lnTo>
                    <a:pt x="764" y="2634"/>
                  </a:lnTo>
                  <a:lnTo>
                    <a:pt x="774" y="2651"/>
                  </a:lnTo>
                  <a:lnTo>
                    <a:pt x="784" y="2669"/>
                  </a:lnTo>
                  <a:lnTo>
                    <a:pt x="794" y="2687"/>
                  </a:lnTo>
                  <a:lnTo>
                    <a:pt x="800" y="2705"/>
                  </a:lnTo>
                  <a:lnTo>
                    <a:pt x="807" y="2724"/>
                  </a:lnTo>
                  <a:lnTo>
                    <a:pt x="811" y="2743"/>
                  </a:lnTo>
                  <a:lnTo>
                    <a:pt x="814" y="2762"/>
                  </a:lnTo>
                  <a:lnTo>
                    <a:pt x="816" y="2781"/>
                  </a:lnTo>
                  <a:lnTo>
                    <a:pt x="816" y="2801"/>
                  </a:lnTo>
                  <a:lnTo>
                    <a:pt x="815" y="2821"/>
                  </a:lnTo>
                  <a:lnTo>
                    <a:pt x="812" y="2840"/>
                  </a:lnTo>
                  <a:lnTo>
                    <a:pt x="808" y="2858"/>
                  </a:lnTo>
                  <a:lnTo>
                    <a:pt x="801" y="2877"/>
                  </a:lnTo>
                  <a:lnTo>
                    <a:pt x="793" y="2895"/>
                  </a:lnTo>
                  <a:lnTo>
                    <a:pt x="783" y="2912"/>
                  </a:lnTo>
                  <a:lnTo>
                    <a:pt x="770" y="2929"/>
                  </a:lnTo>
                  <a:lnTo>
                    <a:pt x="756" y="2945"/>
                  </a:lnTo>
                  <a:lnTo>
                    <a:pt x="740" y="2961"/>
                  </a:lnTo>
                  <a:lnTo>
                    <a:pt x="717" y="2979"/>
                  </a:lnTo>
                  <a:lnTo>
                    <a:pt x="694" y="2996"/>
                  </a:lnTo>
                  <a:lnTo>
                    <a:pt x="669" y="3011"/>
                  </a:lnTo>
                  <a:lnTo>
                    <a:pt x="645" y="3023"/>
                  </a:lnTo>
                  <a:lnTo>
                    <a:pt x="620" y="3034"/>
                  </a:lnTo>
                  <a:lnTo>
                    <a:pt x="596" y="3042"/>
                  </a:lnTo>
                  <a:lnTo>
                    <a:pt x="570" y="3049"/>
                  </a:lnTo>
                  <a:lnTo>
                    <a:pt x="545" y="3053"/>
                  </a:lnTo>
                  <a:lnTo>
                    <a:pt x="519" y="3056"/>
                  </a:lnTo>
                  <a:lnTo>
                    <a:pt x="494" y="3057"/>
                  </a:lnTo>
                  <a:lnTo>
                    <a:pt x="470" y="3057"/>
                  </a:lnTo>
                  <a:lnTo>
                    <a:pt x="445" y="3054"/>
                  </a:lnTo>
                  <a:lnTo>
                    <a:pt x="420" y="3051"/>
                  </a:lnTo>
                  <a:lnTo>
                    <a:pt x="395" y="3045"/>
                  </a:lnTo>
                  <a:lnTo>
                    <a:pt x="372" y="3038"/>
                  </a:lnTo>
                  <a:lnTo>
                    <a:pt x="348" y="3030"/>
                  </a:lnTo>
                  <a:lnTo>
                    <a:pt x="325" y="3020"/>
                  </a:lnTo>
                  <a:lnTo>
                    <a:pt x="303" y="3008"/>
                  </a:lnTo>
                  <a:lnTo>
                    <a:pt x="280" y="2996"/>
                  </a:lnTo>
                  <a:lnTo>
                    <a:pt x="260" y="2982"/>
                  </a:lnTo>
                  <a:lnTo>
                    <a:pt x="239" y="2967"/>
                  </a:lnTo>
                  <a:lnTo>
                    <a:pt x="219" y="2951"/>
                  </a:lnTo>
                  <a:lnTo>
                    <a:pt x="200" y="2933"/>
                  </a:lnTo>
                  <a:lnTo>
                    <a:pt x="183" y="2915"/>
                  </a:lnTo>
                  <a:lnTo>
                    <a:pt x="166" y="2896"/>
                  </a:lnTo>
                  <a:lnTo>
                    <a:pt x="151" y="2875"/>
                  </a:lnTo>
                  <a:lnTo>
                    <a:pt x="136" y="2854"/>
                  </a:lnTo>
                  <a:lnTo>
                    <a:pt x="123" y="2832"/>
                  </a:lnTo>
                  <a:lnTo>
                    <a:pt x="111" y="2808"/>
                  </a:lnTo>
                  <a:lnTo>
                    <a:pt x="100" y="2784"/>
                  </a:lnTo>
                  <a:lnTo>
                    <a:pt x="92" y="2760"/>
                  </a:lnTo>
                  <a:lnTo>
                    <a:pt x="84" y="2735"/>
                  </a:lnTo>
                  <a:lnTo>
                    <a:pt x="75" y="2700"/>
                  </a:lnTo>
                  <a:lnTo>
                    <a:pt x="70" y="2665"/>
                  </a:lnTo>
                  <a:lnTo>
                    <a:pt x="68" y="2631"/>
                  </a:lnTo>
                  <a:lnTo>
                    <a:pt x="68" y="2598"/>
                  </a:lnTo>
                  <a:lnTo>
                    <a:pt x="70" y="2565"/>
                  </a:lnTo>
                  <a:lnTo>
                    <a:pt x="74" y="2532"/>
                  </a:lnTo>
                  <a:lnTo>
                    <a:pt x="81" y="2499"/>
                  </a:lnTo>
                  <a:lnTo>
                    <a:pt x="90" y="2467"/>
                  </a:lnTo>
                  <a:lnTo>
                    <a:pt x="101" y="2436"/>
                  </a:lnTo>
                  <a:lnTo>
                    <a:pt x="113" y="2405"/>
                  </a:lnTo>
                  <a:lnTo>
                    <a:pt x="128" y="2375"/>
                  </a:lnTo>
                  <a:lnTo>
                    <a:pt x="143" y="2345"/>
                  </a:lnTo>
                  <a:lnTo>
                    <a:pt x="160" y="2316"/>
                  </a:lnTo>
                  <a:lnTo>
                    <a:pt x="179" y="2287"/>
                  </a:lnTo>
                  <a:lnTo>
                    <a:pt x="199" y="2258"/>
                  </a:lnTo>
                  <a:lnTo>
                    <a:pt x="220" y="2229"/>
                  </a:lnTo>
                  <a:lnTo>
                    <a:pt x="241" y="2200"/>
                  </a:lnTo>
                  <a:lnTo>
                    <a:pt x="264" y="2172"/>
                  </a:lnTo>
                  <a:lnTo>
                    <a:pt x="286" y="2145"/>
                  </a:lnTo>
                  <a:lnTo>
                    <a:pt x="310" y="2118"/>
                  </a:lnTo>
                  <a:lnTo>
                    <a:pt x="359" y="2064"/>
                  </a:lnTo>
                  <a:lnTo>
                    <a:pt x="408" y="2012"/>
                  </a:lnTo>
                  <a:lnTo>
                    <a:pt x="457" y="1960"/>
                  </a:lnTo>
                  <a:lnTo>
                    <a:pt x="504" y="1908"/>
                  </a:lnTo>
                  <a:lnTo>
                    <a:pt x="528" y="1883"/>
                  </a:lnTo>
                  <a:lnTo>
                    <a:pt x="549" y="1858"/>
                  </a:lnTo>
                  <a:lnTo>
                    <a:pt x="571" y="1833"/>
                  </a:lnTo>
                  <a:lnTo>
                    <a:pt x="591" y="1809"/>
                  </a:lnTo>
                  <a:lnTo>
                    <a:pt x="619" y="1771"/>
                  </a:lnTo>
                  <a:lnTo>
                    <a:pt x="645" y="1732"/>
                  </a:lnTo>
                  <a:lnTo>
                    <a:pt x="667" y="1693"/>
                  </a:lnTo>
                  <a:lnTo>
                    <a:pt x="685" y="1653"/>
                  </a:lnTo>
                  <a:lnTo>
                    <a:pt x="701" y="1612"/>
                  </a:lnTo>
                  <a:lnTo>
                    <a:pt x="713" y="1571"/>
                  </a:lnTo>
                  <a:lnTo>
                    <a:pt x="723" y="1531"/>
                  </a:lnTo>
                  <a:lnTo>
                    <a:pt x="728" y="1490"/>
                  </a:lnTo>
                  <a:lnTo>
                    <a:pt x="732" y="1449"/>
                  </a:lnTo>
                  <a:lnTo>
                    <a:pt x="732" y="1408"/>
                  </a:lnTo>
                  <a:lnTo>
                    <a:pt x="730" y="1368"/>
                  </a:lnTo>
                  <a:lnTo>
                    <a:pt x="725" y="1327"/>
                  </a:lnTo>
                  <a:lnTo>
                    <a:pt x="717" y="1288"/>
                  </a:lnTo>
                  <a:lnTo>
                    <a:pt x="708" y="1249"/>
                  </a:lnTo>
                  <a:lnTo>
                    <a:pt x="694" y="1211"/>
                  </a:lnTo>
                  <a:lnTo>
                    <a:pt x="678" y="1173"/>
                  </a:lnTo>
                  <a:lnTo>
                    <a:pt x="661" y="1137"/>
                  </a:lnTo>
                  <a:lnTo>
                    <a:pt x="641" y="1102"/>
                  </a:lnTo>
                  <a:lnTo>
                    <a:pt x="618" y="1068"/>
                  </a:lnTo>
                  <a:lnTo>
                    <a:pt x="592" y="1035"/>
                  </a:lnTo>
                  <a:lnTo>
                    <a:pt x="565" y="1003"/>
                  </a:lnTo>
                  <a:lnTo>
                    <a:pt x="536" y="974"/>
                  </a:lnTo>
                  <a:lnTo>
                    <a:pt x="505" y="946"/>
                  </a:lnTo>
                  <a:lnTo>
                    <a:pt x="472" y="920"/>
                  </a:lnTo>
                  <a:lnTo>
                    <a:pt x="436" y="896"/>
                  </a:lnTo>
                  <a:lnTo>
                    <a:pt x="398" y="874"/>
                  </a:lnTo>
                  <a:lnTo>
                    <a:pt x="360" y="854"/>
                  </a:lnTo>
                  <a:lnTo>
                    <a:pt x="318" y="837"/>
                  </a:lnTo>
                  <a:lnTo>
                    <a:pt x="276" y="821"/>
                  </a:lnTo>
                  <a:lnTo>
                    <a:pt x="230" y="809"/>
                  </a:lnTo>
                  <a:lnTo>
                    <a:pt x="184" y="799"/>
                  </a:lnTo>
                  <a:lnTo>
                    <a:pt x="137" y="791"/>
                  </a:lnTo>
                  <a:lnTo>
                    <a:pt x="126" y="792"/>
                  </a:lnTo>
                  <a:lnTo>
                    <a:pt x="115" y="793"/>
                  </a:lnTo>
                  <a:lnTo>
                    <a:pt x="104" y="792"/>
                  </a:lnTo>
                  <a:lnTo>
                    <a:pt x="95" y="791"/>
                  </a:lnTo>
                  <a:lnTo>
                    <a:pt x="85" y="789"/>
                  </a:lnTo>
                  <a:lnTo>
                    <a:pt x="76" y="786"/>
                  </a:lnTo>
                  <a:lnTo>
                    <a:pt x="68" y="784"/>
                  </a:lnTo>
                  <a:lnTo>
                    <a:pt x="58" y="782"/>
                  </a:lnTo>
                  <a:lnTo>
                    <a:pt x="51" y="779"/>
                  </a:lnTo>
                  <a:lnTo>
                    <a:pt x="43" y="775"/>
                  </a:lnTo>
                  <a:lnTo>
                    <a:pt x="36" y="770"/>
                  </a:lnTo>
                  <a:lnTo>
                    <a:pt x="29" y="764"/>
                  </a:lnTo>
                  <a:lnTo>
                    <a:pt x="24" y="759"/>
                  </a:lnTo>
                  <a:lnTo>
                    <a:pt x="18" y="753"/>
                  </a:lnTo>
                  <a:lnTo>
                    <a:pt x="14" y="746"/>
                  </a:lnTo>
                  <a:lnTo>
                    <a:pt x="10" y="740"/>
                  </a:lnTo>
                  <a:lnTo>
                    <a:pt x="6" y="733"/>
                  </a:lnTo>
                  <a:lnTo>
                    <a:pt x="4" y="726"/>
                  </a:lnTo>
                  <a:lnTo>
                    <a:pt x="2" y="718"/>
                  </a:lnTo>
                  <a:lnTo>
                    <a:pt x="1" y="711"/>
                  </a:lnTo>
                  <a:lnTo>
                    <a:pt x="0" y="703"/>
                  </a:lnTo>
                  <a:lnTo>
                    <a:pt x="0" y="696"/>
                  </a:lnTo>
                  <a:lnTo>
                    <a:pt x="1" y="688"/>
                  </a:lnTo>
                  <a:lnTo>
                    <a:pt x="2" y="681"/>
                  </a:lnTo>
                  <a:lnTo>
                    <a:pt x="3" y="674"/>
                  </a:lnTo>
                  <a:lnTo>
                    <a:pt x="6" y="667"/>
                  </a:lnTo>
                  <a:lnTo>
                    <a:pt x="10" y="660"/>
                  </a:lnTo>
                  <a:lnTo>
                    <a:pt x="13" y="654"/>
                  </a:lnTo>
                  <a:lnTo>
                    <a:pt x="17" y="648"/>
                  </a:lnTo>
                  <a:lnTo>
                    <a:pt x="23" y="643"/>
                  </a:lnTo>
                  <a:lnTo>
                    <a:pt x="28" y="638"/>
                  </a:lnTo>
                  <a:lnTo>
                    <a:pt x="34" y="633"/>
                  </a:lnTo>
                  <a:lnTo>
                    <a:pt x="41" y="630"/>
                  </a:lnTo>
                  <a:lnTo>
                    <a:pt x="48" y="626"/>
                  </a:lnTo>
                  <a:lnTo>
                    <a:pt x="57" y="624"/>
                  </a:lnTo>
                  <a:lnTo>
                    <a:pt x="66" y="622"/>
                  </a:lnTo>
                  <a:lnTo>
                    <a:pt x="75" y="622"/>
                  </a:lnTo>
                  <a:lnTo>
                    <a:pt x="85" y="622"/>
                  </a:lnTo>
                  <a:lnTo>
                    <a:pt x="99" y="622"/>
                  </a:lnTo>
                  <a:lnTo>
                    <a:pt x="112" y="623"/>
                  </a:lnTo>
                  <a:lnTo>
                    <a:pt x="126" y="625"/>
                  </a:lnTo>
                  <a:lnTo>
                    <a:pt x="139" y="626"/>
                  </a:lnTo>
                  <a:lnTo>
                    <a:pt x="168" y="622"/>
                  </a:lnTo>
                  <a:lnTo>
                    <a:pt x="195" y="617"/>
                  </a:lnTo>
                  <a:lnTo>
                    <a:pt x="221" y="609"/>
                  </a:lnTo>
                  <a:lnTo>
                    <a:pt x="243" y="599"/>
                  </a:lnTo>
                  <a:lnTo>
                    <a:pt x="265" y="587"/>
                  </a:lnTo>
                  <a:lnTo>
                    <a:pt x="284" y="573"/>
                  </a:lnTo>
                  <a:lnTo>
                    <a:pt x="302" y="558"/>
                  </a:lnTo>
                  <a:lnTo>
                    <a:pt x="317" y="542"/>
                  </a:lnTo>
                  <a:lnTo>
                    <a:pt x="330" y="525"/>
                  </a:lnTo>
                  <a:lnTo>
                    <a:pt x="341" y="506"/>
                  </a:lnTo>
                  <a:lnTo>
                    <a:pt x="350" y="487"/>
                  </a:lnTo>
                  <a:lnTo>
                    <a:pt x="358" y="466"/>
                  </a:lnTo>
                  <a:lnTo>
                    <a:pt x="363" y="445"/>
                  </a:lnTo>
                  <a:lnTo>
                    <a:pt x="366" y="424"/>
                  </a:lnTo>
                  <a:lnTo>
                    <a:pt x="367" y="403"/>
                  </a:lnTo>
                  <a:lnTo>
                    <a:pt x="367" y="382"/>
                  </a:lnTo>
                  <a:lnTo>
                    <a:pt x="364" y="361"/>
                  </a:lnTo>
                  <a:lnTo>
                    <a:pt x="360" y="340"/>
                  </a:lnTo>
                  <a:lnTo>
                    <a:pt x="353" y="319"/>
                  </a:lnTo>
                  <a:lnTo>
                    <a:pt x="346" y="300"/>
                  </a:lnTo>
                  <a:lnTo>
                    <a:pt x="335" y="281"/>
                  </a:lnTo>
                  <a:lnTo>
                    <a:pt x="323" y="262"/>
                  </a:lnTo>
                  <a:lnTo>
                    <a:pt x="309" y="245"/>
                  </a:lnTo>
                  <a:lnTo>
                    <a:pt x="293" y="229"/>
                  </a:lnTo>
                  <a:lnTo>
                    <a:pt x="276" y="215"/>
                  </a:lnTo>
                  <a:lnTo>
                    <a:pt x="256" y="202"/>
                  </a:lnTo>
                  <a:lnTo>
                    <a:pt x="235" y="191"/>
                  </a:lnTo>
                  <a:lnTo>
                    <a:pt x="211" y="180"/>
                  </a:lnTo>
                  <a:lnTo>
                    <a:pt x="185" y="173"/>
                  </a:lnTo>
                  <a:lnTo>
                    <a:pt x="158" y="168"/>
                  </a:lnTo>
                  <a:lnTo>
                    <a:pt x="129" y="165"/>
                  </a:lnTo>
                  <a:lnTo>
                    <a:pt x="98" y="165"/>
                  </a:lnTo>
                  <a:lnTo>
                    <a:pt x="88" y="165"/>
                  </a:lnTo>
                  <a:lnTo>
                    <a:pt x="79" y="164"/>
                  </a:lnTo>
                  <a:lnTo>
                    <a:pt x="69" y="162"/>
                  </a:lnTo>
                  <a:lnTo>
                    <a:pt x="61" y="159"/>
                  </a:lnTo>
                  <a:lnTo>
                    <a:pt x="54" y="156"/>
                  </a:lnTo>
                  <a:lnTo>
                    <a:pt x="46" y="152"/>
                  </a:lnTo>
                  <a:lnTo>
                    <a:pt x="40" y="147"/>
                  </a:lnTo>
                  <a:lnTo>
                    <a:pt x="34" y="141"/>
                  </a:lnTo>
                  <a:lnTo>
                    <a:pt x="29" y="136"/>
                  </a:lnTo>
                  <a:lnTo>
                    <a:pt x="25" y="129"/>
                  </a:lnTo>
                  <a:lnTo>
                    <a:pt x="22" y="123"/>
                  </a:lnTo>
                  <a:lnTo>
                    <a:pt x="18" y="116"/>
                  </a:lnTo>
                  <a:lnTo>
                    <a:pt x="16" y="108"/>
                  </a:lnTo>
                  <a:lnTo>
                    <a:pt x="14" y="101"/>
                  </a:lnTo>
                  <a:lnTo>
                    <a:pt x="13" y="93"/>
                  </a:lnTo>
                  <a:lnTo>
                    <a:pt x="13" y="86"/>
                  </a:lnTo>
                  <a:lnTo>
                    <a:pt x="13" y="78"/>
                  </a:lnTo>
                  <a:lnTo>
                    <a:pt x="14" y="70"/>
                  </a:lnTo>
                  <a:lnTo>
                    <a:pt x="16" y="63"/>
                  </a:lnTo>
                  <a:lnTo>
                    <a:pt x="18" y="55"/>
                  </a:lnTo>
                  <a:lnTo>
                    <a:pt x="22" y="48"/>
                  </a:lnTo>
                  <a:lnTo>
                    <a:pt x="25" y="41"/>
                  </a:lnTo>
                  <a:lnTo>
                    <a:pt x="29" y="35"/>
                  </a:lnTo>
                  <a:lnTo>
                    <a:pt x="34" y="28"/>
                  </a:lnTo>
                  <a:lnTo>
                    <a:pt x="40" y="23"/>
                  </a:lnTo>
                  <a:lnTo>
                    <a:pt x="46" y="17"/>
                  </a:lnTo>
                  <a:lnTo>
                    <a:pt x="54" y="13"/>
                  </a:lnTo>
                  <a:lnTo>
                    <a:pt x="61" y="9"/>
                  </a:lnTo>
                  <a:lnTo>
                    <a:pt x="69" y="6"/>
                  </a:lnTo>
                  <a:lnTo>
                    <a:pt x="79" y="3"/>
                  </a:lnTo>
                  <a:lnTo>
                    <a:pt x="88" y="1"/>
                  </a:lnTo>
                  <a:lnTo>
                    <a:pt x="98" y="1"/>
                  </a:lnTo>
                  <a:lnTo>
                    <a:pt x="120" y="0"/>
                  </a:lnTo>
                  <a:lnTo>
                    <a:pt x="141" y="1"/>
                  </a:lnTo>
                  <a:lnTo>
                    <a:pt x="162" y="3"/>
                  </a:lnTo>
                  <a:lnTo>
                    <a:pt x="182" y="5"/>
                  </a:lnTo>
                  <a:lnTo>
                    <a:pt x="204" y="9"/>
                  </a:lnTo>
                  <a:lnTo>
                    <a:pt x="224" y="13"/>
                  </a:lnTo>
                  <a:lnTo>
                    <a:pt x="243" y="18"/>
                  </a:lnTo>
                  <a:lnTo>
                    <a:pt x="264" y="24"/>
                  </a:lnTo>
                  <a:lnTo>
                    <a:pt x="283" y="30"/>
                  </a:lnTo>
                  <a:lnTo>
                    <a:pt x="303" y="38"/>
                  </a:lnTo>
                  <a:lnTo>
                    <a:pt x="321" y="46"/>
                  </a:lnTo>
                  <a:lnTo>
                    <a:pt x="339" y="55"/>
                  </a:lnTo>
                  <a:lnTo>
                    <a:pt x="358" y="65"/>
                  </a:lnTo>
                  <a:lnTo>
                    <a:pt x="375" y="75"/>
                  </a:lnTo>
                  <a:lnTo>
                    <a:pt x="392" y="86"/>
                  </a:lnTo>
                  <a:lnTo>
                    <a:pt x="408" y="98"/>
                  </a:lnTo>
                  <a:lnTo>
                    <a:pt x="423" y="111"/>
                  </a:lnTo>
                  <a:lnTo>
                    <a:pt x="438" y="124"/>
                  </a:lnTo>
                  <a:lnTo>
                    <a:pt x="452" y="138"/>
                  </a:lnTo>
                  <a:lnTo>
                    <a:pt x="466" y="152"/>
                  </a:lnTo>
                  <a:lnTo>
                    <a:pt x="479" y="167"/>
                  </a:lnTo>
                  <a:lnTo>
                    <a:pt x="491" y="184"/>
                  </a:lnTo>
                  <a:lnTo>
                    <a:pt x="502" y="200"/>
                  </a:lnTo>
                  <a:lnTo>
                    <a:pt x="512" y="217"/>
                  </a:lnTo>
                  <a:lnTo>
                    <a:pt x="520" y="234"/>
                  </a:lnTo>
                  <a:lnTo>
                    <a:pt x="529" y="252"/>
                  </a:lnTo>
                  <a:lnTo>
                    <a:pt x="535" y="270"/>
                  </a:lnTo>
                  <a:lnTo>
                    <a:pt x="542" y="289"/>
                  </a:lnTo>
                  <a:lnTo>
                    <a:pt x="546" y="308"/>
                  </a:lnTo>
                  <a:lnTo>
                    <a:pt x="550" y="328"/>
                  </a:lnTo>
                  <a:lnTo>
                    <a:pt x="552" y="348"/>
                  </a:lnTo>
                  <a:lnTo>
                    <a:pt x="554" y="369"/>
                  </a:lnTo>
                  <a:close/>
                </a:path>
              </a:pathLst>
            </a:custGeom>
            <a:grpFill/>
            <a:ln>
              <a:noFill/>
            </a:ln>
          </p:spPr>
          <p:txBody>
            <a:bodyPr/>
            <a:lstStyle/>
            <a:p>
              <a:pPr>
                <a:defRPr/>
              </a:pPr>
              <a:endParaRPr lang="zh-CN" altLang="en-US" sz="1350">
                <a:solidFill>
                  <a:prstClr val="black"/>
                </a:solidFill>
              </a:endParaRPr>
            </a:p>
          </p:txBody>
        </p:sp>
        <p:sp>
          <p:nvSpPr>
            <p:cNvPr id="70" name="淘宝店chenying0907 8"/>
            <p:cNvSpPr>
              <a:spLocks noEditPoints="1"/>
            </p:cNvSpPr>
            <p:nvPr/>
          </p:nvSpPr>
          <p:spPr bwMode="auto">
            <a:xfrm>
              <a:off x="3619501" y="2706688"/>
              <a:ext cx="88900" cy="90487"/>
            </a:xfrm>
            <a:custGeom>
              <a:avLst/>
              <a:gdLst>
                <a:gd name="T0" fmla="*/ 786 w 790"/>
                <a:gd name="T1" fmla="*/ 425 h 737"/>
                <a:gd name="T2" fmla="*/ 767 w 790"/>
                <a:gd name="T3" fmla="*/ 495 h 737"/>
                <a:gd name="T4" fmla="*/ 733 w 790"/>
                <a:gd name="T5" fmla="*/ 559 h 737"/>
                <a:gd name="T6" fmla="*/ 688 w 790"/>
                <a:gd name="T7" fmla="*/ 617 h 737"/>
                <a:gd name="T8" fmla="*/ 632 w 790"/>
                <a:gd name="T9" fmla="*/ 664 h 737"/>
                <a:gd name="T10" fmla="*/ 566 w 790"/>
                <a:gd name="T11" fmla="*/ 701 h 737"/>
                <a:gd name="T12" fmla="*/ 494 w 790"/>
                <a:gd name="T13" fmla="*/ 726 h 737"/>
                <a:gd name="T14" fmla="*/ 416 w 790"/>
                <a:gd name="T15" fmla="*/ 737 h 737"/>
                <a:gd name="T16" fmla="*/ 335 w 790"/>
                <a:gd name="T17" fmla="*/ 733 h 737"/>
                <a:gd name="T18" fmla="*/ 259 w 790"/>
                <a:gd name="T19" fmla="*/ 715 h 737"/>
                <a:gd name="T20" fmla="*/ 190 w 790"/>
                <a:gd name="T21" fmla="*/ 684 h 737"/>
                <a:gd name="T22" fmla="*/ 130 w 790"/>
                <a:gd name="T23" fmla="*/ 642 h 737"/>
                <a:gd name="T24" fmla="*/ 78 w 790"/>
                <a:gd name="T25" fmla="*/ 589 h 737"/>
                <a:gd name="T26" fmla="*/ 40 w 790"/>
                <a:gd name="T27" fmla="*/ 528 h 737"/>
                <a:gd name="T28" fmla="*/ 13 w 790"/>
                <a:gd name="T29" fmla="*/ 461 h 737"/>
                <a:gd name="T30" fmla="*/ 1 w 790"/>
                <a:gd name="T31" fmla="*/ 388 h 737"/>
                <a:gd name="T32" fmla="*/ 5 w 790"/>
                <a:gd name="T33" fmla="*/ 313 h 737"/>
                <a:gd name="T34" fmla="*/ 25 w 790"/>
                <a:gd name="T35" fmla="*/ 242 h 737"/>
                <a:gd name="T36" fmla="*/ 58 w 790"/>
                <a:gd name="T37" fmla="*/ 178 h 737"/>
                <a:gd name="T38" fmla="*/ 103 w 790"/>
                <a:gd name="T39" fmla="*/ 121 h 737"/>
                <a:gd name="T40" fmla="*/ 159 w 790"/>
                <a:gd name="T41" fmla="*/ 74 h 737"/>
                <a:gd name="T42" fmla="*/ 224 w 790"/>
                <a:gd name="T43" fmla="*/ 37 h 737"/>
                <a:gd name="T44" fmla="*/ 297 w 790"/>
                <a:gd name="T45" fmla="*/ 12 h 737"/>
                <a:gd name="T46" fmla="*/ 375 w 790"/>
                <a:gd name="T47" fmla="*/ 1 h 737"/>
                <a:gd name="T48" fmla="*/ 455 w 790"/>
                <a:gd name="T49" fmla="*/ 4 h 737"/>
                <a:gd name="T50" fmla="*/ 531 w 790"/>
                <a:gd name="T51" fmla="*/ 23 h 737"/>
                <a:gd name="T52" fmla="*/ 600 w 790"/>
                <a:gd name="T53" fmla="*/ 54 h 737"/>
                <a:gd name="T54" fmla="*/ 661 w 790"/>
                <a:gd name="T55" fmla="*/ 97 h 737"/>
                <a:gd name="T56" fmla="*/ 712 w 790"/>
                <a:gd name="T57" fmla="*/ 149 h 737"/>
                <a:gd name="T58" fmla="*/ 752 w 790"/>
                <a:gd name="T59" fmla="*/ 209 h 737"/>
                <a:gd name="T60" fmla="*/ 778 w 790"/>
                <a:gd name="T61" fmla="*/ 277 h 737"/>
                <a:gd name="T62" fmla="*/ 790 w 790"/>
                <a:gd name="T63" fmla="*/ 350 h 737"/>
                <a:gd name="T64" fmla="*/ 178 w 790"/>
                <a:gd name="T65" fmla="*/ 380 h 737"/>
                <a:gd name="T66" fmla="*/ 187 w 790"/>
                <a:gd name="T67" fmla="*/ 429 h 737"/>
                <a:gd name="T68" fmla="*/ 227 w 790"/>
                <a:gd name="T69" fmla="*/ 498 h 737"/>
                <a:gd name="T70" fmla="*/ 292 w 790"/>
                <a:gd name="T71" fmla="*/ 547 h 737"/>
                <a:gd name="T72" fmla="*/ 362 w 790"/>
                <a:gd name="T73" fmla="*/ 570 h 737"/>
                <a:gd name="T74" fmla="*/ 407 w 790"/>
                <a:gd name="T75" fmla="*/ 572 h 737"/>
                <a:gd name="T76" fmla="*/ 461 w 790"/>
                <a:gd name="T77" fmla="*/ 563 h 737"/>
                <a:gd name="T78" fmla="*/ 534 w 790"/>
                <a:gd name="T79" fmla="*/ 526 h 737"/>
                <a:gd name="T80" fmla="*/ 588 w 790"/>
                <a:gd name="T81" fmla="*/ 466 h 737"/>
                <a:gd name="T82" fmla="*/ 612 w 790"/>
                <a:gd name="T83" fmla="*/ 400 h 737"/>
                <a:gd name="T84" fmla="*/ 614 w 790"/>
                <a:gd name="T85" fmla="*/ 359 h 737"/>
                <a:gd name="T86" fmla="*/ 604 w 790"/>
                <a:gd name="T87" fmla="*/ 309 h 737"/>
                <a:gd name="T88" fmla="*/ 564 w 790"/>
                <a:gd name="T89" fmla="*/ 239 h 737"/>
                <a:gd name="T90" fmla="*/ 500 w 790"/>
                <a:gd name="T91" fmla="*/ 190 h 737"/>
                <a:gd name="T92" fmla="*/ 428 w 790"/>
                <a:gd name="T93" fmla="*/ 168 h 737"/>
                <a:gd name="T94" fmla="*/ 384 w 790"/>
                <a:gd name="T95" fmla="*/ 166 h 737"/>
                <a:gd name="T96" fmla="*/ 330 w 790"/>
                <a:gd name="T97" fmla="*/ 175 h 737"/>
                <a:gd name="T98" fmla="*/ 256 w 790"/>
                <a:gd name="T99" fmla="*/ 212 h 737"/>
                <a:gd name="T100" fmla="*/ 203 w 790"/>
                <a:gd name="T101" fmla="*/ 272 h 737"/>
                <a:gd name="T102" fmla="*/ 180 w 790"/>
                <a:gd name="T103" fmla="*/ 338 h 7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790" h="737">
                  <a:moveTo>
                    <a:pt x="790" y="369"/>
                  </a:moveTo>
                  <a:lnTo>
                    <a:pt x="790" y="388"/>
                  </a:lnTo>
                  <a:lnTo>
                    <a:pt x="788" y="407"/>
                  </a:lnTo>
                  <a:lnTo>
                    <a:pt x="786" y="425"/>
                  </a:lnTo>
                  <a:lnTo>
                    <a:pt x="783" y="443"/>
                  </a:lnTo>
                  <a:lnTo>
                    <a:pt x="778" y="461"/>
                  </a:lnTo>
                  <a:lnTo>
                    <a:pt x="773" y="478"/>
                  </a:lnTo>
                  <a:lnTo>
                    <a:pt x="767" y="495"/>
                  </a:lnTo>
                  <a:lnTo>
                    <a:pt x="759" y="512"/>
                  </a:lnTo>
                  <a:lnTo>
                    <a:pt x="752" y="528"/>
                  </a:lnTo>
                  <a:lnTo>
                    <a:pt x="743" y="544"/>
                  </a:lnTo>
                  <a:lnTo>
                    <a:pt x="733" y="559"/>
                  </a:lnTo>
                  <a:lnTo>
                    <a:pt x="724" y="574"/>
                  </a:lnTo>
                  <a:lnTo>
                    <a:pt x="712" y="589"/>
                  </a:lnTo>
                  <a:lnTo>
                    <a:pt x="700" y="604"/>
                  </a:lnTo>
                  <a:lnTo>
                    <a:pt x="688" y="617"/>
                  </a:lnTo>
                  <a:lnTo>
                    <a:pt x="675" y="630"/>
                  </a:lnTo>
                  <a:lnTo>
                    <a:pt x="661" y="642"/>
                  </a:lnTo>
                  <a:lnTo>
                    <a:pt x="647" y="653"/>
                  </a:lnTo>
                  <a:lnTo>
                    <a:pt x="632" y="664"/>
                  </a:lnTo>
                  <a:lnTo>
                    <a:pt x="616" y="675"/>
                  </a:lnTo>
                  <a:lnTo>
                    <a:pt x="600" y="684"/>
                  </a:lnTo>
                  <a:lnTo>
                    <a:pt x="584" y="693"/>
                  </a:lnTo>
                  <a:lnTo>
                    <a:pt x="566" y="701"/>
                  </a:lnTo>
                  <a:lnTo>
                    <a:pt x="549" y="709"/>
                  </a:lnTo>
                  <a:lnTo>
                    <a:pt x="531" y="715"/>
                  </a:lnTo>
                  <a:lnTo>
                    <a:pt x="512" y="721"/>
                  </a:lnTo>
                  <a:lnTo>
                    <a:pt x="494" y="726"/>
                  </a:lnTo>
                  <a:lnTo>
                    <a:pt x="475" y="730"/>
                  </a:lnTo>
                  <a:lnTo>
                    <a:pt x="455" y="733"/>
                  </a:lnTo>
                  <a:lnTo>
                    <a:pt x="436" y="736"/>
                  </a:lnTo>
                  <a:lnTo>
                    <a:pt x="416" y="737"/>
                  </a:lnTo>
                  <a:lnTo>
                    <a:pt x="395" y="737"/>
                  </a:lnTo>
                  <a:lnTo>
                    <a:pt x="375" y="737"/>
                  </a:lnTo>
                  <a:lnTo>
                    <a:pt x="355" y="736"/>
                  </a:lnTo>
                  <a:lnTo>
                    <a:pt x="335" y="733"/>
                  </a:lnTo>
                  <a:lnTo>
                    <a:pt x="315" y="730"/>
                  </a:lnTo>
                  <a:lnTo>
                    <a:pt x="297" y="726"/>
                  </a:lnTo>
                  <a:lnTo>
                    <a:pt x="278" y="721"/>
                  </a:lnTo>
                  <a:lnTo>
                    <a:pt x="259" y="715"/>
                  </a:lnTo>
                  <a:lnTo>
                    <a:pt x="242" y="709"/>
                  </a:lnTo>
                  <a:lnTo>
                    <a:pt x="224" y="701"/>
                  </a:lnTo>
                  <a:lnTo>
                    <a:pt x="207" y="693"/>
                  </a:lnTo>
                  <a:lnTo>
                    <a:pt x="190" y="684"/>
                  </a:lnTo>
                  <a:lnTo>
                    <a:pt x="174" y="675"/>
                  </a:lnTo>
                  <a:lnTo>
                    <a:pt x="159" y="664"/>
                  </a:lnTo>
                  <a:lnTo>
                    <a:pt x="144" y="653"/>
                  </a:lnTo>
                  <a:lnTo>
                    <a:pt x="130" y="642"/>
                  </a:lnTo>
                  <a:lnTo>
                    <a:pt x="116" y="630"/>
                  </a:lnTo>
                  <a:lnTo>
                    <a:pt x="103" y="617"/>
                  </a:lnTo>
                  <a:lnTo>
                    <a:pt x="90" y="604"/>
                  </a:lnTo>
                  <a:lnTo>
                    <a:pt x="78" y="589"/>
                  </a:lnTo>
                  <a:lnTo>
                    <a:pt x="68" y="574"/>
                  </a:lnTo>
                  <a:lnTo>
                    <a:pt x="58" y="559"/>
                  </a:lnTo>
                  <a:lnTo>
                    <a:pt x="48" y="544"/>
                  </a:lnTo>
                  <a:lnTo>
                    <a:pt x="40" y="528"/>
                  </a:lnTo>
                  <a:lnTo>
                    <a:pt x="31" y="512"/>
                  </a:lnTo>
                  <a:lnTo>
                    <a:pt x="25" y="495"/>
                  </a:lnTo>
                  <a:lnTo>
                    <a:pt x="18" y="478"/>
                  </a:lnTo>
                  <a:lnTo>
                    <a:pt x="13" y="461"/>
                  </a:lnTo>
                  <a:lnTo>
                    <a:pt x="8" y="443"/>
                  </a:lnTo>
                  <a:lnTo>
                    <a:pt x="5" y="425"/>
                  </a:lnTo>
                  <a:lnTo>
                    <a:pt x="2" y="407"/>
                  </a:lnTo>
                  <a:lnTo>
                    <a:pt x="1" y="388"/>
                  </a:lnTo>
                  <a:lnTo>
                    <a:pt x="0" y="369"/>
                  </a:lnTo>
                  <a:lnTo>
                    <a:pt x="1" y="350"/>
                  </a:lnTo>
                  <a:lnTo>
                    <a:pt x="2" y="332"/>
                  </a:lnTo>
                  <a:lnTo>
                    <a:pt x="5" y="313"/>
                  </a:lnTo>
                  <a:lnTo>
                    <a:pt x="8" y="294"/>
                  </a:lnTo>
                  <a:lnTo>
                    <a:pt x="13" y="277"/>
                  </a:lnTo>
                  <a:lnTo>
                    <a:pt x="18" y="259"/>
                  </a:lnTo>
                  <a:lnTo>
                    <a:pt x="25" y="242"/>
                  </a:lnTo>
                  <a:lnTo>
                    <a:pt x="31" y="225"/>
                  </a:lnTo>
                  <a:lnTo>
                    <a:pt x="40" y="209"/>
                  </a:lnTo>
                  <a:lnTo>
                    <a:pt x="48" y="193"/>
                  </a:lnTo>
                  <a:lnTo>
                    <a:pt x="58" y="178"/>
                  </a:lnTo>
                  <a:lnTo>
                    <a:pt x="68" y="163"/>
                  </a:lnTo>
                  <a:lnTo>
                    <a:pt x="78" y="149"/>
                  </a:lnTo>
                  <a:lnTo>
                    <a:pt x="90" y="135"/>
                  </a:lnTo>
                  <a:lnTo>
                    <a:pt x="103" y="121"/>
                  </a:lnTo>
                  <a:lnTo>
                    <a:pt x="116" y="109"/>
                  </a:lnTo>
                  <a:lnTo>
                    <a:pt x="130" y="97"/>
                  </a:lnTo>
                  <a:lnTo>
                    <a:pt x="144" y="85"/>
                  </a:lnTo>
                  <a:lnTo>
                    <a:pt x="159" y="74"/>
                  </a:lnTo>
                  <a:lnTo>
                    <a:pt x="174" y="64"/>
                  </a:lnTo>
                  <a:lnTo>
                    <a:pt x="190" y="54"/>
                  </a:lnTo>
                  <a:lnTo>
                    <a:pt x="207" y="45"/>
                  </a:lnTo>
                  <a:lnTo>
                    <a:pt x="224" y="37"/>
                  </a:lnTo>
                  <a:lnTo>
                    <a:pt x="242" y="30"/>
                  </a:lnTo>
                  <a:lnTo>
                    <a:pt x="259" y="23"/>
                  </a:lnTo>
                  <a:lnTo>
                    <a:pt x="278" y="18"/>
                  </a:lnTo>
                  <a:lnTo>
                    <a:pt x="297" y="12"/>
                  </a:lnTo>
                  <a:lnTo>
                    <a:pt x="315" y="8"/>
                  </a:lnTo>
                  <a:lnTo>
                    <a:pt x="335" y="4"/>
                  </a:lnTo>
                  <a:lnTo>
                    <a:pt x="355" y="2"/>
                  </a:lnTo>
                  <a:lnTo>
                    <a:pt x="375" y="1"/>
                  </a:lnTo>
                  <a:lnTo>
                    <a:pt x="395" y="0"/>
                  </a:lnTo>
                  <a:lnTo>
                    <a:pt x="416" y="1"/>
                  </a:lnTo>
                  <a:lnTo>
                    <a:pt x="436" y="2"/>
                  </a:lnTo>
                  <a:lnTo>
                    <a:pt x="455" y="4"/>
                  </a:lnTo>
                  <a:lnTo>
                    <a:pt x="475" y="8"/>
                  </a:lnTo>
                  <a:lnTo>
                    <a:pt x="494" y="12"/>
                  </a:lnTo>
                  <a:lnTo>
                    <a:pt x="512" y="18"/>
                  </a:lnTo>
                  <a:lnTo>
                    <a:pt x="531" y="23"/>
                  </a:lnTo>
                  <a:lnTo>
                    <a:pt x="549" y="30"/>
                  </a:lnTo>
                  <a:lnTo>
                    <a:pt x="566" y="37"/>
                  </a:lnTo>
                  <a:lnTo>
                    <a:pt x="584" y="45"/>
                  </a:lnTo>
                  <a:lnTo>
                    <a:pt x="600" y="54"/>
                  </a:lnTo>
                  <a:lnTo>
                    <a:pt x="616" y="64"/>
                  </a:lnTo>
                  <a:lnTo>
                    <a:pt x="632" y="74"/>
                  </a:lnTo>
                  <a:lnTo>
                    <a:pt x="647" y="85"/>
                  </a:lnTo>
                  <a:lnTo>
                    <a:pt x="661" y="97"/>
                  </a:lnTo>
                  <a:lnTo>
                    <a:pt x="675" y="109"/>
                  </a:lnTo>
                  <a:lnTo>
                    <a:pt x="688" y="121"/>
                  </a:lnTo>
                  <a:lnTo>
                    <a:pt x="700" y="135"/>
                  </a:lnTo>
                  <a:lnTo>
                    <a:pt x="712" y="149"/>
                  </a:lnTo>
                  <a:lnTo>
                    <a:pt x="724" y="163"/>
                  </a:lnTo>
                  <a:lnTo>
                    <a:pt x="733" y="178"/>
                  </a:lnTo>
                  <a:lnTo>
                    <a:pt x="743" y="193"/>
                  </a:lnTo>
                  <a:lnTo>
                    <a:pt x="752" y="209"/>
                  </a:lnTo>
                  <a:lnTo>
                    <a:pt x="759" y="225"/>
                  </a:lnTo>
                  <a:lnTo>
                    <a:pt x="767" y="242"/>
                  </a:lnTo>
                  <a:lnTo>
                    <a:pt x="773" y="259"/>
                  </a:lnTo>
                  <a:lnTo>
                    <a:pt x="778" y="277"/>
                  </a:lnTo>
                  <a:lnTo>
                    <a:pt x="783" y="294"/>
                  </a:lnTo>
                  <a:lnTo>
                    <a:pt x="786" y="313"/>
                  </a:lnTo>
                  <a:lnTo>
                    <a:pt x="788" y="332"/>
                  </a:lnTo>
                  <a:lnTo>
                    <a:pt x="790" y="350"/>
                  </a:lnTo>
                  <a:lnTo>
                    <a:pt x="790" y="369"/>
                  </a:lnTo>
                  <a:close/>
                  <a:moveTo>
                    <a:pt x="178" y="369"/>
                  </a:moveTo>
                  <a:lnTo>
                    <a:pt x="178" y="369"/>
                  </a:lnTo>
                  <a:lnTo>
                    <a:pt x="178" y="380"/>
                  </a:lnTo>
                  <a:lnTo>
                    <a:pt x="179" y="390"/>
                  </a:lnTo>
                  <a:lnTo>
                    <a:pt x="180" y="400"/>
                  </a:lnTo>
                  <a:lnTo>
                    <a:pt x="182" y="410"/>
                  </a:lnTo>
                  <a:lnTo>
                    <a:pt x="187" y="429"/>
                  </a:lnTo>
                  <a:lnTo>
                    <a:pt x="195" y="448"/>
                  </a:lnTo>
                  <a:lnTo>
                    <a:pt x="203" y="466"/>
                  </a:lnTo>
                  <a:lnTo>
                    <a:pt x="214" y="483"/>
                  </a:lnTo>
                  <a:lnTo>
                    <a:pt x="227" y="498"/>
                  </a:lnTo>
                  <a:lnTo>
                    <a:pt x="241" y="513"/>
                  </a:lnTo>
                  <a:lnTo>
                    <a:pt x="256" y="526"/>
                  </a:lnTo>
                  <a:lnTo>
                    <a:pt x="273" y="537"/>
                  </a:lnTo>
                  <a:lnTo>
                    <a:pt x="292" y="547"/>
                  </a:lnTo>
                  <a:lnTo>
                    <a:pt x="310" y="556"/>
                  </a:lnTo>
                  <a:lnTo>
                    <a:pt x="330" y="563"/>
                  </a:lnTo>
                  <a:lnTo>
                    <a:pt x="351" y="568"/>
                  </a:lnTo>
                  <a:lnTo>
                    <a:pt x="362" y="570"/>
                  </a:lnTo>
                  <a:lnTo>
                    <a:pt x="374" y="571"/>
                  </a:lnTo>
                  <a:lnTo>
                    <a:pt x="384" y="572"/>
                  </a:lnTo>
                  <a:lnTo>
                    <a:pt x="395" y="572"/>
                  </a:lnTo>
                  <a:lnTo>
                    <a:pt x="407" y="572"/>
                  </a:lnTo>
                  <a:lnTo>
                    <a:pt x="418" y="571"/>
                  </a:lnTo>
                  <a:lnTo>
                    <a:pt x="428" y="570"/>
                  </a:lnTo>
                  <a:lnTo>
                    <a:pt x="439" y="568"/>
                  </a:lnTo>
                  <a:lnTo>
                    <a:pt x="461" y="563"/>
                  </a:lnTo>
                  <a:lnTo>
                    <a:pt x="480" y="556"/>
                  </a:lnTo>
                  <a:lnTo>
                    <a:pt x="500" y="547"/>
                  </a:lnTo>
                  <a:lnTo>
                    <a:pt x="518" y="537"/>
                  </a:lnTo>
                  <a:lnTo>
                    <a:pt x="534" y="526"/>
                  </a:lnTo>
                  <a:lnTo>
                    <a:pt x="550" y="513"/>
                  </a:lnTo>
                  <a:lnTo>
                    <a:pt x="564" y="498"/>
                  </a:lnTo>
                  <a:lnTo>
                    <a:pt x="576" y="483"/>
                  </a:lnTo>
                  <a:lnTo>
                    <a:pt x="588" y="466"/>
                  </a:lnTo>
                  <a:lnTo>
                    <a:pt x="596" y="448"/>
                  </a:lnTo>
                  <a:lnTo>
                    <a:pt x="604" y="429"/>
                  </a:lnTo>
                  <a:lnTo>
                    <a:pt x="609" y="410"/>
                  </a:lnTo>
                  <a:lnTo>
                    <a:pt x="612" y="400"/>
                  </a:lnTo>
                  <a:lnTo>
                    <a:pt x="613" y="390"/>
                  </a:lnTo>
                  <a:lnTo>
                    <a:pt x="614" y="380"/>
                  </a:lnTo>
                  <a:lnTo>
                    <a:pt x="614" y="369"/>
                  </a:lnTo>
                  <a:lnTo>
                    <a:pt x="614" y="359"/>
                  </a:lnTo>
                  <a:lnTo>
                    <a:pt x="613" y="349"/>
                  </a:lnTo>
                  <a:lnTo>
                    <a:pt x="612" y="338"/>
                  </a:lnTo>
                  <a:lnTo>
                    <a:pt x="609" y="328"/>
                  </a:lnTo>
                  <a:lnTo>
                    <a:pt x="604" y="309"/>
                  </a:lnTo>
                  <a:lnTo>
                    <a:pt x="596" y="289"/>
                  </a:lnTo>
                  <a:lnTo>
                    <a:pt x="588" y="272"/>
                  </a:lnTo>
                  <a:lnTo>
                    <a:pt x="576" y="255"/>
                  </a:lnTo>
                  <a:lnTo>
                    <a:pt x="564" y="239"/>
                  </a:lnTo>
                  <a:lnTo>
                    <a:pt x="550" y="225"/>
                  </a:lnTo>
                  <a:lnTo>
                    <a:pt x="534" y="212"/>
                  </a:lnTo>
                  <a:lnTo>
                    <a:pt x="518" y="200"/>
                  </a:lnTo>
                  <a:lnTo>
                    <a:pt x="500" y="190"/>
                  </a:lnTo>
                  <a:lnTo>
                    <a:pt x="480" y="181"/>
                  </a:lnTo>
                  <a:lnTo>
                    <a:pt x="461" y="175"/>
                  </a:lnTo>
                  <a:lnTo>
                    <a:pt x="439" y="170"/>
                  </a:lnTo>
                  <a:lnTo>
                    <a:pt x="428" y="168"/>
                  </a:lnTo>
                  <a:lnTo>
                    <a:pt x="418" y="166"/>
                  </a:lnTo>
                  <a:lnTo>
                    <a:pt x="407" y="166"/>
                  </a:lnTo>
                  <a:lnTo>
                    <a:pt x="395" y="165"/>
                  </a:lnTo>
                  <a:lnTo>
                    <a:pt x="384" y="166"/>
                  </a:lnTo>
                  <a:lnTo>
                    <a:pt x="374" y="166"/>
                  </a:lnTo>
                  <a:lnTo>
                    <a:pt x="362" y="168"/>
                  </a:lnTo>
                  <a:lnTo>
                    <a:pt x="351" y="170"/>
                  </a:lnTo>
                  <a:lnTo>
                    <a:pt x="330" y="175"/>
                  </a:lnTo>
                  <a:lnTo>
                    <a:pt x="310" y="181"/>
                  </a:lnTo>
                  <a:lnTo>
                    <a:pt x="292" y="190"/>
                  </a:lnTo>
                  <a:lnTo>
                    <a:pt x="273" y="200"/>
                  </a:lnTo>
                  <a:lnTo>
                    <a:pt x="256" y="212"/>
                  </a:lnTo>
                  <a:lnTo>
                    <a:pt x="241" y="225"/>
                  </a:lnTo>
                  <a:lnTo>
                    <a:pt x="227" y="239"/>
                  </a:lnTo>
                  <a:lnTo>
                    <a:pt x="214" y="255"/>
                  </a:lnTo>
                  <a:lnTo>
                    <a:pt x="203" y="272"/>
                  </a:lnTo>
                  <a:lnTo>
                    <a:pt x="195" y="289"/>
                  </a:lnTo>
                  <a:lnTo>
                    <a:pt x="187" y="309"/>
                  </a:lnTo>
                  <a:lnTo>
                    <a:pt x="182" y="328"/>
                  </a:lnTo>
                  <a:lnTo>
                    <a:pt x="180" y="338"/>
                  </a:lnTo>
                  <a:lnTo>
                    <a:pt x="179" y="349"/>
                  </a:lnTo>
                  <a:lnTo>
                    <a:pt x="178" y="359"/>
                  </a:lnTo>
                  <a:lnTo>
                    <a:pt x="178" y="369"/>
                  </a:lnTo>
                  <a:close/>
                </a:path>
              </a:pathLst>
            </a:custGeom>
            <a:grpFill/>
            <a:ln>
              <a:noFill/>
            </a:ln>
          </p:spPr>
          <p:txBody>
            <a:bodyPr/>
            <a:lstStyle/>
            <a:p>
              <a:pPr>
                <a:defRPr/>
              </a:pPr>
              <a:endParaRPr lang="zh-CN" altLang="en-US" sz="1350">
                <a:solidFill>
                  <a:prstClr val="black"/>
                </a:solidFill>
              </a:endParaRPr>
            </a:p>
          </p:txBody>
        </p:sp>
        <p:sp>
          <p:nvSpPr>
            <p:cNvPr id="71" name="淘宝店chenying0907 9"/>
            <p:cNvSpPr>
              <a:spLocks/>
            </p:cNvSpPr>
            <p:nvPr/>
          </p:nvSpPr>
          <p:spPr bwMode="auto">
            <a:xfrm>
              <a:off x="3652838" y="1585913"/>
              <a:ext cx="23813" cy="981075"/>
            </a:xfrm>
            <a:custGeom>
              <a:avLst/>
              <a:gdLst>
                <a:gd name="T0" fmla="*/ 212 w 212"/>
                <a:gd name="T1" fmla="*/ 99 h 8028"/>
                <a:gd name="T2" fmla="*/ 210 w 212"/>
                <a:gd name="T3" fmla="*/ 79 h 8028"/>
                <a:gd name="T4" fmla="*/ 203 w 212"/>
                <a:gd name="T5" fmla="*/ 60 h 8028"/>
                <a:gd name="T6" fmla="*/ 193 w 212"/>
                <a:gd name="T7" fmla="*/ 44 h 8028"/>
                <a:gd name="T8" fmla="*/ 180 w 212"/>
                <a:gd name="T9" fmla="*/ 29 h 8028"/>
                <a:gd name="T10" fmla="*/ 164 w 212"/>
                <a:gd name="T11" fmla="*/ 17 h 8028"/>
                <a:gd name="T12" fmla="*/ 147 w 212"/>
                <a:gd name="T13" fmla="*/ 8 h 8028"/>
                <a:gd name="T14" fmla="*/ 127 w 212"/>
                <a:gd name="T15" fmla="*/ 2 h 8028"/>
                <a:gd name="T16" fmla="*/ 105 w 212"/>
                <a:gd name="T17" fmla="*/ 0 h 8028"/>
                <a:gd name="T18" fmla="*/ 84 w 212"/>
                <a:gd name="T19" fmla="*/ 2 h 8028"/>
                <a:gd name="T20" fmla="*/ 64 w 212"/>
                <a:gd name="T21" fmla="*/ 8 h 8028"/>
                <a:gd name="T22" fmla="*/ 46 w 212"/>
                <a:gd name="T23" fmla="*/ 17 h 8028"/>
                <a:gd name="T24" fmla="*/ 30 w 212"/>
                <a:gd name="T25" fmla="*/ 29 h 8028"/>
                <a:gd name="T26" fmla="*/ 17 w 212"/>
                <a:gd name="T27" fmla="*/ 44 h 8028"/>
                <a:gd name="T28" fmla="*/ 7 w 212"/>
                <a:gd name="T29" fmla="*/ 60 h 8028"/>
                <a:gd name="T30" fmla="*/ 2 w 212"/>
                <a:gd name="T31" fmla="*/ 79 h 8028"/>
                <a:gd name="T32" fmla="*/ 0 w 212"/>
                <a:gd name="T33" fmla="*/ 99 h 8028"/>
                <a:gd name="T34" fmla="*/ 0 w 212"/>
                <a:gd name="T35" fmla="*/ 7938 h 8028"/>
                <a:gd name="T36" fmla="*/ 4 w 212"/>
                <a:gd name="T37" fmla="*/ 7958 h 8028"/>
                <a:gd name="T38" fmla="*/ 11 w 212"/>
                <a:gd name="T39" fmla="*/ 7975 h 8028"/>
                <a:gd name="T40" fmla="*/ 23 w 212"/>
                <a:gd name="T41" fmla="*/ 7991 h 8028"/>
                <a:gd name="T42" fmla="*/ 37 w 212"/>
                <a:gd name="T43" fmla="*/ 8004 h 8028"/>
                <a:gd name="T44" fmla="*/ 54 w 212"/>
                <a:gd name="T45" fmla="*/ 8015 h 8028"/>
                <a:gd name="T46" fmla="*/ 74 w 212"/>
                <a:gd name="T47" fmla="*/ 8023 h 8028"/>
                <a:gd name="T48" fmla="*/ 94 w 212"/>
                <a:gd name="T49" fmla="*/ 8028 h 8028"/>
                <a:gd name="T50" fmla="*/ 116 w 212"/>
                <a:gd name="T51" fmla="*/ 8028 h 8028"/>
                <a:gd name="T52" fmla="*/ 137 w 212"/>
                <a:gd name="T53" fmla="*/ 8023 h 8028"/>
                <a:gd name="T54" fmla="*/ 156 w 212"/>
                <a:gd name="T55" fmla="*/ 8015 h 8028"/>
                <a:gd name="T56" fmla="*/ 173 w 212"/>
                <a:gd name="T57" fmla="*/ 8004 h 8028"/>
                <a:gd name="T58" fmla="*/ 187 w 212"/>
                <a:gd name="T59" fmla="*/ 7991 h 8028"/>
                <a:gd name="T60" fmla="*/ 199 w 212"/>
                <a:gd name="T61" fmla="*/ 7975 h 8028"/>
                <a:gd name="T62" fmla="*/ 206 w 212"/>
                <a:gd name="T63" fmla="*/ 7958 h 8028"/>
                <a:gd name="T64" fmla="*/ 211 w 212"/>
                <a:gd name="T65" fmla="*/ 7938 h 80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12" h="8028">
                  <a:moveTo>
                    <a:pt x="212" y="7928"/>
                  </a:moveTo>
                  <a:lnTo>
                    <a:pt x="212" y="99"/>
                  </a:lnTo>
                  <a:lnTo>
                    <a:pt x="211" y="89"/>
                  </a:lnTo>
                  <a:lnTo>
                    <a:pt x="210" y="79"/>
                  </a:lnTo>
                  <a:lnTo>
                    <a:pt x="206" y="69"/>
                  </a:lnTo>
                  <a:lnTo>
                    <a:pt x="203" y="60"/>
                  </a:lnTo>
                  <a:lnTo>
                    <a:pt x="199" y="52"/>
                  </a:lnTo>
                  <a:lnTo>
                    <a:pt x="193" y="44"/>
                  </a:lnTo>
                  <a:lnTo>
                    <a:pt x="187" y="36"/>
                  </a:lnTo>
                  <a:lnTo>
                    <a:pt x="180" y="29"/>
                  </a:lnTo>
                  <a:lnTo>
                    <a:pt x="173" y="23"/>
                  </a:lnTo>
                  <a:lnTo>
                    <a:pt x="164" y="17"/>
                  </a:lnTo>
                  <a:lnTo>
                    <a:pt x="156" y="12"/>
                  </a:lnTo>
                  <a:lnTo>
                    <a:pt x="147" y="8"/>
                  </a:lnTo>
                  <a:lnTo>
                    <a:pt x="137" y="4"/>
                  </a:lnTo>
                  <a:lnTo>
                    <a:pt x="127" y="2"/>
                  </a:lnTo>
                  <a:lnTo>
                    <a:pt x="116" y="0"/>
                  </a:lnTo>
                  <a:lnTo>
                    <a:pt x="105" y="0"/>
                  </a:lnTo>
                  <a:lnTo>
                    <a:pt x="94" y="0"/>
                  </a:lnTo>
                  <a:lnTo>
                    <a:pt x="84" y="2"/>
                  </a:lnTo>
                  <a:lnTo>
                    <a:pt x="74" y="4"/>
                  </a:lnTo>
                  <a:lnTo>
                    <a:pt x="64" y="8"/>
                  </a:lnTo>
                  <a:lnTo>
                    <a:pt x="54" y="12"/>
                  </a:lnTo>
                  <a:lnTo>
                    <a:pt x="46" y="17"/>
                  </a:lnTo>
                  <a:lnTo>
                    <a:pt x="37" y="23"/>
                  </a:lnTo>
                  <a:lnTo>
                    <a:pt x="30" y="29"/>
                  </a:lnTo>
                  <a:lnTo>
                    <a:pt x="23" y="36"/>
                  </a:lnTo>
                  <a:lnTo>
                    <a:pt x="17" y="44"/>
                  </a:lnTo>
                  <a:lnTo>
                    <a:pt x="11" y="52"/>
                  </a:lnTo>
                  <a:lnTo>
                    <a:pt x="7" y="60"/>
                  </a:lnTo>
                  <a:lnTo>
                    <a:pt x="4" y="69"/>
                  </a:lnTo>
                  <a:lnTo>
                    <a:pt x="2" y="79"/>
                  </a:lnTo>
                  <a:lnTo>
                    <a:pt x="0" y="89"/>
                  </a:lnTo>
                  <a:lnTo>
                    <a:pt x="0" y="99"/>
                  </a:lnTo>
                  <a:lnTo>
                    <a:pt x="0" y="7928"/>
                  </a:lnTo>
                  <a:lnTo>
                    <a:pt x="0" y="7938"/>
                  </a:lnTo>
                  <a:lnTo>
                    <a:pt x="2" y="7948"/>
                  </a:lnTo>
                  <a:lnTo>
                    <a:pt x="4" y="7958"/>
                  </a:lnTo>
                  <a:lnTo>
                    <a:pt x="7" y="7967"/>
                  </a:lnTo>
                  <a:lnTo>
                    <a:pt x="11" y="7975"/>
                  </a:lnTo>
                  <a:lnTo>
                    <a:pt x="17" y="7983"/>
                  </a:lnTo>
                  <a:lnTo>
                    <a:pt x="23" y="7991"/>
                  </a:lnTo>
                  <a:lnTo>
                    <a:pt x="30" y="7998"/>
                  </a:lnTo>
                  <a:lnTo>
                    <a:pt x="37" y="8004"/>
                  </a:lnTo>
                  <a:lnTo>
                    <a:pt x="46" y="8010"/>
                  </a:lnTo>
                  <a:lnTo>
                    <a:pt x="54" y="8015"/>
                  </a:lnTo>
                  <a:lnTo>
                    <a:pt x="64" y="8019"/>
                  </a:lnTo>
                  <a:lnTo>
                    <a:pt x="74" y="8023"/>
                  </a:lnTo>
                  <a:lnTo>
                    <a:pt x="84" y="8025"/>
                  </a:lnTo>
                  <a:lnTo>
                    <a:pt x="94" y="8028"/>
                  </a:lnTo>
                  <a:lnTo>
                    <a:pt x="105" y="8028"/>
                  </a:lnTo>
                  <a:lnTo>
                    <a:pt x="116" y="8028"/>
                  </a:lnTo>
                  <a:lnTo>
                    <a:pt x="127" y="8025"/>
                  </a:lnTo>
                  <a:lnTo>
                    <a:pt x="137" y="8023"/>
                  </a:lnTo>
                  <a:lnTo>
                    <a:pt x="147" y="8019"/>
                  </a:lnTo>
                  <a:lnTo>
                    <a:pt x="156" y="8015"/>
                  </a:lnTo>
                  <a:lnTo>
                    <a:pt x="164" y="8010"/>
                  </a:lnTo>
                  <a:lnTo>
                    <a:pt x="173" y="8004"/>
                  </a:lnTo>
                  <a:lnTo>
                    <a:pt x="180" y="7998"/>
                  </a:lnTo>
                  <a:lnTo>
                    <a:pt x="187" y="7991"/>
                  </a:lnTo>
                  <a:lnTo>
                    <a:pt x="193" y="7983"/>
                  </a:lnTo>
                  <a:lnTo>
                    <a:pt x="199" y="7975"/>
                  </a:lnTo>
                  <a:lnTo>
                    <a:pt x="203" y="7967"/>
                  </a:lnTo>
                  <a:lnTo>
                    <a:pt x="206" y="7958"/>
                  </a:lnTo>
                  <a:lnTo>
                    <a:pt x="210" y="7948"/>
                  </a:lnTo>
                  <a:lnTo>
                    <a:pt x="211" y="7938"/>
                  </a:lnTo>
                  <a:lnTo>
                    <a:pt x="212" y="7928"/>
                  </a:lnTo>
                  <a:close/>
                </a:path>
              </a:pathLst>
            </a:custGeom>
            <a:grpFill/>
            <a:ln>
              <a:noFill/>
            </a:ln>
          </p:spPr>
          <p:txBody>
            <a:bodyPr/>
            <a:lstStyle/>
            <a:p>
              <a:pPr>
                <a:defRPr/>
              </a:pPr>
              <a:endParaRPr lang="zh-CN" altLang="en-US" sz="1350">
                <a:solidFill>
                  <a:prstClr val="black"/>
                </a:solidFill>
              </a:endParaRPr>
            </a:p>
          </p:txBody>
        </p:sp>
        <p:sp>
          <p:nvSpPr>
            <p:cNvPr id="72" name="淘宝店chenying0907 10"/>
            <p:cNvSpPr>
              <a:spLocks/>
            </p:cNvSpPr>
            <p:nvPr/>
          </p:nvSpPr>
          <p:spPr bwMode="auto">
            <a:xfrm>
              <a:off x="3563938" y="2179638"/>
              <a:ext cx="103188" cy="373062"/>
            </a:xfrm>
            <a:custGeom>
              <a:avLst/>
              <a:gdLst>
                <a:gd name="T0" fmla="*/ 377 w 910"/>
                <a:gd name="T1" fmla="*/ 2547 h 3057"/>
                <a:gd name="T2" fmla="*/ 456 w 910"/>
                <a:gd name="T3" fmla="*/ 2411 h 3057"/>
                <a:gd name="T4" fmla="*/ 374 w 910"/>
                <a:gd name="T5" fmla="*/ 2296 h 3057"/>
                <a:gd name="T6" fmla="*/ 184 w 910"/>
                <a:gd name="T7" fmla="*/ 2132 h 3057"/>
                <a:gd name="T8" fmla="*/ 57 w 910"/>
                <a:gd name="T9" fmla="*/ 1924 h 3057"/>
                <a:gd name="T10" fmla="*/ 2 w 910"/>
                <a:gd name="T11" fmla="*/ 1684 h 3057"/>
                <a:gd name="T12" fmla="*/ 28 w 910"/>
                <a:gd name="T13" fmla="*/ 1425 h 3057"/>
                <a:gd name="T14" fmla="*/ 103 w 910"/>
                <a:gd name="T15" fmla="*/ 1251 h 3057"/>
                <a:gd name="T16" fmla="*/ 255 w 910"/>
                <a:gd name="T17" fmla="*/ 1054 h 3057"/>
                <a:gd name="T18" fmla="*/ 537 w 910"/>
                <a:gd name="T19" fmla="*/ 745 h 3057"/>
                <a:gd name="T20" fmla="*/ 640 w 910"/>
                <a:gd name="T21" fmla="*/ 558 h 3057"/>
                <a:gd name="T22" fmla="*/ 659 w 910"/>
                <a:gd name="T23" fmla="*/ 423 h 3057"/>
                <a:gd name="T24" fmla="*/ 640 w 910"/>
                <a:gd name="T25" fmla="*/ 319 h 3057"/>
                <a:gd name="T26" fmla="*/ 580 w 910"/>
                <a:gd name="T27" fmla="*/ 220 h 3057"/>
                <a:gd name="T28" fmla="*/ 470 w 910"/>
                <a:gd name="T29" fmla="*/ 169 h 3057"/>
                <a:gd name="T30" fmla="*/ 351 w 910"/>
                <a:gd name="T31" fmla="*/ 174 h 3057"/>
                <a:gd name="T32" fmla="*/ 292 w 910"/>
                <a:gd name="T33" fmla="*/ 217 h 3057"/>
                <a:gd name="T34" fmla="*/ 277 w 910"/>
                <a:gd name="T35" fmla="*/ 283 h 3057"/>
                <a:gd name="T36" fmla="*/ 300 w 910"/>
                <a:gd name="T37" fmla="*/ 348 h 3057"/>
                <a:gd name="T38" fmla="*/ 356 w 910"/>
                <a:gd name="T39" fmla="*/ 389 h 3057"/>
                <a:gd name="T40" fmla="*/ 426 w 910"/>
                <a:gd name="T41" fmla="*/ 401 h 3057"/>
                <a:gd name="T42" fmla="*/ 466 w 910"/>
                <a:gd name="T43" fmla="*/ 438 h 3057"/>
                <a:gd name="T44" fmla="*/ 474 w 910"/>
                <a:gd name="T45" fmla="*/ 491 h 3057"/>
                <a:gd name="T46" fmla="*/ 448 w 910"/>
                <a:gd name="T47" fmla="*/ 538 h 3057"/>
                <a:gd name="T48" fmla="*/ 389 w 910"/>
                <a:gd name="T49" fmla="*/ 559 h 3057"/>
                <a:gd name="T50" fmla="*/ 251 w 910"/>
                <a:gd name="T51" fmla="*/ 520 h 3057"/>
                <a:gd name="T52" fmla="*/ 146 w 910"/>
                <a:gd name="T53" fmla="*/ 423 h 3057"/>
                <a:gd name="T54" fmla="*/ 96 w 910"/>
                <a:gd name="T55" fmla="*/ 295 h 3057"/>
                <a:gd name="T56" fmla="*/ 117 w 910"/>
                <a:gd name="T57" fmla="*/ 162 h 3057"/>
                <a:gd name="T58" fmla="*/ 241 w 910"/>
                <a:gd name="T59" fmla="*/ 46 h 3057"/>
                <a:gd name="T60" fmla="*/ 416 w 910"/>
                <a:gd name="T61" fmla="*/ 0 h 3057"/>
                <a:gd name="T62" fmla="*/ 586 w 910"/>
                <a:gd name="T63" fmla="*/ 37 h 3057"/>
                <a:gd name="T64" fmla="*/ 727 w 910"/>
                <a:gd name="T65" fmla="*/ 142 h 3057"/>
                <a:gd name="T66" fmla="*/ 818 w 910"/>
                <a:gd name="T67" fmla="*/ 297 h 3057"/>
                <a:gd name="T68" fmla="*/ 836 w 910"/>
                <a:gd name="T69" fmla="*/ 525 h 3057"/>
                <a:gd name="T70" fmla="*/ 750 w 910"/>
                <a:gd name="T71" fmla="*/ 741 h 3057"/>
                <a:gd name="T72" fmla="*/ 600 w 910"/>
                <a:gd name="T73" fmla="*/ 939 h 3057"/>
                <a:gd name="T74" fmla="*/ 339 w 910"/>
                <a:gd name="T75" fmla="*/ 1224 h 3057"/>
                <a:gd name="T76" fmla="*/ 197 w 910"/>
                <a:gd name="T77" fmla="*/ 1486 h 3057"/>
                <a:gd name="T78" fmla="*/ 193 w 910"/>
                <a:gd name="T79" fmla="*/ 1769 h 3057"/>
                <a:gd name="T80" fmla="*/ 318 w 910"/>
                <a:gd name="T81" fmla="*/ 2022 h 3057"/>
                <a:gd name="T82" fmla="*/ 550 w 910"/>
                <a:gd name="T83" fmla="*/ 2203 h 3057"/>
                <a:gd name="T84" fmla="*/ 795 w 910"/>
                <a:gd name="T85" fmla="*/ 2264 h 3057"/>
                <a:gd name="T86" fmla="*/ 859 w 910"/>
                <a:gd name="T87" fmla="*/ 2278 h 3057"/>
                <a:gd name="T88" fmla="*/ 900 w 910"/>
                <a:gd name="T89" fmla="*/ 2317 h 3057"/>
                <a:gd name="T90" fmla="*/ 909 w 910"/>
                <a:gd name="T91" fmla="*/ 2369 h 3057"/>
                <a:gd name="T92" fmla="*/ 887 w 910"/>
                <a:gd name="T93" fmla="*/ 2414 h 3057"/>
                <a:gd name="T94" fmla="*/ 835 w 910"/>
                <a:gd name="T95" fmla="*/ 2435 h 3057"/>
                <a:gd name="T96" fmla="*/ 714 w 910"/>
                <a:gd name="T97" fmla="*/ 2440 h 3057"/>
                <a:gd name="T98" fmla="*/ 580 w 910"/>
                <a:gd name="T99" fmla="*/ 2532 h 3057"/>
                <a:gd name="T100" fmla="*/ 543 w 910"/>
                <a:gd name="T101" fmla="*/ 2675 h 3057"/>
                <a:gd name="T102" fmla="*/ 601 w 910"/>
                <a:gd name="T103" fmla="*/ 2812 h 3057"/>
                <a:gd name="T104" fmla="*/ 752 w 910"/>
                <a:gd name="T105" fmla="*/ 2889 h 3057"/>
                <a:gd name="T106" fmla="*/ 856 w 910"/>
                <a:gd name="T107" fmla="*/ 2901 h 3057"/>
                <a:gd name="T108" fmla="*/ 892 w 910"/>
                <a:gd name="T109" fmla="*/ 2941 h 3057"/>
                <a:gd name="T110" fmla="*/ 894 w 910"/>
                <a:gd name="T111" fmla="*/ 2994 h 3057"/>
                <a:gd name="T112" fmla="*/ 864 w 910"/>
                <a:gd name="T113" fmla="*/ 3040 h 3057"/>
                <a:gd name="T114" fmla="*/ 790 w 910"/>
                <a:gd name="T115" fmla="*/ 3057 h 3057"/>
                <a:gd name="T116" fmla="*/ 646 w 910"/>
                <a:gd name="T117" fmla="*/ 3033 h 3057"/>
                <a:gd name="T118" fmla="*/ 518 w 910"/>
                <a:gd name="T119" fmla="*/ 2971 h 3057"/>
                <a:gd name="T120" fmla="*/ 419 w 910"/>
                <a:gd name="T121" fmla="*/ 2873 h 3057"/>
                <a:gd name="T122" fmla="*/ 364 w 910"/>
                <a:gd name="T123" fmla="*/ 2749 h 30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910" h="3057">
                  <a:moveTo>
                    <a:pt x="356" y="2688"/>
                  </a:moveTo>
                  <a:lnTo>
                    <a:pt x="356" y="2663"/>
                  </a:lnTo>
                  <a:lnTo>
                    <a:pt x="358" y="2639"/>
                  </a:lnTo>
                  <a:lnTo>
                    <a:pt x="361" y="2616"/>
                  </a:lnTo>
                  <a:lnTo>
                    <a:pt x="365" y="2592"/>
                  </a:lnTo>
                  <a:lnTo>
                    <a:pt x="370" y="2569"/>
                  </a:lnTo>
                  <a:lnTo>
                    <a:pt x="377" y="2547"/>
                  </a:lnTo>
                  <a:lnTo>
                    <a:pt x="384" y="2525"/>
                  </a:lnTo>
                  <a:lnTo>
                    <a:pt x="394" y="2504"/>
                  </a:lnTo>
                  <a:lnTo>
                    <a:pt x="404" y="2484"/>
                  </a:lnTo>
                  <a:lnTo>
                    <a:pt x="416" y="2465"/>
                  </a:lnTo>
                  <a:lnTo>
                    <a:pt x="428" y="2446"/>
                  </a:lnTo>
                  <a:lnTo>
                    <a:pt x="442" y="2428"/>
                  </a:lnTo>
                  <a:lnTo>
                    <a:pt x="456" y="2411"/>
                  </a:lnTo>
                  <a:lnTo>
                    <a:pt x="472" y="2394"/>
                  </a:lnTo>
                  <a:lnTo>
                    <a:pt x="488" y="2379"/>
                  </a:lnTo>
                  <a:lnTo>
                    <a:pt x="505" y="2364"/>
                  </a:lnTo>
                  <a:lnTo>
                    <a:pt x="471" y="2349"/>
                  </a:lnTo>
                  <a:lnTo>
                    <a:pt x="437" y="2332"/>
                  </a:lnTo>
                  <a:lnTo>
                    <a:pt x="405" y="2315"/>
                  </a:lnTo>
                  <a:lnTo>
                    <a:pt x="374" y="2296"/>
                  </a:lnTo>
                  <a:lnTo>
                    <a:pt x="344" y="2275"/>
                  </a:lnTo>
                  <a:lnTo>
                    <a:pt x="313" y="2253"/>
                  </a:lnTo>
                  <a:lnTo>
                    <a:pt x="285" y="2231"/>
                  </a:lnTo>
                  <a:lnTo>
                    <a:pt x="258" y="2208"/>
                  </a:lnTo>
                  <a:lnTo>
                    <a:pt x="233" y="2184"/>
                  </a:lnTo>
                  <a:lnTo>
                    <a:pt x="208" y="2158"/>
                  </a:lnTo>
                  <a:lnTo>
                    <a:pt x="184" y="2132"/>
                  </a:lnTo>
                  <a:lnTo>
                    <a:pt x="163" y="2105"/>
                  </a:lnTo>
                  <a:lnTo>
                    <a:pt x="141" y="2077"/>
                  </a:lnTo>
                  <a:lnTo>
                    <a:pt x="122" y="2048"/>
                  </a:lnTo>
                  <a:lnTo>
                    <a:pt x="103" y="2018"/>
                  </a:lnTo>
                  <a:lnTo>
                    <a:pt x="87" y="1987"/>
                  </a:lnTo>
                  <a:lnTo>
                    <a:pt x="71" y="1955"/>
                  </a:lnTo>
                  <a:lnTo>
                    <a:pt x="57" y="1924"/>
                  </a:lnTo>
                  <a:lnTo>
                    <a:pt x="45" y="1891"/>
                  </a:lnTo>
                  <a:lnTo>
                    <a:pt x="33" y="1858"/>
                  </a:lnTo>
                  <a:lnTo>
                    <a:pt x="24" y="1824"/>
                  </a:lnTo>
                  <a:lnTo>
                    <a:pt x="16" y="1790"/>
                  </a:lnTo>
                  <a:lnTo>
                    <a:pt x="10" y="1755"/>
                  </a:lnTo>
                  <a:lnTo>
                    <a:pt x="4" y="1720"/>
                  </a:lnTo>
                  <a:lnTo>
                    <a:pt x="2" y="1684"/>
                  </a:lnTo>
                  <a:lnTo>
                    <a:pt x="0" y="1648"/>
                  </a:lnTo>
                  <a:lnTo>
                    <a:pt x="0" y="1611"/>
                  </a:lnTo>
                  <a:lnTo>
                    <a:pt x="2" y="1575"/>
                  </a:lnTo>
                  <a:lnTo>
                    <a:pt x="5" y="1538"/>
                  </a:lnTo>
                  <a:lnTo>
                    <a:pt x="12" y="1500"/>
                  </a:lnTo>
                  <a:lnTo>
                    <a:pt x="18" y="1463"/>
                  </a:lnTo>
                  <a:lnTo>
                    <a:pt x="28" y="1425"/>
                  </a:lnTo>
                  <a:lnTo>
                    <a:pt x="36" y="1398"/>
                  </a:lnTo>
                  <a:lnTo>
                    <a:pt x="44" y="1373"/>
                  </a:lnTo>
                  <a:lnTo>
                    <a:pt x="54" y="1347"/>
                  </a:lnTo>
                  <a:lnTo>
                    <a:pt x="65" y="1323"/>
                  </a:lnTo>
                  <a:lnTo>
                    <a:pt x="76" y="1299"/>
                  </a:lnTo>
                  <a:lnTo>
                    <a:pt x="89" y="1275"/>
                  </a:lnTo>
                  <a:lnTo>
                    <a:pt x="103" y="1251"/>
                  </a:lnTo>
                  <a:lnTo>
                    <a:pt x="117" y="1228"/>
                  </a:lnTo>
                  <a:lnTo>
                    <a:pt x="132" y="1206"/>
                  </a:lnTo>
                  <a:lnTo>
                    <a:pt x="149" y="1183"/>
                  </a:lnTo>
                  <a:lnTo>
                    <a:pt x="165" y="1161"/>
                  </a:lnTo>
                  <a:lnTo>
                    <a:pt x="182" y="1140"/>
                  </a:lnTo>
                  <a:lnTo>
                    <a:pt x="218" y="1096"/>
                  </a:lnTo>
                  <a:lnTo>
                    <a:pt x="255" y="1054"/>
                  </a:lnTo>
                  <a:lnTo>
                    <a:pt x="333" y="972"/>
                  </a:lnTo>
                  <a:lnTo>
                    <a:pt x="410" y="891"/>
                  </a:lnTo>
                  <a:lnTo>
                    <a:pt x="448" y="850"/>
                  </a:lnTo>
                  <a:lnTo>
                    <a:pt x="486" y="808"/>
                  </a:lnTo>
                  <a:lnTo>
                    <a:pt x="503" y="787"/>
                  </a:lnTo>
                  <a:lnTo>
                    <a:pt x="520" y="766"/>
                  </a:lnTo>
                  <a:lnTo>
                    <a:pt x="537" y="745"/>
                  </a:lnTo>
                  <a:lnTo>
                    <a:pt x="554" y="724"/>
                  </a:lnTo>
                  <a:lnTo>
                    <a:pt x="572" y="698"/>
                  </a:lnTo>
                  <a:lnTo>
                    <a:pt x="589" y="671"/>
                  </a:lnTo>
                  <a:lnTo>
                    <a:pt x="604" y="643"/>
                  </a:lnTo>
                  <a:lnTo>
                    <a:pt x="618" y="615"/>
                  </a:lnTo>
                  <a:lnTo>
                    <a:pt x="630" y="587"/>
                  </a:lnTo>
                  <a:lnTo>
                    <a:pt x="640" y="558"/>
                  </a:lnTo>
                  <a:lnTo>
                    <a:pt x="648" y="527"/>
                  </a:lnTo>
                  <a:lnTo>
                    <a:pt x="654" y="498"/>
                  </a:lnTo>
                  <a:lnTo>
                    <a:pt x="656" y="483"/>
                  </a:lnTo>
                  <a:lnTo>
                    <a:pt x="658" y="468"/>
                  </a:lnTo>
                  <a:lnTo>
                    <a:pt x="659" y="453"/>
                  </a:lnTo>
                  <a:lnTo>
                    <a:pt x="659" y="438"/>
                  </a:lnTo>
                  <a:lnTo>
                    <a:pt x="659" y="423"/>
                  </a:lnTo>
                  <a:lnTo>
                    <a:pt x="658" y="408"/>
                  </a:lnTo>
                  <a:lnTo>
                    <a:pt x="657" y="393"/>
                  </a:lnTo>
                  <a:lnTo>
                    <a:pt x="655" y="378"/>
                  </a:lnTo>
                  <a:lnTo>
                    <a:pt x="653" y="363"/>
                  </a:lnTo>
                  <a:lnTo>
                    <a:pt x="648" y="349"/>
                  </a:lnTo>
                  <a:lnTo>
                    <a:pt x="645" y="334"/>
                  </a:lnTo>
                  <a:lnTo>
                    <a:pt x="640" y="319"/>
                  </a:lnTo>
                  <a:lnTo>
                    <a:pt x="634" y="304"/>
                  </a:lnTo>
                  <a:lnTo>
                    <a:pt x="628" y="290"/>
                  </a:lnTo>
                  <a:lnTo>
                    <a:pt x="621" y="276"/>
                  </a:lnTo>
                  <a:lnTo>
                    <a:pt x="613" y="261"/>
                  </a:lnTo>
                  <a:lnTo>
                    <a:pt x="603" y="245"/>
                  </a:lnTo>
                  <a:lnTo>
                    <a:pt x="592" y="232"/>
                  </a:lnTo>
                  <a:lnTo>
                    <a:pt x="580" y="220"/>
                  </a:lnTo>
                  <a:lnTo>
                    <a:pt x="566" y="209"/>
                  </a:lnTo>
                  <a:lnTo>
                    <a:pt x="552" y="199"/>
                  </a:lnTo>
                  <a:lnTo>
                    <a:pt x="537" y="191"/>
                  </a:lnTo>
                  <a:lnTo>
                    <a:pt x="521" y="184"/>
                  </a:lnTo>
                  <a:lnTo>
                    <a:pt x="504" y="178"/>
                  </a:lnTo>
                  <a:lnTo>
                    <a:pt x="488" y="173"/>
                  </a:lnTo>
                  <a:lnTo>
                    <a:pt x="470" y="169"/>
                  </a:lnTo>
                  <a:lnTo>
                    <a:pt x="452" y="167"/>
                  </a:lnTo>
                  <a:lnTo>
                    <a:pt x="434" y="165"/>
                  </a:lnTo>
                  <a:lnTo>
                    <a:pt x="417" y="165"/>
                  </a:lnTo>
                  <a:lnTo>
                    <a:pt x="398" y="166"/>
                  </a:lnTo>
                  <a:lnTo>
                    <a:pt x="381" y="168"/>
                  </a:lnTo>
                  <a:lnTo>
                    <a:pt x="364" y="171"/>
                  </a:lnTo>
                  <a:lnTo>
                    <a:pt x="351" y="174"/>
                  </a:lnTo>
                  <a:lnTo>
                    <a:pt x="340" y="178"/>
                  </a:lnTo>
                  <a:lnTo>
                    <a:pt x="330" y="182"/>
                  </a:lnTo>
                  <a:lnTo>
                    <a:pt x="320" y="188"/>
                  </a:lnTo>
                  <a:lnTo>
                    <a:pt x="311" y="194"/>
                  </a:lnTo>
                  <a:lnTo>
                    <a:pt x="304" y="201"/>
                  </a:lnTo>
                  <a:lnTo>
                    <a:pt x="297" y="209"/>
                  </a:lnTo>
                  <a:lnTo>
                    <a:pt x="292" y="217"/>
                  </a:lnTo>
                  <a:lnTo>
                    <a:pt x="288" y="225"/>
                  </a:lnTo>
                  <a:lnTo>
                    <a:pt x="283" y="234"/>
                  </a:lnTo>
                  <a:lnTo>
                    <a:pt x="280" y="243"/>
                  </a:lnTo>
                  <a:lnTo>
                    <a:pt x="278" y="254"/>
                  </a:lnTo>
                  <a:lnTo>
                    <a:pt x="277" y="263"/>
                  </a:lnTo>
                  <a:lnTo>
                    <a:pt x="277" y="273"/>
                  </a:lnTo>
                  <a:lnTo>
                    <a:pt x="277" y="283"/>
                  </a:lnTo>
                  <a:lnTo>
                    <a:pt x="278" y="293"/>
                  </a:lnTo>
                  <a:lnTo>
                    <a:pt x="280" y="303"/>
                  </a:lnTo>
                  <a:lnTo>
                    <a:pt x="282" y="312"/>
                  </a:lnTo>
                  <a:lnTo>
                    <a:pt x="285" y="322"/>
                  </a:lnTo>
                  <a:lnTo>
                    <a:pt x="290" y="331"/>
                  </a:lnTo>
                  <a:lnTo>
                    <a:pt x="295" y="339"/>
                  </a:lnTo>
                  <a:lnTo>
                    <a:pt x="300" y="348"/>
                  </a:lnTo>
                  <a:lnTo>
                    <a:pt x="306" y="356"/>
                  </a:lnTo>
                  <a:lnTo>
                    <a:pt x="313" y="363"/>
                  </a:lnTo>
                  <a:lnTo>
                    <a:pt x="321" y="370"/>
                  </a:lnTo>
                  <a:lnTo>
                    <a:pt x="328" y="376"/>
                  </a:lnTo>
                  <a:lnTo>
                    <a:pt x="337" y="381"/>
                  </a:lnTo>
                  <a:lnTo>
                    <a:pt x="347" y="385"/>
                  </a:lnTo>
                  <a:lnTo>
                    <a:pt x="356" y="389"/>
                  </a:lnTo>
                  <a:lnTo>
                    <a:pt x="366" y="392"/>
                  </a:lnTo>
                  <a:lnTo>
                    <a:pt x="378" y="393"/>
                  </a:lnTo>
                  <a:lnTo>
                    <a:pt x="389" y="394"/>
                  </a:lnTo>
                  <a:lnTo>
                    <a:pt x="400" y="394"/>
                  </a:lnTo>
                  <a:lnTo>
                    <a:pt x="409" y="395"/>
                  </a:lnTo>
                  <a:lnTo>
                    <a:pt x="418" y="398"/>
                  </a:lnTo>
                  <a:lnTo>
                    <a:pt x="426" y="401"/>
                  </a:lnTo>
                  <a:lnTo>
                    <a:pt x="434" y="404"/>
                  </a:lnTo>
                  <a:lnTo>
                    <a:pt x="442" y="409"/>
                  </a:lnTo>
                  <a:lnTo>
                    <a:pt x="448" y="414"/>
                  </a:lnTo>
                  <a:lnTo>
                    <a:pt x="453" y="419"/>
                  </a:lnTo>
                  <a:lnTo>
                    <a:pt x="459" y="425"/>
                  </a:lnTo>
                  <a:lnTo>
                    <a:pt x="463" y="431"/>
                  </a:lnTo>
                  <a:lnTo>
                    <a:pt x="466" y="438"/>
                  </a:lnTo>
                  <a:lnTo>
                    <a:pt x="470" y="445"/>
                  </a:lnTo>
                  <a:lnTo>
                    <a:pt x="472" y="453"/>
                  </a:lnTo>
                  <a:lnTo>
                    <a:pt x="474" y="460"/>
                  </a:lnTo>
                  <a:lnTo>
                    <a:pt x="474" y="468"/>
                  </a:lnTo>
                  <a:lnTo>
                    <a:pt x="475" y="476"/>
                  </a:lnTo>
                  <a:lnTo>
                    <a:pt x="474" y="483"/>
                  </a:lnTo>
                  <a:lnTo>
                    <a:pt x="474" y="491"/>
                  </a:lnTo>
                  <a:lnTo>
                    <a:pt x="472" y="498"/>
                  </a:lnTo>
                  <a:lnTo>
                    <a:pt x="470" y="506"/>
                  </a:lnTo>
                  <a:lnTo>
                    <a:pt x="466" y="513"/>
                  </a:lnTo>
                  <a:lnTo>
                    <a:pt x="463" y="520"/>
                  </a:lnTo>
                  <a:lnTo>
                    <a:pt x="459" y="526"/>
                  </a:lnTo>
                  <a:lnTo>
                    <a:pt x="453" y="532"/>
                  </a:lnTo>
                  <a:lnTo>
                    <a:pt x="448" y="538"/>
                  </a:lnTo>
                  <a:lnTo>
                    <a:pt x="442" y="544"/>
                  </a:lnTo>
                  <a:lnTo>
                    <a:pt x="434" y="548"/>
                  </a:lnTo>
                  <a:lnTo>
                    <a:pt x="426" y="552"/>
                  </a:lnTo>
                  <a:lnTo>
                    <a:pt x="418" y="555"/>
                  </a:lnTo>
                  <a:lnTo>
                    <a:pt x="409" y="557"/>
                  </a:lnTo>
                  <a:lnTo>
                    <a:pt x="400" y="559"/>
                  </a:lnTo>
                  <a:lnTo>
                    <a:pt x="389" y="559"/>
                  </a:lnTo>
                  <a:lnTo>
                    <a:pt x="368" y="558"/>
                  </a:lnTo>
                  <a:lnTo>
                    <a:pt x="347" y="556"/>
                  </a:lnTo>
                  <a:lnTo>
                    <a:pt x="327" y="552"/>
                  </a:lnTo>
                  <a:lnTo>
                    <a:pt x="307" y="546"/>
                  </a:lnTo>
                  <a:lnTo>
                    <a:pt x="288" y="538"/>
                  </a:lnTo>
                  <a:lnTo>
                    <a:pt x="269" y="530"/>
                  </a:lnTo>
                  <a:lnTo>
                    <a:pt x="251" y="520"/>
                  </a:lnTo>
                  <a:lnTo>
                    <a:pt x="234" y="509"/>
                  </a:lnTo>
                  <a:lnTo>
                    <a:pt x="216" y="497"/>
                  </a:lnTo>
                  <a:lnTo>
                    <a:pt x="200" y="484"/>
                  </a:lnTo>
                  <a:lnTo>
                    <a:pt x="185" y="470"/>
                  </a:lnTo>
                  <a:lnTo>
                    <a:pt x="171" y="455"/>
                  </a:lnTo>
                  <a:lnTo>
                    <a:pt x="158" y="439"/>
                  </a:lnTo>
                  <a:lnTo>
                    <a:pt x="146" y="423"/>
                  </a:lnTo>
                  <a:lnTo>
                    <a:pt x="136" y="406"/>
                  </a:lnTo>
                  <a:lnTo>
                    <a:pt x="126" y="388"/>
                  </a:lnTo>
                  <a:lnTo>
                    <a:pt x="117" y="370"/>
                  </a:lnTo>
                  <a:lnTo>
                    <a:pt x="110" y="352"/>
                  </a:lnTo>
                  <a:lnTo>
                    <a:pt x="103" y="333"/>
                  </a:lnTo>
                  <a:lnTo>
                    <a:pt x="99" y="314"/>
                  </a:lnTo>
                  <a:lnTo>
                    <a:pt x="96" y="295"/>
                  </a:lnTo>
                  <a:lnTo>
                    <a:pt x="94" y="276"/>
                  </a:lnTo>
                  <a:lnTo>
                    <a:pt x="94" y="256"/>
                  </a:lnTo>
                  <a:lnTo>
                    <a:pt x="95" y="236"/>
                  </a:lnTo>
                  <a:lnTo>
                    <a:pt x="98" y="217"/>
                  </a:lnTo>
                  <a:lnTo>
                    <a:pt x="102" y="199"/>
                  </a:lnTo>
                  <a:lnTo>
                    <a:pt x="109" y="180"/>
                  </a:lnTo>
                  <a:lnTo>
                    <a:pt x="117" y="162"/>
                  </a:lnTo>
                  <a:lnTo>
                    <a:pt x="127" y="145"/>
                  </a:lnTo>
                  <a:lnTo>
                    <a:pt x="140" y="128"/>
                  </a:lnTo>
                  <a:lnTo>
                    <a:pt x="154" y="112"/>
                  </a:lnTo>
                  <a:lnTo>
                    <a:pt x="170" y="96"/>
                  </a:lnTo>
                  <a:lnTo>
                    <a:pt x="193" y="78"/>
                  </a:lnTo>
                  <a:lnTo>
                    <a:pt x="216" y="61"/>
                  </a:lnTo>
                  <a:lnTo>
                    <a:pt x="241" y="46"/>
                  </a:lnTo>
                  <a:lnTo>
                    <a:pt x="265" y="34"/>
                  </a:lnTo>
                  <a:lnTo>
                    <a:pt x="290" y="23"/>
                  </a:lnTo>
                  <a:lnTo>
                    <a:pt x="314" y="15"/>
                  </a:lnTo>
                  <a:lnTo>
                    <a:pt x="340" y="8"/>
                  </a:lnTo>
                  <a:lnTo>
                    <a:pt x="365" y="4"/>
                  </a:lnTo>
                  <a:lnTo>
                    <a:pt x="391" y="1"/>
                  </a:lnTo>
                  <a:lnTo>
                    <a:pt x="416" y="0"/>
                  </a:lnTo>
                  <a:lnTo>
                    <a:pt x="440" y="0"/>
                  </a:lnTo>
                  <a:lnTo>
                    <a:pt x="465" y="3"/>
                  </a:lnTo>
                  <a:lnTo>
                    <a:pt x="490" y="6"/>
                  </a:lnTo>
                  <a:lnTo>
                    <a:pt x="515" y="12"/>
                  </a:lnTo>
                  <a:lnTo>
                    <a:pt x="538" y="19"/>
                  </a:lnTo>
                  <a:lnTo>
                    <a:pt x="562" y="27"/>
                  </a:lnTo>
                  <a:lnTo>
                    <a:pt x="586" y="37"/>
                  </a:lnTo>
                  <a:lnTo>
                    <a:pt x="607" y="49"/>
                  </a:lnTo>
                  <a:lnTo>
                    <a:pt x="630" y="61"/>
                  </a:lnTo>
                  <a:lnTo>
                    <a:pt x="650" y="75"/>
                  </a:lnTo>
                  <a:lnTo>
                    <a:pt x="671" y="90"/>
                  </a:lnTo>
                  <a:lnTo>
                    <a:pt x="691" y="106"/>
                  </a:lnTo>
                  <a:lnTo>
                    <a:pt x="710" y="124"/>
                  </a:lnTo>
                  <a:lnTo>
                    <a:pt x="727" y="142"/>
                  </a:lnTo>
                  <a:lnTo>
                    <a:pt x="744" y="161"/>
                  </a:lnTo>
                  <a:lnTo>
                    <a:pt x="759" y="182"/>
                  </a:lnTo>
                  <a:lnTo>
                    <a:pt x="774" y="203"/>
                  </a:lnTo>
                  <a:lnTo>
                    <a:pt x="787" y="225"/>
                  </a:lnTo>
                  <a:lnTo>
                    <a:pt x="799" y="249"/>
                  </a:lnTo>
                  <a:lnTo>
                    <a:pt x="810" y="273"/>
                  </a:lnTo>
                  <a:lnTo>
                    <a:pt x="818" y="297"/>
                  </a:lnTo>
                  <a:lnTo>
                    <a:pt x="826" y="322"/>
                  </a:lnTo>
                  <a:lnTo>
                    <a:pt x="835" y="357"/>
                  </a:lnTo>
                  <a:lnTo>
                    <a:pt x="840" y="392"/>
                  </a:lnTo>
                  <a:lnTo>
                    <a:pt x="842" y="426"/>
                  </a:lnTo>
                  <a:lnTo>
                    <a:pt x="842" y="459"/>
                  </a:lnTo>
                  <a:lnTo>
                    <a:pt x="840" y="492"/>
                  </a:lnTo>
                  <a:lnTo>
                    <a:pt x="836" y="525"/>
                  </a:lnTo>
                  <a:lnTo>
                    <a:pt x="829" y="558"/>
                  </a:lnTo>
                  <a:lnTo>
                    <a:pt x="820" y="590"/>
                  </a:lnTo>
                  <a:lnTo>
                    <a:pt x="809" y="621"/>
                  </a:lnTo>
                  <a:lnTo>
                    <a:pt x="797" y="652"/>
                  </a:lnTo>
                  <a:lnTo>
                    <a:pt x="782" y="682"/>
                  </a:lnTo>
                  <a:lnTo>
                    <a:pt x="767" y="712"/>
                  </a:lnTo>
                  <a:lnTo>
                    <a:pt x="750" y="741"/>
                  </a:lnTo>
                  <a:lnTo>
                    <a:pt x="730" y="770"/>
                  </a:lnTo>
                  <a:lnTo>
                    <a:pt x="711" y="799"/>
                  </a:lnTo>
                  <a:lnTo>
                    <a:pt x="690" y="828"/>
                  </a:lnTo>
                  <a:lnTo>
                    <a:pt x="669" y="857"/>
                  </a:lnTo>
                  <a:lnTo>
                    <a:pt x="646" y="885"/>
                  </a:lnTo>
                  <a:lnTo>
                    <a:pt x="622" y="912"/>
                  </a:lnTo>
                  <a:lnTo>
                    <a:pt x="600" y="939"/>
                  </a:lnTo>
                  <a:lnTo>
                    <a:pt x="550" y="993"/>
                  </a:lnTo>
                  <a:lnTo>
                    <a:pt x="502" y="1045"/>
                  </a:lnTo>
                  <a:lnTo>
                    <a:pt x="453" y="1097"/>
                  </a:lnTo>
                  <a:lnTo>
                    <a:pt x="406" y="1149"/>
                  </a:lnTo>
                  <a:lnTo>
                    <a:pt x="382" y="1174"/>
                  </a:lnTo>
                  <a:lnTo>
                    <a:pt x="361" y="1199"/>
                  </a:lnTo>
                  <a:lnTo>
                    <a:pt x="339" y="1224"/>
                  </a:lnTo>
                  <a:lnTo>
                    <a:pt x="319" y="1248"/>
                  </a:lnTo>
                  <a:lnTo>
                    <a:pt x="291" y="1286"/>
                  </a:lnTo>
                  <a:lnTo>
                    <a:pt x="265" y="1325"/>
                  </a:lnTo>
                  <a:lnTo>
                    <a:pt x="243" y="1364"/>
                  </a:lnTo>
                  <a:lnTo>
                    <a:pt x="225" y="1404"/>
                  </a:lnTo>
                  <a:lnTo>
                    <a:pt x="209" y="1445"/>
                  </a:lnTo>
                  <a:lnTo>
                    <a:pt x="197" y="1486"/>
                  </a:lnTo>
                  <a:lnTo>
                    <a:pt x="187" y="1526"/>
                  </a:lnTo>
                  <a:lnTo>
                    <a:pt x="181" y="1567"/>
                  </a:lnTo>
                  <a:lnTo>
                    <a:pt x="178" y="1608"/>
                  </a:lnTo>
                  <a:lnTo>
                    <a:pt x="178" y="1649"/>
                  </a:lnTo>
                  <a:lnTo>
                    <a:pt x="180" y="1689"/>
                  </a:lnTo>
                  <a:lnTo>
                    <a:pt x="185" y="1730"/>
                  </a:lnTo>
                  <a:lnTo>
                    <a:pt x="193" y="1769"/>
                  </a:lnTo>
                  <a:lnTo>
                    <a:pt x="202" y="1808"/>
                  </a:lnTo>
                  <a:lnTo>
                    <a:pt x="215" y="1846"/>
                  </a:lnTo>
                  <a:lnTo>
                    <a:pt x="232" y="1884"/>
                  </a:lnTo>
                  <a:lnTo>
                    <a:pt x="249" y="1920"/>
                  </a:lnTo>
                  <a:lnTo>
                    <a:pt x="269" y="1955"/>
                  </a:lnTo>
                  <a:lnTo>
                    <a:pt x="292" y="1989"/>
                  </a:lnTo>
                  <a:lnTo>
                    <a:pt x="318" y="2022"/>
                  </a:lnTo>
                  <a:lnTo>
                    <a:pt x="345" y="2054"/>
                  </a:lnTo>
                  <a:lnTo>
                    <a:pt x="374" y="2083"/>
                  </a:lnTo>
                  <a:lnTo>
                    <a:pt x="405" y="2111"/>
                  </a:lnTo>
                  <a:lnTo>
                    <a:pt x="438" y="2137"/>
                  </a:lnTo>
                  <a:lnTo>
                    <a:pt x="474" y="2161"/>
                  </a:lnTo>
                  <a:lnTo>
                    <a:pt x="512" y="2183"/>
                  </a:lnTo>
                  <a:lnTo>
                    <a:pt x="550" y="2203"/>
                  </a:lnTo>
                  <a:lnTo>
                    <a:pt x="592" y="2220"/>
                  </a:lnTo>
                  <a:lnTo>
                    <a:pt x="634" y="2236"/>
                  </a:lnTo>
                  <a:lnTo>
                    <a:pt x="680" y="2248"/>
                  </a:lnTo>
                  <a:lnTo>
                    <a:pt x="726" y="2258"/>
                  </a:lnTo>
                  <a:lnTo>
                    <a:pt x="773" y="2266"/>
                  </a:lnTo>
                  <a:lnTo>
                    <a:pt x="784" y="2265"/>
                  </a:lnTo>
                  <a:lnTo>
                    <a:pt x="795" y="2264"/>
                  </a:lnTo>
                  <a:lnTo>
                    <a:pt x="806" y="2265"/>
                  </a:lnTo>
                  <a:lnTo>
                    <a:pt x="815" y="2266"/>
                  </a:lnTo>
                  <a:lnTo>
                    <a:pt x="825" y="2268"/>
                  </a:lnTo>
                  <a:lnTo>
                    <a:pt x="834" y="2271"/>
                  </a:lnTo>
                  <a:lnTo>
                    <a:pt x="842" y="2273"/>
                  </a:lnTo>
                  <a:lnTo>
                    <a:pt x="852" y="2275"/>
                  </a:lnTo>
                  <a:lnTo>
                    <a:pt x="859" y="2278"/>
                  </a:lnTo>
                  <a:lnTo>
                    <a:pt x="867" y="2282"/>
                  </a:lnTo>
                  <a:lnTo>
                    <a:pt x="874" y="2287"/>
                  </a:lnTo>
                  <a:lnTo>
                    <a:pt x="881" y="2293"/>
                  </a:lnTo>
                  <a:lnTo>
                    <a:pt x="886" y="2298"/>
                  </a:lnTo>
                  <a:lnTo>
                    <a:pt x="892" y="2304"/>
                  </a:lnTo>
                  <a:lnTo>
                    <a:pt x="896" y="2311"/>
                  </a:lnTo>
                  <a:lnTo>
                    <a:pt x="900" y="2317"/>
                  </a:lnTo>
                  <a:lnTo>
                    <a:pt x="904" y="2324"/>
                  </a:lnTo>
                  <a:lnTo>
                    <a:pt x="906" y="2331"/>
                  </a:lnTo>
                  <a:lnTo>
                    <a:pt x="908" y="2339"/>
                  </a:lnTo>
                  <a:lnTo>
                    <a:pt x="909" y="2346"/>
                  </a:lnTo>
                  <a:lnTo>
                    <a:pt x="910" y="2354"/>
                  </a:lnTo>
                  <a:lnTo>
                    <a:pt x="910" y="2361"/>
                  </a:lnTo>
                  <a:lnTo>
                    <a:pt x="909" y="2369"/>
                  </a:lnTo>
                  <a:lnTo>
                    <a:pt x="908" y="2376"/>
                  </a:lnTo>
                  <a:lnTo>
                    <a:pt x="907" y="2383"/>
                  </a:lnTo>
                  <a:lnTo>
                    <a:pt x="904" y="2390"/>
                  </a:lnTo>
                  <a:lnTo>
                    <a:pt x="900" y="2397"/>
                  </a:lnTo>
                  <a:lnTo>
                    <a:pt x="897" y="2403"/>
                  </a:lnTo>
                  <a:lnTo>
                    <a:pt x="893" y="2409"/>
                  </a:lnTo>
                  <a:lnTo>
                    <a:pt x="887" y="2414"/>
                  </a:lnTo>
                  <a:lnTo>
                    <a:pt x="882" y="2419"/>
                  </a:lnTo>
                  <a:lnTo>
                    <a:pt x="876" y="2424"/>
                  </a:lnTo>
                  <a:lnTo>
                    <a:pt x="869" y="2427"/>
                  </a:lnTo>
                  <a:lnTo>
                    <a:pt x="862" y="2431"/>
                  </a:lnTo>
                  <a:lnTo>
                    <a:pt x="853" y="2433"/>
                  </a:lnTo>
                  <a:lnTo>
                    <a:pt x="844" y="2435"/>
                  </a:lnTo>
                  <a:lnTo>
                    <a:pt x="835" y="2435"/>
                  </a:lnTo>
                  <a:lnTo>
                    <a:pt x="825" y="2435"/>
                  </a:lnTo>
                  <a:lnTo>
                    <a:pt x="811" y="2435"/>
                  </a:lnTo>
                  <a:lnTo>
                    <a:pt x="798" y="2434"/>
                  </a:lnTo>
                  <a:lnTo>
                    <a:pt x="784" y="2432"/>
                  </a:lnTo>
                  <a:lnTo>
                    <a:pt x="771" y="2431"/>
                  </a:lnTo>
                  <a:lnTo>
                    <a:pt x="742" y="2435"/>
                  </a:lnTo>
                  <a:lnTo>
                    <a:pt x="714" y="2440"/>
                  </a:lnTo>
                  <a:lnTo>
                    <a:pt x="689" y="2448"/>
                  </a:lnTo>
                  <a:lnTo>
                    <a:pt x="667" y="2458"/>
                  </a:lnTo>
                  <a:lnTo>
                    <a:pt x="645" y="2470"/>
                  </a:lnTo>
                  <a:lnTo>
                    <a:pt x="626" y="2484"/>
                  </a:lnTo>
                  <a:lnTo>
                    <a:pt x="608" y="2499"/>
                  </a:lnTo>
                  <a:lnTo>
                    <a:pt x="593" y="2515"/>
                  </a:lnTo>
                  <a:lnTo>
                    <a:pt x="580" y="2532"/>
                  </a:lnTo>
                  <a:lnTo>
                    <a:pt x="569" y="2551"/>
                  </a:lnTo>
                  <a:lnTo>
                    <a:pt x="560" y="2570"/>
                  </a:lnTo>
                  <a:lnTo>
                    <a:pt x="552" y="2591"/>
                  </a:lnTo>
                  <a:lnTo>
                    <a:pt x="547" y="2612"/>
                  </a:lnTo>
                  <a:lnTo>
                    <a:pt x="544" y="2633"/>
                  </a:lnTo>
                  <a:lnTo>
                    <a:pt x="543" y="2654"/>
                  </a:lnTo>
                  <a:lnTo>
                    <a:pt x="543" y="2675"/>
                  </a:lnTo>
                  <a:lnTo>
                    <a:pt x="545" y="2696"/>
                  </a:lnTo>
                  <a:lnTo>
                    <a:pt x="550" y="2717"/>
                  </a:lnTo>
                  <a:lnTo>
                    <a:pt x="556" y="2738"/>
                  </a:lnTo>
                  <a:lnTo>
                    <a:pt x="564" y="2757"/>
                  </a:lnTo>
                  <a:lnTo>
                    <a:pt x="575" y="2776"/>
                  </a:lnTo>
                  <a:lnTo>
                    <a:pt x="587" y="2795"/>
                  </a:lnTo>
                  <a:lnTo>
                    <a:pt x="601" y="2812"/>
                  </a:lnTo>
                  <a:lnTo>
                    <a:pt x="617" y="2828"/>
                  </a:lnTo>
                  <a:lnTo>
                    <a:pt x="634" y="2842"/>
                  </a:lnTo>
                  <a:lnTo>
                    <a:pt x="654" y="2855"/>
                  </a:lnTo>
                  <a:lnTo>
                    <a:pt x="675" y="2866"/>
                  </a:lnTo>
                  <a:lnTo>
                    <a:pt x="699" y="2877"/>
                  </a:lnTo>
                  <a:lnTo>
                    <a:pt x="725" y="2884"/>
                  </a:lnTo>
                  <a:lnTo>
                    <a:pt x="752" y="2889"/>
                  </a:lnTo>
                  <a:lnTo>
                    <a:pt x="781" y="2892"/>
                  </a:lnTo>
                  <a:lnTo>
                    <a:pt x="811" y="2892"/>
                  </a:lnTo>
                  <a:lnTo>
                    <a:pt x="822" y="2892"/>
                  </a:lnTo>
                  <a:lnTo>
                    <a:pt x="831" y="2893"/>
                  </a:lnTo>
                  <a:lnTo>
                    <a:pt x="841" y="2895"/>
                  </a:lnTo>
                  <a:lnTo>
                    <a:pt x="849" y="2898"/>
                  </a:lnTo>
                  <a:lnTo>
                    <a:pt x="856" y="2901"/>
                  </a:lnTo>
                  <a:lnTo>
                    <a:pt x="864" y="2905"/>
                  </a:lnTo>
                  <a:lnTo>
                    <a:pt x="870" y="2910"/>
                  </a:lnTo>
                  <a:lnTo>
                    <a:pt x="876" y="2916"/>
                  </a:lnTo>
                  <a:lnTo>
                    <a:pt x="881" y="2921"/>
                  </a:lnTo>
                  <a:lnTo>
                    <a:pt x="885" y="2928"/>
                  </a:lnTo>
                  <a:lnTo>
                    <a:pt x="888" y="2934"/>
                  </a:lnTo>
                  <a:lnTo>
                    <a:pt x="892" y="2941"/>
                  </a:lnTo>
                  <a:lnTo>
                    <a:pt x="894" y="2949"/>
                  </a:lnTo>
                  <a:lnTo>
                    <a:pt x="896" y="2956"/>
                  </a:lnTo>
                  <a:lnTo>
                    <a:pt x="897" y="2964"/>
                  </a:lnTo>
                  <a:lnTo>
                    <a:pt x="897" y="2971"/>
                  </a:lnTo>
                  <a:lnTo>
                    <a:pt x="897" y="2979"/>
                  </a:lnTo>
                  <a:lnTo>
                    <a:pt x="896" y="2987"/>
                  </a:lnTo>
                  <a:lnTo>
                    <a:pt x="894" y="2994"/>
                  </a:lnTo>
                  <a:lnTo>
                    <a:pt x="892" y="3002"/>
                  </a:lnTo>
                  <a:lnTo>
                    <a:pt x="888" y="3009"/>
                  </a:lnTo>
                  <a:lnTo>
                    <a:pt x="885" y="3016"/>
                  </a:lnTo>
                  <a:lnTo>
                    <a:pt x="881" y="3022"/>
                  </a:lnTo>
                  <a:lnTo>
                    <a:pt x="876" y="3029"/>
                  </a:lnTo>
                  <a:lnTo>
                    <a:pt x="870" y="3034"/>
                  </a:lnTo>
                  <a:lnTo>
                    <a:pt x="864" y="3040"/>
                  </a:lnTo>
                  <a:lnTo>
                    <a:pt x="856" y="3044"/>
                  </a:lnTo>
                  <a:lnTo>
                    <a:pt x="849" y="3048"/>
                  </a:lnTo>
                  <a:lnTo>
                    <a:pt x="840" y="3051"/>
                  </a:lnTo>
                  <a:lnTo>
                    <a:pt x="831" y="3054"/>
                  </a:lnTo>
                  <a:lnTo>
                    <a:pt x="822" y="3056"/>
                  </a:lnTo>
                  <a:lnTo>
                    <a:pt x="811" y="3056"/>
                  </a:lnTo>
                  <a:lnTo>
                    <a:pt x="790" y="3057"/>
                  </a:lnTo>
                  <a:lnTo>
                    <a:pt x="769" y="3056"/>
                  </a:lnTo>
                  <a:lnTo>
                    <a:pt x="748" y="3054"/>
                  </a:lnTo>
                  <a:lnTo>
                    <a:pt x="728" y="3052"/>
                  </a:lnTo>
                  <a:lnTo>
                    <a:pt x="706" y="3048"/>
                  </a:lnTo>
                  <a:lnTo>
                    <a:pt x="686" y="3044"/>
                  </a:lnTo>
                  <a:lnTo>
                    <a:pt x="667" y="3039"/>
                  </a:lnTo>
                  <a:lnTo>
                    <a:pt x="646" y="3033"/>
                  </a:lnTo>
                  <a:lnTo>
                    <a:pt x="627" y="3027"/>
                  </a:lnTo>
                  <a:lnTo>
                    <a:pt x="607" y="3019"/>
                  </a:lnTo>
                  <a:lnTo>
                    <a:pt x="589" y="3011"/>
                  </a:lnTo>
                  <a:lnTo>
                    <a:pt x="571" y="3002"/>
                  </a:lnTo>
                  <a:lnTo>
                    <a:pt x="552" y="2992"/>
                  </a:lnTo>
                  <a:lnTo>
                    <a:pt x="535" y="2982"/>
                  </a:lnTo>
                  <a:lnTo>
                    <a:pt x="518" y="2971"/>
                  </a:lnTo>
                  <a:lnTo>
                    <a:pt x="502" y="2959"/>
                  </a:lnTo>
                  <a:lnTo>
                    <a:pt x="487" y="2946"/>
                  </a:lnTo>
                  <a:lnTo>
                    <a:pt x="472" y="2933"/>
                  </a:lnTo>
                  <a:lnTo>
                    <a:pt x="458" y="2919"/>
                  </a:lnTo>
                  <a:lnTo>
                    <a:pt x="444" y="2905"/>
                  </a:lnTo>
                  <a:lnTo>
                    <a:pt x="431" y="2890"/>
                  </a:lnTo>
                  <a:lnTo>
                    <a:pt x="419" y="2873"/>
                  </a:lnTo>
                  <a:lnTo>
                    <a:pt x="408" y="2857"/>
                  </a:lnTo>
                  <a:lnTo>
                    <a:pt x="398" y="2840"/>
                  </a:lnTo>
                  <a:lnTo>
                    <a:pt x="390" y="2823"/>
                  </a:lnTo>
                  <a:lnTo>
                    <a:pt x="381" y="2805"/>
                  </a:lnTo>
                  <a:lnTo>
                    <a:pt x="375" y="2787"/>
                  </a:lnTo>
                  <a:lnTo>
                    <a:pt x="368" y="2768"/>
                  </a:lnTo>
                  <a:lnTo>
                    <a:pt x="364" y="2749"/>
                  </a:lnTo>
                  <a:lnTo>
                    <a:pt x="360" y="2729"/>
                  </a:lnTo>
                  <a:lnTo>
                    <a:pt x="358" y="2709"/>
                  </a:lnTo>
                  <a:lnTo>
                    <a:pt x="356" y="2688"/>
                  </a:lnTo>
                  <a:close/>
                </a:path>
              </a:pathLst>
            </a:custGeom>
            <a:grpFill/>
            <a:ln>
              <a:noFill/>
            </a:ln>
          </p:spPr>
          <p:txBody>
            <a:bodyPr/>
            <a:lstStyle/>
            <a:p>
              <a:pPr>
                <a:defRPr/>
              </a:pPr>
              <a:endParaRPr lang="zh-CN" altLang="en-US" sz="1350">
                <a:solidFill>
                  <a:prstClr val="black"/>
                </a:solidFill>
              </a:endParaRPr>
            </a:p>
          </p:txBody>
        </p:sp>
        <p:sp>
          <p:nvSpPr>
            <p:cNvPr id="73" name="淘宝店chenying0907 11"/>
            <p:cNvSpPr>
              <a:spLocks/>
            </p:cNvSpPr>
            <p:nvPr/>
          </p:nvSpPr>
          <p:spPr bwMode="auto">
            <a:xfrm>
              <a:off x="3667126" y="2179638"/>
              <a:ext cx="103188" cy="373062"/>
            </a:xfrm>
            <a:custGeom>
              <a:avLst/>
              <a:gdLst>
                <a:gd name="T0" fmla="*/ 533 w 910"/>
                <a:gd name="T1" fmla="*/ 2547 h 3057"/>
                <a:gd name="T2" fmla="*/ 453 w 910"/>
                <a:gd name="T3" fmla="*/ 2411 h 3057"/>
                <a:gd name="T4" fmla="*/ 536 w 910"/>
                <a:gd name="T5" fmla="*/ 2296 h 3057"/>
                <a:gd name="T6" fmla="*/ 726 w 910"/>
                <a:gd name="T7" fmla="*/ 2132 h 3057"/>
                <a:gd name="T8" fmla="*/ 853 w 910"/>
                <a:gd name="T9" fmla="*/ 1924 h 3057"/>
                <a:gd name="T10" fmla="*/ 908 w 910"/>
                <a:gd name="T11" fmla="*/ 1684 h 3057"/>
                <a:gd name="T12" fmla="*/ 882 w 910"/>
                <a:gd name="T13" fmla="*/ 1425 h 3057"/>
                <a:gd name="T14" fmla="*/ 807 w 910"/>
                <a:gd name="T15" fmla="*/ 1251 h 3057"/>
                <a:gd name="T16" fmla="*/ 655 w 910"/>
                <a:gd name="T17" fmla="*/ 1054 h 3057"/>
                <a:gd name="T18" fmla="*/ 373 w 910"/>
                <a:gd name="T19" fmla="*/ 745 h 3057"/>
                <a:gd name="T20" fmla="*/ 270 w 910"/>
                <a:gd name="T21" fmla="*/ 558 h 3057"/>
                <a:gd name="T22" fmla="*/ 251 w 910"/>
                <a:gd name="T23" fmla="*/ 423 h 3057"/>
                <a:gd name="T24" fmla="*/ 270 w 910"/>
                <a:gd name="T25" fmla="*/ 319 h 3057"/>
                <a:gd name="T26" fmla="*/ 330 w 910"/>
                <a:gd name="T27" fmla="*/ 220 h 3057"/>
                <a:gd name="T28" fmla="*/ 440 w 910"/>
                <a:gd name="T29" fmla="*/ 169 h 3057"/>
                <a:gd name="T30" fmla="*/ 559 w 910"/>
                <a:gd name="T31" fmla="*/ 174 h 3057"/>
                <a:gd name="T32" fmla="*/ 618 w 910"/>
                <a:gd name="T33" fmla="*/ 217 h 3057"/>
                <a:gd name="T34" fmla="*/ 633 w 910"/>
                <a:gd name="T35" fmla="*/ 283 h 3057"/>
                <a:gd name="T36" fmla="*/ 610 w 910"/>
                <a:gd name="T37" fmla="*/ 348 h 3057"/>
                <a:gd name="T38" fmla="*/ 554 w 910"/>
                <a:gd name="T39" fmla="*/ 389 h 3057"/>
                <a:gd name="T40" fmla="*/ 484 w 910"/>
                <a:gd name="T41" fmla="*/ 401 h 3057"/>
                <a:gd name="T42" fmla="*/ 444 w 910"/>
                <a:gd name="T43" fmla="*/ 438 h 3057"/>
                <a:gd name="T44" fmla="*/ 436 w 910"/>
                <a:gd name="T45" fmla="*/ 491 h 3057"/>
                <a:gd name="T46" fmla="*/ 462 w 910"/>
                <a:gd name="T47" fmla="*/ 538 h 3057"/>
                <a:gd name="T48" fmla="*/ 521 w 910"/>
                <a:gd name="T49" fmla="*/ 559 h 3057"/>
                <a:gd name="T50" fmla="*/ 659 w 910"/>
                <a:gd name="T51" fmla="*/ 520 h 3057"/>
                <a:gd name="T52" fmla="*/ 764 w 910"/>
                <a:gd name="T53" fmla="*/ 423 h 3057"/>
                <a:gd name="T54" fmla="*/ 814 w 910"/>
                <a:gd name="T55" fmla="*/ 295 h 3057"/>
                <a:gd name="T56" fmla="*/ 793 w 910"/>
                <a:gd name="T57" fmla="*/ 162 h 3057"/>
                <a:gd name="T58" fmla="*/ 669 w 910"/>
                <a:gd name="T59" fmla="*/ 46 h 3057"/>
                <a:gd name="T60" fmla="*/ 494 w 910"/>
                <a:gd name="T61" fmla="*/ 0 h 3057"/>
                <a:gd name="T62" fmla="*/ 325 w 910"/>
                <a:gd name="T63" fmla="*/ 37 h 3057"/>
                <a:gd name="T64" fmla="*/ 183 w 910"/>
                <a:gd name="T65" fmla="*/ 142 h 3057"/>
                <a:gd name="T66" fmla="*/ 92 w 910"/>
                <a:gd name="T67" fmla="*/ 297 h 3057"/>
                <a:gd name="T68" fmla="*/ 74 w 910"/>
                <a:gd name="T69" fmla="*/ 525 h 3057"/>
                <a:gd name="T70" fmla="*/ 160 w 910"/>
                <a:gd name="T71" fmla="*/ 741 h 3057"/>
                <a:gd name="T72" fmla="*/ 310 w 910"/>
                <a:gd name="T73" fmla="*/ 939 h 3057"/>
                <a:gd name="T74" fmla="*/ 571 w 910"/>
                <a:gd name="T75" fmla="*/ 1224 h 3057"/>
                <a:gd name="T76" fmla="*/ 713 w 910"/>
                <a:gd name="T77" fmla="*/ 1486 h 3057"/>
                <a:gd name="T78" fmla="*/ 717 w 910"/>
                <a:gd name="T79" fmla="*/ 1769 h 3057"/>
                <a:gd name="T80" fmla="*/ 592 w 910"/>
                <a:gd name="T81" fmla="*/ 2022 h 3057"/>
                <a:gd name="T82" fmla="*/ 360 w 910"/>
                <a:gd name="T83" fmla="*/ 2203 h 3057"/>
                <a:gd name="T84" fmla="*/ 115 w 910"/>
                <a:gd name="T85" fmla="*/ 2264 h 3057"/>
                <a:gd name="T86" fmla="*/ 51 w 910"/>
                <a:gd name="T87" fmla="*/ 2278 h 3057"/>
                <a:gd name="T88" fmla="*/ 10 w 910"/>
                <a:gd name="T89" fmla="*/ 2317 h 3057"/>
                <a:gd name="T90" fmla="*/ 1 w 910"/>
                <a:gd name="T91" fmla="*/ 2369 h 3057"/>
                <a:gd name="T92" fmla="*/ 23 w 910"/>
                <a:gd name="T93" fmla="*/ 2414 h 3057"/>
                <a:gd name="T94" fmla="*/ 75 w 910"/>
                <a:gd name="T95" fmla="*/ 2435 h 3057"/>
                <a:gd name="T96" fmla="*/ 195 w 910"/>
                <a:gd name="T97" fmla="*/ 2440 h 3057"/>
                <a:gd name="T98" fmla="*/ 330 w 910"/>
                <a:gd name="T99" fmla="*/ 2532 h 3057"/>
                <a:gd name="T100" fmla="*/ 367 w 910"/>
                <a:gd name="T101" fmla="*/ 2675 h 3057"/>
                <a:gd name="T102" fmla="*/ 309 w 910"/>
                <a:gd name="T103" fmla="*/ 2812 h 3057"/>
                <a:gd name="T104" fmla="*/ 158 w 910"/>
                <a:gd name="T105" fmla="*/ 2889 h 3057"/>
                <a:gd name="T106" fmla="*/ 54 w 910"/>
                <a:gd name="T107" fmla="*/ 2901 h 3057"/>
                <a:gd name="T108" fmla="*/ 18 w 910"/>
                <a:gd name="T109" fmla="*/ 2941 h 3057"/>
                <a:gd name="T110" fmla="*/ 16 w 910"/>
                <a:gd name="T111" fmla="*/ 2994 h 3057"/>
                <a:gd name="T112" fmla="*/ 46 w 910"/>
                <a:gd name="T113" fmla="*/ 3040 h 3057"/>
                <a:gd name="T114" fmla="*/ 120 w 910"/>
                <a:gd name="T115" fmla="*/ 3057 h 3057"/>
                <a:gd name="T116" fmla="*/ 264 w 910"/>
                <a:gd name="T117" fmla="*/ 3033 h 3057"/>
                <a:gd name="T118" fmla="*/ 392 w 910"/>
                <a:gd name="T119" fmla="*/ 2971 h 3057"/>
                <a:gd name="T120" fmla="*/ 491 w 910"/>
                <a:gd name="T121" fmla="*/ 2873 h 3057"/>
                <a:gd name="T122" fmla="*/ 546 w 910"/>
                <a:gd name="T123" fmla="*/ 2749 h 30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910" h="3057">
                  <a:moveTo>
                    <a:pt x="554" y="2688"/>
                  </a:moveTo>
                  <a:lnTo>
                    <a:pt x="554" y="2663"/>
                  </a:lnTo>
                  <a:lnTo>
                    <a:pt x="552" y="2639"/>
                  </a:lnTo>
                  <a:lnTo>
                    <a:pt x="549" y="2616"/>
                  </a:lnTo>
                  <a:lnTo>
                    <a:pt x="545" y="2592"/>
                  </a:lnTo>
                  <a:lnTo>
                    <a:pt x="540" y="2569"/>
                  </a:lnTo>
                  <a:lnTo>
                    <a:pt x="533" y="2547"/>
                  </a:lnTo>
                  <a:lnTo>
                    <a:pt x="526" y="2525"/>
                  </a:lnTo>
                  <a:lnTo>
                    <a:pt x="516" y="2504"/>
                  </a:lnTo>
                  <a:lnTo>
                    <a:pt x="506" y="2484"/>
                  </a:lnTo>
                  <a:lnTo>
                    <a:pt x="494" y="2465"/>
                  </a:lnTo>
                  <a:lnTo>
                    <a:pt x="482" y="2446"/>
                  </a:lnTo>
                  <a:lnTo>
                    <a:pt x="468" y="2428"/>
                  </a:lnTo>
                  <a:lnTo>
                    <a:pt x="453" y="2411"/>
                  </a:lnTo>
                  <a:lnTo>
                    <a:pt x="438" y="2394"/>
                  </a:lnTo>
                  <a:lnTo>
                    <a:pt x="422" y="2379"/>
                  </a:lnTo>
                  <a:lnTo>
                    <a:pt x="405" y="2364"/>
                  </a:lnTo>
                  <a:lnTo>
                    <a:pt x="439" y="2349"/>
                  </a:lnTo>
                  <a:lnTo>
                    <a:pt x="473" y="2332"/>
                  </a:lnTo>
                  <a:lnTo>
                    <a:pt x="505" y="2315"/>
                  </a:lnTo>
                  <a:lnTo>
                    <a:pt x="536" y="2296"/>
                  </a:lnTo>
                  <a:lnTo>
                    <a:pt x="566" y="2275"/>
                  </a:lnTo>
                  <a:lnTo>
                    <a:pt x="597" y="2253"/>
                  </a:lnTo>
                  <a:lnTo>
                    <a:pt x="625" y="2231"/>
                  </a:lnTo>
                  <a:lnTo>
                    <a:pt x="652" y="2208"/>
                  </a:lnTo>
                  <a:lnTo>
                    <a:pt x="677" y="2184"/>
                  </a:lnTo>
                  <a:lnTo>
                    <a:pt x="702" y="2158"/>
                  </a:lnTo>
                  <a:lnTo>
                    <a:pt x="726" y="2132"/>
                  </a:lnTo>
                  <a:lnTo>
                    <a:pt x="747" y="2105"/>
                  </a:lnTo>
                  <a:lnTo>
                    <a:pt x="769" y="2077"/>
                  </a:lnTo>
                  <a:lnTo>
                    <a:pt x="788" y="2048"/>
                  </a:lnTo>
                  <a:lnTo>
                    <a:pt x="807" y="2018"/>
                  </a:lnTo>
                  <a:lnTo>
                    <a:pt x="823" y="1987"/>
                  </a:lnTo>
                  <a:lnTo>
                    <a:pt x="839" y="1955"/>
                  </a:lnTo>
                  <a:lnTo>
                    <a:pt x="853" y="1924"/>
                  </a:lnTo>
                  <a:lnTo>
                    <a:pt x="866" y="1891"/>
                  </a:lnTo>
                  <a:lnTo>
                    <a:pt x="877" y="1858"/>
                  </a:lnTo>
                  <a:lnTo>
                    <a:pt x="886" y="1824"/>
                  </a:lnTo>
                  <a:lnTo>
                    <a:pt x="894" y="1790"/>
                  </a:lnTo>
                  <a:lnTo>
                    <a:pt x="900" y="1755"/>
                  </a:lnTo>
                  <a:lnTo>
                    <a:pt x="906" y="1720"/>
                  </a:lnTo>
                  <a:lnTo>
                    <a:pt x="908" y="1684"/>
                  </a:lnTo>
                  <a:lnTo>
                    <a:pt x="910" y="1648"/>
                  </a:lnTo>
                  <a:lnTo>
                    <a:pt x="910" y="1611"/>
                  </a:lnTo>
                  <a:lnTo>
                    <a:pt x="908" y="1575"/>
                  </a:lnTo>
                  <a:lnTo>
                    <a:pt x="905" y="1538"/>
                  </a:lnTo>
                  <a:lnTo>
                    <a:pt x="898" y="1500"/>
                  </a:lnTo>
                  <a:lnTo>
                    <a:pt x="892" y="1463"/>
                  </a:lnTo>
                  <a:lnTo>
                    <a:pt x="882" y="1425"/>
                  </a:lnTo>
                  <a:lnTo>
                    <a:pt x="874" y="1398"/>
                  </a:lnTo>
                  <a:lnTo>
                    <a:pt x="866" y="1373"/>
                  </a:lnTo>
                  <a:lnTo>
                    <a:pt x="856" y="1347"/>
                  </a:lnTo>
                  <a:lnTo>
                    <a:pt x="845" y="1323"/>
                  </a:lnTo>
                  <a:lnTo>
                    <a:pt x="834" y="1299"/>
                  </a:lnTo>
                  <a:lnTo>
                    <a:pt x="821" y="1275"/>
                  </a:lnTo>
                  <a:lnTo>
                    <a:pt x="807" y="1251"/>
                  </a:lnTo>
                  <a:lnTo>
                    <a:pt x="793" y="1228"/>
                  </a:lnTo>
                  <a:lnTo>
                    <a:pt x="778" y="1206"/>
                  </a:lnTo>
                  <a:lnTo>
                    <a:pt x="761" y="1183"/>
                  </a:lnTo>
                  <a:lnTo>
                    <a:pt x="745" y="1161"/>
                  </a:lnTo>
                  <a:lnTo>
                    <a:pt x="728" y="1140"/>
                  </a:lnTo>
                  <a:lnTo>
                    <a:pt x="692" y="1096"/>
                  </a:lnTo>
                  <a:lnTo>
                    <a:pt x="655" y="1054"/>
                  </a:lnTo>
                  <a:lnTo>
                    <a:pt x="577" y="972"/>
                  </a:lnTo>
                  <a:lnTo>
                    <a:pt x="500" y="891"/>
                  </a:lnTo>
                  <a:lnTo>
                    <a:pt x="462" y="850"/>
                  </a:lnTo>
                  <a:lnTo>
                    <a:pt x="424" y="808"/>
                  </a:lnTo>
                  <a:lnTo>
                    <a:pt x="407" y="787"/>
                  </a:lnTo>
                  <a:lnTo>
                    <a:pt x="390" y="766"/>
                  </a:lnTo>
                  <a:lnTo>
                    <a:pt x="373" y="745"/>
                  </a:lnTo>
                  <a:lnTo>
                    <a:pt x="356" y="724"/>
                  </a:lnTo>
                  <a:lnTo>
                    <a:pt x="338" y="698"/>
                  </a:lnTo>
                  <a:lnTo>
                    <a:pt x="321" y="671"/>
                  </a:lnTo>
                  <a:lnTo>
                    <a:pt x="306" y="643"/>
                  </a:lnTo>
                  <a:lnTo>
                    <a:pt x="292" y="615"/>
                  </a:lnTo>
                  <a:lnTo>
                    <a:pt x="280" y="587"/>
                  </a:lnTo>
                  <a:lnTo>
                    <a:pt x="270" y="558"/>
                  </a:lnTo>
                  <a:lnTo>
                    <a:pt x="262" y="527"/>
                  </a:lnTo>
                  <a:lnTo>
                    <a:pt x="256" y="498"/>
                  </a:lnTo>
                  <a:lnTo>
                    <a:pt x="254" y="483"/>
                  </a:lnTo>
                  <a:lnTo>
                    <a:pt x="252" y="468"/>
                  </a:lnTo>
                  <a:lnTo>
                    <a:pt x="251" y="453"/>
                  </a:lnTo>
                  <a:lnTo>
                    <a:pt x="251" y="438"/>
                  </a:lnTo>
                  <a:lnTo>
                    <a:pt x="251" y="423"/>
                  </a:lnTo>
                  <a:lnTo>
                    <a:pt x="252" y="408"/>
                  </a:lnTo>
                  <a:lnTo>
                    <a:pt x="253" y="393"/>
                  </a:lnTo>
                  <a:lnTo>
                    <a:pt x="255" y="378"/>
                  </a:lnTo>
                  <a:lnTo>
                    <a:pt x="257" y="363"/>
                  </a:lnTo>
                  <a:lnTo>
                    <a:pt x="262" y="349"/>
                  </a:lnTo>
                  <a:lnTo>
                    <a:pt x="265" y="334"/>
                  </a:lnTo>
                  <a:lnTo>
                    <a:pt x="270" y="319"/>
                  </a:lnTo>
                  <a:lnTo>
                    <a:pt x="276" y="304"/>
                  </a:lnTo>
                  <a:lnTo>
                    <a:pt x="282" y="290"/>
                  </a:lnTo>
                  <a:lnTo>
                    <a:pt x="289" y="276"/>
                  </a:lnTo>
                  <a:lnTo>
                    <a:pt x="297" y="261"/>
                  </a:lnTo>
                  <a:lnTo>
                    <a:pt x="306" y="245"/>
                  </a:lnTo>
                  <a:lnTo>
                    <a:pt x="318" y="232"/>
                  </a:lnTo>
                  <a:lnTo>
                    <a:pt x="330" y="220"/>
                  </a:lnTo>
                  <a:lnTo>
                    <a:pt x="344" y="209"/>
                  </a:lnTo>
                  <a:lnTo>
                    <a:pt x="358" y="199"/>
                  </a:lnTo>
                  <a:lnTo>
                    <a:pt x="373" y="191"/>
                  </a:lnTo>
                  <a:lnTo>
                    <a:pt x="389" y="184"/>
                  </a:lnTo>
                  <a:lnTo>
                    <a:pt x="405" y="178"/>
                  </a:lnTo>
                  <a:lnTo>
                    <a:pt x="422" y="173"/>
                  </a:lnTo>
                  <a:lnTo>
                    <a:pt x="440" y="169"/>
                  </a:lnTo>
                  <a:lnTo>
                    <a:pt x="458" y="167"/>
                  </a:lnTo>
                  <a:lnTo>
                    <a:pt x="476" y="165"/>
                  </a:lnTo>
                  <a:lnTo>
                    <a:pt x="493" y="165"/>
                  </a:lnTo>
                  <a:lnTo>
                    <a:pt x="512" y="166"/>
                  </a:lnTo>
                  <a:lnTo>
                    <a:pt x="529" y="168"/>
                  </a:lnTo>
                  <a:lnTo>
                    <a:pt x="546" y="171"/>
                  </a:lnTo>
                  <a:lnTo>
                    <a:pt x="559" y="174"/>
                  </a:lnTo>
                  <a:lnTo>
                    <a:pt x="570" y="178"/>
                  </a:lnTo>
                  <a:lnTo>
                    <a:pt x="580" y="182"/>
                  </a:lnTo>
                  <a:lnTo>
                    <a:pt x="590" y="188"/>
                  </a:lnTo>
                  <a:lnTo>
                    <a:pt x="599" y="194"/>
                  </a:lnTo>
                  <a:lnTo>
                    <a:pt x="606" y="201"/>
                  </a:lnTo>
                  <a:lnTo>
                    <a:pt x="613" y="209"/>
                  </a:lnTo>
                  <a:lnTo>
                    <a:pt x="618" y="217"/>
                  </a:lnTo>
                  <a:lnTo>
                    <a:pt x="622" y="225"/>
                  </a:lnTo>
                  <a:lnTo>
                    <a:pt x="627" y="234"/>
                  </a:lnTo>
                  <a:lnTo>
                    <a:pt x="630" y="243"/>
                  </a:lnTo>
                  <a:lnTo>
                    <a:pt x="632" y="254"/>
                  </a:lnTo>
                  <a:lnTo>
                    <a:pt x="633" y="263"/>
                  </a:lnTo>
                  <a:lnTo>
                    <a:pt x="633" y="273"/>
                  </a:lnTo>
                  <a:lnTo>
                    <a:pt x="633" y="283"/>
                  </a:lnTo>
                  <a:lnTo>
                    <a:pt x="632" y="293"/>
                  </a:lnTo>
                  <a:lnTo>
                    <a:pt x="630" y="303"/>
                  </a:lnTo>
                  <a:lnTo>
                    <a:pt x="628" y="312"/>
                  </a:lnTo>
                  <a:lnTo>
                    <a:pt x="625" y="322"/>
                  </a:lnTo>
                  <a:lnTo>
                    <a:pt x="620" y="331"/>
                  </a:lnTo>
                  <a:lnTo>
                    <a:pt x="615" y="339"/>
                  </a:lnTo>
                  <a:lnTo>
                    <a:pt x="610" y="348"/>
                  </a:lnTo>
                  <a:lnTo>
                    <a:pt x="604" y="356"/>
                  </a:lnTo>
                  <a:lnTo>
                    <a:pt x="597" y="363"/>
                  </a:lnTo>
                  <a:lnTo>
                    <a:pt x="589" y="370"/>
                  </a:lnTo>
                  <a:lnTo>
                    <a:pt x="582" y="376"/>
                  </a:lnTo>
                  <a:lnTo>
                    <a:pt x="573" y="381"/>
                  </a:lnTo>
                  <a:lnTo>
                    <a:pt x="563" y="385"/>
                  </a:lnTo>
                  <a:lnTo>
                    <a:pt x="554" y="389"/>
                  </a:lnTo>
                  <a:lnTo>
                    <a:pt x="543" y="392"/>
                  </a:lnTo>
                  <a:lnTo>
                    <a:pt x="532" y="393"/>
                  </a:lnTo>
                  <a:lnTo>
                    <a:pt x="521" y="394"/>
                  </a:lnTo>
                  <a:lnTo>
                    <a:pt x="510" y="394"/>
                  </a:lnTo>
                  <a:lnTo>
                    <a:pt x="501" y="395"/>
                  </a:lnTo>
                  <a:lnTo>
                    <a:pt x="492" y="398"/>
                  </a:lnTo>
                  <a:lnTo>
                    <a:pt x="484" y="401"/>
                  </a:lnTo>
                  <a:lnTo>
                    <a:pt x="476" y="404"/>
                  </a:lnTo>
                  <a:lnTo>
                    <a:pt x="468" y="409"/>
                  </a:lnTo>
                  <a:lnTo>
                    <a:pt x="462" y="414"/>
                  </a:lnTo>
                  <a:lnTo>
                    <a:pt x="457" y="419"/>
                  </a:lnTo>
                  <a:lnTo>
                    <a:pt x="451" y="425"/>
                  </a:lnTo>
                  <a:lnTo>
                    <a:pt x="447" y="431"/>
                  </a:lnTo>
                  <a:lnTo>
                    <a:pt x="444" y="438"/>
                  </a:lnTo>
                  <a:lnTo>
                    <a:pt x="440" y="445"/>
                  </a:lnTo>
                  <a:lnTo>
                    <a:pt x="438" y="453"/>
                  </a:lnTo>
                  <a:lnTo>
                    <a:pt x="436" y="460"/>
                  </a:lnTo>
                  <a:lnTo>
                    <a:pt x="436" y="468"/>
                  </a:lnTo>
                  <a:lnTo>
                    <a:pt x="435" y="476"/>
                  </a:lnTo>
                  <a:lnTo>
                    <a:pt x="436" y="483"/>
                  </a:lnTo>
                  <a:lnTo>
                    <a:pt x="436" y="491"/>
                  </a:lnTo>
                  <a:lnTo>
                    <a:pt x="438" y="498"/>
                  </a:lnTo>
                  <a:lnTo>
                    <a:pt x="440" y="506"/>
                  </a:lnTo>
                  <a:lnTo>
                    <a:pt x="444" y="513"/>
                  </a:lnTo>
                  <a:lnTo>
                    <a:pt x="447" y="520"/>
                  </a:lnTo>
                  <a:lnTo>
                    <a:pt x="451" y="526"/>
                  </a:lnTo>
                  <a:lnTo>
                    <a:pt x="457" y="532"/>
                  </a:lnTo>
                  <a:lnTo>
                    <a:pt x="462" y="538"/>
                  </a:lnTo>
                  <a:lnTo>
                    <a:pt x="468" y="544"/>
                  </a:lnTo>
                  <a:lnTo>
                    <a:pt x="476" y="548"/>
                  </a:lnTo>
                  <a:lnTo>
                    <a:pt x="484" y="552"/>
                  </a:lnTo>
                  <a:lnTo>
                    <a:pt x="492" y="555"/>
                  </a:lnTo>
                  <a:lnTo>
                    <a:pt x="501" y="557"/>
                  </a:lnTo>
                  <a:lnTo>
                    <a:pt x="510" y="559"/>
                  </a:lnTo>
                  <a:lnTo>
                    <a:pt x="521" y="559"/>
                  </a:lnTo>
                  <a:lnTo>
                    <a:pt x="542" y="558"/>
                  </a:lnTo>
                  <a:lnTo>
                    <a:pt x="563" y="556"/>
                  </a:lnTo>
                  <a:lnTo>
                    <a:pt x="583" y="552"/>
                  </a:lnTo>
                  <a:lnTo>
                    <a:pt x="603" y="546"/>
                  </a:lnTo>
                  <a:lnTo>
                    <a:pt x="622" y="538"/>
                  </a:lnTo>
                  <a:lnTo>
                    <a:pt x="641" y="530"/>
                  </a:lnTo>
                  <a:lnTo>
                    <a:pt x="659" y="520"/>
                  </a:lnTo>
                  <a:lnTo>
                    <a:pt x="676" y="509"/>
                  </a:lnTo>
                  <a:lnTo>
                    <a:pt x="694" y="497"/>
                  </a:lnTo>
                  <a:lnTo>
                    <a:pt x="710" y="484"/>
                  </a:lnTo>
                  <a:lnTo>
                    <a:pt x="725" y="470"/>
                  </a:lnTo>
                  <a:lnTo>
                    <a:pt x="739" y="455"/>
                  </a:lnTo>
                  <a:lnTo>
                    <a:pt x="752" y="439"/>
                  </a:lnTo>
                  <a:lnTo>
                    <a:pt x="764" y="423"/>
                  </a:lnTo>
                  <a:lnTo>
                    <a:pt x="774" y="406"/>
                  </a:lnTo>
                  <a:lnTo>
                    <a:pt x="784" y="388"/>
                  </a:lnTo>
                  <a:lnTo>
                    <a:pt x="794" y="370"/>
                  </a:lnTo>
                  <a:lnTo>
                    <a:pt x="800" y="352"/>
                  </a:lnTo>
                  <a:lnTo>
                    <a:pt x="807" y="333"/>
                  </a:lnTo>
                  <a:lnTo>
                    <a:pt x="811" y="314"/>
                  </a:lnTo>
                  <a:lnTo>
                    <a:pt x="814" y="295"/>
                  </a:lnTo>
                  <a:lnTo>
                    <a:pt x="816" y="276"/>
                  </a:lnTo>
                  <a:lnTo>
                    <a:pt x="816" y="256"/>
                  </a:lnTo>
                  <a:lnTo>
                    <a:pt x="815" y="236"/>
                  </a:lnTo>
                  <a:lnTo>
                    <a:pt x="812" y="217"/>
                  </a:lnTo>
                  <a:lnTo>
                    <a:pt x="808" y="199"/>
                  </a:lnTo>
                  <a:lnTo>
                    <a:pt x="801" y="180"/>
                  </a:lnTo>
                  <a:lnTo>
                    <a:pt x="793" y="162"/>
                  </a:lnTo>
                  <a:lnTo>
                    <a:pt x="783" y="145"/>
                  </a:lnTo>
                  <a:lnTo>
                    <a:pt x="770" y="128"/>
                  </a:lnTo>
                  <a:lnTo>
                    <a:pt x="756" y="112"/>
                  </a:lnTo>
                  <a:lnTo>
                    <a:pt x="740" y="96"/>
                  </a:lnTo>
                  <a:lnTo>
                    <a:pt x="717" y="78"/>
                  </a:lnTo>
                  <a:lnTo>
                    <a:pt x="694" y="61"/>
                  </a:lnTo>
                  <a:lnTo>
                    <a:pt x="669" y="46"/>
                  </a:lnTo>
                  <a:lnTo>
                    <a:pt x="645" y="34"/>
                  </a:lnTo>
                  <a:lnTo>
                    <a:pt x="620" y="23"/>
                  </a:lnTo>
                  <a:lnTo>
                    <a:pt x="596" y="15"/>
                  </a:lnTo>
                  <a:lnTo>
                    <a:pt x="570" y="8"/>
                  </a:lnTo>
                  <a:lnTo>
                    <a:pt x="545" y="4"/>
                  </a:lnTo>
                  <a:lnTo>
                    <a:pt x="519" y="1"/>
                  </a:lnTo>
                  <a:lnTo>
                    <a:pt x="494" y="0"/>
                  </a:lnTo>
                  <a:lnTo>
                    <a:pt x="470" y="0"/>
                  </a:lnTo>
                  <a:lnTo>
                    <a:pt x="445" y="3"/>
                  </a:lnTo>
                  <a:lnTo>
                    <a:pt x="420" y="6"/>
                  </a:lnTo>
                  <a:lnTo>
                    <a:pt x="395" y="12"/>
                  </a:lnTo>
                  <a:lnTo>
                    <a:pt x="372" y="19"/>
                  </a:lnTo>
                  <a:lnTo>
                    <a:pt x="348" y="27"/>
                  </a:lnTo>
                  <a:lnTo>
                    <a:pt x="325" y="37"/>
                  </a:lnTo>
                  <a:lnTo>
                    <a:pt x="303" y="49"/>
                  </a:lnTo>
                  <a:lnTo>
                    <a:pt x="280" y="61"/>
                  </a:lnTo>
                  <a:lnTo>
                    <a:pt x="260" y="75"/>
                  </a:lnTo>
                  <a:lnTo>
                    <a:pt x="239" y="90"/>
                  </a:lnTo>
                  <a:lnTo>
                    <a:pt x="219" y="106"/>
                  </a:lnTo>
                  <a:lnTo>
                    <a:pt x="200" y="124"/>
                  </a:lnTo>
                  <a:lnTo>
                    <a:pt x="183" y="142"/>
                  </a:lnTo>
                  <a:lnTo>
                    <a:pt x="166" y="161"/>
                  </a:lnTo>
                  <a:lnTo>
                    <a:pt x="151" y="182"/>
                  </a:lnTo>
                  <a:lnTo>
                    <a:pt x="136" y="203"/>
                  </a:lnTo>
                  <a:lnTo>
                    <a:pt x="123" y="225"/>
                  </a:lnTo>
                  <a:lnTo>
                    <a:pt x="111" y="249"/>
                  </a:lnTo>
                  <a:lnTo>
                    <a:pt x="100" y="273"/>
                  </a:lnTo>
                  <a:lnTo>
                    <a:pt x="92" y="297"/>
                  </a:lnTo>
                  <a:lnTo>
                    <a:pt x="84" y="322"/>
                  </a:lnTo>
                  <a:lnTo>
                    <a:pt x="75" y="357"/>
                  </a:lnTo>
                  <a:lnTo>
                    <a:pt x="70" y="392"/>
                  </a:lnTo>
                  <a:lnTo>
                    <a:pt x="68" y="426"/>
                  </a:lnTo>
                  <a:lnTo>
                    <a:pt x="68" y="459"/>
                  </a:lnTo>
                  <a:lnTo>
                    <a:pt x="70" y="492"/>
                  </a:lnTo>
                  <a:lnTo>
                    <a:pt x="74" y="525"/>
                  </a:lnTo>
                  <a:lnTo>
                    <a:pt x="81" y="558"/>
                  </a:lnTo>
                  <a:lnTo>
                    <a:pt x="90" y="590"/>
                  </a:lnTo>
                  <a:lnTo>
                    <a:pt x="101" y="621"/>
                  </a:lnTo>
                  <a:lnTo>
                    <a:pt x="113" y="652"/>
                  </a:lnTo>
                  <a:lnTo>
                    <a:pt x="128" y="682"/>
                  </a:lnTo>
                  <a:lnTo>
                    <a:pt x="143" y="712"/>
                  </a:lnTo>
                  <a:lnTo>
                    <a:pt x="160" y="741"/>
                  </a:lnTo>
                  <a:lnTo>
                    <a:pt x="179" y="770"/>
                  </a:lnTo>
                  <a:lnTo>
                    <a:pt x="199" y="799"/>
                  </a:lnTo>
                  <a:lnTo>
                    <a:pt x="220" y="828"/>
                  </a:lnTo>
                  <a:lnTo>
                    <a:pt x="241" y="857"/>
                  </a:lnTo>
                  <a:lnTo>
                    <a:pt x="264" y="885"/>
                  </a:lnTo>
                  <a:lnTo>
                    <a:pt x="286" y="912"/>
                  </a:lnTo>
                  <a:lnTo>
                    <a:pt x="310" y="939"/>
                  </a:lnTo>
                  <a:lnTo>
                    <a:pt x="359" y="993"/>
                  </a:lnTo>
                  <a:lnTo>
                    <a:pt x="408" y="1045"/>
                  </a:lnTo>
                  <a:lnTo>
                    <a:pt x="457" y="1097"/>
                  </a:lnTo>
                  <a:lnTo>
                    <a:pt x="504" y="1149"/>
                  </a:lnTo>
                  <a:lnTo>
                    <a:pt x="528" y="1174"/>
                  </a:lnTo>
                  <a:lnTo>
                    <a:pt x="549" y="1199"/>
                  </a:lnTo>
                  <a:lnTo>
                    <a:pt x="571" y="1224"/>
                  </a:lnTo>
                  <a:lnTo>
                    <a:pt x="591" y="1248"/>
                  </a:lnTo>
                  <a:lnTo>
                    <a:pt x="619" y="1286"/>
                  </a:lnTo>
                  <a:lnTo>
                    <a:pt x="645" y="1325"/>
                  </a:lnTo>
                  <a:lnTo>
                    <a:pt x="667" y="1364"/>
                  </a:lnTo>
                  <a:lnTo>
                    <a:pt x="685" y="1404"/>
                  </a:lnTo>
                  <a:lnTo>
                    <a:pt x="701" y="1445"/>
                  </a:lnTo>
                  <a:lnTo>
                    <a:pt x="713" y="1486"/>
                  </a:lnTo>
                  <a:lnTo>
                    <a:pt x="723" y="1526"/>
                  </a:lnTo>
                  <a:lnTo>
                    <a:pt x="728" y="1567"/>
                  </a:lnTo>
                  <a:lnTo>
                    <a:pt x="732" y="1608"/>
                  </a:lnTo>
                  <a:lnTo>
                    <a:pt x="732" y="1649"/>
                  </a:lnTo>
                  <a:lnTo>
                    <a:pt x="730" y="1689"/>
                  </a:lnTo>
                  <a:lnTo>
                    <a:pt x="725" y="1730"/>
                  </a:lnTo>
                  <a:lnTo>
                    <a:pt x="717" y="1769"/>
                  </a:lnTo>
                  <a:lnTo>
                    <a:pt x="708" y="1808"/>
                  </a:lnTo>
                  <a:lnTo>
                    <a:pt x="694" y="1846"/>
                  </a:lnTo>
                  <a:lnTo>
                    <a:pt x="678" y="1884"/>
                  </a:lnTo>
                  <a:lnTo>
                    <a:pt x="661" y="1920"/>
                  </a:lnTo>
                  <a:lnTo>
                    <a:pt x="641" y="1955"/>
                  </a:lnTo>
                  <a:lnTo>
                    <a:pt x="618" y="1989"/>
                  </a:lnTo>
                  <a:lnTo>
                    <a:pt x="592" y="2022"/>
                  </a:lnTo>
                  <a:lnTo>
                    <a:pt x="565" y="2054"/>
                  </a:lnTo>
                  <a:lnTo>
                    <a:pt x="536" y="2083"/>
                  </a:lnTo>
                  <a:lnTo>
                    <a:pt x="505" y="2111"/>
                  </a:lnTo>
                  <a:lnTo>
                    <a:pt x="472" y="2137"/>
                  </a:lnTo>
                  <a:lnTo>
                    <a:pt x="436" y="2161"/>
                  </a:lnTo>
                  <a:lnTo>
                    <a:pt x="398" y="2183"/>
                  </a:lnTo>
                  <a:lnTo>
                    <a:pt x="360" y="2203"/>
                  </a:lnTo>
                  <a:lnTo>
                    <a:pt x="318" y="2220"/>
                  </a:lnTo>
                  <a:lnTo>
                    <a:pt x="276" y="2236"/>
                  </a:lnTo>
                  <a:lnTo>
                    <a:pt x="230" y="2248"/>
                  </a:lnTo>
                  <a:lnTo>
                    <a:pt x="184" y="2258"/>
                  </a:lnTo>
                  <a:lnTo>
                    <a:pt x="137" y="2266"/>
                  </a:lnTo>
                  <a:lnTo>
                    <a:pt x="126" y="2265"/>
                  </a:lnTo>
                  <a:lnTo>
                    <a:pt x="115" y="2264"/>
                  </a:lnTo>
                  <a:lnTo>
                    <a:pt x="104" y="2265"/>
                  </a:lnTo>
                  <a:lnTo>
                    <a:pt x="95" y="2266"/>
                  </a:lnTo>
                  <a:lnTo>
                    <a:pt x="85" y="2268"/>
                  </a:lnTo>
                  <a:lnTo>
                    <a:pt x="76" y="2271"/>
                  </a:lnTo>
                  <a:lnTo>
                    <a:pt x="68" y="2273"/>
                  </a:lnTo>
                  <a:lnTo>
                    <a:pt x="58" y="2275"/>
                  </a:lnTo>
                  <a:lnTo>
                    <a:pt x="51" y="2278"/>
                  </a:lnTo>
                  <a:lnTo>
                    <a:pt x="43" y="2282"/>
                  </a:lnTo>
                  <a:lnTo>
                    <a:pt x="36" y="2287"/>
                  </a:lnTo>
                  <a:lnTo>
                    <a:pt x="29" y="2293"/>
                  </a:lnTo>
                  <a:lnTo>
                    <a:pt x="24" y="2298"/>
                  </a:lnTo>
                  <a:lnTo>
                    <a:pt x="18" y="2304"/>
                  </a:lnTo>
                  <a:lnTo>
                    <a:pt x="14" y="2311"/>
                  </a:lnTo>
                  <a:lnTo>
                    <a:pt x="10" y="2317"/>
                  </a:lnTo>
                  <a:lnTo>
                    <a:pt x="6" y="2324"/>
                  </a:lnTo>
                  <a:lnTo>
                    <a:pt x="4" y="2331"/>
                  </a:lnTo>
                  <a:lnTo>
                    <a:pt x="2" y="2339"/>
                  </a:lnTo>
                  <a:lnTo>
                    <a:pt x="1" y="2346"/>
                  </a:lnTo>
                  <a:lnTo>
                    <a:pt x="0" y="2354"/>
                  </a:lnTo>
                  <a:lnTo>
                    <a:pt x="0" y="2361"/>
                  </a:lnTo>
                  <a:lnTo>
                    <a:pt x="1" y="2369"/>
                  </a:lnTo>
                  <a:lnTo>
                    <a:pt x="2" y="2376"/>
                  </a:lnTo>
                  <a:lnTo>
                    <a:pt x="3" y="2383"/>
                  </a:lnTo>
                  <a:lnTo>
                    <a:pt x="6" y="2390"/>
                  </a:lnTo>
                  <a:lnTo>
                    <a:pt x="10" y="2397"/>
                  </a:lnTo>
                  <a:lnTo>
                    <a:pt x="13" y="2403"/>
                  </a:lnTo>
                  <a:lnTo>
                    <a:pt x="17" y="2409"/>
                  </a:lnTo>
                  <a:lnTo>
                    <a:pt x="23" y="2414"/>
                  </a:lnTo>
                  <a:lnTo>
                    <a:pt x="28" y="2419"/>
                  </a:lnTo>
                  <a:lnTo>
                    <a:pt x="34" y="2424"/>
                  </a:lnTo>
                  <a:lnTo>
                    <a:pt x="41" y="2427"/>
                  </a:lnTo>
                  <a:lnTo>
                    <a:pt x="48" y="2431"/>
                  </a:lnTo>
                  <a:lnTo>
                    <a:pt x="57" y="2433"/>
                  </a:lnTo>
                  <a:lnTo>
                    <a:pt x="66" y="2435"/>
                  </a:lnTo>
                  <a:lnTo>
                    <a:pt x="75" y="2435"/>
                  </a:lnTo>
                  <a:lnTo>
                    <a:pt x="85" y="2435"/>
                  </a:lnTo>
                  <a:lnTo>
                    <a:pt x="99" y="2435"/>
                  </a:lnTo>
                  <a:lnTo>
                    <a:pt x="112" y="2434"/>
                  </a:lnTo>
                  <a:lnTo>
                    <a:pt x="126" y="2432"/>
                  </a:lnTo>
                  <a:lnTo>
                    <a:pt x="139" y="2431"/>
                  </a:lnTo>
                  <a:lnTo>
                    <a:pt x="168" y="2435"/>
                  </a:lnTo>
                  <a:lnTo>
                    <a:pt x="195" y="2440"/>
                  </a:lnTo>
                  <a:lnTo>
                    <a:pt x="221" y="2448"/>
                  </a:lnTo>
                  <a:lnTo>
                    <a:pt x="243" y="2458"/>
                  </a:lnTo>
                  <a:lnTo>
                    <a:pt x="265" y="2470"/>
                  </a:lnTo>
                  <a:lnTo>
                    <a:pt x="284" y="2484"/>
                  </a:lnTo>
                  <a:lnTo>
                    <a:pt x="302" y="2499"/>
                  </a:lnTo>
                  <a:lnTo>
                    <a:pt x="317" y="2515"/>
                  </a:lnTo>
                  <a:lnTo>
                    <a:pt x="330" y="2532"/>
                  </a:lnTo>
                  <a:lnTo>
                    <a:pt x="341" y="2551"/>
                  </a:lnTo>
                  <a:lnTo>
                    <a:pt x="350" y="2570"/>
                  </a:lnTo>
                  <a:lnTo>
                    <a:pt x="358" y="2591"/>
                  </a:lnTo>
                  <a:lnTo>
                    <a:pt x="363" y="2612"/>
                  </a:lnTo>
                  <a:lnTo>
                    <a:pt x="366" y="2633"/>
                  </a:lnTo>
                  <a:lnTo>
                    <a:pt x="367" y="2654"/>
                  </a:lnTo>
                  <a:lnTo>
                    <a:pt x="367" y="2675"/>
                  </a:lnTo>
                  <a:lnTo>
                    <a:pt x="364" y="2696"/>
                  </a:lnTo>
                  <a:lnTo>
                    <a:pt x="360" y="2717"/>
                  </a:lnTo>
                  <a:lnTo>
                    <a:pt x="353" y="2738"/>
                  </a:lnTo>
                  <a:lnTo>
                    <a:pt x="346" y="2757"/>
                  </a:lnTo>
                  <a:lnTo>
                    <a:pt x="335" y="2776"/>
                  </a:lnTo>
                  <a:lnTo>
                    <a:pt x="323" y="2795"/>
                  </a:lnTo>
                  <a:lnTo>
                    <a:pt x="309" y="2812"/>
                  </a:lnTo>
                  <a:lnTo>
                    <a:pt x="293" y="2828"/>
                  </a:lnTo>
                  <a:lnTo>
                    <a:pt x="276" y="2842"/>
                  </a:lnTo>
                  <a:lnTo>
                    <a:pt x="256" y="2855"/>
                  </a:lnTo>
                  <a:lnTo>
                    <a:pt x="235" y="2866"/>
                  </a:lnTo>
                  <a:lnTo>
                    <a:pt x="211" y="2877"/>
                  </a:lnTo>
                  <a:lnTo>
                    <a:pt x="185" y="2884"/>
                  </a:lnTo>
                  <a:lnTo>
                    <a:pt x="158" y="2889"/>
                  </a:lnTo>
                  <a:lnTo>
                    <a:pt x="129" y="2892"/>
                  </a:lnTo>
                  <a:lnTo>
                    <a:pt x="98" y="2892"/>
                  </a:lnTo>
                  <a:lnTo>
                    <a:pt x="88" y="2892"/>
                  </a:lnTo>
                  <a:lnTo>
                    <a:pt x="79" y="2893"/>
                  </a:lnTo>
                  <a:lnTo>
                    <a:pt x="69" y="2895"/>
                  </a:lnTo>
                  <a:lnTo>
                    <a:pt x="61" y="2898"/>
                  </a:lnTo>
                  <a:lnTo>
                    <a:pt x="54" y="2901"/>
                  </a:lnTo>
                  <a:lnTo>
                    <a:pt x="46" y="2905"/>
                  </a:lnTo>
                  <a:lnTo>
                    <a:pt x="40" y="2910"/>
                  </a:lnTo>
                  <a:lnTo>
                    <a:pt x="34" y="2916"/>
                  </a:lnTo>
                  <a:lnTo>
                    <a:pt x="29" y="2921"/>
                  </a:lnTo>
                  <a:lnTo>
                    <a:pt x="25" y="2928"/>
                  </a:lnTo>
                  <a:lnTo>
                    <a:pt x="22" y="2934"/>
                  </a:lnTo>
                  <a:lnTo>
                    <a:pt x="18" y="2941"/>
                  </a:lnTo>
                  <a:lnTo>
                    <a:pt x="16" y="2949"/>
                  </a:lnTo>
                  <a:lnTo>
                    <a:pt x="14" y="2956"/>
                  </a:lnTo>
                  <a:lnTo>
                    <a:pt x="13" y="2964"/>
                  </a:lnTo>
                  <a:lnTo>
                    <a:pt x="13" y="2971"/>
                  </a:lnTo>
                  <a:lnTo>
                    <a:pt x="13" y="2979"/>
                  </a:lnTo>
                  <a:lnTo>
                    <a:pt x="14" y="2987"/>
                  </a:lnTo>
                  <a:lnTo>
                    <a:pt x="16" y="2994"/>
                  </a:lnTo>
                  <a:lnTo>
                    <a:pt x="18" y="3002"/>
                  </a:lnTo>
                  <a:lnTo>
                    <a:pt x="22" y="3009"/>
                  </a:lnTo>
                  <a:lnTo>
                    <a:pt x="25" y="3016"/>
                  </a:lnTo>
                  <a:lnTo>
                    <a:pt x="29" y="3022"/>
                  </a:lnTo>
                  <a:lnTo>
                    <a:pt x="34" y="3029"/>
                  </a:lnTo>
                  <a:lnTo>
                    <a:pt x="40" y="3034"/>
                  </a:lnTo>
                  <a:lnTo>
                    <a:pt x="46" y="3040"/>
                  </a:lnTo>
                  <a:lnTo>
                    <a:pt x="54" y="3044"/>
                  </a:lnTo>
                  <a:lnTo>
                    <a:pt x="61" y="3048"/>
                  </a:lnTo>
                  <a:lnTo>
                    <a:pt x="69" y="3051"/>
                  </a:lnTo>
                  <a:lnTo>
                    <a:pt x="79" y="3054"/>
                  </a:lnTo>
                  <a:lnTo>
                    <a:pt x="88" y="3056"/>
                  </a:lnTo>
                  <a:lnTo>
                    <a:pt x="98" y="3056"/>
                  </a:lnTo>
                  <a:lnTo>
                    <a:pt x="120" y="3057"/>
                  </a:lnTo>
                  <a:lnTo>
                    <a:pt x="141" y="3056"/>
                  </a:lnTo>
                  <a:lnTo>
                    <a:pt x="162" y="3054"/>
                  </a:lnTo>
                  <a:lnTo>
                    <a:pt x="182" y="3052"/>
                  </a:lnTo>
                  <a:lnTo>
                    <a:pt x="204" y="3048"/>
                  </a:lnTo>
                  <a:lnTo>
                    <a:pt x="224" y="3044"/>
                  </a:lnTo>
                  <a:lnTo>
                    <a:pt x="243" y="3039"/>
                  </a:lnTo>
                  <a:lnTo>
                    <a:pt x="264" y="3033"/>
                  </a:lnTo>
                  <a:lnTo>
                    <a:pt x="283" y="3027"/>
                  </a:lnTo>
                  <a:lnTo>
                    <a:pt x="303" y="3019"/>
                  </a:lnTo>
                  <a:lnTo>
                    <a:pt x="321" y="3011"/>
                  </a:lnTo>
                  <a:lnTo>
                    <a:pt x="339" y="3002"/>
                  </a:lnTo>
                  <a:lnTo>
                    <a:pt x="358" y="2992"/>
                  </a:lnTo>
                  <a:lnTo>
                    <a:pt x="375" y="2982"/>
                  </a:lnTo>
                  <a:lnTo>
                    <a:pt x="392" y="2971"/>
                  </a:lnTo>
                  <a:lnTo>
                    <a:pt x="408" y="2959"/>
                  </a:lnTo>
                  <a:lnTo>
                    <a:pt x="423" y="2946"/>
                  </a:lnTo>
                  <a:lnTo>
                    <a:pt x="438" y="2933"/>
                  </a:lnTo>
                  <a:lnTo>
                    <a:pt x="452" y="2919"/>
                  </a:lnTo>
                  <a:lnTo>
                    <a:pt x="466" y="2905"/>
                  </a:lnTo>
                  <a:lnTo>
                    <a:pt x="479" y="2890"/>
                  </a:lnTo>
                  <a:lnTo>
                    <a:pt x="491" y="2873"/>
                  </a:lnTo>
                  <a:lnTo>
                    <a:pt x="502" y="2857"/>
                  </a:lnTo>
                  <a:lnTo>
                    <a:pt x="512" y="2840"/>
                  </a:lnTo>
                  <a:lnTo>
                    <a:pt x="520" y="2823"/>
                  </a:lnTo>
                  <a:lnTo>
                    <a:pt x="529" y="2805"/>
                  </a:lnTo>
                  <a:lnTo>
                    <a:pt x="535" y="2787"/>
                  </a:lnTo>
                  <a:lnTo>
                    <a:pt x="542" y="2768"/>
                  </a:lnTo>
                  <a:lnTo>
                    <a:pt x="546" y="2749"/>
                  </a:lnTo>
                  <a:lnTo>
                    <a:pt x="550" y="2729"/>
                  </a:lnTo>
                  <a:lnTo>
                    <a:pt x="552" y="2709"/>
                  </a:lnTo>
                  <a:lnTo>
                    <a:pt x="554" y="2688"/>
                  </a:lnTo>
                  <a:close/>
                </a:path>
              </a:pathLst>
            </a:custGeom>
            <a:grpFill/>
            <a:ln>
              <a:noFill/>
            </a:ln>
          </p:spPr>
          <p:txBody>
            <a:bodyPr/>
            <a:lstStyle/>
            <a:p>
              <a:pPr>
                <a:defRPr/>
              </a:pPr>
              <a:endParaRPr lang="zh-CN" altLang="en-US" sz="1350">
                <a:solidFill>
                  <a:prstClr val="black"/>
                </a:solidFill>
              </a:endParaRPr>
            </a:p>
          </p:txBody>
        </p:sp>
        <p:sp>
          <p:nvSpPr>
            <p:cNvPr id="74" name="淘宝店chenying0907 12"/>
            <p:cNvSpPr>
              <a:spLocks noEditPoints="1"/>
            </p:cNvSpPr>
            <p:nvPr/>
          </p:nvSpPr>
          <p:spPr bwMode="auto">
            <a:xfrm>
              <a:off x="3619501" y="2335213"/>
              <a:ext cx="88900" cy="90487"/>
            </a:xfrm>
            <a:custGeom>
              <a:avLst/>
              <a:gdLst>
                <a:gd name="T0" fmla="*/ 786 w 790"/>
                <a:gd name="T1" fmla="*/ 312 h 737"/>
                <a:gd name="T2" fmla="*/ 767 w 790"/>
                <a:gd name="T3" fmla="*/ 242 h 737"/>
                <a:gd name="T4" fmla="*/ 733 w 790"/>
                <a:gd name="T5" fmla="*/ 178 h 737"/>
                <a:gd name="T6" fmla="*/ 688 w 790"/>
                <a:gd name="T7" fmla="*/ 120 h 737"/>
                <a:gd name="T8" fmla="*/ 632 w 790"/>
                <a:gd name="T9" fmla="*/ 73 h 737"/>
                <a:gd name="T10" fmla="*/ 566 w 790"/>
                <a:gd name="T11" fmla="*/ 36 h 737"/>
                <a:gd name="T12" fmla="*/ 494 w 790"/>
                <a:gd name="T13" fmla="*/ 11 h 737"/>
                <a:gd name="T14" fmla="*/ 416 w 790"/>
                <a:gd name="T15" fmla="*/ 0 h 737"/>
                <a:gd name="T16" fmla="*/ 335 w 790"/>
                <a:gd name="T17" fmla="*/ 4 h 737"/>
                <a:gd name="T18" fmla="*/ 259 w 790"/>
                <a:gd name="T19" fmla="*/ 22 h 737"/>
                <a:gd name="T20" fmla="*/ 190 w 790"/>
                <a:gd name="T21" fmla="*/ 53 h 737"/>
                <a:gd name="T22" fmla="*/ 130 w 790"/>
                <a:gd name="T23" fmla="*/ 95 h 737"/>
                <a:gd name="T24" fmla="*/ 78 w 790"/>
                <a:gd name="T25" fmla="*/ 148 h 737"/>
                <a:gd name="T26" fmla="*/ 40 w 790"/>
                <a:gd name="T27" fmla="*/ 209 h 737"/>
                <a:gd name="T28" fmla="*/ 13 w 790"/>
                <a:gd name="T29" fmla="*/ 276 h 737"/>
                <a:gd name="T30" fmla="*/ 1 w 790"/>
                <a:gd name="T31" fmla="*/ 349 h 737"/>
                <a:gd name="T32" fmla="*/ 5 w 790"/>
                <a:gd name="T33" fmla="*/ 424 h 737"/>
                <a:gd name="T34" fmla="*/ 25 w 790"/>
                <a:gd name="T35" fmla="*/ 495 h 737"/>
                <a:gd name="T36" fmla="*/ 58 w 790"/>
                <a:gd name="T37" fmla="*/ 559 h 737"/>
                <a:gd name="T38" fmla="*/ 103 w 790"/>
                <a:gd name="T39" fmla="*/ 616 h 737"/>
                <a:gd name="T40" fmla="*/ 159 w 790"/>
                <a:gd name="T41" fmla="*/ 663 h 737"/>
                <a:gd name="T42" fmla="*/ 224 w 790"/>
                <a:gd name="T43" fmla="*/ 700 h 737"/>
                <a:gd name="T44" fmla="*/ 297 w 790"/>
                <a:gd name="T45" fmla="*/ 725 h 737"/>
                <a:gd name="T46" fmla="*/ 375 w 790"/>
                <a:gd name="T47" fmla="*/ 736 h 737"/>
                <a:gd name="T48" fmla="*/ 455 w 790"/>
                <a:gd name="T49" fmla="*/ 733 h 737"/>
                <a:gd name="T50" fmla="*/ 531 w 790"/>
                <a:gd name="T51" fmla="*/ 714 h 737"/>
                <a:gd name="T52" fmla="*/ 600 w 790"/>
                <a:gd name="T53" fmla="*/ 683 h 737"/>
                <a:gd name="T54" fmla="*/ 661 w 790"/>
                <a:gd name="T55" fmla="*/ 640 h 737"/>
                <a:gd name="T56" fmla="*/ 712 w 790"/>
                <a:gd name="T57" fmla="*/ 588 h 737"/>
                <a:gd name="T58" fmla="*/ 752 w 790"/>
                <a:gd name="T59" fmla="*/ 528 h 737"/>
                <a:gd name="T60" fmla="*/ 778 w 790"/>
                <a:gd name="T61" fmla="*/ 460 h 737"/>
                <a:gd name="T62" fmla="*/ 790 w 790"/>
                <a:gd name="T63" fmla="*/ 387 h 737"/>
                <a:gd name="T64" fmla="*/ 178 w 790"/>
                <a:gd name="T65" fmla="*/ 357 h 737"/>
                <a:gd name="T66" fmla="*/ 187 w 790"/>
                <a:gd name="T67" fmla="*/ 308 h 737"/>
                <a:gd name="T68" fmla="*/ 227 w 790"/>
                <a:gd name="T69" fmla="*/ 239 h 737"/>
                <a:gd name="T70" fmla="*/ 292 w 790"/>
                <a:gd name="T71" fmla="*/ 190 h 737"/>
                <a:gd name="T72" fmla="*/ 362 w 790"/>
                <a:gd name="T73" fmla="*/ 167 h 737"/>
                <a:gd name="T74" fmla="*/ 407 w 790"/>
                <a:gd name="T75" fmla="*/ 165 h 737"/>
                <a:gd name="T76" fmla="*/ 461 w 790"/>
                <a:gd name="T77" fmla="*/ 174 h 737"/>
                <a:gd name="T78" fmla="*/ 534 w 790"/>
                <a:gd name="T79" fmla="*/ 211 h 737"/>
                <a:gd name="T80" fmla="*/ 588 w 790"/>
                <a:gd name="T81" fmla="*/ 271 h 737"/>
                <a:gd name="T82" fmla="*/ 612 w 790"/>
                <a:gd name="T83" fmla="*/ 337 h 737"/>
                <a:gd name="T84" fmla="*/ 614 w 790"/>
                <a:gd name="T85" fmla="*/ 378 h 737"/>
                <a:gd name="T86" fmla="*/ 604 w 790"/>
                <a:gd name="T87" fmla="*/ 428 h 737"/>
                <a:gd name="T88" fmla="*/ 564 w 790"/>
                <a:gd name="T89" fmla="*/ 498 h 737"/>
                <a:gd name="T90" fmla="*/ 500 w 790"/>
                <a:gd name="T91" fmla="*/ 547 h 737"/>
                <a:gd name="T92" fmla="*/ 428 w 790"/>
                <a:gd name="T93" fmla="*/ 569 h 737"/>
                <a:gd name="T94" fmla="*/ 384 w 790"/>
                <a:gd name="T95" fmla="*/ 571 h 737"/>
                <a:gd name="T96" fmla="*/ 330 w 790"/>
                <a:gd name="T97" fmla="*/ 562 h 737"/>
                <a:gd name="T98" fmla="*/ 256 w 790"/>
                <a:gd name="T99" fmla="*/ 525 h 737"/>
                <a:gd name="T100" fmla="*/ 203 w 790"/>
                <a:gd name="T101" fmla="*/ 465 h 737"/>
                <a:gd name="T102" fmla="*/ 180 w 790"/>
                <a:gd name="T103" fmla="*/ 399 h 7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790" h="737">
                  <a:moveTo>
                    <a:pt x="790" y="368"/>
                  </a:moveTo>
                  <a:lnTo>
                    <a:pt x="790" y="349"/>
                  </a:lnTo>
                  <a:lnTo>
                    <a:pt x="788" y="330"/>
                  </a:lnTo>
                  <a:lnTo>
                    <a:pt x="786" y="312"/>
                  </a:lnTo>
                  <a:lnTo>
                    <a:pt x="783" y="294"/>
                  </a:lnTo>
                  <a:lnTo>
                    <a:pt x="778" y="276"/>
                  </a:lnTo>
                  <a:lnTo>
                    <a:pt x="773" y="259"/>
                  </a:lnTo>
                  <a:lnTo>
                    <a:pt x="767" y="242"/>
                  </a:lnTo>
                  <a:lnTo>
                    <a:pt x="759" y="225"/>
                  </a:lnTo>
                  <a:lnTo>
                    <a:pt x="752" y="209"/>
                  </a:lnTo>
                  <a:lnTo>
                    <a:pt x="743" y="193"/>
                  </a:lnTo>
                  <a:lnTo>
                    <a:pt x="733" y="178"/>
                  </a:lnTo>
                  <a:lnTo>
                    <a:pt x="724" y="163"/>
                  </a:lnTo>
                  <a:lnTo>
                    <a:pt x="712" y="148"/>
                  </a:lnTo>
                  <a:lnTo>
                    <a:pt x="700" y="133"/>
                  </a:lnTo>
                  <a:lnTo>
                    <a:pt x="688" y="120"/>
                  </a:lnTo>
                  <a:lnTo>
                    <a:pt x="675" y="107"/>
                  </a:lnTo>
                  <a:lnTo>
                    <a:pt x="661" y="95"/>
                  </a:lnTo>
                  <a:lnTo>
                    <a:pt x="647" y="84"/>
                  </a:lnTo>
                  <a:lnTo>
                    <a:pt x="632" y="73"/>
                  </a:lnTo>
                  <a:lnTo>
                    <a:pt x="616" y="62"/>
                  </a:lnTo>
                  <a:lnTo>
                    <a:pt x="600" y="53"/>
                  </a:lnTo>
                  <a:lnTo>
                    <a:pt x="584" y="44"/>
                  </a:lnTo>
                  <a:lnTo>
                    <a:pt x="566" y="36"/>
                  </a:lnTo>
                  <a:lnTo>
                    <a:pt x="549" y="28"/>
                  </a:lnTo>
                  <a:lnTo>
                    <a:pt x="531" y="22"/>
                  </a:lnTo>
                  <a:lnTo>
                    <a:pt x="512" y="16"/>
                  </a:lnTo>
                  <a:lnTo>
                    <a:pt x="494" y="11"/>
                  </a:lnTo>
                  <a:lnTo>
                    <a:pt x="475" y="7"/>
                  </a:lnTo>
                  <a:lnTo>
                    <a:pt x="455" y="4"/>
                  </a:lnTo>
                  <a:lnTo>
                    <a:pt x="436" y="1"/>
                  </a:lnTo>
                  <a:lnTo>
                    <a:pt x="416" y="0"/>
                  </a:lnTo>
                  <a:lnTo>
                    <a:pt x="395" y="0"/>
                  </a:lnTo>
                  <a:lnTo>
                    <a:pt x="375" y="0"/>
                  </a:lnTo>
                  <a:lnTo>
                    <a:pt x="355" y="1"/>
                  </a:lnTo>
                  <a:lnTo>
                    <a:pt x="335" y="4"/>
                  </a:lnTo>
                  <a:lnTo>
                    <a:pt x="315" y="7"/>
                  </a:lnTo>
                  <a:lnTo>
                    <a:pt x="297" y="11"/>
                  </a:lnTo>
                  <a:lnTo>
                    <a:pt x="278" y="16"/>
                  </a:lnTo>
                  <a:lnTo>
                    <a:pt x="259" y="22"/>
                  </a:lnTo>
                  <a:lnTo>
                    <a:pt x="242" y="28"/>
                  </a:lnTo>
                  <a:lnTo>
                    <a:pt x="224" y="36"/>
                  </a:lnTo>
                  <a:lnTo>
                    <a:pt x="207" y="44"/>
                  </a:lnTo>
                  <a:lnTo>
                    <a:pt x="190" y="53"/>
                  </a:lnTo>
                  <a:lnTo>
                    <a:pt x="174" y="62"/>
                  </a:lnTo>
                  <a:lnTo>
                    <a:pt x="159" y="73"/>
                  </a:lnTo>
                  <a:lnTo>
                    <a:pt x="144" y="84"/>
                  </a:lnTo>
                  <a:lnTo>
                    <a:pt x="130" y="95"/>
                  </a:lnTo>
                  <a:lnTo>
                    <a:pt x="116" y="107"/>
                  </a:lnTo>
                  <a:lnTo>
                    <a:pt x="103" y="120"/>
                  </a:lnTo>
                  <a:lnTo>
                    <a:pt x="90" y="133"/>
                  </a:lnTo>
                  <a:lnTo>
                    <a:pt x="78" y="148"/>
                  </a:lnTo>
                  <a:lnTo>
                    <a:pt x="68" y="163"/>
                  </a:lnTo>
                  <a:lnTo>
                    <a:pt x="58" y="178"/>
                  </a:lnTo>
                  <a:lnTo>
                    <a:pt x="48" y="193"/>
                  </a:lnTo>
                  <a:lnTo>
                    <a:pt x="40" y="209"/>
                  </a:lnTo>
                  <a:lnTo>
                    <a:pt x="31" y="225"/>
                  </a:lnTo>
                  <a:lnTo>
                    <a:pt x="25" y="242"/>
                  </a:lnTo>
                  <a:lnTo>
                    <a:pt x="18" y="259"/>
                  </a:lnTo>
                  <a:lnTo>
                    <a:pt x="13" y="276"/>
                  </a:lnTo>
                  <a:lnTo>
                    <a:pt x="8" y="294"/>
                  </a:lnTo>
                  <a:lnTo>
                    <a:pt x="5" y="312"/>
                  </a:lnTo>
                  <a:lnTo>
                    <a:pt x="2" y="330"/>
                  </a:lnTo>
                  <a:lnTo>
                    <a:pt x="1" y="349"/>
                  </a:lnTo>
                  <a:lnTo>
                    <a:pt x="0" y="368"/>
                  </a:lnTo>
                  <a:lnTo>
                    <a:pt x="1" y="387"/>
                  </a:lnTo>
                  <a:lnTo>
                    <a:pt x="2" y="405"/>
                  </a:lnTo>
                  <a:lnTo>
                    <a:pt x="5" y="424"/>
                  </a:lnTo>
                  <a:lnTo>
                    <a:pt x="8" y="443"/>
                  </a:lnTo>
                  <a:lnTo>
                    <a:pt x="13" y="460"/>
                  </a:lnTo>
                  <a:lnTo>
                    <a:pt x="18" y="478"/>
                  </a:lnTo>
                  <a:lnTo>
                    <a:pt x="25" y="495"/>
                  </a:lnTo>
                  <a:lnTo>
                    <a:pt x="31" y="512"/>
                  </a:lnTo>
                  <a:lnTo>
                    <a:pt x="40" y="528"/>
                  </a:lnTo>
                  <a:lnTo>
                    <a:pt x="48" y="544"/>
                  </a:lnTo>
                  <a:lnTo>
                    <a:pt x="58" y="559"/>
                  </a:lnTo>
                  <a:lnTo>
                    <a:pt x="68" y="574"/>
                  </a:lnTo>
                  <a:lnTo>
                    <a:pt x="78" y="588"/>
                  </a:lnTo>
                  <a:lnTo>
                    <a:pt x="90" y="602"/>
                  </a:lnTo>
                  <a:lnTo>
                    <a:pt x="103" y="616"/>
                  </a:lnTo>
                  <a:lnTo>
                    <a:pt x="116" y="628"/>
                  </a:lnTo>
                  <a:lnTo>
                    <a:pt x="130" y="640"/>
                  </a:lnTo>
                  <a:lnTo>
                    <a:pt x="144" y="652"/>
                  </a:lnTo>
                  <a:lnTo>
                    <a:pt x="159" y="663"/>
                  </a:lnTo>
                  <a:lnTo>
                    <a:pt x="174" y="673"/>
                  </a:lnTo>
                  <a:lnTo>
                    <a:pt x="190" y="683"/>
                  </a:lnTo>
                  <a:lnTo>
                    <a:pt x="207" y="692"/>
                  </a:lnTo>
                  <a:lnTo>
                    <a:pt x="224" y="700"/>
                  </a:lnTo>
                  <a:lnTo>
                    <a:pt x="242" y="707"/>
                  </a:lnTo>
                  <a:lnTo>
                    <a:pt x="259" y="714"/>
                  </a:lnTo>
                  <a:lnTo>
                    <a:pt x="278" y="719"/>
                  </a:lnTo>
                  <a:lnTo>
                    <a:pt x="297" y="725"/>
                  </a:lnTo>
                  <a:lnTo>
                    <a:pt x="315" y="729"/>
                  </a:lnTo>
                  <a:lnTo>
                    <a:pt x="335" y="733"/>
                  </a:lnTo>
                  <a:lnTo>
                    <a:pt x="355" y="735"/>
                  </a:lnTo>
                  <a:lnTo>
                    <a:pt x="375" y="736"/>
                  </a:lnTo>
                  <a:lnTo>
                    <a:pt x="395" y="737"/>
                  </a:lnTo>
                  <a:lnTo>
                    <a:pt x="416" y="736"/>
                  </a:lnTo>
                  <a:lnTo>
                    <a:pt x="436" y="735"/>
                  </a:lnTo>
                  <a:lnTo>
                    <a:pt x="455" y="733"/>
                  </a:lnTo>
                  <a:lnTo>
                    <a:pt x="475" y="729"/>
                  </a:lnTo>
                  <a:lnTo>
                    <a:pt x="494" y="725"/>
                  </a:lnTo>
                  <a:lnTo>
                    <a:pt x="512" y="719"/>
                  </a:lnTo>
                  <a:lnTo>
                    <a:pt x="531" y="714"/>
                  </a:lnTo>
                  <a:lnTo>
                    <a:pt x="549" y="707"/>
                  </a:lnTo>
                  <a:lnTo>
                    <a:pt x="566" y="700"/>
                  </a:lnTo>
                  <a:lnTo>
                    <a:pt x="584" y="692"/>
                  </a:lnTo>
                  <a:lnTo>
                    <a:pt x="600" y="683"/>
                  </a:lnTo>
                  <a:lnTo>
                    <a:pt x="616" y="673"/>
                  </a:lnTo>
                  <a:lnTo>
                    <a:pt x="632" y="663"/>
                  </a:lnTo>
                  <a:lnTo>
                    <a:pt x="647" y="652"/>
                  </a:lnTo>
                  <a:lnTo>
                    <a:pt x="661" y="640"/>
                  </a:lnTo>
                  <a:lnTo>
                    <a:pt x="675" y="628"/>
                  </a:lnTo>
                  <a:lnTo>
                    <a:pt x="688" y="616"/>
                  </a:lnTo>
                  <a:lnTo>
                    <a:pt x="700" y="602"/>
                  </a:lnTo>
                  <a:lnTo>
                    <a:pt x="712" y="588"/>
                  </a:lnTo>
                  <a:lnTo>
                    <a:pt x="724" y="574"/>
                  </a:lnTo>
                  <a:lnTo>
                    <a:pt x="733" y="559"/>
                  </a:lnTo>
                  <a:lnTo>
                    <a:pt x="743" y="544"/>
                  </a:lnTo>
                  <a:lnTo>
                    <a:pt x="752" y="528"/>
                  </a:lnTo>
                  <a:lnTo>
                    <a:pt x="759" y="512"/>
                  </a:lnTo>
                  <a:lnTo>
                    <a:pt x="767" y="495"/>
                  </a:lnTo>
                  <a:lnTo>
                    <a:pt x="773" y="478"/>
                  </a:lnTo>
                  <a:lnTo>
                    <a:pt x="778" y="460"/>
                  </a:lnTo>
                  <a:lnTo>
                    <a:pt x="783" y="443"/>
                  </a:lnTo>
                  <a:lnTo>
                    <a:pt x="786" y="424"/>
                  </a:lnTo>
                  <a:lnTo>
                    <a:pt x="788" y="405"/>
                  </a:lnTo>
                  <a:lnTo>
                    <a:pt x="790" y="387"/>
                  </a:lnTo>
                  <a:lnTo>
                    <a:pt x="790" y="368"/>
                  </a:lnTo>
                  <a:close/>
                  <a:moveTo>
                    <a:pt x="178" y="368"/>
                  </a:moveTo>
                  <a:lnTo>
                    <a:pt x="178" y="368"/>
                  </a:lnTo>
                  <a:lnTo>
                    <a:pt x="178" y="357"/>
                  </a:lnTo>
                  <a:lnTo>
                    <a:pt x="179" y="347"/>
                  </a:lnTo>
                  <a:lnTo>
                    <a:pt x="180" y="337"/>
                  </a:lnTo>
                  <a:lnTo>
                    <a:pt x="182" y="327"/>
                  </a:lnTo>
                  <a:lnTo>
                    <a:pt x="187" y="308"/>
                  </a:lnTo>
                  <a:lnTo>
                    <a:pt x="195" y="289"/>
                  </a:lnTo>
                  <a:lnTo>
                    <a:pt x="203" y="271"/>
                  </a:lnTo>
                  <a:lnTo>
                    <a:pt x="214" y="254"/>
                  </a:lnTo>
                  <a:lnTo>
                    <a:pt x="227" y="239"/>
                  </a:lnTo>
                  <a:lnTo>
                    <a:pt x="241" y="224"/>
                  </a:lnTo>
                  <a:lnTo>
                    <a:pt x="256" y="211"/>
                  </a:lnTo>
                  <a:lnTo>
                    <a:pt x="273" y="200"/>
                  </a:lnTo>
                  <a:lnTo>
                    <a:pt x="292" y="190"/>
                  </a:lnTo>
                  <a:lnTo>
                    <a:pt x="310" y="181"/>
                  </a:lnTo>
                  <a:lnTo>
                    <a:pt x="330" y="174"/>
                  </a:lnTo>
                  <a:lnTo>
                    <a:pt x="351" y="169"/>
                  </a:lnTo>
                  <a:lnTo>
                    <a:pt x="362" y="167"/>
                  </a:lnTo>
                  <a:lnTo>
                    <a:pt x="374" y="166"/>
                  </a:lnTo>
                  <a:lnTo>
                    <a:pt x="384" y="165"/>
                  </a:lnTo>
                  <a:lnTo>
                    <a:pt x="395" y="165"/>
                  </a:lnTo>
                  <a:lnTo>
                    <a:pt x="407" y="165"/>
                  </a:lnTo>
                  <a:lnTo>
                    <a:pt x="418" y="166"/>
                  </a:lnTo>
                  <a:lnTo>
                    <a:pt x="428" y="167"/>
                  </a:lnTo>
                  <a:lnTo>
                    <a:pt x="439" y="169"/>
                  </a:lnTo>
                  <a:lnTo>
                    <a:pt x="461" y="174"/>
                  </a:lnTo>
                  <a:lnTo>
                    <a:pt x="480" y="181"/>
                  </a:lnTo>
                  <a:lnTo>
                    <a:pt x="500" y="190"/>
                  </a:lnTo>
                  <a:lnTo>
                    <a:pt x="518" y="200"/>
                  </a:lnTo>
                  <a:lnTo>
                    <a:pt x="534" y="211"/>
                  </a:lnTo>
                  <a:lnTo>
                    <a:pt x="550" y="224"/>
                  </a:lnTo>
                  <a:lnTo>
                    <a:pt x="564" y="239"/>
                  </a:lnTo>
                  <a:lnTo>
                    <a:pt x="576" y="254"/>
                  </a:lnTo>
                  <a:lnTo>
                    <a:pt x="588" y="271"/>
                  </a:lnTo>
                  <a:lnTo>
                    <a:pt x="596" y="289"/>
                  </a:lnTo>
                  <a:lnTo>
                    <a:pt x="604" y="308"/>
                  </a:lnTo>
                  <a:lnTo>
                    <a:pt x="609" y="327"/>
                  </a:lnTo>
                  <a:lnTo>
                    <a:pt x="612" y="337"/>
                  </a:lnTo>
                  <a:lnTo>
                    <a:pt x="613" y="347"/>
                  </a:lnTo>
                  <a:lnTo>
                    <a:pt x="614" y="357"/>
                  </a:lnTo>
                  <a:lnTo>
                    <a:pt x="614" y="368"/>
                  </a:lnTo>
                  <a:lnTo>
                    <a:pt x="614" y="378"/>
                  </a:lnTo>
                  <a:lnTo>
                    <a:pt x="613" y="388"/>
                  </a:lnTo>
                  <a:lnTo>
                    <a:pt x="612" y="399"/>
                  </a:lnTo>
                  <a:lnTo>
                    <a:pt x="609" y="409"/>
                  </a:lnTo>
                  <a:lnTo>
                    <a:pt x="604" y="428"/>
                  </a:lnTo>
                  <a:lnTo>
                    <a:pt x="596" y="448"/>
                  </a:lnTo>
                  <a:lnTo>
                    <a:pt x="588" y="465"/>
                  </a:lnTo>
                  <a:lnTo>
                    <a:pt x="576" y="482"/>
                  </a:lnTo>
                  <a:lnTo>
                    <a:pt x="564" y="498"/>
                  </a:lnTo>
                  <a:lnTo>
                    <a:pt x="550" y="512"/>
                  </a:lnTo>
                  <a:lnTo>
                    <a:pt x="534" y="525"/>
                  </a:lnTo>
                  <a:lnTo>
                    <a:pt x="518" y="537"/>
                  </a:lnTo>
                  <a:lnTo>
                    <a:pt x="500" y="547"/>
                  </a:lnTo>
                  <a:lnTo>
                    <a:pt x="480" y="556"/>
                  </a:lnTo>
                  <a:lnTo>
                    <a:pt x="461" y="562"/>
                  </a:lnTo>
                  <a:lnTo>
                    <a:pt x="439" y="567"/>
                  </a:lnTo>
                  <a:lnTo>
                    <a:pt x="428" y="569"/>
                  </a:lnTo>
                  <a:lnTo>
                    <a:pt x="418" y="571"/>
                  </a:lnTo>
                  <a:lnTo>
                    <a:pt x="407" y="571"/>
                  </a:lnTo>
                  <a:lnTo>
                    <a:pt x="395" y="572"/>
                  </a:lnTo>
                  <a:lnTo>
                    <a:pt x="384" y="571"/>
                  </a:lnTo>
                  <a:lnTo>
                    <a:pt x="374" y="571"/>
                  </a:lnTo>
                  <a:lnTo>
                    <a:pt x="362" y="569"/>
                  </a:lnTo>
                  <a:lnTo>
                    <a:pt x="351" y="567"/>
                  </a:lnTo>
                  <a:lnTo>
                    <a:pt x="330" y="562"/>
                  </a:lnTo>
                  <a:lnTo>
                    <a:pt x="310" y="556"/>
                  </a:lnTo>
                  <a:lnTo>
                    <a:pt x="292" y="547"/>
                  </a:lnTo>
                  <a:lnTo>
                    <a:pt x="273" y="537"/>
                  </a:lnTo>
                  <a:lnTo>
                    <a:pt x="256" y="525"/>
                  </a:lnTo>
                  <a:lnTo>
                    <a:pt x="241" y="512"/>
                  </a:lnTo>
                  <a:lnTo>
                    <a:pt x="227" y="498"/>
                  </a:lnTo>
                  <a:lnTo>
                    <a:pt x="214" y="482"/>
                  </a:lnTo>
                  <a:lnTo>
                    <a:pt x="203" y="465"/>
                  </a:lnTo>
                  <a:lnTo>
                    <a:pt x="195" y="448"/>
                  </a:lnTo>
                  <a:lnTo>
                    <a:pt x="187" y="428"/>
                  </a:lnTo>
                  <a:lnTo>
                    <a:pt x="182" y="409"/>
                  </a:lnTo>
                  <a:lnTo>
                    <a:pt x="180" y="399"/>
                  </a:lnTo>
                  <a:lnTo>
                    <a:pt x="179" y="388"/>
                  </a:lnTo>
                  <a:lnTo>
                    <a:pt x="178" y="378"/>
                  </a:lnTo>
                  <a:lnTo>
                    <a:pt x="178" y="368"/>
                  </a:lnTo>
                  <a:close/>
                </a:path>
              </a:pathLst>
            </a:custGeom>
            <a:grpFill/>
            <a:ln>
              <a:noFill/>
            </a:ln>
          </p:spPr>
          <p:txBody>
            <a:bodyPr/>
            <a:lstStyle/>
            <a:p>
              <a:pPr>
                <a:defRPr/>
              </a:pPr>
              <a:endParaRPr lang="zh-CN" altLang="en-US" sz="1350">
                <a:solidFill>
                  <a:prstClr val="black"/>
                </a:solidFill>
              </a:endParaRPr>
            </a:p>
          </p:txBody>
        </p:sp>
      </p:grpSp>
      <p:grpSp>
        <p:nvGrpSpPr>
          <p:cNvPr id="7" name="淘宝店chenying0907 78"/>
          <p:cNvGrpSpPr>
            <a:grpSpLocks/>
          </p:cNvGrpSpPr>
          <p:nvPr/>
        </p:nvGrpSpPr>
        <p:grpSpPr bwMode="auto">
          <a:xfrm>
            <a:off x="1485900" y="1520428"/>
            <a:ext cx="1939529" cy="1879997"/>
            <a:chOff x="1485299" y="1521401"/>
            <a:chExt cx="1940043" cy="1879681"/>
          </a:xfrm>
        </p:grpSpPr>
        <p:grpSp>
          <p:nvGrpSpPr>
            <p:cNvPr id="56330" name="淘宝店chenying0907 79"/>
            <p:cNvGrpSpPr>
              <a:grpSpLocks/>
            </p:cNvGrpSpPr>
            <p:nvPr/>
          </p:nvGrpSpPr>
          <p:grpSpPr bwMode="auto">
            <a:xfrm>
              <a:off x="2357053" y="2059472"/>
              <a:ext cx="1068289" cy="1097483"/>
              <a:chOff x="1228725" y="1903763"/>
              <a:chExt cx="684213" cy="702912"/>
            </a:xfrm>
          </p:grpSpPr>
          <p:sp>
            <p:nvSpPr>
              <p:cNvPr id="56332" name="淘宝店chenying0907 36"/>
              <p:cNvSpPr>
                <a:spLocks/>
              </p:cNvSpPr>
              <p:nvPr/>
            </p:nvSpPr>
            <p:spPr bwMode="auto">
              <a:xfrm>
                <a:off x="1228725" y="1924050"/>
                <a:ext cx="684213" cy="682625"/>
              </a:xfrm>
              <a:custGeom>
                <a:avLst/>
                <a:gdLst>
                  <a:gd name="T0" fmla="*/ 2147483647 w 9473"/>
                  <a:gd name="T1" fmla="*/ 2147483647 h 9462"/>
                  <a:gd name="T2" fmla="*/ 2147483647 w 9473"/>
                  <a:gd name="T3" fmla="*/ 2147483647 h 9462"/>
                  <a:gd name="T4" fmla="*/ 2147483647 w 9473"/>
                  <a:gd name="T5" fmla="*/ 2147483647 h 9462"/>
                  <a:gd name="T6" fmla="*/ 2147483647 w 9473"/>
                  <a:gd name="T7" fmla="*/ 2147483647 h 9462"/>
                  <a:gd name="T8" fmla="*/ 2147483647 w 9473"/>
                  <a:gd name="T9" fmla="*/ 2147483647 h 9462"/>
                  <a:gd name="T10" fmla="*/ 2147483647 w 9473"/>
                  <a:gd name="T11" fmla="*/ 2147483647 h 9462"/>
                  <a:gd name="T12" fmla="*/ 2147483647 w 9473"/>
                  <a:gd name="T13" fmla="*/ 2147483647 h 9462"/>
                  <a:gd name="T14" fmla="*/ 2147483647 w 9473"/>
                  <a:gd name="T15" fmla="*/ 2147483647 h 9462"/>
                  <a:gd name="T16" fmla="*/ 2147483647 w 9473"/>
                  <a:gd name="T17" fmla="*/ 2147483647 h 9462"/>
                  <a:gd name="T18" fmla="*/ 2147483647 w 9473"/>
                  <a:gd name="T19" fmla="*/ 2147483647 h 9462"/>
                  <a:gd name="T20" fmla="*/ 2147483647 w 9473"/>
                  <a:gd name="T21" fmla="*/ 2147483647 h 9462"/>
                  <a:gd name="T22" fmla="*/ 2147483647 w 9473"/>
                  <a:gd name="T23" fmla="*/ 2147483647 h 9462"/>
                  <a:gd name="T24" fmla="*/ 2147483647 w 9473"/>
                  <a:gd name="T25" fmla="*/ 2147483647 h 9462"/>
                  <a:gd name="T26" fmla="*/ 2147483647 w 9473"/>
                  <a:gd name="T27" fmla="*/ 2147483647 h 9462"/>
                  <a:gd name="T28" fmla="*/ 2147483647 w 9473"/>
                  <a:gd name="T29" fmla="*/ 2147483647 h 9462"/>
                  <a:gd name="T30" fmla="*/ 2147483647 w 9473"/>
                  <a:gd name="T31" fmla="*/ 2147483647 h 9462"/>
                  <a:gd name="T32" fmla="*/ 2147483647 w 9473"/>
                  <a:gd name="T33" fmla="*/ 2147483647 h 9462"/>
                  <a:gd name="T34" fmla="*/ 2147483647 w 9473"/>
                  <a:gd name="T35" fmla="*/ 2147483647 h 9462"/>
                  <a:gd name="T36" fmla="*/ 2147483647 w 9473"/>
                  <a:gd name="T37" fmla="*/ 2147483647 h 9462"/>
                  <a:gd name="T38" fmla="*/ 2147483647 w 9473"/>
                  <a:gd name="T39" fmla="*/ 2147483647 h 9462"/>
                  <a:gd name="T40" fmla="*/ 2147483647 w 9473"/>
                  <a:gd name="T41" fmla="*/ 2147483647 h 9462"/>
                  <a:gd name="T42" fmla="*/ 2147483647 w 9473"/>
                  <a:gd name="T43" fmla="*/ 2147483647 h 9462"/>
                  <a:gd name="T44" fmla="*/ 2147483647 w 9473"/>
                  <a:gd name="T45" fmla="*/ 2147483647 h 9462"/>
                  <a:gd name="T46" fmla="*/ 2147483647 w 9473"/>
                  <a:gd name="T47" fmla="*/ 2147483647 h 9462"/>
                  <a:gd name="T48" fmla="*/ 2147483647 w 9473"/>
                  <a:gd name="T49" fmla="*/ 2147483647 h 9462"/>
                  <a:gd name="T50" fmla="*/ 2147483647 w 9473"/>
                  <a:gd name="T51" fmla="*/ 2147483647 h 9462"/>
                  <a:gd name="T52" fmla="*/ 2147483647 w 9473"/>
                  <a:gd name="T53" fmla="*/ 2147483647 h 9462"/>
                  <a:gd name="T54" fmla="*/ 2147483647 w 9473"/>
                  <a:gd name="T55" fmla="*/ 2147483647 h 9462"/>
                  <a:gd name="T56" fmla="*/ 2147483647 w 9473"/>
                  <a:gd name="T57" fmla="*/ 2147483647 h 9462"/>
                  <a:gd name="T58" fmla="*/ 2147483647 w 9473"/>
                  <a:gd name="T59" fmla="*/ 2147483647 h 9462"/>
                  <a:gd name="T60" fmla="*/ 2147483647 w 9473"/>
                  <a:gd name="T61" fmla="*/ 2147483647 h 9462"/>
                  <a:gd name="T62" fmla="*/ 2147483647 w 9473"/>
                  <a:gd name="T63" fmla="*/ 2147483647 h 9462"/>
                  <a:gd name="T64" fmla="*/ 2147483647 w 9473"/>
                  <a:gd name="T65" fmla="*/ 2147483647 h 9462"/>
                  <a:gd name="T66" fmla="*/ 2147483647 w 9473"/>
                  <a:gd name="T67" fmla="*/ 2147483647 h 9462"/>
                  <a:gd name="T68" fmla="*/ 2147483647 w 9473"/>
                  <a:gd name="T69" fmla="*/ 2147483647 h 9462"/>
                  <a:gd name="T70" fmla="*/ 2147483647 w 9473"/>
                  <a:gd name="T71" fmla="*/ 2147483647 h 9462"/>
                  <a:gd name="T72" fmla="*/ 2147483647 w 9473"/>
                  <a:gd name="T73" fmla="*/ 2147483647 h 9462"/>
                  <a:gd name="T74" fmla="*/ 2147483647 w 9473"/>
                  <a:gd name="T75" fmla="*/ 2147483647 h 9462"/>
                  <a:gd name="T76" fmla="*/ 2147483647 w 9473"/>
                  <a:gd name="T77" fmla="*/ 2147483647 h 9462"/>
                  <a:gd name="T78" fmla="*/ 2147483647 w 9473"/>
                  <a:gd name="T79" fmla="*/ 2147483647 h 9462"/>
                  <a:gd name="T80" fmla="*/ 2147483647 w 9473"/>
                  <a:gd name="T81" fmla="*/ 2147483647 h 9462"/>
                  <a:gd name="T82" fmla="*/ 2147483647 w 9473"/>
                  <a:gd name="T83" fmla="*/ 2147483647 h 9462"/>
                  <a:gd name="T84" fmla="*/ 2147483647 w 9473"/>
                  <a:gd name="T85" fmla="*/ 0 h 9462"/>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9473"/>
                  <a:gd name="T130" fmla="*/ 0 h 9462"/>
                  <a:gd name="T131" fmla="*/ 9473 w 9473"/>
                  <a:gd name="T132" fmla="*/ 9462 h 9462"/>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9473" h="9462">
                    <a:moveTo>
                      <a:pt x="4736" y="0"/>
                    </a:moveTo>
                    <a:lnTo>
                      <a:pt x="4980" y="6"/>
                    </a:lnTo>
                    <a:lnTo>
                      <a:pt x="5221" y="24"/>
                    </a:lnTo>
                    <a:lnTo>
                      <a:pt x="5457" y="54"/>
                    </a:lnTo>
                    <a:lnTo>
                      <a:pt x="5691" y="97"/>
                    </a:lnTo>
                    <a:lnTo>
                      <a:pt x="5920" y="149"/>
                    </a:lnTo>
                    <a:lnTo>
                      <a:pt x="6145" y="213"/>
                    </a:lnTo>
                    <a:lnTo>
                      <a:pt x="6365" y="287"/>
                    </a:lnTo>
                    <a:lnTo>
                      <a:pt x="6580" y="372"/>
                    </a:lnTo>
                    <a:lnTo>
                      <a:pt x="6790" y="467"/>
                    </a:lnTo>
                    <a:lnTo>
                      <a:pt x="6994" y="571"/>
                    </a:lnTo>
                    <a:lnTo>
                      <a:pt x="7193" y="685"/>
                    </a:lnTo>
                    <a:lnTo>
                      <a:pt x="7385" y="808"/>
                    </a:lnTo>
                    <a:lnTo>
                      <a:pt x="7570" y="940"/>
                    </a:lnTo>
                    <a:lnTo>
                      <a:pt x="7749" y="1081"/>
                    </a:lnTo>
                    <a:lnTo>
                      <a:pt x="7921" y="1229"/>
                    </a:lnTo>
                    <a:lnTo>
                      <a:pt x="8086" y="1386"/>
                    </a:lnTo>
                    <a:lnTo>
                      <a:pt x="8242" y="1550"/>
                    </a:lnTo>
                    <a:lnTo>
                      <a:pt x="8391" y="1721"/>
                    </a:lnTo>
                    <a:lnTo>
                      <a:pt x="8532" y="1901"/>
                    </a:lnTo>
                    <a:lnTo>
                      <a:pt x="8664" y="2086"/>
                    </a:lnTo>
                    <a:lnTo>
                      <a:pt x="8787" y="2278"/>
                    </a:lnTo>
                    <a:lnTo>
                      <a:pt x="8902" y="2476"/>
                    </a:lnTo>
                    <a:lnTo>
                      <a:pt x="9006" y="2681"/>
                    </a:lnTo>
                    <a:lnTo>
                      <a:pt x="9101" y="2890"/>
                    </a:lnTo>
                    <a:lnTo>
                      <a:pt x="9185" y="3105"/>
                    </a:lnTo>
                    <a:lnTo>
                      <a:pt x="9260" y="3324"/>
                    </a:lnTo>
                    <a:lnTo>
                      <a:pt x="9324" y="3549"/>
                    </a:lnTo>
                    <a:lnTo>
                      <a:pt x="9377" y="3778"/>
                    </a:lnTo>
                    <a:lnTo>
                      <a:pt x="9419" y="4011"/>
                    </a:lnTo>
                    <a:lnTo>
                      <a:pt x="9449" y="4247"/>
                    </a:lnTo>
                    <a:lnTo>
                      <a:pt x="9467" y="4488"/>
                    </a:lnTo>
                    <a:lnTo>
                      <a:pt x="9473" y="4731"/>
                    </a:lnTo>
                    <a:lnTo>
                      <a:pt x="9467" y="4975"/>
                    </a:lnTo>
                    <a:lnTo>
                      <a:pt x="9449" y="5215"/>
                    </a:lnTo>
                    <a:lnTo>
                      <a:pt x="9419" y="5452"/>
                    </a:lnTo>
                    <a:lnTo>
                      <a:pt x="9377" y="5685"/>
                    </a:lnTo>
                    <a:lnTo>
                      <a:pt x="9324" y="5913"/>
                    </a:lnTo>
                    <a:lnTo>
                      <a:pt x="9260" y="6138"/>
                    </a:lnTo>
                    <a:lnTo>
                      <a:pt x="9185" y="6358"/>
                    </a:lnTo>
                    <a:lnTo>
                      <a:pt x="9101" y="6573"/>
                    </a:lnTo>
                    <a:lnTo>
                      <a:pt x="9006" y="6782"/>
                    </a:lnTo>
                    <a:lnTo>
                      <a:pt x="8902" y="6986"/>
                    </a:lnTo>
                    <a:lnTo>
                      <a:pt x="8787" y="7185"/>
                    </a:lnTo>
                    <a:lnTo>
                      <a:pt x="8664" y="7377"/>
                    </a:lnTo>
                    <a:lnTo>
                      <a:pt x="8532" y="7562"/>
                    </a:lnTo>
                    <a:lnTo>
                      <a:pt x="8391" y="7740"/>
                    </a:lnTo>
                    <a:lnTo>
                      <a:pt x="8242" y="7913"/>
                    </a:lnTo>
                    <a:lnTo>
                      <a:pt x="8086" y="8077"/>
                    </a:lnTo>
                    <a:lnTo>
                      <a:pt x="7921" y="8233"/>
                    </a:lnTo>
                    <a:lnTo>
                      <a:pt x="7749" y="8382"/>
                    </a:lnTo>
                    <a:lnTo>
                      <a:pt x="7570" y="8522"/>
                    </a:lnTo>
                    <a:lnTo>
                      <a:pt x="7385" y="8654"/>
                    </a:lnTo>
                    <a:lnTo>
                      <a:pt x="7193" y="8778"/>
                    </a:lnTo>
                    <a:lnTo>
                      <a:pt x="6994" y="8892"/>
                    </a:lnTo>
                    <a:lnTo>
                      <a:pt x="6790" y="8996"/>
                    </a:lnTo>
                    <a:lnTo>
                      <a:pt x="6580" y="9091"/>
                    </a:lnTo>
                    <a:lnTo>
                      <a:pt x="6365" y="9175"/>
                    </a:lnTo>
                    <a:lnTo>
                      <a:pt x="6145" y="9250"/>
                    </a:lnTo>
                    <a:lnTo>
                      <a:pt x="5920" y="9313"/>
                    </a:lnTo>
                    <a:lnTo>
                      <a:pt x="5691" y="9366"/>
                    </a:lnTo>
                    <a:lnTo>
                      <a:pt x="5457" y="9408"/>
                    </a:lnTo>
                    <a:lnTo>
                      <a:pt x="5221" y="9438"/>
                    </a:lnTo>
                    <a:lnTo>
                      <a:pt x="4980" y="9456"/>
                    </a:lnTo>
                    <a:lnTo>
                      <a:pt x="4736" y="9462"/>
                    </a:lnTo>
                    <a:lnTo>
                      <a:pt x="4492" y="9456"/>
                    </a:lnTo>
                    <a:lnTo>
                      <a:pt x="4252" y="9438"/>
                    </a:lnTo>
                    <a:lnTo>
                      <a:pt x="4015" y="9408"/>
                    </a:lnTo>
                    <a:lnTo>
                      <a:pt x="3782" y="9366"/>
                    </a:lnTo>
                    <a:lnTo>
                      <a:pt x="3552" y="9313"/>
                    </a:lnTo>
                    <a:lnTo>
                      <a:pt x="3327" y="9250"/>
                    </a:lnTo>
                    <a:lnTo>
                      <a:pt x="3108" y="9175"/>
                    </a:lnTo>
                    <a:lnTo>
                      <a:pt x="2892" y="9091"/>
                    </a:lnTo>
                    <a:lnTo>
                      <a:pt x="2683" y="8996"/>
                    </a:lnTo>
                    <a:lnTo>
                      <a:pt x="2478" y="8892"/>
                    </a:lnTo>
                    <a:lnTo>
                      <a:pt x="2280" y="8778"/>
                    </a:lnTo>
                    <a:lnTo>
                      <a:pt x="2088" y="8654"/>
                    </a:lnTo>
                    <a:lnTo>
                      <a:pt x="1902" y="8522"/>
                    </a:lnTo>
                    <a:lnTo>
                      <a:pt x="1724" y="8382"/>
                    </a:lnTo>
                    <a:lnTo>
                      <a:pt x="1551" y="8233"/>
                    </a:lnTo>
                    <a:lnTo>
                      <a:pt x="1387" y="8077"/>
                    </a:lnTo>
                    <a:lnTo>
                      <a:pt x="1230" y="7913"/>
                    </a:lnTo>
                    <a:lnTo>
                      <a:pt x="1081" y="7740"/>
                    </a:lnTo>
                    <a:lnTo>
                      <a:pt x="941" y="7562"/>
                    </a:lnTo>
                    <a:lnTo>
                      <a:pt x="808" y="7377"/>
                    </a:lnTo>
                    <a:lnTo>
                      <a:pt x="685" y="7185"/>
                    </a:lnTo>
                    <a:lnTo>
                      <a:pt x="571" y="6986"/>
                    </a:lnTo>
                    <a:lnTo>
                      <a:pt x="467" y="6782"/>
                    </a:lnTo>
                    <a:lnTo>
                      <a:pt x="371" y="6573"/>
                    </a:lnTo>
                    <a:lnTo>
                      <a:pt x="287" y="6358"/>
                    </a:lnTo>
                    <a:lnTo>
                      <a:pt x="212" y="6138"/>
                    </a:lnTo>
                    <a:lnTo>
                      <a:pt x="149" y="5913"/>
                    </a:lnTo>
                    <a:lnTo>
                      <a:pt x="96" y="5685"/>
                    </a:lnTo>
                    <a:lnTo>
                      <a:pt x="54" y="5452"/>
                    </a:lnTo>
                    <a:lnTo>
                      <a:pt x="24" y="5215"/>
                    </a:lnTo>
                    <a:lnTo>
                      <a:pt x="6" y="4975"/>
                    </a:lnTo>
                    <a:lnTo>
                      <a:pt x="0" y="4731"/>
                    </a:lnTo>
                    <a:lnTo>
                      <a:pt x="6" y="4488"/>
                    </a:lnTo>
                    <a:lnTo>
                      <a:pt x="24" y="4247"/>
                    </a:lnTo>
                    <a:lnTo>
                      <a:pt x="54" y="4011"/>
                    </a:lnTo>
                    <a:lnTo>
                      <a:pt x="96" y="3778"/>
                    </a:lnTo>
                    <a:lnTo>
                      <a:pt x="149" y="3549"/>
                    </a:lnTo>
                    <a:lnTo>
                      <a:pt x="212" y="3324"/>
                    </a:lnTo>
                    <a:lnTo>
                      <a:pt x="287" y="3105"/>
                    </a:lnTo>
                    <a:lnTo>
                      <a:pt x="371" y="2890"/>
                    </a:lnTo>
                    <a:lnTo>
                      <a:pt x="467" y="2681"/>
                    </a:lnTo>
                    <a:lnTo>
                      <a:pt x="571" y="2476"/>
                    </a:lnTo>
                    <a:lnTo>
                      <a:pt x="685" y="2278"/>
                    </a:lnTo>
                    <a:lnTo>
                      <a:pt x="808" y="2086"/>
                    </a:lnTo>
                    <a:lnTo>
                      <a:pt x="941" y="1901"/>
                    </a:lnTo>
                    <a:lnTo>
                      <a:pt x="1081" y="1721"/>
                    </a:lnTo>
                    <a:lnTo>
                      <a:pt x="1230" y="1550"/>
                    </a:lnTo>
                    <a:lnTo>
                      <a:pt x="1387" y="1386"/>
                    </a:lnTo>
                    <a:lnTo>
                      <a:pt x="1551" y="1229"/>
                    </a:lnTo>
                    <a:lnTo>
                      <a:pt x="1724" y="1081"/>
                    </a:lnTo>
                    <a:lnTo>
                      <a:pt x="1902" y="940"/>
                    </a:lnTo>
                    <a:lnTo>
                      <a:pt x="2088" y="808"/>
                    </a:lnTo>
                    <a:lnTo>
                      <a:pt x="2280" y="685"/>
                    </a:lnTo>
                    <a:lnTo>
                      <a:pt x="2478" y="571"/>
                    </a:lnTo>
                    <a:lnTo>
                      <a:pt x="2683" y="467"/>
                    </a:lnTo>
                    <a:lnTo>
                      <a:pt x="2892" y="372"/>
                    </a:lnTo>
                    <a:lnTo>
                      <a:pt x="3108" y="287"/>
                    </a:lnTo>
                    <a:lnTo>
                      <a:pt x="3327" y="213"/>
                    </a:lnTo>
                    <a:lnTo>
                      <a:pt x="3552" y="149"/>
                    </a:lnTo>
                    <a:lnTo>
                      <a:pt x="3782" y="97"/>
                    </a:lnTo>
                    <a:lnTo>
                      <a:pt x="4015" y="54"/>
                    </a:lnTo>
                    <a:lnTo>
                      <a:pt x="4252" y="24"/>
                    </a:lnTo>
                    <a:lnTo>
                      <a:pt x="4492" y="6"/>
                    </a:lnTo>
                    <a:lnTo>
                      <a:pt x="4736"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字体管家娜娜体" charset="-122"/>
                  </a:defRPr>
                </a:lvl1pPr>
                <a:lvl2pPr marL="742950" indent="-285750">
                  <a:defRPr>
                    <a:solidFill>
                      <a:schemeClr val="tx1"/>
                    </a:solidFill>
                    <a:latin typeface="Calibri" panose="020F0502020204030204" pitchFamily="34" charset="0"/>
                    <a:ea typeface="字体管家娜娜体" charset="-122"/>
                  </a:defRPr>
                </a:lvl2pPr>
                <a:lvl3pPr marL="1143000" indent="-228600">
                  <a:defRPr>
                    <a:solidFill>
                      <a:schemeClr val="tx1"/>
                    </a:solidFill>
                    <a:latin typeface="Calibri" panose="020F0502020204030204" pitchFamily="34" charset="0"/>
                    <a:ea typeface="字体管家娜娜体" charset="-122"/>
                  </a:defRPr>
                </a:lvl3pPr>
                <a:lvl4pPr marL="1600200" indent="-228600">
                  <a:defRPr>
                    <a:solidFill>
                      <a:schemeClr val="tx1"/>
                    </a:solidFill>
                    <a:latin typeface="Calibri" panose="020F0502020204030204" pitchFamily="34" charset="0"/>
                    <a:ea typeface="字体管家娜娜体" charset="-122"/>
                  </a:defRPr>
                </a:lvl4pPr>
                <a:lvl5pPr marL="2057400" indent="-228600">
                  <a:defRPr>
                    <a:solidFill>
                      <a:schemeClr val="tx1"/>
                    </a:solidFill>
                    <a:latin typeface="Calibri" panose="020F0502020204030204" pitchFamily="34" charset="0"/>
                    <a:ea typeface="字体管家娜娜体"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字体管家娜娜体"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字体管家娜娜体"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字体管家娜娜体"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字体管家娜娜体" charset="-122"/>
                  </a:defRPr>
                </a:lvl9pPr>
              </a:lstStyle>
              <a:p>
                <a:pPr eaLnBrk="0" fontAlgn="base" hangingPunct="0">
                  <a:spcBef>
                    <a:spcPct val="0"/>
                  </a:spcBef>
                  <a:spcAft>
                    <a:spcPct val="0"/>
                  </a:spcAft>
                </a:pPr>
                <a:endParaRPr lang="zh-CN" altLang="en-US" sz="1350">
                  <a:solidFill>
                    <a:prstClr val="black"/>
                  </a:solidFill>
                </a:endParaRPr>
              </a:p>
            </p:txBody>
          </p:sp>
          <p:sp>
            <p:nvSpPr>
              <p:cNvPr id="83" name="TextBox 82"/>
              <p:cNvSpPr txBox="1"/>
              <p:nvPr/>
            </p:nvSpPr>
            <p:spPr>
              <a:xfrm>
                <a:off x="1388153" y="1903763"/>
                <a:ext cx="365802" cy="650399"/>
              </a:xfrm>
              <a:prstGeom prst="rect">
                <a:avLst/>
              </a:prstGeom>
              <a:noFill/>
            </p:spPr>
            <p:txBody>
              <a:bodyPr wrap="none">
                <a:spAutoFit/>
              </a:bodyPr>
              <a:lstStyle/>
              <a:p>
                <a:pPr>
                  <a:defRPr/>
                </a:pPr>
                <a:r>
                  <a:rPr lang="en-US" altLang="zh-CN" sz="6000" dirty="0">
                    <a:solidFill>
                      <a:prstClr val="white"/>
                    </a:solidFill>
                    <a:latin typeface="Impact" panose="020B0806030902050204" pitchFamily="34" charset="0"/>
                  </a:rPr>
                  <a:t>2</a:t>
                </a:r>
                <a:endParaRPr lang="zh-CN" altLang="en-US" sz="6000" dirty="0">
                  <a:solidFill>
                    <a:prstClr val="white"/>
                  </a:solidFill>
                  <a:latin typeface="Impact" panose="020B0806030902050204" pitchFamily="34" charset="0"/>
                </a:endParaRPr>
              </a:p>
            </p:txBody>
          </p:sp>
        </p:grpSp>
        <p:pic>
          <p:nvPicPr>
            <p:cNvPr id="56331" name="图片 80"/>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485299" y="1521401"/>
              <a:ext cx="1365614" cy="18796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58" name="图片 13" descr="logo带字横板.png"/>
          <p:cNvPicPr>
            <a:picLocks noChangeAspect="1"/>
          </p:cNvPicPr>
          <p:nvPr/>
        </p:nvPicPr>
        <p:blipFill>
          <a:blip r:embed="rId4"/>
          <a:stretch>
            <a:fillRect/>
          </a:stretch>
        </p:blipFill>
        <p:spPr>
          <a:xfrm>
            <a:off x="6352792" y="-22448"/>
            <a:ext cx="2699792" cy="625820"/>
          </a:xfrm>
          <a:prstGeom prst="rect">
            <a:avLst/>
          </a:prstGeom>
          <a:noFill/>
          <a:ln w="9525">
            <a:noFill/>
          </a:ln>
        </p:spPr>
      </p:pic>
    </p:spTree>
    <p:extLst>
      <p:ext uri="{BB962C8B-B14F-4D97-AF65-F5344CB8AC3E}">
        <p14:creationId xmlns:p14="http://schemas.microsoft.com/office/powerpoint/2010/main" val="1413553186"/>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9" decel="6000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par>
                                <p:cTn id="9" presetID="2" presetClass="entr" presetSubtype="12" decel="60000" fill="hold"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0-#ppt_w/2"/>
                                          </p:val>
                                        </p:tav>
                                        <p:tav tm="100000">
                                          <p:val>
                                            <p:strVal val="#ppt_x"/>
                                          </p:val>
                                        </p:tav>
                                      </p:tavLst>
                                    </p:anim>
                                    <p:anim calcmode="lin" valueType="num">
                                      <p:cBhvr additive="base">
                                        <p:cTn id="12" dur="500" fill="hold"/>
                                        <p:tgtEl>
                                          <p:spTgt spid="3"/>
                                        </p:tgtEl>
                                        <p:attrNameLst>
                                          <p:attrName>ppt_y</p:attrName>
                                        </p:attrNameLst>
                                      </p:cBhvr>
                                      <p:tavLst>
                                        <p:tav tm="0">
                                          <p:val>
                                            <p:strVal val="1+#ppt_h/2"/>
                                          </p:val>
                                        </p:tav>
                                        <p:tav tm="100000">
                                          <p:val>
                                            <p:strVal val="#ppt_y"/>
                                          </p:val>
                                        </p:tav>
                                      </p:tavLst>
                                    </p:anim>
                                  </p:childTnLst>
                                </p:cTn>
                              </p:par>
                              <p:par>
                                <p:cTn id="13" presetID="2" presetClass="entr" presetSubtype="3" decel="60000" fill="hold" nodeType="with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500" fill="hold"/>
                                        <p:tgtEl>
                                          <p:spTgt spid="5"/>
                                        </p:tgtEl>
                                        <p:attrNameLst>
                                          <p:attrName>ppt_x</p:attrName>
                                        </p:attrNameLst>
                                      </p:cBhvr>
                                      <p:tavLst>
                                        <p:tav tm="0">
                                          <p:val>
                                            <p:strVal val="1+#ppt_w/2"/>
                                          </p:val>
                                        </p:tav>
                                        <p:tav tm="100000">
                                          <p:val>
                                            <p:strVal val="#ppt_x"/>
                                          </p:val>
                                        </p:tav>
                                      </p:tavLst>
                                    </p:anim>
                                    <p:anim calcmode="lin" valueType="num">
                                      <p:cBhvr additive="base">
                                        <p:cTn id="16" dur="500" fill="hold"/>
                                        <p:tgtEl>
                                          <p:spTgt spid="5"/>
                                        </p:tgtEl>
                                        <p:attrNameLst>
                                          <p:attrName>ppt_y</p:attrName>
                                        </p:attrNameLst>
                                      </p:cBhvr>
                                      <p:tavLst>
                                        <p:tav tm="0">
                                          <p:val>
                                            <p:strVal val="0-#ppt_h/2"/>
                                          </p:val>
                                        </p:tav>
                                        <p:tav tm="100000">
                                          <p:val>
                                            <p:strVal val="#ppt_y"/>
                                          </p:val>
                                        </p:tav>
                                      </p:tavLst>
                                    </p:anim>
                                  </p:childTnLst>
                                </p:cTn>
                              </p:par>
                              <p:par>
                                <p:cTn id="17" presetID="2" presetClass="entr" presetSubtype="6" decel="60000" fill="hold" nodeType="with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1+#ppt_w/2"/>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par>
                          <p:cTn id="21" fill="hold" nodeType="afterGroup">
                            <p:stCondLst>
                              <p:cond delay="500"/>
                            </p:stCondLst>
                            <p:childTnLst>
                              <p:par>
                                <p:cTn id="22" presetID="47" presetClass="entr" presetSubtype="0" fill="hold" nodeType="after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fade">
                                      <p:cBhvr>
                                        <p:cTn id="24" dur="1000"/>
                                        <p:tgtEl>
                                          <p:spTgt spid="7"/>
                                        </p:tgtEl>
                                      </p:cBhvr>
                                    </p:animEffect>
                                    <p:anim calcmode="lin" valueType="num">
                                      <p:cBhvr>
                                        <p:cTn id="25" dur="1000" fill="hold"/>
                                        <p:tgtEl>
                                          <p:spTgt spid="7"/>
                                        </p:tgtEl>
                                        <p:attrNameLst>
                                          <p:attrName>ppt_x</p:attrName>
                                        </p:attrNameLst>
                                      </p:cBhvr>
                                      <p:tavLst>
                                        <p:tav tm="0">
                                          <p:val>
                                            <p:strVal val="#ppt_x"/>
                                          </p:val>
                                        </p:tav>
                                        <p:tav tm="100000">
                                          <p:val>
                                            <p:strVal val="#ppt_x"/>
                                          </p:val>
                                        </p:tav>
                                      </p:tavLst>
                                    </p:anim>
                                    <p:anim calcmode="lin" valueType="num">
                                      <p:cBhvr>
                                        <p:cTn id="26" dur="1000" fill="hold"/>
                                        <p:tgtEl>
                                          <p:spTgt spid="7"/>
                                        </p:tgtEl>
                                        <p:attrNameLst>
                                          <p:attrName>ppt_y</p:attrName>
                                        </p:attrNameLst>
                                      </p:cBhvr>
                                      <p:tavLst>
                                        <p:tav tm="0">
                                          <p:val>
                                            <p:strVal val="#ppt_y-.1"/>
                                          </p:val>
                                        </p:tav>
                                        <p:tav tm="100000">
                                          <p:val>
                                            <p:strVal val="#ppt_y"/>
                                          </p:val>
                                        </p:tav>
                                      </p:tavLst>
                                    </p:anim>
                                  </p:childTnLst>
                                </p:cTn>
                              </p:par>
                            </p:childTnLst>
                          </p:cTn>
                        </p:par>
                        <p:par>
                          <p:cTn id="27" fill="hold" nodeType="afterGroup">
                            <p:stCondLst>
                              <p:cond delay="1500"/>
                            </p:stCondLst>
                            <p:childTnLst>
                              <p:par>
                                <p:cTn id="28" presetID="16" presetClass="entr" presetSubtype="42" fill="hold" nodeType="afterEffect">
                                  <p:stCondLst>
                                    <p:cond delay="0"/>
                                  </p:stCondLst>
                                  <p:childTnLst>
                                    <p:set>
                                      <p:cBhvr>
                                        <p:cTn id="29" dur="1" fill="hold">
                                          <p:stCondLst>
                                            <p:cond delay="0"/>
                                          </p:stCondLst>
                                        </p:cTn>
                                        <p:tgtEl>
                                          <p:spTgt spid="6"/>
                                        </p:tgtEl>
                                        <p:attrNameLst>
                                          <p:attrName>style.visibility</p:attrName>
                                        </p:attrNameLst>
                                      </p:cBhvr>
                                      <p:to>
                                        <p:strVal val="visible"/>
                                      </p:to>
                                    </p:set>
                                    <p:animEffect transition="in" filter="barn(outHorizontal)">
                                      <p:cBhvr>
                                        <p:cTn id="30" dur="500"/>
                                        <p:tgtEl>
                                          <p:spTgt spid="6"/>
                                        </p:tgtEl>
                                      </p:cBhvr>
                                    </p:animEffect>
                                  </p:childTnLst>
                                </p:cTn>
                              </p:par>
                            </p:childTnLst>
                          </p:cTn>
                        </p:par>
                        <p:par>
                          <p:cTn id="31" fill="hold" nodeType="afterGroup">
                            <p:stCondLst>
                              <p:cond delay="2000"/>
                            </p:stCondLst>
                            <p:childTnLst>
                              <p:par>
                                <p:cTn id="32" presetID="2" presetClass="entr" presetSubtype="4" fill="hold" grpId="0" nodeType="afterEffect">
                                  <p:stCondLst>
                                    <p:cond delay="0"/>
                                  </p:stCondLst>
                                  <p:iterate type="lt">
                                    <p:tmPct val="10000"/>
                                  </p:iterate>
                                  <p:childTnLst>
                                    <p:set>
                                      <p:cBhvr>
                                        <p:cTn id="33" dur="1" fill="hold">
                                          <p:stCondLst>
                                            <p:cond delay="0"/>
                                          </p:stCondLst>
                                        </p:cTn>
                                        <p:tgtEl>
                                          <p:spTgt spid="59"/>
                                        </p:tgtEl>
                                        <p:attrNameLst>
                                          <p:attrName>style.visibility</p:attrName>
                                        </p:attrNameLst>
                                      </p:cBhvr>
                                      <p:to>
                                        <p:strVal val="visible"/>
                                      </p:to>
                                    </p:set>
                                    <p:anim calcmode="lin" valueType="num">
                                      <p:cBhvr additive="base">
                                        <p:cTn id="34" dur="500" fill="hold"/>
                                        <p:tgtEl>
                                          <p:spTgt spid="59"/>
                                        </p:tgtEl>
                                        <p:attrNameLst>
                                          <p:attrName>ppt_x</p:attrName>
                                        </p:attrNameLst>
                                      </p:cBhvr>
                                      <p:tavLst>
                                        <p:tav tm="0">
                                          <p:val>
                                            <p:strVal val="#ppt_x"/>
                                          </p:val>
                                        </p:tav>
                                        <p:tav tm="100000">
                                          <p:val>
                                            <p:strVal val="#ppt_x"/>
                                          </p:val>
                                        </p:tav>
                                      </p:tavLst>
                                    </p:anim>
                                    <p:anim calcmode="lin" valueType="num">
                                      <p:cBhvr additive="base">
                                        <p:cTn id="35" dur="500" fill="hold"/>
                                        <p:tgtEl>
                                          <p:spTgt spid="5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7" name="直接连接符 66"/>
          <p:cNvCxnSpPr/>
          <p:nvPr/>
        </p:nvCxnSpPr>
        <p:spPr>
          <a:xfrm flipH="1">
            <a:off x="617935" y="603647"/>
            <a:ext cx="8526065" cy="0"/>
          </a:xfrm>
          <a:prstGeom prst="line">
            <a:avLst/>
          </a:prstGeom>
          <a:ln w="12700">
            <a:solidFill>
              <a:schemeClr val="accent3">
                <a:lumMod val="50000"/>
                <a:alpha val="50000"/>
              </a:schemeClr>
            </a:solidFill>
            <a:prstDash val="dash"/>
          </a:ln>
        </p:spPr>
        <p:style>
          <a:lnRef idx="1">
            <a:schemeClr val="accent1"/>
          </a:lnRef>
          <a:fillRef idx="0">
            <a:schemeClr val="accent1"/>
          </a:fillRef>
          <a:effectRef idx="0">
            <a:schemeClr val="accent1"/>
          </a:effectRef>
          <a:fontRef idx="minor">
            <a:schemeClr val="tx1"/>
          </a:fontRef>
        </p:style>
      </p:cxnSp>
      <p:pic>
        <p:nvPicPr>
          <p:cNvPr id="68" name="图片 67"/>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23838" y="147637"/>
            <a:ext cx="381000" cy="5107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 name="矩形 17"/>
          <p:cNvSpPr/>
          <p:nvPr/>
        </p:nvSpPr>
        <p:spPr>
          <a:xfrm>
            <a:off x="-108347" y="1203723"/>
            <a:ext cx="9433322" cy="2437909"/>
          </a:xfrm>
          <a:prstGeom prst="rect">
            <a:avLst/>
          </a:prstGeom>
        </p:spPr>
        <p:txBody>
          <a:bodyPr lIns="91438" tIns="45719" rIns="91438" bIns="45719">
            <a:spAutoFit/>
          </a:bodyPr>
          <a:lstStyle/>
          <a:p>
            <a:pPr marL="742931" lvl="1" indent="-285743" eaLnBrk="0" fontAlgn="base" hangingPunct="0">
              <a:lnSpc>
                <a:spcPct val="150000"/>
              </a:lnSpc>
              <a:spcBef>
                <a:spcPts val="800"/>
              </a:spcBef>
              <a:spcAft>
                <a:spcPct val="0"/>
              </a:spcAft>
              <a:defRPr/>
            </a:pPr>
            <a:r>
              <a:rPr lang="en-US" altLang="zh-CN" sz="1350" b="1" kern="0" dirty="0">
                <a:solidFill>
                  <a:srgbClr val="92734F"/>
                </a:solidFill>
                <a:latin typeface="Arial"/>
              </a:rPr>
              <a:t>1</a:t>
            </a:r>
            <a:r>
              <a:rPr lang="zh-CN" altLang="en-US" sz="1350" b="1" kern="0" dirty="0">
                <a:solidFill>
                  <a:srgbClr val="92734F"/>
                </a:solidFill>
                <a:latin typeface="Arial"/>
              </a:rPr>
              <a:t>、</a:t>
            </a:r>
            <a:r>
              <a:rPr lang="zh-CN" altLang="en-US" sz="1350" b="1" kern="0" dirty="0">
                <a:solidFill>
                  <a:srgbClr val="FF0000"/>
                </a:solidFill>
                <a:latin typeface="Arial"/>
              </a:rPr>
              <a:t>每位同学必须参与</a:t>
            </a:r>
            <a:r>
              <a:rPr lang="zh-CN" altLang="en-US" sz="1350" b="1" kern="0" dirty="0">
                <a:solidFill>
                  <a:srgbClr val="92734F"/>
                </a:solidFill>
                <a:latin typeface="Arial"/>
              </a:rPr>
              <a:t>，计入平时成绩。</a:t>
            </a:r>
            <a:endParaRPr lang="en-US" altLang="zh-CN" sz="1350" b="1" kern="0" dirty="0">
              <a:solidFill>
                <a:srgbClr val="92734F"/>
              </a:solidFill>
              <a:latin typeface="Arial"/>
            </a:endParaRPr>
          </a:p>
          <a:p>
            <a:pPr marL="742931" lvl="1" indent="-285743" eaLnBrk="0" fontAlgn="base" hangingPunct="0">
              <a:lnSpc>
                <a:spcPct val="150000"/>
              </a:lnSpc>
              <a:spcBef>
                <a:spcPts val="800"/>
              </a:spcBef>
              <a:spcAft>
                <a:spcPct val="0"/>
              </a:spcAft>
              <a:defRPr/>
            </a:pPr>
            <a:r>
              <a:rPr lang="en-US" altLang="zh-CN" sz="1350" b="1" kern="0" dirty="0">
                <a:solidFill>
                  <a:srgbClr val="92734F"/>
                </a:solidFill>
                <a:latin typeface="Arial"/>
              </a:rPr>
              <a:t>2</a:t>
            </a:r>
            <a:r>
              <a:rPr lang="zh-CN" altLang="en-US" sz="1350" b="1" kern="0" dirty="0">
                <a:solidFill>
                  <a:srgbClr val="92734F"/>
                </a:solidFill>
                <a:latin typeface="Arial"/>
              </a:rPr>
              <a:t>、没有参加新生测评，无法参加期末考试。</a:t>
            </a:r>
          </a:p>
          <a:p>
            <a:pPr marL="742931" lvl="1" indent="-285743" eaLnBrk="0" fontAlgn="base" hangingPunct="0">
              <a:lnSpc>
                <a:spcPct val="150000"/>
              </a:lnSpc>
              <a:spcBef>
                <a:spcPts val="800"/>
              </a:spcBef>
              <a:spcAft>
                <a:spcPct val="0"/>
              </a:spcAft>
              <a:defRPr/>
            </a:pPr>
            <a:r>
              <a:rPr lang="en-US" altLang="zh-CN" sz="1350" b="1" kern="0" dirty="0">
                <a:solidFill>
                  <a:srgbClr val="92734F"/>
                </a:solidFill>
                <a:latin typeface="Arial"/>
              </a:rPr>
              <a:t>3</a:t>
            </a:r>
            <a:r>
              <a:rPr lang="zh-CN" altLang="en-US" sz="1350" b="1" kern="0" dirty="0">
                <a:solidFill>
                  <a:srgbClr val="92734F"/>
                </a:solidFill>
                <a:latin typeface="Arial"/>
              </a:rPr>
              <a:t>、我校要参加全省大学生心理健康测评建模工作，务必认真如实填写。</a:t>
            </a:r>
          </a:p>
          <a:p>
            <a:pPr marL="742931" lvl="1" indent="-285743" eaLnBrk="0" fontAlgn="base" hangingPunct="0">
              <a:lnSpc>
                <a:spcPct val="150000"/>
              </a:lnSpc>
              <a:spcBef>
                <a:spcPts val="800"/>
              </a:spcBef>
              <a:spcAft>
                <a:spcPct val="0"/>
              </a:spcAft>
              <a:defRPr/>
            </a:pPr>
            <a:r>
              <a:rPr lang="en-US" altLang="zh-CN" sz="1350" b="1" kern="0" dirty="0">
                <a:solidFill>
                  <a:srgbClr val="92734F"/>
                </a:solidFill>
                <a:latin typeface="Arial"/>
              </a:rPr>
              <a:t>4</a:t>
            </a:r>
            <a:r>
              <a:rPr lang="zh-CN" altLang="en-US" sz="1350" b="1" kern="0" dirty="0">
                <a:solidFill>
                  <a:srgbClr val="92734F"/>
                </a:solidFill>
                <a:latin typeface="Arial"/>
              </a:rPr>
              <a:t>、</a:t>
            </a:r>
            <a:r>
              <a:rPr lang="zh-CN" altLang="en-US" sz="1350" b="1" kern="0" dirty="0">
                <a:solidFill>
                  <a:srgbClr val="FF0000"/>
                </a:solidFill>
                <a:latin typeface="Arial"/>
              </a:rPr>
              <a:t>第二次课</a:t>
            </a:r>
            <a:r>
              <a:rPr lang="zh-CN" altLang="en-US" sz="1350" b="1" kern="0" dirty="0">
                <a:solidFill>
                  <a:srgbClr val="92734F"/>
                </a:solidFill>
                <a:latin typeface="Arial"/>
              </a:rPr>
              <a:t>请同学们携带手机上课，确保手机电量充裕，可以上网。</a:t>
            </a:r>
          </a:p>
          <a:p>
            <a:pPr marL="742931" lvl="1" indent="-285743" eaLnBrk="0" fontAlgn="base" hangingPunct="0">
              <a:lnSpc>
                <a:spcPct val="150000"/>
              </a:lnSpc>
              <a:spcBef>
                <a:spcPts val="800"/>
              </a:spcBef>
              <a:spcAft>
                <a:spcPct val="0"/>
              </a:spcAft>
              <a:defRPr/>
            </a:pPr>
            <a:r>
              <a:rPr lang="en-US" altLang="zh-CN" sz="1350" b="1" kern="0" dirty="0">
                <a:solidFill>
                  <a:srgbClr val="92734F"/>
                </a:solidFill>
                <a:latin typeface="Arial"/>
              </a:rPr>
              <a:t>5</a:t>
            </a:r>
            <a:r>
              <a:rPr lang="zh-CN" altLang="en-US" sz="1350" b="1" kern="0" dirty="0">
                <a:solidFill>
                  <a:srgbClr val="92734F"/>
                </a:solidFill>
                <a:latin typeface="Arial"/>
              </a:rPr>
              <a:t>、测评结束后（一个月之内）会随机抽取部分同学参加测评回访</a:t>
            </a:r>
          </a:p>
          <a:p>
            <a:pPr marL="742931" lvl="1" indent="-285743" eaLnBrk="0" fontAlgn="base" hangingPunct="0">
              <a:lnSpc>
                <a:spcPct val="150000"/>
              </a:lnSpc>
              <a:spcBef>
                <a:spcPts val="800"/>
              </a:spcBef>
              <a:spcAft>
                <a:spcPct val="0"/>
              </a:spcAft>
              <a:defRPr/>
            </a:pPr>
            <a:r>
              <a:rPr lang="en-US" altLang="zh-CN" sz="1350" b="1" kern="0" dirty="0">
                <a:solidFill>
                  <a:srgbClr val="92734F"/>
                </a:solidFill>
                <a:latin typeface="Arial"/>
              </a:rPr>
              <a:t>6</a:t>
            </a:r>
            <a:r>
              <a:rPr lang="zh-CN" altLang="en-US" sz="1350" b="1" kern="0" dirty="0">
                <a:solidFill>
                  <a:srgbClr val="92734F"/>
                </a:solidFill>
                <a:latin typeface="Arial"/>
              </a:rPr>
              <a:t>、请收到测评回访邀请函的同学务必按照指定时间和地点参与回访，不能无故缺席。</a:t>
            </a:r>
            <a:endParaRPr lang="en-US" altLang="zh-CN" sz="1350" b="1" kern="0" dirty="0">
              <a:solidFill>
                <a:srgbClr val="92734F"/>
              </a:solidFill>
              <a:latin typeface="Arial"/>
            </a:endParaRPr>
          </a:p>
        </p:txBody>
      </p:sp>
      <p:sp>
        <p:nvSpPr>
          <p:cNvPr id="19" name="矩形 18"/>
          <p:cNvSpPr/>
          <p:nvPr/>
        </p:nvSpPr>
        <p:spPr>
          <a:xfrm>
            <a:off x="3557588" y="700087"/>
            <a:ext cx="2646874" cy="461663"/>
          </a:xfrm>
          <a:prstGeom prst="rect">
            <a:avLst/>
          </a:prstGeom>
        </p:spPr>
        <p:txBody>
          <a:bodyPr wrap="none" lIns="91438" tIns="45719" rIns="91438" bIns="45719">
            <a:spAutoFit/>
          </a:bodyPr>
          <a:lstStyle/>
          <a:p>
            <a:pPr>
              <a:defRPr/>
            </a:pPr>
            <a:r>
              <a:rPr lang="zh-CN" altLang="en-US" sz="2400" b="1" dirty="0">
                <a:solidFill>
                  <a:srgbClr val="327916"/>
                </a:solidFill>
                <a:latin typeface="微软雅黑" panose="020B0503020204020204" pitchFamily="34" charset="-122"/>
              </a:rPr>
              <a:t>新生心理普查须知</a:t>
            </a:r>
            <a:endParaRPr lang="zh-CN" altLang="en-US" sz="2400" b="1" spc="100" dirty="0">
              <a:solidFill>
                <a:srgbClr val="327916"/>
              </a:solidFill>
              <a:latin typeface="微软雅黑" panose="020B0503020204020204" pitchFamily="34" charset="-122"/>
            </a:endParaRPr>
          </a:p>
        </p:txBody>
      </p:sp>
      <p:pic>
        <p:nvPicPr>
          <p:cNvPr id="6" name="图片 13" descr="logo带字横板.png"/>
          <p:cNvPicPr>
            <a:picLocks noChangeAspect="1"/>
          </p:cNvPicPr>
          <p:nvPr/>
        </p:nvPicPr>
        <p:blipFill>
          <a:blip r:embed="rId4"/>
          <a:stretch>
            <a:fillRect/>
          </a:stretch>
        </p:blipFill>
        <p:spPr>
          <a:xfrm>
            <a:off x="6352792" y="-22448"/>
            <a:ext cx="2699792" cy="625820"/>
          </a:xfrm>
          <a:prstGeom prst="rect">
            <a:avLst/>
          </a:prstGeom>
          <a:noFill/>
          <a:ln w="9525">
            <a:noFill/>
          </a:ln>
        </p:spPr>
      </p:pic>
    </p:spTree>
    <p:extLst>
      <p:ext uri="{BB962C8B-B14F-4D97-AF65-F5344CB8AC3E}">
        <p14:creationId xmlns:p14="http://schemas.microsoft.com/office/powerpoint/2010/main" val="3448707560"/>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2" fill="hold" nodeType="withEffect">
                                  <p:stCondLst>
                                    <p:cond delay="0"/>
                                  </p:stCondLst>
                                  <p:childTnLst>
                                    <p:set>
                                      <p:cBhvr>
                                        <p:cTn id="6" dur="1" fill="hold">
                                          <p:stCondLst>
                                            <p:cond delay="0"/>
                                          </p:stCondLst>
                                        </p:cTn>
                                        <p:tgtEl>
                                          <p:spTgt spid="68"/>
                                        </p:tgtEl>
                                        <p:attrNameLst>
                                          <p:attrName>style.visibility</p:attrName>
                                        </p:attrNameLst>
                                      </p:cBhvr>
                                      <p:to>
                                        <p:strVal val="visible"/>
                                      </p:to>
                                    </p:set>
                                    <p:anim calcmode="lin" valueType="num">
                                      <p:cBhvr additive="base">
                                        <p:cTn id="7" dur="500" fill="hold"/>
                                        <p:tgtEl>
                                          <p:spTgt spid="68"/>
                                        </p:tgtEl>
                                        <p:attrNameLst>
                                          <p:attrName>ppt_x</p:attrName>
                                        </p:attrNameLst>
                                      </p:cBhvr>
                                      <p:tavLst>
                                        <p:tav tm="0">
                                          <p:val>
                                            <p:strVal val="1+#ppt_w/2"/>
                                          </p:val>
                                        </p:tav>
                                        <p:tav tm="100000">
                                          <p:val>
                                            <p:strVal val="#ppt_x"/>
                                          </p:val>
                                        </p:tav>
                                      </p:tavLst>
                                    </p:anim>
                                    <p:anim calcmode="lin" valueType="num">
                                      <p:cBhvr additive="base">
                                        <p:cTn id="8" dur="500" fill="hold"/>
                                        <p:tgtEl>
                                          <p:spTgt spid="68"/>
                                        </p:tgtEl>
                                        <p:attrNameLst>
                                          <p:attrName>ppt_y</p:attrName>
                                        </p:attrNameLst>
                                      </p:cBhvr>
                                      <p:tavLst>
                                        <p:tav tm="0">
                                          <p:val>
                                            <p:strVal val="#ppt_y"/>
                                          </p:val>
                                        </p:tav>
                                        <p:tav tm="100000">
                                          <p:val>
                                            <p:strVal val="#ppt_y"/>
                                          </p:val>
                                        </p:tav>
                                      </p:tavLst>
                                    </p:anim>
                                  </p:childTnLst>
                                </p:cTn>
                              </p:par>
                              <p:par>
                                <p:cTn id="9" presetID="22" presetClass="entr" presetSubtype="2" fill="hold" nodeType="withEffect">
                                  <p:stCondLst>
                                    <p:cond delay="0"/>
                                  </p:stCondLst>
                                  <p:childTnLst>
                                    <p:set>
                                      <p:cBhvr>
                                        <p:cTn id="10" dur="1" fill="hold">
                                          <p:stCondLst>
                                            <p:cond delay="0"/>
                                          </p:stCondLst>
                                        </p:cTn>
                                        <p:tgtEl>
                                          <p:spTgt spid="67"/>
                                        </p:tgtEl>
                                        <p:attrNameLst>
                                          <p:attrName>style.visibility</p:attrName>
                                        </p:attrNameLst>
                                      </p:cBhvr>
                                      <p:to>
                                        <p:strVal val="visible"/>
                                      </p:to>
                                    </p:set>
                                    <p:animEffect transition="in" filter="wipe(right)">
                                      <p:cBhvr>
                                        <p:cTn id="11" dur="500"/>
                                        <p:tgtEl>
                                          <p:spTgt spid="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TextBox 3"/>
          <p:cNvSpPr txBox="1">
            <a:spLocks noChangeArrowheads="1"/>
          </p:cNvSpPr>
          <p:nvPr/>
        </p:nvSpPr>
        <p:spPr bwMode="auto">
          <a:xfrm>
            <a:off x="596504" y="771526"/>
            <a:ext cx="6769894" cy="15037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8" tIns="45719" rIns="91438" bIns="45719">
            <a:spAutoFit/>
          </a:bodyPr>
          <a:lstStyle>
            <a:lvl1pPr defTabSz="685800">
              <a:defRPr>
                <a:solidFill>
                  <a:schemeClr val="tx1"/>
                </a:solidFill>
                <a:latin typeface="Calibri" panose="020F0502020204030204" pitchFamily="34" charset="0"/>
                <a:ea typeface="字体管家娜娜体" charset="-122"/>
              </a:defRPr>
            </a:lvl1pPr>
            <a:lvl2pPr marL="742950" indent="-285750" defTabSz="685800">
              <a:defRPr>
                <a:solidFill>
                  <a:schemeClr val="tx1"/>
                </a:solidFill>
                <a:latin typeface="Calibri" panose="020F0502020204030204" pitchFamily="34" charset="0"/>
                <a:ea typeface="字体管家娜娜体" charset="-122"/>
              </a:defRPr>
            </a:lvl2pPr>
            <a:lvl3pPr marL="1143000" indent="-228600" defTabSz="685800">
              <a:defRPr>
                <a:solidFill>
                  <a:schemeClr val="tx1"/>
                </a:solidFill>
                <a:latin typeface="Calibri" panose="020F0502020204030204" pitchFamily="34" charset="0"/>
                <a:ea typeface="字体管家娜娜体" charset="-122"/>
              </a:defRPr>
            </a:lvl3pPr>
            <a:lvl4pPr marL="1600200" indent="-228600" defTabSz="685800">
              <a:defRPr>
                <a:solidFill>
                  <a:schemeClr val="tx1"/>
                </a:solidFill>
                <a:latin typeface="Calibri" panose="020F0502020204030204" pitchFamily="34" charset="0"/>
                <a:ea typeface="字体管家娜娜体" charset="-122"/>
              </a:defRPr>
            </a:lvl4pPr>
            <a:lvl5pPr marL="2057400" indent="-228600" defTabSz="685800">
              <a:defRPr>
                <a:solidFill>
                  <a:schemeClr val="tx1"/>
                </a:solidFill>
                <a:latin typeface="Calibri" panose="020F0502020204030204" pitchFamily="34" charset="0"/>
                <a:ea typeface="字体管家娜娜体" charset="-122"/>
              </a:defRPr>
            </a:lvl5pPr>
            <a:lvl6pPr marL="2514600" indent="-228600" defTabSz="685800" eaLnBrk="0" fontAlgn="base" hangingPunct="0">
              <a:spcBef>
                <a:spcPct val="0"/>
              </a:spcBef>
              <a:spcAft>
                <a:spcPct val="0"/>
              </a:spcAft>
              <a:defRPr>
                <a:solidFill>
                  <a:schemeClr val="tx1"/>
                </a:solidFill>
                <a:latin typeface="Calibri" panose="020F0502020204030204" pitchFamily="34" charset="0"/>
                <a:ea typeface="字体管家娜娜体" charset="-122"/>
              </a:defRPr>
            </a:lvl6pPr>
            <a:lvl7pPr marL="2971800" indent="-228600" defTabSz="685800" eaLnBrk="0" fontAlgn="base" hangingPunct="0">
              <a:spcBef>
                <a:spcPct val="0"/>
              </a:spcBef>
              <a:spcAft>
                <a:spcPct val="0"/>
              </a:spcAft>
              <a:defRPr>
                <a:solidFill>
                  <a:schemeClr val="tx1"/>
                </a:solidFill>
                <a:latin typeface="Calibri" panose="020F0502020204030204" pitchFamily="34" charset="0"/>
                <a:ea typeface="字体管家娜娜体" charset="-122"/>
              </a:defRPr>
            </a:lvl7pPr>
            <a:lvl8pPr marL="3429000" indent="-228600" defTabSz="685800" eaLnBrk="0" fontAlgn="base" hangingPunct="0">
              <a:spcBef>
                <a:spcPct val="0"/>
              </a:spcBef>
              <a:spcAft>
                <a:spcPct val="0"/>
              </a:spcAft>
              <a:defRPr>
                <a:solidFill>
                  <a:schemeClr val="tx1"/>
                </a:solidFill>
                <a:latin typeface="Calibri" panose="020F0502020204030204" pitchFamily="34" charset="0"/>
                <a:ea typeface="字体管家娜娜体" charset="-122"/>
              </a:defRPr>
            </a:lvl8pPr>
            <a:lvl9pPr marL="3886200" indent="-228600" defTabSz="685800" eaLnBrk="0" fontAlgn="base" hangingPunct="0">
              <a:spcBef>
                <a:spcPct val="0"/>
              </a:spcBef>
              <a:spcAft>
                <a:spcPct val="0"/>
              </a:spcAft>
              <a:defRPr>
                <a:solidFill>
                  <a:schemeClr val="tx1"/>
                </a:solidFill>
                <a:latin typeface="Calibri" panose="020F0502020204030204" pitchFamily="34" charset="0"/>
                <a:ea typeface="字体管家娜娜体" charset="-122"/>
              </a:defRPr>
            </a:lvl9pPr>
          </a:lstStyle>
          <a:p>
            <a:pPr fontAlgn="base">
              <a:lnSpc>
                <a:spcPct val="150000"/>
              </a:lnSpc>
              <a:spcBef>
                <a:spcPct val="0"/>
              </a:spcBef>
              <a:spcAft>
                <a:spcPct val="0"/>
              </a:spcAft>
            </a:pPr>
            <a:r>
              <a:rPr lang="zh-CN" altLang="en-US" sz="1575" b="1" dirty="0">
                <a:solidFill>
                  <a:srgbClr val="92734F"/>
                </a:solidFill>
                <a:latin typeface="微软雅黑" panose="020B0503020204020204" pitchFamily="34" charset="-122"/>
                <a:ea typeface="微软雅黑" panose="020B0503020204020204" pitchFamily="34" charset="-122"/>
              </a:rPr>
              <a:t>测评流程：</a:t>
            </a:r>
            <a:endParaRPr lang="en-US" altLang="zh-CN" sz="1575" b="1" dirty="0">
              <a:solidFill>
                <a:srgbClr val="92734F"/>
              </a:solidFill>
              <a:latin typeface="微软雅黑" panose="020B0503020204020204" pitchFamily="34" charset="-122"/>
              <a:ea typeface="微软雅黑" panose="020B0503020204020204" pitchFamily="34" charset="-122"/>
            </a:endParaRPr>
          </a:p>
          <a:p>
            <a:pPr fontAlgn="base">
              <a:lnSpc>
                <a:spcPct val="150000"/>
              </a:lnSpc>
              <a:spcBef>
                <a:spcPct val="0"/>
              </a:spcBef>
              <a:spcAft>
                <a:spcPct val="0"/>
              </a:spcAft>
            </a:pPr>
            <a:r>
              <a:rPr lang="en-US" altLang="zh-CN" sz="1575" b="1" dirty="0">
                <a:solidFill>
                  <a:srgbClr val="92734F"/>
                </a:solidFill>
                <a:latin typeface="微软雅黑" panose="020B0503020204020204" pitchFamily="34" charset="-122"/>
                <a:ea typeface="微软雅黑" panose="020B0503020204020204" pitchFamily="34" charset="-122"/>
              </a:rPr>
              <a:t>1</a:t>
            </a:r>
            <a:r>
              <a:rPr lang="zh-CN" altLang="en-US" sz="1575" b="1" dirty="0">
                <a:solidFill>
                  <a:srgbClr val="92734F"/>
                </a:solidFill>
                <a:latin typeface="微软雅黑" panose="020B0503020204020204" pitchFamily="34" charset="-122"/>
                <a:ea typeface="微软雅黑" panose="020B0503020204020204" pitchFamily="34" charset="-122"/>
              </a:rPr>
              <a:t>、手机打开浏览器，输入湖南工商网址</a:t>
            </a:r>
            <a:endParaRPr lang="en-US" altLang="zh-CN" sz="1575" b="1" dirty="0">
              <a:solidFill>
                <a:srgbClr val="92734F"/>
              </a:solidFill>
              <a:latin typeface="微软雅黑" panose="020B0503020204020204" pitchFamily="34" charset="-122"/>
              <a:ea typeface="微软雅黑" panose="020B0503020204020204" pitchFamily="34" charset="-122"/>
            </a:endParaRPr>
          </a:p>
          <a:p>
            <a:pPr fontAlgn="base">
              <a:lnSpc>
                <a:spcPct val="150000"/>
              </a:lnSpc>
              <a:spcBef>
                <a:spcPct val="0"/>
              </a:spcBef>
              <a:spcAft>
                <a:spcPct val="0"/>
              </a:spcAft>
            </a:pPr>
            <a:r>
              <a:rPr lang="en-US" altLang="zh-CN" sz="1575" b="1" dirty="0">
                <a:solidFill>
                  <a:srgbClr val="327916"/>
                </a:solidFill>
                <a:latin typeface="微软雅黑" panose="020B0503020204020204" pitchFamily="34" charset="-122"/>
                <a:ea typeface="微软雅黑" panose="020B0503020204020204" pitchFamily="34" charset="-122"/>
                <a:hlinkClick r:id="rId2"/>
              </a:rPr>
              <a:t>http://www.hnuc.edu.cn</a:t>
            </a:r>
            <a:endParaRPr lang="en-US" altLang="zh-CN" sz="1575" b="1" dirty="0">
              <a:solidFill>
                <a:srgbClr val="327916"/>
              </a:solidFill>
              <a:latin typeface="微软雅黑" panose="020B0503020204020204" pitchFamily="34" charset="-122"/>
              <a:ea typeface="微软雅黑" panose="020B0503020204020204" pitchFamily="34" charset="-122"/>
            </a:endParaRPr>
          </a:p>
          <a:p>
            <a:pPr fontAlgn="base">
              <a:lnSpc>
                <a:spcPct val="150000"/>
              </a:lnSpc>
              <a:spcBef>
                <a:spcPct val="0"/>
              </a:spcBef>
              <a:spcAft>
                <a:spcPct val="0"/>
              </a:spcAft>
            </a:pPr>
            <a:r>
              <a:rPr lang="en-US" altLang="zh-CN" sz="1575" b="1" dirty="0">
                <a:solidFill>
                  <a:srgbClr val="92734F"/>
                </a:solidFill>
                <a:latin typeface="微软雅黑" panose="020B0503020204020204" pitchFamily="34" charset="-122"/>
                <a:ea typeface="微软雅黑" panose="020B0503020204020204" pitchFamily="34" charset="-122"/>
              </a:rPr>
              <a:t>2</a:t>
            </a:r>
            <a:r>
              <a:rPr lang="zh-CN" altLang="en-US" sz="1575" b="1" dirty="0">
                <a:solidFill>
                  <a:srgbClr val="92734F"/>
                </a:solidFill>
                <a:latin typeface="微软雅黑" panose="020B0503020204020204" pitchFamily="34" charset="-122"/>
                <a:ea typeface="微软雅黑" panose="020B0503020204020204" pitchFamily="34" charset="-122"/>
              </a:rPr>
              <a:t>、进入首页，点击右侧 </a:t>
            </a:r>
            <a:r>
              <a:rPr lang="zh-CN" altLang="en-US" sz="1575" b="1" dirty="0">
                <a:solidFill>
                  <a:srgbClr val="327916"/>
                </a:solidFill>
                <a:latin typeface="微软雅黑" panose="020B0503020204020204" pitchFamily="34" charset="-122"/>
                <a:ea typeface="微软雅黑" panose="020B0503020204020204" pitchFamily="34" charset="-122"/>
              </a:rPr>
              <a:t>公众服务</a:t>
            </a:r>
            <a:r>
              <a:rPr lang="en-US" altLang="zh-CN" sz="1575" b="1" dirty="0">
                <a:solidFill>
                  <a:srgbClr val="92734F"/>
                </a:solidFill>
                <a:latin typeface="微软雅黑" panose="020B0503020204020204" pitchFamily="34" charset="-122"/>
                <a:ea typeface="微软雅黑" panose="020B0503020204020204" pitchFamily="34" charset="-122"/>
              </a:rPr>
              <a:t>——</a:t>
            </a:r>
            <a:r>
              <a:rPr lang="zh-CN" altLang="en-US" sz="1575" b="1" dirty="0">
                <a:solidFill>
                  <a:srgbClr val="327916"/>
                </a:solidFill>
                <a:latin typeface="微软雅黑" panose="020B0503020204020204" pitchFamily="34" charset="-122"/>
                <a:ea typeface="微软雅黑" panose="020B0503020204020204" pitchFamily="34" charset="-122"/>
              </a:rPr>
              <a:t>学生管理</a:t>
            </a:r>
            <a:r>
              <a:rPr lang="en-US" altLang="zh-CN" sz="1575" b="1" dirty="0">
                <a:solidFill>
                  <a:srgbClr val="92734F"/>
                </a:solidFill>
                <a:latin typeface="微软雅黑" panose="020B0503020204020204" pitchFamily="34" charset="-122"/>
                <a:ea typeface="微软雅黑" panose="020B0503020204020204" pitchFamily="34" charset="-122"/>
              </a:rPr>
              <a:t>——</a:t>
            </a:r>
            <a:r>
              <a:rPr lang="zh-CN" altLang="en-US" sz="1575" b="1" dirty="0">
                <a:solidFill>
                  <a:srgbClr val="327916"/>
                </a:solidFill>
                <a:latin typeface="微软雅黑" panose="020B0503020204020204" pitchFamily="34" charset="-122"/>
                <a:ea typeface="微软雅黑" panose="020B0503020204020204" pitchFamily="34" charset="-122"/>
              </a:rPr>
              <a:t>大学生心友网</a:t>
            </a:r>
          </a:p>
        </p:txBody>
      </p:sp>
      <p:cxnSp>
        <p:nvCxnSpPr>
          <p:cNvPr id="5" name="直接连接符 4"/>
          <p:cNvCxnSpPr/>
          <p:nvPr/>
        </p:nvCxnSpPr>
        <p:spPr>
          <a:xfrm flipH="1">
            <a:off x="617935" y="603647"/>
            <a:ext cx="8526065" cy="0"/>
          </a:xfrm>
          <a:prstGeom prst="line">
            <a:avLst/>
          </a:prstGeom>
          <a:ln w="12700">
            <a:solidFill>
              <a:schemeClr val="accent3">
                <a:lumMod val="50000"/>
                <a:alpha val="50000"/>
              </a:schemeClr>
            </a:solidFill>
            <a:prstDash val="dash"/>
          </a:ln>
        </p:spPr>
        <p:style>
          <a:lnRef idx="1">
            <a:schemeClr val="accent1"/>
          </a:lnRef>
          <a:fillRef idx="0">
            <a:schemeClr val="accent1"/>
          </a:fillRef>
          <a:effectRef idx="0">
            <a:schemeClr val="accent1"/>
          </a:effectRef>
          <a:fontRef idx="minor">
            <a:schemeClr val="tx1"/>
          </a:fontRef>
        </p:style>
      </p:cxnSp>
      <p:pic>
        <p:nvPicPr>
          <p:cNvPr id="6" name="图片 5"/>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23838" y="147637"/>
            <a:ext cx="381000" cy="5107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图片 2"/>
          <p:cNvPicPr>
            <a:picLocks noChangeAspect="1"/>
          </p:cNvPicPr>
          <p:nvPr/>
        </p:nvPicPr>
        <p:blipFill>
          <a:blip r:embed="rId4"/>
          <a:stretch>
            <a:fillRect/>
          </a:stretch>
        </p:blipFill>
        <p:spPr>
          <a:xfrm>
            <a:off x="604838" y="2455069"/>
            <a:ext cx="2874140" cy="1202717"/>
          </a:xfrm>
          <a:prstGeom prst="rect">
            <a:avLst/>
          </a:prstGeom>
        </p:spPr>
      </p:pic>
      <p:pic>
        <p:nvPicPr>
          <p:cNvPr id="4" name="图片 3"/>
          <p:cNvPicPr>
            <a:picLocks noChangeAspect="1"/>
          </p:cNvPicPr>
          <p:nvPr/>
        </p:nvPicPr>
        <p:blipFill>
          <a:blip r:embed="rId5"/>
          <a:stretch>
            <a:fillRect/>
          </a:stretch>
        </p:blipFill>
        <p:spPr>
          <a:xfrm>
            <a:off x="3478978" y="2509837"/>
            <a:ext cx="5385779" cy="2115187"/>
          </a:xfrm>
          <a:prstGeom prst="rect">
            <a:avLst/>
          </a:prstGeom>
        </p:spPr>
      </p:pic>
      <p:pic>
        <p:nvPicPr>
          <p:cNvPr id="7" name="图片 13" descr="logo带字横板.png"/>
          <p:cNvPicPr>
            <a:picLocks noChangeAspect="1"/>
          </p:cNvPicPr>
          <p:nvPr/>
        </p:nvPicPr>
        <p:blipFill>
          <a:blip r:embed="rId6"/>
          <a:stretch>
            <a:fillRect/>
          </a:stretch>
        </p:blipFill>
        <p:spPr>
          <a:xfrm>
            <a:off x="6352792" y="-22448"/>
            <a:ext cx="2699792" cy="625820"/>
          </a:xfrm>
          <a:prstGeom prst="rect">
            <a:avLst/>
          </a:prstGeom>
          <a:noFill/>
          <a:ln w="9525">
            <a:noFill/>
          </a:ln>
        </p:spPr>
      </p:pic>
    </p:spTree>
    <p:extLst>
      <p:ext uri="{BB962C8B-B14F-4D97-AF65-F5344CB8AC3E}">
        <p14:creationId xmlns:p14="http://schemas.microsoft.com/office/powerpoint/2010/main" val="226973743"/>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2"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1+#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par>
                                <p:cTn id="9" presetID="22" presetClass="entr" presetSubtype="2" fill="hold" nodeType="with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right)">
                                      <p:cBhvr>
                                        <p:cTn id="1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939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42988" y="195262"/>
            <a:ext cx="6858000" cy="29968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9395" name="TextBox 4"/>
          <p:cNvSpPr txBox="1">
            <a:spLocks noChangeArrowheads="1"/>
          </p:cNvSpPr>
          <p:nvPr/>
        </p:nvSpPr>
        <p:spPr bwMode="auto">
          <a:xfrm>
            <a:off x="4787503" y="3543301"/>
            <a:ext cx="2300288" cy="12899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8" tIns="45719" rIns="91438" bIns="45719">
            <a:spAutoFit/>
          </a:bodyPr>
          <a:lstStyle>
            <a:lvl1pPr defTabSz="685800">
              <a:defRPr>
                <a:solidFill>
                  <a:schemeClr val="tx1"/>
                </a:solidFill>
                <a:latin typeface="Calibri" panose="020F0502020204030204" pitchFamily="34" charset="0"/>
                <a:ea typeface="字体管家娜娜体" charset="-122"/>
              </a:defRPr>
            </a:lvl1pPr>
            <a:lvl2pPr marL="742950" indent="-285750" defTabSz="685800">
              <a:defRPr>
                <a:solidFill>
                  <a:schemeClr val="tx1"/>
                </a:solidFill>
                <a:latin typeface="Calibri" panose="020F0502020204030204" pitchFamily="34" charset="0"/>
                <a:ea typeface="字体管家娜娜体" charset="-122"/>
              </a:defRPr>
            </a:lvl2pPr>
            <a:lvl3pPr marL="1143000" indent="-228600" defTabSz="685800">
              <a:defRPr>
                <a:solidFill>
                  <a:schemeClr val="tx1"/>
                </a:solidFill>
                <a:latin typeface="Calibri" panose="020F0502020204030204" pitchFamily="34" charset="0"/>
                <a:ea typeface="字体管家娜娜体" charset="-122"/>
              </a:defRPr>
            </a:lvl3pPr>
            <a:lvl4pPr marL="1600200" indent="-228600" defTabSz="685800">
              <a:defRPr>
                <a:solidFill>
                  <a:schemeClr val="tx1"/>
                </a:solidFill>
                <a:latin typeface="Calibri" panose="020F0502020204030204" pitchFamily="34" charset="0"/>
                <a:ea typeface="字体管家娜娜体" charset="-122"/>
              </a:defRPr>
            </a:lvl4pPr>
            <a:lvl5pPr marL="2057400" indent="-228600" defTabSz="685800">
              <a:defRPr>
                <a:solidFill>
                  <a:schemeClr val="tx1"/>
                </a:solidFill>
                <a:latin typeface="Calibri" panose="020F0502020204030204" pitchFamily="34" charset="0"/>
                <a:ea typeface="字体管家娜娜体" charset="-122"/>
              </a:defRPr>
            </a:lvl5pPr>
            <a:lvl6pPr marL="2514600" indent="-228600" defTabSz="685800" eaLnBrk="0" fontAlgn="base" hangingPunct="0">
              <a:spcBef>
                <a:spcPct val="0"/>
              </a:spcBef>
              <a:spcAft>
                <a:spcPct val="0"/>
              </a:spcAft>
              <a:defRPr>
                <a:solidFill>
                  <a:schemeClr val="tx1"/>
                </a:solidFill>
                <a:latin typeface="Calibri" panose="020F0502020204030204" pitchFamily="34" charset="0"/>
                <a:ea typeface="字体管家娜娜体" charset="-122"/>
              </a:defRPr>
            </a:lvl6pPr>
            <a:lvl7pPr marL="2971800" indent="-228600" defTabSz="685800" eaLnBrk="0" fontAlgn="base" hangingPunct="0">
              <a:spcBef>
                <a:spcPct val="0"/>
              </a:spcBef>
              <a:spcAft>
                <a:spcPct val="0"/>
              </a:spcAft>
              <a:defRPr>
                <a:solidFill>
                  <a:schemeClr val="tx1"/>
                </a:solidFill>
                <a:latin typeface="Calibri" panose="020F0502020204030204" pitchFamily="34" charset="0"/>
                <a:ea typeface="字体管家娜娜体" charset="-122"/>
              </a:defRPr>
            </a:lvl7pPr>
            <a:lvl8pPr marL="3429000" indent="-228600" defTabSz="685800" eaLnBrk="0" fontAlgn="base" hangingPunct="0">
              <a:spcBef>
                <a:spcPct val="0"/>
              </a:spcBef>
              <a:spcAft>
                <a:spcPct val="0"/>
              </a:spcAft>
              <a:defRPr>
                <a:solidFill>
                  <a:schemeClr val="tx1"/>
                </a:solidFill>
                <a:latin typeface="Calibri" panose="020F0502020204030204" pitchFamily="34" charset="0"/>
                <a:ea typeface="字体管家娜娜体" charset="-122"/>
              </a:defRPr>
            </a:lvl8pPr>
            <a:lvl9pPr marL="3886200" indent="-228600" defTabSz="685800" eaLnBrk="0" fontAlgn="base" hangingPunct="0">
              <a:spcBef>
                <a:spcPct val="0"/>
              </a:spcBef>
              <a:spcAft>
                <a:spcPct val="0"/>
              </a:spcAft>
              <a:defRPr>
                <a:solidFill>
                  <a:schemeClr val="tx1"/>
                </a:solidFill>
                <a:latin typeface="Calibri" panose="020F0502020204030204" pitchFamily="34" charset="0"/>
                <a:ea typeface="字体管家娜娜体" charset="-122"/>
              </a:defRPr>
            </a:lvl9pPr>
          </a:lstStyle>
          <a:p>
            <a:pPr fontAlgn="base">
              <a:lnSpc>
                <a:spcPct val="150000"/>
              </a:lnSpc>
              <a:spcBef>
                <a:spcPct val="0"/>
              </a:spcBef>
              <a:spcAft>
                <a:spcPct val="0"/>
              </a:spcAft>
            </a:pPr>
            <a:r>
              <a:rPr lang="zh-CN" altLang="en-US" b="1" dirty="0">
                <a:solidFill>
                  <a:srgbClr val="92734F"/>
                </a:solidFill>
                <a:latin typeface="微软雅黑" panose="020B0503020204020204" pitchFamily="34" charset="-122"/>
                <a:ea typeface="微软雅黑" panose="020B0503020204020204" pitchFamily="34" charset="-122"/>
              </a:rPr>
              <a:t>学生：学号</a:t>
            </a:r>
            <a:endParaRPr lang="en-US" altLang="zh-CN" b="1" dirty="0">
              <a:solidFill>
                <a:srgbClr val="92734F"/>
              </a:solidFill>
              <a:latin typeface="微软雅黑" panose="020B0503020204020204" pitchFamily="34" charset="-122"/>
              <a:ea typeface="微软雅黑" panose="020B0503020204020204" pitchFamily="34" charset="-122"/>
            </a:endParaRPr>
          </a:p>
          <a:p>
            <a:pPr fontAlgn="base">
              <a:lnSpc>
                <a:spcPct val="150000"/>
              </a:lnSpc>
              <a:spcBef>
                <a:spcPct val="0"/>
              </a:spcBef>
              <a:spcAft>
                <a:spcPct val="0"/>
              </a:spcAft>
            </a:pPr>
            <a:r>
              <a:rPr lang="zh-CN" altLang="en-US" b="1" dirty="0">
                <a:solidFill>
                  <a:srgbClr val="92734F"/>
                </a:solidFill>
                <a:latin typeface="微软雅黑" panose="020B0503020204020204" pitchFamily="34" charset="-122"/>
                <a:ea typeface="微软雅黑" panose="020B0503020204020204" pitchFamily="34" charset="-122"/>
              </a:rPr>
              <a:t>密码：</a:t>
            </a:r>
            <a:r>
              <a:rPr lang="en-US" altLang="zh-CN" b="1" dirty="0">
                <a:solidFill>
                  <a:srgbClr val="92734F"/>
                </a:solidFill>
                <a:latin typeface="微软雅黑" panose="020B0503020204020204" pitchFamily="34" charset="-122"/>
                <a:ea typeface="微软雅黑" panose="020B0503020204020204" pitchFamily="34" charset="-122"/>
              </a:rPr>
              <a:t>hs000000</a:t>
            </a:r>
          </a:p>
          <a:p>
            <a:pPr fontAlgn="base">
              <a:lnSpc>
                <a:spcPct val="150000"/>
              </a:lnSpc>
              <a:spcBef>
                <a:spcPct val="0"/>
              </a:spcBef>
              <a:spcAft>
                <a:spcPct val="0"/>
              </a:spcAft>
            </a:pPr>
            <a:r>
              <a:rPr lang="zh-CN" altLang="en-US" b="1" dirty="0">
                <a:solidFill>
                  <a:srgbClr val="92734F"/>
                </a:solidFill>
                <a:latin typeface="微软雅黑" panose="020B0503020204020204" pitchFamily="34" charset="-122"/>
                <a:ea typeface="微软雅黑" panose="020B0503020204020204" pitchFamily="34" charset="-122"/>
              </a:rPr>
              <a:t>点击“用户登录”</a:t>
            </a:r>
          </a:p>
        </p:txBody>
      </p:sp>
      <p:pic>
        <p:nvPicPr>
          <p:cNvPr id="4" name="图片 13" descr="logo带字横板.png"/>
          <p:cNvPicPr>
            <a:picLocks noChangeAspect="1"/>
          </p:cNvPicPr>
          <p:nvPr/>
        </p:nvPicPr>
        <p:blipFill>
          <a:blip r:embed="rId3"/>
          <a:stretch>
            <a:fillRect/>
          </a:stretch>
        </p:blipFill>
        <p:spPr>
          <a:xfrm>
            <a:off x="6352792" y="-22448"/>
            <a:ext cx="2699792" cy="625820"/>
          </a:xfrm>
          <a:prstGeom prst="rect">
            <a:avLst/>
          </a:prstGeom>
          <a:noFill/>
          <a:ln w="9525">
            <a:noFill/>
          </a:ln>
        </p:spPr>
      </p:pic>
    </p:spTree>
    <p:extLst>
      <p:ext uri="{BB962C8B-B14F-4D97-AF65-F5344CB8AC3E}">
        <p14:creationId xmlns:p14="http://schemas.microsoft.com/office/powerpoint/2010/main" val="460595015"/>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041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39466" y="141685"/>
            <a:ext cx="6186488" cy="3343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0419" name="TextBox 5"/>
          <p:cNvSpPr txBox="1">
            <a:spLocks noChangeArrowheads="1"/>
          </p:cNvSpPr>
          <p:nvPr/>
        </p:nvSpPr>
        <p:spPr bwMode="auto">
          <a:xfrm>
            <a:off x="2051448" y="3651648"/>
            <a:ext cx="5454253" cy="12899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8" tIns="45719" rIns="91438" bIns="45719">
            <a:spAutoFit/>
          </a:bodyPr>
          <a:lstStyle>
            <a:lvl1pPr defTabSz="685800">
              <a:defRPr>
                <a:solidFill>
                  <a:schemeClr val="tx1"/>
                </a:solidFill>
                <a:latin typeface="Calibri" panose="020F0502020204030204" pitchFamily="34" charset="0"/>
                <a:ea typeface="字体管家娜娜体" charset="-122"/>
              </a:defRPr>
            </a:lvl1pPr>
            <a:lvl2pPr marL="742950" indent="-285750" defTabSz="685800">
              <a:defRPr>
                <a:solidFill>
                  <a:schemeClr val="tx1"/>
                </a:solidFill>
                <a:latin typeface="Calibri" panose="020F0502020204030204" pitchFamily="34" charset="0"/>
                <a:ea typeface="字体管家娜娜体" charset="-122"/>
              </a:defRPr>
            </a:lvl2pPr>
            <a:lvl3pPr marL="1143000" indent="-228600" defTabSz="685800">
              <a:defRPr>
                <a:solidFill>
                  <a:schemeClr val="tx1"/>
                </a:solidFill>
                <a:latin typeface="Calibri" panose="020F0502020204030204" pitchFamily="34" charset="0"/>
                <a:ea typeface="字体管家娜娜体" charset="-122"/>
              </a:defRPr>
            </a:lvl3pPr>
            <a:lvl4pPr marL="1600200" indent="-228600" defTabSz="685800">
              <a:defRPr>
                <a:solidFill>
                  <a:schemeClr val="tx1"/>
                </a:solidFill>
                <a:latin typeface="Calibri" panose="020F0502020204030204" pitchFamily="34" charset="0"/>
                <a:ea typeface="字体管家娜娜体" charset="-122"/>
              </a:defRPr>
            </a:lvl4pPr>
            <a:lvl5pPr marL="2057400" indent="-228600" defTabSz="685800">
              <a:defRPr>
                <a:solidFill>
                  <a:schemeClr val="tx1"/>
                </a:solidFill>
                <a:latin typeface="Calibri" panose="020F0502020204030204" pitchFamily="34" charset="0"/>
                <a:ea typeface="字体管家娜娜体" charset="-122"/>
              </a:defRPr>
            </a:lvl5pPr>
            <a:lvl6pPr marL="2514600" indent="-228600" defTabSz="685800" eaLnBrk="0" fontAlgn="base" hangingPunct="0">
              <a:spcBef>
                <a:spcPct val="0"/>
              </a:spcBef>
              <a:spcAft>
                <a:spcPct val="0"/>
              </a:spcAft>
              <a:defRPr>
                <a:solidFill>
                  <a:schemeClr val="tx1"/>
                </a:solidFill>
                <a:latin typeface="Calibri" panose="020F0502020204030204" pitchFamily="34" charset="0"/>
                <a:ea typeface="字体管家娜娜体" charset="-122"/>
              </a:defRPr>
            </a:lvl6pPr>
            <a:lvl7pPr marL="2971800" indent="-228600" defTabSz="685800" eaLnBrk="0" fontAlgn="base" hangingPunct="0">
              <a:spcBef>
                <a:spcPct val="0"/>
              </a:spcBef>
              <a:spcAft>
                <a:spcPct val="0"/>
              </a:spcAft>
              <a:defRPr>
                <a:solidFill>
                  <a:schemeClr val="tx1"/>
                </a:solidFill>
                <a:latin typeface="Calibri" panose="020F0502020204030204" pitchFamily="34" charset="0"/>
                <a:ea typeface="字体管家娜娜体" charset="-122"/>
              </a:defRPr>
            </a:lvl7pPr>
            <a:lvl8pPr marL="3429000" indent="-228600" defTabSz="685800" eaLnBrk="0" fontAlgn="base" hangingPunct="0">
              <a:spcBef>
                <a:spcPct val="0"/>
              </a:spcBef>
              <a:spcAft>
                <a:spcPct val="0"/>
              </a:spcAft>
              <a:defRPr>
                <a:solidFill>
                  <a:schemeClr val="tx1"/>
                </a:solidFill>
                <a:latin typeface="Calibri" panose="020F0502020204030204" pitchFamily="34" charset="0"/>
                <a:ea typeface="字体管家娜娜体" charset="-122"/>
              </a:defRPr>
            </a:lvl8pPr>
            <a:lvl9pPr marL="3886200" indent="-228600" defTabSz="685800" eaLnBrk="0" fontAlgn="base" hangingPunct="0">
              <a:spcBef>
                <a:spcPct val="0"/>
              </a:spcBef>
              <a:spcAft>
                <a:spcPct val="0"/>
              </a:spcAft>
              <a:defRPr>
                <a:solidFill>
                  <a:schemeClr val="tx1"/>
                </a:solidFill>
                <a:latin typeface="Calibri" panose="020F0502020204030204" pitchFamily="34" charset="0"/>
                <a:ea typeface="字体管家娜娜体" charset="-122"/>
              </a:defRPr>
            </a:lvl9pPr>
          </a:lstStyle>
          <a:p>
            <a:pPr fontAlgn="base">
              <a:lnSpc>
                <a:spcPct val="150000"/>
              </a:lnSpc>
              <a:spcBef>
                <a:spcPct val="0"/>
              </a:spcBef>
              <a:spcAft>
                <a:spcPct val="0"/>
              </a:spcAft>
            </a:pPr>
            <a:r>
              <a:rPr lang="zh-CN" altLang="en-US" b="1">
                <a:solidFill>
                  <a:srgbClr val="92734F"/>
                </a:solidFill>
                <a:latin typeface="微软雅黑" panose="020B0503020204020204" pitchFamily="34" charset="-122"/>
                <a:ea typeface="微软雅黑" panose="020B0503020204020204" pitchFamily="34" charset="-122"/>
              </a:rPr>
              <a:t>点击“我的测试”</a:t>
            </a:r>
            <a:r>
              <a:rPr lang="en-US" altLang="zh-CN" b="1">
                <a:solidFill>
                  <a:srgbClr val="92734F"/>
                </a:solidFill>
                <a:latin typeface="微软雅黑" panose="020B0503020204020204" pitchFamily="34" charset="-122"/>
                <a:ea typeface="微软雅黑" panose="020B0503020204020204" pitchFamily="34" charset="-122"/>
              </a:rPr>
              <a:t>——</a:t>
            </a:r>
            <a:r>
              <a:rPr lang="zh-CN" altLang="en-US" b="1">
                <a:solidFill>
                  <a:srgbClr val="92734F"/>
                </a:solidFill>
                <a:latin typeface="微软雅黑" panose="020B0503020204020204" pitchFamily="34" charset="-122"/>
                <a:ea typeface="微软雅黑" panose="020B0503020204020204" pitchFamily="34" charset="-122"/>
              </a:rPr>
              <a:t>“修改信息”，填写带</a:t>
            </a:r>
            <a:r>
              <a:rPr lang="zh-CN" altLang="en-US" b="1">
                <a:solidFill>
                  <a:srgbClr val="FF0000"/>
                </a:solidFill>
                <a:latin typeface="微软雅黑" panose="020B0503020204020204" pitchFamily="34" charset="-122"/>
                <a:ea typeface="微软雅黑" panose="020B0503020204020204" pitchFamily="34" charset="-122"/>
              </a:rPr>
              <a:t>红色*</a:t>
            </a:r>
            <a:r>
              <a:rPr lang="zh-CN" altLang="en-US" b="1">
                <a:solidFill>
                  <a:srgbClr val="92734F"/>
                </a:solidFill>
                <a:latin typeface="微软雅黑" panose="020B0503020204020204" pitchFamily="34" charset="-122"/>
                <a:ea typeface="微软雅黑" panose="020B0503020204020204" pitchFamily="34" charset="-122"/>
              </a:rPr>
              <a:t>的选项（必填项目，没有填写无法测验）。</a:t>
            </a:r>
          </a:p>
          <a:p>
            <a:pPr fontAlgn="base">
              <a:lnSpc>
                <a:spcPct val="150000"/>
              </a:lnSpc>
              <a:spcBef>
                <a:spcPct val="0"/>
              </a:spcBef>
              <a:spcAft>
                <a:spcPct val="0"/>
              </a:spcAft>
            </a:pPr>
            <a:r>
              <a:rPr lang="zh-CN" altLang="en-US" b="1">
                <a:solidFill>
                  <a:srgbClr val="92734F"/>
                </a:solidFill>
                <a:latin typeface="微软雅黑" panose="020B0503020204020204" pitchFamily="34" charset="-122"/>
                <a:ea typeface="微软雅黑" panose="020B0503020204020204" pitchFamily="34" charset="-122"/>
              </a:rPr>
              <a:t>所有填完，拉到页面最下角，点击 “修改”即可。</a:t>
            </a:r>
          </a:p>
        </p:txBody>
      </p:sp>
      <p:pic>
        <p:nvPicPr>
          <p:cNvPr id="4" name="图片 13" descr="logo带字横板.png"/>
          <p:cNvPicPr>
            <a:picLocks noChangeAspect="1"/>
          </p:cNvPicPr>
          <p:nvPr/>
        </p:nvPicPr>
        <p:blipFill>
          <a:blip r:embed="rId3"/>
          <a:stretch>
            <a:fillRect/>
          </a:stretch>
        </p:blipFill>
        <p:spPr>
          <a:xfrm>
            <a:off x="6352792" y="-22448"/>
            <a:ext cx="2699792" cy="625820"/>
          </a:xfrm>
          <a:prstGeom prst="rect">
            <a:avLst/>
          </a:prstGeom>
          <a:noFill/>
          <a:ln w="9525">
            <a:noFill/>
          </a:ln>
        </p:spPr>
      </p:pic>
    </p:spTree>
    <p:extLst>
      <p:ext uri="{BB962C8B-B14F-4D97-AF65-F5344CB8AC3E}">
        <p14:creationId xmlns:p14="http://schemas.microsoft.com/office/powerpoint/2010/main" val="1024635999"/>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3" name="矩形 4"/>
          <p:cNvSpPr>
            <a:spLocks noChangeArrowheads="1"/>
          </p:cNvSpPr>
          <p:nvPr/>
        </p:nvSpPr>
        <p:spPr bwMode="auto">
          <a:xfrm>
            <a:off x="1691878" y="3363517"/>
            <a:ext cx="6642497" cy="8739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8" tIns="45719" rIns="91438" bIns="45719">
            <a:spAutoFit/>
          </a:bodyPr>
          <a:lstStyle>
            <a:lvl1pPr defTabSz="685800">
              <a:defRPr>
                <a:solidFill>
                  <a:schemeClr val="tx1"/>
                </a:solidFill>
                <a:latin typeface="Calibri" panose="020F0502020204030204" pitchFamily="34" charset="0"/>
                <a:ea typeface="字体管家娜娜体" charset="-122"/>
              </a:defRPr>
            </a:lvl1pPr>
            <a:lvl2pPr marL="742950" indent="-285750" defTabSz="685800">
              <a:defRPr>
                <a:solidFill>
                  <a:schemeClr val="tx1"/>
                </a:solidFill>
                <a:latin typeface="Calibri" panose="020F0502020204030204" pitchFamily="34" charset="0"/>
                <a:ea typeface="字体管家娜娜体" charset="-122"/>
              </a:defRPr>
            </a:lvl2pPr>
            <a:lvl3pPr marL="1143000" indent="-228600" defTabSz="685800">
              <a:defRPr>
                <a:solidFill>
                  <a:schemeClr val="tx1"/>
                </a:solidFill>
                <a:latin typeface="Calibri" panose="020F0502020204030204" pitchFamily="34" charset="0"/>
                <a:ea typeface="字体管家娜娜体" charset="-122"/>
              </a:defRPr>
            </a:lvl3pPr>
            <a:lvl4pPr marL="1600200" indent="-228600" defTabSz="685800">
              <a:defRPr>
                <a:solidFill>
                  <a:schemeClr val="tx1"/>
                </a:solidFill>
                <a:latin typeface="Calibri" panose="020F0502020204030204" pitchFamily="34" charset="0"/>
                <a:ea typeface="字体管家娜娜体" charset="-122"/>
              </a:defRPr>
            </a:lvl4pPr>
            <a:lvl5pPr marL="2057400" indent="-228600" defTabSz="685800">
              <a:defRPr>
                <a:solidFill>
                  <a:schemeClr val="tx1"/>
                </a:solidFill>
                <a:latin typeface="Calibri" panose="020F0502020204030204" pitchFamily="34" charset="0"/>
                <a:ea typeface="字体管家娜娜体" charset="-122"/>
              </a:defRPr>
            </a:lvl5pPr>
            <a:lvl6pPr marL="2514600" indent="-228600" defTabSz="685800" eaLnBrk="0" fontAlgn="base" hangingPunct="0">
              <a:spcBef>
                <a:spcPct val="0"/>
              </a:spcBef>
              <a:spcAft>
                <a:spcPct val="0"/>
              </a:spcAft>
              <a:defRPr>
                <a:solidFill>
                  <a:schemeClr val="tx1"/>
                </a:solidFill>
                <a:latin typeface="Calibri" panose="020F0502020204030204" pitchFamily="34" charset="0"/>
                <a:ea typeface="字体管家娜娜体" charset="-122"/>
              </a:defRPr>
            </a:lvl6pPr>
            <a:lvl7pPr marL="2971800" indent="-228600" defTabSz="685800" eaLnBrk="0" fontAlgn="base" hangingPunct="0">
              <a:spcBef>
                <a:spcPct val="0"/>
              </a:spcBef>
              <a:spcAft>
                <a:spcPct val="0"/>
              </a:spcAft>
              <a:defRPr>
                <a:solidFill>
                  <a:schemeClr val="tx1"/>
                </a:solidFill>
                <a:latin typeface="Calibri" panose="020F0502020204030204" pitchFamily="34" charset="0"/>
                <a:ea typeface="字体管家娜娜体" charset="-122"/>
              </a:defRPr>
            </a:lvl7pPr>
            <a:lvl8pPr marL="3429000" indent="-228600" defTabSz="685800" eaLnBrk="0" fontAlgn="base" hangingPunct="0">
              <a:spcBef>
                <a:spcPct val="0"/>
              </a:spcBef>
              <a:spcAft>
                <a:spcPct val="0"/>
              </a:spcAft>
              <a:defRPr>
                <a:solidFill>
                  <a:schemeClr val="tx1"/>
                </a:solidFill>
                <a:latin typeface="Calibri" panose="020F0502020204030204" pitchFamily="34" charset="0"/>
                <a:ea typeface="字体管家娜娜体" charset="-122"/>
              </a:defRPr>
            </a:lvl8pPr>
            <a:lvl9pPr marL="3886200" indent="-228600" defTabSz="685800" eaLnBrk="0" fontAlgn="base" hangingPunct="0">
              <a:spcBef>
                <a:spcPct val="0"/>
              </a:spcBef>
              <a:spcAft>
                <a:spcPct val="0"/>
              </a:spcAft>
              <a:defRPr>
                <a:solidFill>
                  <a:schemeClr val="tx1"/>
                </a:solidFill>
                <a:latin typeface="Calibri" panose="020F0502020204030204" pitchFamily="34" charset="0"/>
                <a:ea typeface="字体管家娜娜体" charset="-122"/>
              </a:defRPr>
            </a:lvl9pPr>
          </a:lstStyle>
          <a:p>
            <a:pPr fontAlgn="base">
              <a:lnSpc>
                <a:spcPct val="150000"/>
              </a:lnSpc>
              <a:spcBef>
                <a:spcPct val="0"/>
              </a:spcBef>
              <a:spcAft>
                <a:spcPct val="0"/>
              </a:spcAft>
            </a:pPr>
            <a:r>
              <a:rPr lang="zh-CN" altLang="en-US" b="1">
                <a:solidFill>
                  <a:srgbClr val="92734F"/>
                </a:solidFill>
                <a:latin typeface="微软雅黑" panose="020B0503020204020204" pitchFamily="34" charset="-122"/>
                <a:ea typeface="微软雅黑" panose="020B0503020204020204" pitchFamily="34" charset="-122"/>
              </a:rPr>
              <a:t>点击“我的测试”</a:t>
            </a:r>
            <a:r>
              <a:rPr lang="en-US" altLang="zh-CN" b="1">
                <a:solidFill>
                  <a:srgbClr val="92734F"/>
                </a:solidFill>
                <a:latin typeface="微软雅黑" panose="020B0503020204020204" pitchFamily="34" charset="-122"/>
                <a:ea typeface="微软雅黑" panose="020B0503020204020204" pitchFamily="34" charset="-122"/>
              </a:rPr>
              <a:t>——</a:t>
            </a:r>
            <a:r>
              <a:rPr lang="zh-CN" altLang="en-US" b="1">
                <a:solidFill>
                  <a:srgbClr val="92734F"/>
                </a:solidFill>
                <a:latin typeface="微软雅黑" panose="020B0503020204020204" pitchFamily="34" charset="-122"/>
                <a:ea typeface="微软雅黑" panose="020B0503020204020204" pitchFamily="34" charset="-122"/>
              </a:rPr>
              <a:t>“量表测试”，开始测验即可。</a:t>
            </a:r>
            <a:endParaRPr lang="en-US" altLang="zh-CN" b="1">
              <a:solidFill>
                <a:srgbClr val="92734F"/>
              </a:solidFill>
              <a:latin typeface="微软雅黑" panose="020B0503020204020204" pitchFamily="34" charset="-122"/>
              <a:ea typeface="微软雅黑" panose="020B0503020204020204" pitchFamily="34" charset="-122"/>
            </a:endParaRPr>
          </a:p>
          <a:p>
            <a:pPr fontAlgn="base">
              <a:lnSpc>
                <a:spcPct val="150000"/>
              </a:lnSpc>
              <a:spcBef>
                <a:spcPct val="0"/>
              </a:spcBef>
              <a:spcAft>
                <a:spcPct val="0"/>
              </a:spcAft>
            </a:pPr>
            <a:r>
              <a:rPr lang="zh-CN" altLang="en-US" b="1">
                <a:solidFill>
                  <a:srgbClr val="92734F"/>
                </a:solidFill>
                <a:latin typeface="微软雅黑" panose="020B0503020204020204" pitchFamily="34" charset="-122"/>
                <a:ea typeface="微软雅黑" panose="020B0503020204020204" pitchFamily="34" charset="-122"/>
              </a:rPr>
              <a:t>强调：选项没有对错之分，按照第一直觉填写，不要选择弃题。</a:t>
            </a:r>
            <a:endParaRPr lang="zh-CN" altLang="en-US" b="1">
              <a:solidFill>
                <a:srgbClr val="92734F"/>
              </a:solidFill>
              <a:latin typeface="Arial" panose="020B0604020202020204" pitchFamily="34" charset="0"/>
              <a:ea typeface="宋体" panose="02010600030101010101" pitchFamily="2" charset="-122"/>
            </a:endParaRPr>
          </a:p>
        </p:txBody>
      </p:sp>
      <p:pic>
        <p:nvPicPr>
          <p:cNvPr id="2" name="图片 1"/>
          <p:cNvPicPr>
            <a:picLocks noChangeAspect="1"/>
          </p:cNvPicPr>
          <p:nvPr/>
        </p:nvPicPr>
        <p:blipFill>
          <a:blip r:embed="rId2"/>
          <a:stretch>
            <a:fillRect/>
          </a:stretch>
        </p:blipFill>
        <p:spPr>
          <a:xfrm>
            <a:off x="864102" y="1028111"/>
            <a:ext cx="8086804" cy="1839029"/>
          </a:xfrm>
          <a:prstGeom prst="rect">
            <a:avLst/>
          </a:prstGeom>
        </p:spPr>
      </p:pic>
      <p:pic>
        <p:nvPicPr>
          <p:cNvPr id="4" name="图片 13" descr="logo带字横板.png"/>
          <p:cNvPicPr>
            <a:picLocks noChangeAspect="1"/>
          </p:cNvPicPr>
          <p:nvPr/>
        </p:nvPicPr>
        <p:blipFill>
          <a:blip r:embed="rId3"/>
          <a:stretch>
            <a:fillRect/>
          </a:stretch>
        </p:blipFill>
        <p:spPr>
          <a:xfrm>
            <a:off x="6352792" y="-22448"/>
            <a:ext cx="2699792" cy="625820"/>
          </a:xfrm>
          <a:prstGeom prst="rect">
            <a:avLst/>
          </a:prstGeom>
          <a:noFill/>
          <a:ln w="9525">
            <a:noFill/>
          </a:ln>
        </p:spPr>
      </p:pic>
    </p:spTree>
    <p:extLst>
      <p:ext uri="{BB962C8B-B14F-4D97-AF65-F5344CB8AC3E}">
        <p14:creationId xmlns:p14="http://schemas.microsoft.com/office/powerpoint/2010/main" val="349514272"/>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淘宝店chenying0907 17"/>
          <p:cNvGrpSpPr/>
          <p:nvPr/>
        </p:nvGrpSpPr>
        <p:grpSpPr>
          <a:xfrm>
            <a:off x="217489" y="257176"/>
            <a:ext cx="966787" cy="968375"/>
            <a:chOff x="217488" y="257175"/>
            <a:chExt cx="966787" cy="968375"/>
          </a:xfrm>
          <a:solidFill>
            <a:schemeClr val="accent3"/>
          </a:solidFill>
        </p:grpSpPr>
        <p:sp>
          <p:nvSpPr>
            <p:cNvPr id="19" name="淘宝店chenying0907 6"/>
            <p:cNvSpPr>
              <a:spLocks/>
            </p:cNvSpPr>
            <p:nvPr/>
          </p:nvSpPr>
          <p:spPr bwMode="auto">
            <a:xfrm>
              <a:off x="290513" y="428625"/>
              <a:ext cx="19050" cy="796925"/>
            </a:xfrm>
            <a:custGeom>
              <a:avLst/>
              <a:gdLst>
                <a:gd name="T0" fmla="*/ 37 w 37"/>
                <a:gd name="T1" fmla="*/ 18 h 1506"/>
                <a:gd name="T2" fmla="*/ 37 w 37"/>
                <a:gd name="T3" fmla="*/ 1488 h 1506"/>
                <a:gd name="T4" fmla="*/ 36 w 37"/>
                <a:gd name="T5" fmla="*/ 1491 h 1506"/>
                <a:gd name="T6" fmla="*/ 35 w 37"/>
                <a:gd name="T7" fmla="*/ 1495 h 1506"/>
                <a:gd name="T8" fmla="*/ 34 w 37"/>
                <a:gd name="T9" fmla="*/ 1497 h 1506"/>
                <a:gd name="T10" fmla="*/ 32 w 37"/>
                <a:gd name="T11" fmla="*/ 1501 h 1506"/>
                <a:gd name="T12" fmla="*/ 29 w 37"/>
                <a:gd name="T13" fmla="*/ 1503 h 1506"/>
                <a:gd name="T14" fmla="*/ 25 w 37"/>
                <a:gd name="T15" fmla="*/ 1505 h 1506"/>
                <a:gd name="T16" fmla="*/ 22 w 37"/>
                <a:gd name="T17" fmla="*/ 1506 h 1506"/>
                <a:gd name="T18" fmla="*/ 19 w 37"/>
                <a:gd name="T19" fmla="*/ 1506 h 1506"/>
                <a:gd name="T20" fmla="*/ 15 w 37"/>
                <a:gd name="T21" fmla="*/ 1506 h 1506"/>
                <a:gd name="T22" fmla="*/ 11 w 37"/>
                <a:gd name="T23" fmla="*/ 1505 h 1506"/>
                <a:gd name="T24" fmla="*/ 8 w 37"/>
                <a:gd name="T25" fmla="*/ 1503 h 1506"/>
                <a:gd name="T26" fmla="*/ 5 w 37"/>
                <a:gd name="T27" fmla="*/ 1501 h 1506"/>
                <a:gd name="T28" fmla="*/ 3 w 37"/>
                <a:gd name="T29" fmla="*/ 1497 h 1506"/>
                <a:gd name="T30" fmla="*/ 2 w 37"/>
                <a:gd name="T31" fmla="*/ 1495 h 1506"/>
                <a:gd name="T32" fmla="*/ 1 w 37"/>
                <a:gd name="T33" fmla="*/ 1491 h 1506"/>
                <a:gd name="T34" fmla="*/ 0 w 37"/>
                <a:gd name="T35" fmla="*/ 1488 h 1506"/>
                <a:gd name="T36" fmla="*/ 0 w 37"/>
                <a:gd name="T37" fmla="*/ 18 h 1506"/>
                <a:gd name="T38" fmla="*/ 1 w 37"/>
                <a:gd name="T39" fmla="*/ 15 h 1506"/>
                <a:gd name="T40" fmla="*/ 2 w 37"/>
                <a:gd name="T41" fmla="*/ 11 h 1506"/>
                <a:gd name="T42" fmla="*/ 3 w 37"/>
                <a:gd name="T43" fmla="*/ 7 h 1506"/>
                <a:gd name="T44" fmla="*/ 5 w 37"/>
                <a:gd name="T45" fmla="*/ 5 h 1506"/>
                <a:gd name="T46" fmla="*/ 8 w 37"/>
                <a:gd name="T47" fmla="*/ 3 h 1506"/>
                <a:gd name="T48" fmla="*/ 11 w 37"/>
                <a:gd name="T49" fmla="*/ 1 h 1506"/>
                <a:gd name="T50" fmla="*/ 15 w 37"/>
                <a:gd name="T51" fmla="*/ 0 h 1506"/>
                <a:gd name="T52" fmla="*/ 19 w 37"/>
                <a:gd name="T53" fmla="*/ 0 h 1506"/>
                <a:gd name="T54" fmla="*/ 22 w 37"/>
                <a:gd name="T55" fmla="*/ 0 h 1506"/>
                <a:gd name="T56" fmla="*/ 25 w 37"/>
                <a:gd name="T57" fmla="*/ 1 h 1506"/>
                <a:gd name="T58" fmla="*/ 29 w 37"/>
                <a:gd name="T59" fmla="*/ 3 h 1506"/>
                <a:gd name="T60" fmla="*/ 32 w 37"/>
                <a:gd name="T61" fmla="*/ 5 h 1506"/>
                <a:gd name="T62" fmla="*/ 34 w 37"/>
                <a:gd name="T63" fmla="*/ 7 h 1506"/>
                <a:gd name="T64" fmla="*/ 35 w 37"/>
                <a:gd name="T65" fmla="*/ 11 h 1506"/>
                <a:gd name="T66" fmla="*/ 36 w 37"/>
                <a:gd name="T67" fmla="*/ 15 h 1506"/>
                <a:gd name="T68" fmla="*/ 37 w 37"/>
                <a:gd name="T69" fmla="*/ 18 h 15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7" h="1506">
                  <a:moveTo>
                    <a:pt x="37" y="18"/>
                  </a:moveTo>
                  <a:lnTo>
                    <a:pt x="37" y="1488"/>
                  </a:lnTo>
                  <a:lnTo>
                    <a:pt x="36" y="1491"/>
                  </a:lnTo>
                  <a:lnTo>
                    <a:pt x="35" y="1495"/>
                  </a:lnTo>
                  <a:lnTo>
                    <a:pt x="34" y="1497"/>
                  </a:lnTo>
                  <a:lnTo>
                    <a:pt x="32" y="1501"/>
                  </a:lnTo>
                  <a:lnTo>
                    <a:pt x="29" y="1503"/>
                  </a:lnTo>
                  <a:lnTo>
                    <a:pt x="25" y="1505"/>
                  </a:lnTo>
                  <a:lnTo>
                    <a:pt x="22" y="1506"/>
                  </a:lnTo>
                  <a:lnTo>
                    <a:pt x="19" y="1506"/>
                  </a:lnTo>
                  <a:lnTo>
                    <a:pt x="15" y="1506"/>
                  </a:lnTo>
                  <a:lnTo>
                    <a:pt x="11" y="1505"/>
                  </a:lnTo>
                  <a:lnTo>
                    <a:pt x="8" y="1503"/>
                  </a:lnTo>
                  <a:lnTo>
                    <a:pt x="5" y="1501"/>
                  </a:lnTo>
                  <a:lnTo>
                    <a:pt x="3" y="1497"/>
                  </a:lnTo>
                  <a:lnTo>
                    <a:pt x="2" y="1495"/>
                  </a:lnTo>
                  <a:lnTo>
                    <a:pt x="1" y="1491"/>
                  </a:lnTo>
                  <a:lnTo>
                    <a:pt x="0" y="1488"/>
                  </a:lnTo>
                  <a:lnTo>
                    <a:pt x="0" y="18"/>
                  </a:lnTo>
                  <a:lnTo>
                    <a:pt x="1" y="15"/>
                  </a:lnTo>
                  <a:lnTo>
                    <a:pt x="2" y="11"/>
                  </a:lnTo>
                  <a:lnTo>
                    <a:pt x="3" y="7"/>
                  </a:lnTo>
                  <a:lnTo>
                    <a:pt x="5" y="5"/>
                  </a:lnTo>
                  <a:lnTo>
                    <a:pt x="8" y="3"/>
                  </a:lnTo>
                  <a:lnTo>
                    <a:pt x="11" y="1"/>
                  </a:lnTo>
                  <a:lnTo>
                    <a:pt x="15" y="0"/>
                  </a:lnTo>
                  <a:lnTo>
                    <a:pt x="19" y="0"/>
                  </a:lnTo>
                  <a:lnTo>
                    <a:pt x="22" y="0"/>
                  </a:lnTo>
                  <a:lnTo>
                    <a:pt x="25" y="1"/>
                  </a:lnTo>
                  <a:lnTo>
                    <a:pt x="29" y="3"/>
                  </a:lnTo>
                  <a:lnTo>
                    <a:pt x="32" y="5"/>
                  </a:lnTo>
                  <a:lnTo>
                    <a:pt x="34" y="7"/>
                  </a:lnTo>
                  <a:lnTo>
                    <a:pt x="35" y="11"/>
                  </a:lnTo>
                  <a:lnTo>
                    <a:pt x="36" y="15"/>
                  </a:lnTo>
                  <a:lnTo>
                    <a:pt x="37" y="18"/>
                  </a:lnTo>
                  <a:close/>
                </a:path>
              </a:pathLst>
            </a:custGeom>
            <a:grpFill/>
            <a:ln>
              <a:noFill/>
            </a:ln>
          </p:spPr>
          <p:txBody>
            <a:bodyPr/>
            <a:lstStyle/>
            <a:p>
              <a:pPr>
                <a:defRPr/>
              </a:pPr>
              <a:endParaRPr lang="zh-CN" altLang="en-US" sz="1350">
                <a:solidFill>
                  <a:prstClr val="black"/>
                </a:solidFill>
              </a:endParaRPr>
            </a:p>
          </p:txBody>
        </p:sp>
        <p:sp>
          <p:nvSpPr>
            <p:cNvPr id="20" name="淘宝店chenying0907 7"/>
            <p:cNvSpPr>
              <a:spLocks/>
            </p:cNvSpPr>
            <p:nvPr/>
          </p:nvSpPr>
          <p:spPr bwMode="auto">
            <a:xfrm>
              <a:off x="217488" y="439738"/>
              <a:ext cx="84138" cy="303213"/>
            </a:xfrm>
            <a:custGeom>
              <a:avLst/>
              <a:gdLst>
                <a:gd name="T0" fmla="*/ 67 w 160"/>
                <a:gd name="T1" fmla="*/ 96 h 574"/>
                <a:gd name="T2" fmla="*/ 84 w 160"/>
                <a:gd name="T3" fmla="*/ 125 h 574"/>
                <a:gd name="T4" fmla="*/ 56 w 160"/>
                <a:gd name="T5" fmla="*/ 152 h 574"/>
                <a:gd name="T6" fmla="*/ 22 w 160"/>
                <a:gd name="T7" fmla="*/ 189 h 574"/>
                <a:gd name="T8" fmla="*/ 4 w 160"/>
                <a:gd name="T9" fmla="*/ 238 h 574"/>
                <a:gd name="T10" fmla="*/ 3 w 160"/>
                <a:gd name="T11" fmla="*/ 293 h 574"/>
                <a:gd name="T12" fmla="*/ 17 w 160"/>
                <a:gd name="T13" fmla="*/ 335 h 574"/>
                <a:gd name="T14" fmla="*/ 73 w 160"/>
                <a:gd name="T15" fmla="*/ 406 h 574"/>
                <a:gd name="T16" fmla="*/ 113 w 160"/>
                <a:gd name="T17" fmla="*/ 469 h 574"/>
                <a:gd name="T18" fmla="*/ 113 w 160"/>
                <a:gd name="T19" fmla="*/ 514 h 574"/>
                <a:gd name="T20" fmla="*/ 94 w 160"/>
                <a:gd name="T21" fmla="*/ 538 h 574"/>
                <a:gd name="T22" fmla="*/ 71 w 160"/>
                <a:gd name="T23" fmla="*/ 542 h 574"/>
                <a:gd name="T24" fmla="*/ 54 w 160"/>
                <a:gd name="T25" fmla="*/ 536 h 574"/>
                <a:gd name="T26" fmla="*/ 49 w 160"/>
                <a:gd name="T27" fmla="*/ 523 h 574"/>
                <a:gd name="T28" fmla="*/ 53 w 160"/>
                <a:gd name="T29" fmla="*/ 509 h 574"/>
                <a:gd name="T30" fmla="*/ 65 w 160"/>
                <a:gd name="T31" fmla="*/ 500 h 574"/>
                <a:gd name="T32" fmla="*/ 78 w 160"/>
                <a:gd name="T33" fmla="*/ 497 h 574"/>
                <a:gd name="T34" fmla="*/ 83 w 160"/>
                <a:gd name="T35" fmla="*/ 479 h 574"/>
                <a:gd name="T36" fmla="*/ 73 w 160"/>
                <a:gd name="T37" fmla="*/ 469 h 574"/>
                <a:gd name="T38" fmla="*/ 48 w 160"/>
                <a:gd name="T39" fmla="*/ 474 h 574"/>
                <a:gd name="T40" fmla="*/ 26 w 160"/>
                <a:gd name="T41" fmla="*/ 495 h 574"/>
                <a:gd name="T42" fmla="*/ 18 w 160"/>
                <a:gd name="T43" fmla="*/ 522 h 574"/>
                <a:gd name="T44" fmla="*/ 25 w 160"/>
                <a:gd name="T45" fmla="*/ 550 h 574"/>
                <a:gd name="T46" fmla="*/ 56 w 160"/>
                <a:gd name="T47" fmla="*/ 572 h 574"/>
                <a:gd name="T48" fmla="*/ 91 w 160"/>
                <a:gd name="T49" fmla="*/ 572 h 574"/>
                <a:gd name="T50" fmla="*/ 121 w 160"/>
                <a:gd name="T51" fmla="*/ 554 h 574"/>
                <a:gd name="T52" fmla="*/ 143 w 160"/>
                <a:gd name="T53" fmla="*/ 523 h 574"/>
                <a:gd name="T54" fmla="*/ 147 w 160"/>
                <a:gd name="T55" fmla="*/ 475 h 574"/>
                <a:gd name="T56" fmla="*/ 129 w 160"/>
                <a:gd name="T57" fmla="*/ 429 h 574"/>
                <a:gd name="T58" fmla="*/ 72 w 160"/>
                <a:gd name="T59" fmla="*/ 359 h 574"/>
                <a:gd name="T60" fmla="*/ 44 w 160"/>
                <a:gd name="T61" fmla="*/ 318 h 574"/>
                <a:gd name="T62" fmla="*/ 32 w 160"/>
                <a:gd name="T63" fmla="*/ 265 h 574"/>
                <a:gd name="T64" fmla="*/ 48 w 160"/>
                <a:gd name="T65" fmla="*/ 207 h 574"/>
                <a:gd name="T66" fmla="*/ 90 w 160"/>
                <a:gd name="T67" fmla="*/ 164 h 574"/>
                <a:gd name="T68" fmla="*/ 128 w 160"/>
                <a:gd name="T69" fmla="*/ 150 h 574"/>
                <a:gd name="T70" fmla="*/ 144 w 160"/>
                <a:gd name="T71" fmla="*/ 148 h 574"/>
                <a:gd name="T72" fmla="*/ 155 w 160"/>
                <a:gd name="T73" fmla="*/ 144 h 574"/>
                <a:gd name="T74" fmla="*/ 159 w 160"/>
                <a:gd name="T75" fmla="*/ 126 h 574"/>
                <a:gd name="T76" fmla="*/ 148 w 160"/>
                <a:gd name="T77" fmla="*/ 117 h 574"/>
                <a:gd name="T78" fmla="*/ 126 w 160"/>
                <a:gd name="T79" fmla="*/ 116 h 574"/>
                <a:gd name="T80" fmla="*/ 101 w 160"/>
                <a:gd name="T81" fmla="*/ 95 h 574"/>
                <a:gd name="T82" fmla="*/ 98 w 160"/>
                <a:gd name="T83" fmla="*/ 64 h 574"/>
                <a:gd name="T84" fmla="*/ 115 w 160"/>
                <a:gd name="T85" fmla="*/ 38 h 574"/>
                <a:gd name="T86" fmla="*/ 146 w 160"/>
                <a:gd name="T87" fmla="*/ 31 h 574"/>
                <a:gd name="T88" fmla="*/ 157 w 160"/>
                <a:gd name="T89" fmla="*/ 22 h 574"/>
                <a:gd name="T90" fmla="*/ 152 w 160"/>
                <a:gd name="T91" fmla="*/ 4 h 574"/>
                <a:gd name="T92" fmla="*/ 135 w 160"/>
                <a:gd name="T93" fmla="*/ 0 h 574"/>
                <a:gd name="T94" fmla="*/ 107 w 160"/>
                <a:gd name="T95" fmla="*/ 8 h 574"/>
                <a:gd name="T96" fmla="*/ 84 w 160"/>
                <a:gd name="T97" fmla="*/ 24 h 574"/>
                <a:gd name="T98" fmla="*/ 67 w 160"/>
                <a:gd name="T99" fmla="*/ 48 h 5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60" h="574">
                  <a:moveTo>
                    <a:pt x="63" y="69"/>
                  </a:moveTo>
                  <a:lnTo>
                    <a:pt x="63" y="79"/>
                  </a:lnTo>
                  <a:lnTo>
                    <a:pt x="65" y="88"/>
                  </a:lnTo>
                  <a:lnTo>
                    <a:pt x="67" y="96"/>
                  </a:lnTo>
                  <a:lnTo>
                    <a:pt x="70" y="104"/>
                  </a:lnTo>
                  <a:lnTo>
                    <a:pt x="74" y="112"/>
                  </a:lnTo>
                  <a:lnTo>
                    <a:pt x="78" y="118"/>
                  </a:lnTo>
                  <a:lnTo>
                    <a:pt x="84" y="125"/>
                  </a:lnTo>
                  <a:lnTo>
                    <a:pt x="89" y="130"/>
                  </a:lnTo>
                  <a:lnTo>
                    <a:pt x="77" y="136"/>
                  </a:lnTo>
                  <a:lnTo>
                    <a:pt x="66" y="143"/>
                  </a:lnTo>
                  <a:lnTo>
                    <a:pt x="56" y="152"/>
                  </a:lnTo>
                  <a:lnTo>
                    <a:pt x="46" y="159"/>
                  </a:lnTo>
                  <a:lnTo>
                    <a:pt x="37" y="169"/>
                  </a:lnTo>
                  <a:lnTo>
                    <a:pt x="30" y="178"/>
                  </a:lnTo>
                  <a:lnTo>
                    <a:pt x="22" y="189"/>
                  </a:lnTo>
                  <a:lnTo>
                    <a:pt x="17" y="201"/>
                  </a:lnTo>
                  <a:lnTo>
                    <a:pt x="11" y="213"/>
                  </a:lnTo>
                  <a:lnTo>
                    <a:pt x="7" y="225"/>
                  </a:lnTo>
                  <a:lnTo>
                    <a:pt x="4" y="238"/>
                  </a:lnTo>
                  <a:lnTo>
                    <a:pt x="2" y="251"/>
                  </a:lnTo>
                  <a:lnTo>
                    <a:pt x="0" y="265"/>
                  </a:lnTo>
                  <a:lnTo>
                    <a:pt x="2" y="279"/>
                  </a:lnTo>
                  <a:lnTo>
                    <a:pt x="3" y="293"/>
                  </a:lnTo>
                  <a:lnTo>
                    <a:pt x="6" y="307"/>
                  </a:lnTo>
                  <a:lnTo>
                    <a:pt x="9" y="317"/>
                  </a:lnTo>
                  <a:lnTo>
                    <a:pt x="12" y="325"/>
                  </a:lnTo>
                  <a:lnTo>
                    <a:pt x="17" y="335"/>
                  </a:lnTo>
                  <a:lnTo>
                    <a:pt x="22" y="344"/>
                  </a:lnTo>
                  <a:lnTo>
                    <a:pt x="33" y="360"/>
                  </a:lnTo>
                  <a:lnTo>
                    <a:pt x="46" y="376"/>
                  </a:lnTo>
                  <a:lnTo>
                    <a:pt x="73" y="406"/>
                  </a:lnTo>
                  <a:lnTo>
                    <a:pt x="98" y="438"/>
                  </a:lnTo>
                  <a:lnTo>
                    <a:pt x="104" y="448"/>
                  </a:lnTo>
                  <a:lnTo>
                    <a:pt x="110" y="458"/>
                  </a:lnTo>
                  <a:lnTo>
                    <a:pt x="113" y="469"/>
                  </a:lnTo>
                  <a:lnTo>
                    <a:pt x="115" y="481"/>
                  </a:lnTo>
                  <a:lnTo>
                    <a:pt x="116" y="492"/>
                  </a:lnTo>
                  <a:lnTo>
                    <a:pt x="116" y="504"/>
                  </a:lnTo>
                  <a:lnTo>
                    <a:pt x="113" y="514"/>
                  </a:lnTo>
                  <a:lnTo>
                    <a:pt x="108" y="525"/>
                  </a:lnTo>
                  <a:lnTo>
                    <a:pt x="104" y="530"/>
                  </a:lnTo>
                  <a:lnTo>
                    <a:pt x="100" y="535"/>
                  </a:lnTo>
                  <a:lnTo>
                    <a:pt x="94" y="538"/>
                  </a:lnTo>
                  <a:lnTo>
                    <a:pt x="89" y="540"/>
                  </a:lnTo>
                  <a:lnTo>
                    <a:pt x="84" y="542"/>
                  </a:lnTo>
                  <a:lnTo>
                    <a:pt x="77" y="542"/>
                  </a:lnTo>
                  <a:lnTo>
                    <a:pt x="71" y="542"/>
                  </a:lnTo>
                  <a:lnTo>
                    <a:pt x="64" y="542"/>
                  </a:lnTo>
                  <a:lnTo>
                    <a:pt x="61" y="540"/>
                  </a:lnTo>
                  <a:lnTo>
                    <a:pt x="57" y="539"/>
                  </a:lnTo>
                  <a:lnTo>
                    <a:pt x="54" y="536"/>
                  </a:lnTo>
                  <a:lnTo>
                    <a:pt x="52" y="534"/>
                  </a:lnTo>
                  <a:lnTo>
                    <a:pt x="50" y="529"/>
                  </a:lnTo>
                  <a:lnTo>
                    <a:pt x="50" y="526"/>
                  </a:lnTo>
                  <a:lnTo>
                    <a:pt x="49" y="523"/>
                  </a:lnTo>
                  <a:lnTo>
                    <a:pt x="49" y="519"/>
                  </a:lnTo>
                  <a:lnTo>
                    <a:pt x="50" y="515"/>
                  </a:lnTo>
                  <a:lnTo>
                    <a:pt x="51" y="512"/>
                  </a:lnTo>
                  <a:lnTo>
                    <a:pt x="53" y="509"/>
                  </a:lnTo>
                  <a:lnTo>
                    <a:pt x="56" y="506"/>
                  </a:lnTo>
                  <a:lnTo>
                    <a:pt x="59" y="504"/>
                  </a:lnTo>
                  <a:lnTo>
                    <a:pt x="62" y="501"/>
                  </a:lnTo>
                  <a:lnTo>
                    <a:pt x="65" y="500"/>
                  </a:lnTo>
                  <a:lnTo>
                    <a:pt x="69" y="500"/>
                  </a:lnTo>
                  <a:lnTo>
                    <a:pt x="73" y="500"/>
                  </a:lnTo>
                  <a:lnTo>
                    <a:pt x="76" y="499"/>
                  </a:lnTo>
                  <a:lnTo>
                    <a:pt x="78" y="497"/>
                  </a:lnTo>
                  <a:lnTo>
                    <a:pt x="80" y="495"/>
                  </a:lnTo>
                  <a:lnTo>
                    <a:pt x="83" y="491"/>
                  </a:lnTo>
                  <a:lnTo>
                    <a:pt x="84" y="485"/>
                  </a:lnTo>
                  <a:lnTo>
                    <a:pt x="83" y="479"/>
                  </a:lnTo>
                  <a:lnTo>
                    <a:pt x="80" y="474"/>
                  </a:lnTo>
                  <a:lnTo>
                    <a:pt x="78" y="472"/>
                  </a:lnTo>
                  <a:lnTo>
                    <a:pt x="76" y="470"/>
                  </a:lnTo>
                  <a:lnTo>
                    <a:pt x="73" y="469"/>
                  </a:lnTo>
                  <a:lnTo>
                    <a:pt x="69" y="469"/>
                  </a:lnTo>
                  <a:lnTo>
                    <a:pt x="62" y="470"/>
                  </a:lnTo>
                  <a:lnTo>
                    <a:pt x="54" y="471"/>
                  </a:lnTo>
                  <a:lnTo>
                    <a:pt x="48" y="474"/>
                  </a:lnTo>
                  <a:lnTo>
                    <a:pt x="42" y="479"/>
                  </a:lnTo>
                  <a:lnTo>
                    <a:pt x="36" y="483"/>
                  </a:lnTo>
                  <a:lnTo>
                    <a:pt x="31" y="488"/>
                  </a:lnTo>
                  <a:lnTo>
                    <a:pt x="26" y="495"/>
                  </a:lnTo>
                  <a:lnTo>
                    <a:pt x="23" y="501"/>
                  </a:lnTo>
                  <a:lnTo>
                    <a:pt x="20" y="508"/>
                  </a:lnTo>
                  <a:lnTo>
                    <a:pt x="18" y="515"/>
                  </a:lnTo>
                  <a:lnTo>
                    <a:pt x="18" y="522"/>
                  </a:lnTo>
                  <a:lnTo>
                    <a:pt x="18" y="529"/>
                  </a:lnTo>
                  <a:lnTo>
                    <a:pt x="19" y="537"/>
                  </a:lnTo>
                  <a:lnTo>
                    <a:pt x="21" y="543"/>
                  </a:lnTo>
                  <a:lnTo>
                    <a:pt x="25" y="550"/>
                  </a:lnTo>
                  <a:lnTo>
                    <a:pt x="31" y="555"/>
                  </a:lnTo>
                  <a:lnTo>
                    <a:pt x="39" y="563"/>
                  </a:lnTo>
                  <a:lnTo>
                    <a:pt x="47" y="567"/>
                  </a:lnTo>
                  <a:lnTo>
                    <a:pt x="56" y="572"/>
                  </a:lnTo>
                  <a:lnTo>
                    <a:pt x="65" y="574"/>
                  </a:lnTo>
                  <a:lnTo>
                    <a:pt x="74" y="574"/>
                  </a:lnTo>
                  <a:lnTo>
                    <a:pt x="83" y="574"/>
                  </a:lnTo>
                  <a:lnTo>
                    <a:pt x="91" y="572"/>
                  </a:lnTo>
                  <a:lnTo>
                    <a:pt x="100" y="569"/>
                  </a:lnTo>
                  <a:lnTo>
                    <a:pt x="107" y="565"/>
                  </a:lnTo>
                  <a:lnTo>
                    <a:pt x="115" y="560"/>
                  </a:lnTo>
                  <a:lnTo>
                    <a:pt x="121" y="554"/>
                  </a:lnTo>
                  <a:lnTo>
                    <a:pt x="128" y="548"/>
                  </a:lnTo>
                  <a:lnTo>
                    <a:pt x="133" y="540"/>
                  </a:lnTo>
                  <a:lnTo>
                    <a:pt x="139" y="532"/>
                  </a:lnTo>
                  <a:lnTo>
                    <a:pt x="143" y="523"/>
                  </a:lnTo>
                  <a:lnTo>
                    <a:pt x="145" y="513"/>
                  </a:lnTo>
                  <a:lnTo>
                    <a:pt x="147" y="500"/>
                  </a:lnTo>
                  <a:lnTo>
                    <a:pt x="148" y="487"/>
                  </a:lnTo>
                  <a:lnTo>
                    <a:pt x="147" y="475"/>
                  </a:lnTo>
                  <a:lnTo>
                    <a:pt x="144" y="464"/>
                  </a:lnTo>
                  <a:lnTo>
                    <a:pt x="140" y="452"/>
                  </a:lnTo>
                  <a:lnTo>
                    <a:pt x="135" y="441"/>
                  </a:lnTo>
                  <a:lnTo>
                    <a:pt x="129" y="429"/>
                  </a:lnTo>
                  <a:lnTo>
                    <a:pt x="121" y="418"/>
                  </a:lnTo>
                  <a:lnTo>
                    <a:pt x="106" y="398"/>
                  </a:lnTo>
                  <a:lnTo>
                    <a:pt x="89" y="378"/>
                  </a:lnTo>
                  <a:lnTo>
                    <a:pt x="72" y="359"/>
                  </a:lnTo>
                  <a:lnTo>
                    <a:pt x="57" y="339"/>
                  </a:lnTo>
                  <a:lnTo>
                    <a:pt x="51" y="333"/>
                  </a:lnTo>
                  <a:lnTo>
                    <a:pt x="47" y="325"/>
                  </a:lnTo>
                  <a:lnTo>
                    <a:pt x="44" y="318"/>
                  </a:lnTo>
                  <a:lnTo>
                    <a:pt x="40" y="310"/>
                  </a:lnTo>
                  <a:lnTo>
                    <a:pt x="35" y="295"/>
                  </a:lnTo>
                  <a:lnTo>
                    <a:pt x="33" y="280"/>
                  </a:lnTo>
                  <a:lnTo>
                    <a:pt x="32" y="265"/>
                  </a:lnTo>
                  <a:lnTo>
                    <a:pt x="33" y="250"/>
                  </a:lnTo>
                  <a:lnTo>
                    <a:pt x="36" y="235"/>
                  </a:lnTo>
                  <a:lnTo>
                    <a:pt x="42" y="221"/>
                  </a:lnTo>
                  <a:lnTo>
                    <a:pt x="48" y="207"/>
                  </a:lnTo>
                  <a:lnTo>
                    <a:pt x="57" y="195"/>
                  </a:lnTo>
                  <a:lnTo>
                    <a:pt x="66" y="183"/>
                  </a:lnTo>
                  <a:lnTo>
                    <a:pt x="78" y="173"/>
                  </a:lnTo>
                  <a:lnTo>
                    <a:pt x="90" y="164"/>
                  </a:lnTo>
                  <a:lnTo>
                    <a:pt x="104" y="157"/>
                  </a:lnTo>
                  <a:lnTo>
                    <a:pt x="112" y="155"/>
                  </a:lnTo>
                  <a:lnTo>
                    <a:pt x="119" y="152"/>
                  </a:lnTo>
                  <a:lnTo>
                    <a:pt x="128" y="150"/>
                  </a:lnTo>
                  <a:lnTo>
                    <a:pt x="137" y="148"/>
                  </a:lnTo>
                  <a:lnTo>
                    <a:pt x="138" y="149"/>
                  </a:lnTo>
                  <a:lnTo>
                    <a:pt x="140" y="149"/>
                  </a:lnTo>
                  <a:lnTo>
                    <a:pt x="144" y="148"/>
                  </a:lnTo>
                  <a:lnTo>
                    <a:pt x="146" y="147"/>
                  </a:lnTo>
                  <a:lnTo>
                    <a:pt x="150" y="147"/>
                  </a:lnTo>
                  <a:lnTo>
                    <a:pt x="153" y="145"/>
                  </a:lnTo>
                  <a:lnTo>
                    <a:pt x="155" y="144"/>
                  </a:lnTo>
                  <a:lnTo>
                    <a:pt x="157" y="142"/>
                  </a:lnTo>
                  <a:lnTo>
                    <a:pt x="159" y="136"/>
                  </a:lnTo>
                  <a:lnTo>
                    <a:pt x="160" y="131"/>
                  </a:lnTo>
                  <a:lnTo>
                    <a:pt x="159" y="126"/>
                  </a:lnTo>
                  <a:lnTo>
                    <a:pt x="156" y="121"/>
                  </a:lnTo>
                  <a:lnTo>
                    <a:pt x="154" y="119"/>
                  </a:lnTo>
                  <a:lnTo>
                    <a:pt x="152" y="118"/>
                  </a:lnTo>
                  <a:lnTo>
                    <a:pt x="148" y="117"/>
                  </a:lnTo>
                  <a:lnTo>
                    <a:pt x="145" y="117"/>
                  </a:lnTo>
                  <a:lnTo>
                    <a:pt x="141" y="117"/>
                  </a:lnTo>
                  <a:lnTo>
                    <a:pt x="135" y="118"/>
                  </a:lnTo>
                  <a:lnTo>
                    <a:pt x="126" y="116"/>
                  </a:lnTo>
                  <a:lnTo>
                    <a:pt x="117" y="113"/>
                  </a:lnTo>
                  <a:lnTo>
                    <a:pt x="111" y="108"/>
                  </a:lnTo>
                  <a:lnTo>
                    <a:pt x="105" y="102"/>
                  </a:lnTo>
                  <a:lnTo>
                    <a:pt x="101" y="95"/>
                  </a:lnTo>
                  <a:lnTo>
                    <a:pt x="98" y="88"/>
                  </a:lnTo>
                  <a:lnTo>
                    <a:pt x="97" y="80"/>
                  </a:lnTo>
                  <a:lnTo>
                    <a:pt x="96" y="72"/>
                  </a:lnTo>
                  <a:lnTo>
                    <a:pt x="98" y="64"/>
                  </a:lnTo>
                  <a:lnTo>
                    <a:pt x="100" y="56"/>
                  </a:lnTo>
                  <a:lnTo>
                    <a:pt x="104" y="49"/>
                  </a:lnTo>
                  <a:lnTo>
                    <a:pt x="108" y="44"/>
                  </a:lnTo>
                  <a:lnTo>
                    <a:pt x="115" y="38"/>
                  </a:lnTo>
                  <a:lnTo>
                    <a:pt x="124" y="34"/>
                  </a:lnTo>
                  <a:lnTo>
                    <a:pt x="132" y="32"/>
                  </a:lnTo>
                  <a:lnTo>
                    <a:pt x="143" y="32"/>
                  </a:lnTo>
                  <a:lnTo>
                    <a:pt x="146" y="31"/>
                  </a:lnTo>
                  <a:lnTo>
                    <a:pt x="150" y="31"/>
                  </a:lnTo>
                  <a:lnTo>
                    <a:pt x="152" y="28"/>
                  </a:lnTo>
                  <a:lnTo>
                    <a:pt x="154" y="27"/>
                  </a:lnTo>
                  <a:lnTo>
                    <a:pt x="157" y="22"/>
                  </a:lnTo>
                  <a:lnTo>
                    <a:pt x="158" y="17"/>
                  </a:lnTo>
                  <a:lnTo>
                    <a:pt x="157" y="11"/>
                  </a:lnTo>
                  <a:lnTo>
                    <a:pt x="154" y="6"/>
                  </a:lnTo>
                  <a:lnTo>
                    <a:pt x="152" y="4"/>
                  </a:lnTo>
                  <a:lnTo>
                    <a:pt x="150" y="1"/>
                  </a:lnTo>
                  <a:lnTo>
                    <a:pt x="146" y="0"/>
                  </a:lnTo>
                  <a:lnTo>
                    <a:pt x="143" y="0"/>
                  </a:lnTo>
                  <a:lnTo>
                    <a:pt x="135" y="0"/>
                  </a:lnTo>
                  <a:lnTo>
                    <a:pt x="128" y="1"/>
                  </a:lnTo>
                  <a:lnTo>
                    <a:pt x="121" y="2"/>
                  </a:lnTo>
                  <a:lnTo>
                    <a:pt x="114" y="5"/>
                  </a:lnTo>
                  <a:lnTo>
                    <a:pt x="107" y="8"/>
                  </a:lnTo>
                  <a:lnTo>
                    <a:pt x="101" y="11"/>
                  </a:lnTo>
                  <a:lnTo>
                    <a:pt x="94" y="14"/>
                  </a:lnTo>
                  <a:lnTo>
                    <a:pt x="89" y="19"/>
                  </a:lnTo>
                  <a:lnTo>
                    <a:pt x="84" y="24"/>
                  </a:lnTo>
                  <a:lnTo>
                    <a:pt x="78" y="28"/>
                  </a:lnTo>
                  <a:lnTo>
                    <a:pt x="74" y="35"/>
                  </a:lnTo>
                  <a:lnTo>
                    <a:pt x="71" y="41"/>
                  </a:lnTo>
                  <a:lnTo>
                    <a:pt x="67" y="48"/>
                  </a:lnTo>
                  <a:lnTo>
                    <a:pt x="65" y="54"/>
                  </a:lnTo>
                  <a:lnTo>
                    <a:pt x="64" y="62"/>
                  </a:lnTo>
                  <a:lnTo>
                    <a:pt x="63" y="69"/>
                  </a:lnTo>
                  <a:close/>
                </a:path>
              </a:pathLst>
            </a:custGeom>
            <a:grpFill/>
            <a:ln>
              <a:noFill/>
            </a:ln>
          </p:spPr>
          <p:txBody>
            <a:bodyPr/>
            <a:lstStyle/>
            <a:p>
              <a:pPr>
                <a:defRPr/>
              </a:pPr>
              <a:endParaRPr lang="zh-CN" altLang="en-US" sz="1350">
                <a:solidFill>
                  <a:prstClr val="black"/>
                </a:solidFill>
              </a:endParaRPr>
            </a:p>
          </p:txBody>
        </p:sp>
        <p:sp>
          <p:nvSpPr>
            <p:cNvPr id="21" name="淘宝店chenying0907 8"/>
            <p:cNvSpPr>
              <a:spLocks/>
            </p:cNvSpPr>
            <p:nvPr/>
          </p:nvSpPr>
          <p:spPr bwMode="auto">
            <a:xfrm>
              <a:off x="301625" y="439738"/>
              <a:ext cx="84138" cy="303213"/>
            </a:xfrm>
            <a:custGeom>
              <a:avLst/>
              <a:gdLst>
                <a:gd name="T0" fmla="*/ 93 w 159"/>
                <a:gd name="T1" fmla="*/ 96 h 574"/>
                <a:gd name="T2" fmla="*/ 77 w 159"/>
                <a:gd name="T3" fmla="*/ 125 h 574"/>
                <a:gd name="T4" fmla="*/ 104 w 159"/>
                <a:gd name="T5" fmla="*/ 152 h 574"/>
                <a:gd name="T6" fmla="*/ 139 w 159"/>
                <a:gd name="T7" fmla="*/ 189 h 574"/>
                <a:gd name="T8" fmla="*/ 157 w 159"/>
                <a:gd name="T9" fmla="*/ 238 h 574"/>
                <a:gd name="T10" fmla="*/ 157 w 159"/>
                <a:gd name="T11" fmla="*/ 293 h 574"/>
                <a:gd name="T12" fmla="*/ 144 w 159"/>
                <a:gd name="T13" fmla="*/ 335 h 574"/>
                <a:gd name="T14" fmla="*/ 88 w 159"/>
                <a:gd name="T15" fmla="*/ 406 h 574"/>
                <a:gd name="T16" fmla="*/ 48 w 159"/>
                <a:gd name="T17" fmla="*/ 469 h 574"/>
                <a:gd name="T18" fmla="*/ 48 w 159"/>
                <a:gd name="T19" fmla="*/ 514 h 574"/>
                <a:gd name="T20" fmla="*/ 65 w 159"/>
                <a:gd name="T21" fmla="*/ 538 h 574"/>
                <a:gd name="T22" fmla="*/ 90 w 159"/>
                <a:gd name="T23" fmla="*/ 542 h 574"/>
                <a:gd name="T24" fmla="*/ 106 w 159"/>
                <a:gd name="T25" fmla="*/ 536 h 574"/>
                <a:gd name="T26" fmla="*/ 110 w 159"/>
                <a:gd name="T27" fmla="*/ 523 h 574"/>
                <a:gd name="T28" fmla="*/ 107 w 159"/>
                <a:gd name="T29" fmla="*/ 509 h 574"/>
                <a:gd name="T30" fmla="*/ 95 w 159"/>
                <a:gd name="T31" fmla="*/ 500 h 574"/>
                <a:gd name="T32" fmla="*/ 82 w 159"/>
                <a:gd name="T33" fmla="*/ 497 h 574"/>
                <a:gd name="T34" fmla="*/ 77 w 159"/>
                <a:gd name="T35" fmla="*/ 479 h 574"/>
                <a:gd name="T36" fmla="*/ 88 w 159"/>
                <a:gd name="T37" fmla="*/ 469 h 574"/>
                <a:gd name="T38" fmla="*/ 113 w 159"/>
                <a:gd name="T39" fmla="*/ 474 h 574"/>
                <a:gd name="T40" fmla="*/ 134 w 159"/>
                <a:gd name="T41" fmla="*/ 495 h 574"/>
                <a:gd name="T42" fmla="*/ 143 w 159"/>
                <a:gd name="T43" fmla="*/ 522 h 574"/>
                <a:gd name="T44" fmla="*/ 135 w 159"/>
                <a:gd name="T45" fmla="*/ 550 h 574"/>
                <a:gd name="T46" fmla="*/ 104 w 159"/>
                <a:gd name="T47" fmla="*/ 572 h 574"/>
                <a:gd name="T48" fmla="*/ 69 w 159"/>
                <a:gd name="T49" fmla="*/ 572 h 574"/>
                <a:gd name="T50" fmla="*/ 38 w 159"/>
                <a:gd name="T51" fmla="*/ 554 h 574"/>
                <a:gd name="T52" fmla="*/ 18 w 159"/>
                <a:gd name="T53" fmla="*/ 523 h 574"/>
                <a:gd name="T54" fmla="*/ 13 w 159"/>
                <a:gd name="T55" fmla="*/ 475 h 574"/>
                <a:gd name="T56" fmla="*/ 32 w 159"/>
                <a:gd name="T57" fmla="*/ 429 h 574"/>
                <a:gd name="T58" fmla="*/ 89 w 159"/>
                <a:gd name="T59" fmla="*/ 359 h 574"/>
                <a:gd name="T60" fmla="*/ 117 w 159"/>
                <a:gd name="T61" fmla="*/ 318 h 574"/>
                <a:gd name="T62" fmla="*/ 128 w 159"/>
                <a:gd name="T63" fmla="*/ 265 h 574"/>
                <a:gd name="T64" fmla="*/ 113 w 159"/>
                <a:gd name="T65" fmla="*/ 207 h 574"/>
                <a:gd name="T66" fmla="*/ 69 w 159"/>
                <a:gd name="T67" fmla="*/ 164 h 574"/>
                <a:gd name="T68" fmla="*/ 33 w 159"/>
                <a:gd name="T69" fmla="*/ 150 h 574"/>
                <a:gd name="T70" fmla="*/ 17 w 159"/>
                <a:gd name="T71" fmla="*/ 148 h 574"/>
                <a:gd name="T72" fmla="*/ 6 w 159"/>
                <a:gd name="T73" fmla="*/ 144 h 574"/>
                <a:gd name="T74" fmla="*/ 1 w 159"/>
                <a:gd name="T75" fmla="*/ 126 h 574"/>
                <a:gd name="T76" fmla="*/ 11 w 159"/>
                <a:gd name="T77" fmla="*/ 117 h 574"/>
                <a:gd name="T78" fmla="*/ 35 w 159"/>
                <a:gd name="T79" fmla="*/ 116 h 574"/>
                <a:gd name="T80" fmla="*/ 60 w 159"/>
                <a:gd name="T81" fmla="*/ 95 h 574"/>
                <a:gd name="T82" fmla="*/ 63 w 159"/>
                <a:gd name="T83" fmla="*/ 64 h 574"/>
                <a:gd name="T84" fmla="*/ 45 w 159"/>
                <a:gd name="T85" fmla="*/ 38 h 574"/>
                <a:gd name="T86" fmla="*/ 14 w 159"/>
                <a:gd name="T87" fmla="*/ 31 h 574"/>
                <a:gd name="T88" fmla="*/ 4 w 159"/>
                <a:gd name="T89" fmla="*/ 22 h 574"/>
                <a:gd name="T90" fmla="*/ 8 w 159"/>
                <a:gd name="T91" fmla="*/ 4 h 574"/>
                <a:gd name="T92" fmla="*/ 25 w 159"/>
                <a:gd name="T93" fmla="*/ 0 h 574"/>
                <a:gd name="T94" fmla="*/ 53 w 159"/>
                <a:gd name="T95" fmla="*/ 8 h 574"/>
                <a:gd name="T96" fmla="*/ 77 w 159"/>
                <a:gd name="T97" fmla="*/ 24 h 574"/>
                <a:gd name="T98" fmla="*/ 92 w 159"/>
                <a:gd name="T99" fmla="*/ 48 h 5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59" h="574">
                  <a:moveTo>
                    <a:pt x="98" y="69"/>
                  </a:moveTo>
                  <a:lnTo>
                    <a:pt x="96" y="79"/>
                  </a:lnTo>
                  <a:lnTo>
                    <a:pt x="95" y="88"/>
                  </a:lnTo>
                  <a:lnTo>
                    <a:pt x="93" y="96"/>
                  </a:lnTo>
                  <a:lnTo>
                    <a:pt x="90" y="104"/>
                  </a:lnTo>
                  <a:lnTo>
                    <a:pt x="87" y="112"/>
                  </a:lnTo>
                  <a:lnTo>
                    <a:pt x="82" y="118"/>
                  </a:lnTo>
                  <a:lnTo>
                    <a:pt x="77" y="125"/>
                  </a:lnTo>
                  <a:lnTo>
                    <a:pt x="71" y="130"/>
                  </a:lnTo>
                  <a:lnTo>
                    <a:pt x="82" y="136"/>
                  </a:lnTo>
                  <a:lnTo>
                    <a:pt x="94" y="143"/>
                  </a:lnTo>
                  <a:lnTo>
                    <a:pt x="104" y="152"/>
                  </a:lnTo>
                  <a:lnTo>
                    <a:pt x="114" y="159"/>
                  </a:lnTo>
                  <a:lnTo>
                    <a:pt x="123" y="169"/>
                  </a:lnTo>
                  <a:lnTo>
                    <a:pt x="131" y="178"/>
                  </a:lnTo>
                  <a:lnTo>
                    <a:pt x="139" y="189"/>
                  </a:lnTo>
                  <a:lnTo>
                    <a:pt x="144" y="201"/>
                  </a:lnTo>
                  <a:lnTo>
                    <a:pt x="149" y="213"/>
                  </a:lnTo>
                  <a:lnTo>
                    <a:pt x="154" y="225"/>
                  </a:lnTo>
                  <a:lnTo>
                    <a:pt x="157" y="238"/>
                  </a:lnTo>
                  <a:lnTo>
                    <a:pt x="158" y="251"/>
                  </a:lnTo>
                  <a:lnTo>
                    <a:pt x="159" y="265"/>
                  </a:lnTo>
                  <a:lnTo>
                    <a:pt x="159" y="279"/>
                  </a:lnTo>
                  <a:lnTo>
                    <a:pt x="157" y="293"/>
                  </a:lnTo>
                  <a:lnTo>
                    <a:pt x="155" y="307"/>
                  </a:lnTo>
                  <a:lnTo>
                    <a:pt x="152" y="317"/>
                  </a:lnTo>
                  <a:lnTo>
                    <a:pt x="148" y="325"/>
                  </a:lnTo>
                  <a:lnTo>
                    <a:pt x="144" y="335"/>
                  </a:lnTo>
                  <a:lnTo>
                    <a:pt x="139" y="344"/>
                  </a:lnTo>
                  <a:lnTo>
                    <a:pt x="128" y="360"/>
                  </a:lnTo>
                  <a:lnTo>
                    <a:pt x="115" y="376"/>
                  </a:lnTo>
                  <a:lnTo>
                    <a:pt x="88" y="406"/>
                  </a:lnTo>
                  <a:lnTo>
                    <a:pt x="63" y="438"/>
                  </a:lnTo>
                  <a:lnTo>
                    <a:pt x="56" y="448"/>
                  </a:lnTo>
                  <a:lnTo>
                    <a:pt x="51" y="458"/>
                  </a:lnTo>
                  <a:lnTo>
                    <a:pt x="48" y="469"/>
                  </a:lnTo>
                  <a:lnTo>
                    <a:pt x="45" y="481"/>
                  </a:lnTo>
                  <a:lnTo>
                    <a:pt x="44" y="492"/>
                  </a:lnTo>
                  <a:lnTo>
                    <a:pt x="45" y="504"/>
                  </a:lnTo>
                  <a:lnTo>
                    <a:pt x="48" y="514"/>
                  </a:lnTo>
                  <a:lnTo>
                    <a:pt x="52" y="525"/>
                  </a:lnTo>
                  <a:lnTo>
                    <a:pt x="55" y="530"/>
                  </a:lnTo>
                  <a:lnTo>
                    <a:pt x="60" y="535"/>
                  </a:lnTo>
                  <a:lnTo>
                    <a:pt x="65" y="538"/>
                  </a:lnTo>
                  <a:lnTo>
                    <a:pt x="72" y="540"/>
                  </a:lnTo>
                  <a:lnTo>
                    <a:pt x="77" y="542"/>
                  </a:lnTo>
                  <a:lnTo>
                    <a:pt x="83" y="542"/>
                  </a:lnTo>
                  <a:lnTo>
                    <a:pt x="90" y="542"/>
                  </a:lnTo>
                  <a:lnTo>
                    <a:pt x="95" y="542"/>
                  </a:lnTo>
                  <a:lnTo>
                    <a:pt x="100" y="540"/>
                  </a:lnTo>
                  <a:lnTo>
                    <a:pt x="103" y="539"/>
                  </a:lnTo>
                  <a:lnTo>
                    <a:pt x="106" y="536"/>
                  </a:lnTo>
                  <a:lnTo>
                    <a:pt x="108" y="534"/>
                  </a:lnTo>
                  <a:lnTo>
                    <a:pt x="109" y="529"/>
                  </a:lnTo>
                  <a:lnTo>
                    <a:pt x="110" y="526"/>
                  </a:lnTo>
                  <a:lnTo>
                    <a:pt x="110" y="523"/>
                  </a:lnTo>
                  <a:lnTo>
                    <a:pt x="110" y="519"/>
                  </a:lnTo>
                  <a:lnTo>
                    <a:pt x="110" y="515"/>
                  </a:lnTo>
                  <a:lnTo>
                    <a:pt x="108" y="512"/>
                  </a:lnTo>
                  <a:lnTo>
                    <a:pt x="107" y="509"/>
                  </a:lnTo>
                  <a:lnTo>
                    <a:pt x="105" y="506"/>
                  </a:lnTo>
                  <a:lnTo>
                    <a:pt x="102" y="504"/>
                  </a:lnTo>
                  <a:lnTo>
                    <a:pt x="99" y="501"/>
                  </a:lnTo>
                  <a:lnTo>
                    <a:pt x="95" y="500"/>
                  </a:lnTo>
                  <a:lnTo>
                    <a:pt x="91" y="500"/>
                  </a:lnTo>
                  <a:lnTo>
                    <a:pt x="88" y="500"/>
                  </a:lnTo>
                  <a:lnTo>
                    <a:pt x="85" y="499"/>
                  </a:lnTo>
                  <a:lnTo>
                    <a:pt x="82" y="497"/>
                  </a:lnTo>
                  <a:lnTo>
                    <a:pt x="80" y="495"/>
                  </a:lnTo>
                  <a:lnTo>
                    <a:pt x="77" y="491"/>
                  </a:lnTo>
                  <a:lnTo>
                    <a:pt x="76" y="485"/>
                  </a:lnTo>
                  <a:lnTo>
                    <a:pt x="77" y="479"/>
                  </a:lnTo>
                  <a:lnTo>
                    <a:pt x="80" y="474"/>
                  </a:lnTo>
                  <a:lnTo>
                    <a:pt x="82" y="472"/>
                  </a:lnTo>
                  <a:lnTo>
                    <a:pt x="85" y="470"/>
                  </a:lnTo>
                  <a:lnTo>
                    <a:pt x="88" y="469"/>
                  </a:lnTo>
                  <a:lnTo>
                    <a:pt x="91" y="469"/>
                  </a:lnTo>
                  <a:lnTo>
                    <a:pt x="99" y="470"/>
                  </a:lnTo>
                  <a:lnTo>
                    <a:pt x="106" y="471"/>
                  </a:lnTo>
                  <a:lnTo>
                    <a:pt x="113" y="474"/>
                  </a:lnTo>
                  <a:lnTo>
                    <a:pt x="118" y="479"/>
                  </a:lnTo>
                  <a:lnTo>
                    <a:pt x="125" y="483"/>
                  </a:lnTo>
                  <a:lnTo>
                    <a:pt x="129" y="488"/>
                  </a:lnTo>
                  <a:lnTo>
                    <a:pt x="134" y="495"/>
                  </a:lnTo>
                  <a:lnTo>
                    <a:pt x="137" y="501"/>
                  </a:lnTo>
                  <a:lnTo>
                    <a:pt x="141" y="508"/>
                  </a:lnTo>
                  <a:lnTo>
                    <a:pt x="142" y="515"/>
                  </a:lnTo>
                  <a:lnTo>
                    <a:pt x="143" y="522"/>
                  </a:lnTo>
                  <a:lnTo>
                    <a:pt x="143" y="529"/>
                  </a:lnTo>
                  <a:lnTo>
                    <a:pt x="142" y="537"/>
                  </a:lnTo>
                  <a:lnTo>
                    <a:pt x="139" y="543"/>
                  </a:lnTo>
                  <a:lnTo>
                    <a:pt x="135" y="550"/>
                  </a:lnTo>
                  <a:lnTo>
                    <a:pt x="130" y="555"/>
                  </a:lnTo>
                  <a:lnTo>
                    <a:pt x="121" y="563"/>
                  </a:lnTo>
                  <a:lnTo>
                    <a:pt x="113" y="567"/>
                  </a:lnTo>
                  <a:lnTo>
                    <a:pt x="104" y="572"/>
                  </a:lnTo>
                  <a:lnTo>
                    <a:pt x="95" y="574"/>
                  </a:lnTo>
                  <a:lnTo>
                    <a:pt x="87" y="574"/>
                  </a:lnTo>
                  <a:lnTo>
                    <a:pt x="78" y="574"/>
                  </a:lnTo>
                  <a:lnTo>
                    <a:pt x="69" y="572"/>
                  </a:lnTo>
                  <a:lnTo>
                    <a:pt x="61" y="569"/>
                  </a:lnTo>
                  <a:lnTo>
                    <a:pt x="53" y="565"/>
                  </a:lnTo>
                  <a:lnTo>
                    <a:pt x="46" y="560"/>
                  </a:lnTo>
                  <a:lnTo>
                    <a:pt x="38" y="554"/>
                  </a:lnTo>
                  <a:lnTo>
                    <a:pt x="32" y="548"/>
                  </a:lnTo>
                  <a:lnTo>
                    <a:pt x="26" y="540"/>
                  </a:lnTo>
                  <a:lnTo>
                    <a:pt x="22" y="532"/>
                  </a:lnTo>
                  <a:lnTo>
                    <a:pt x="18" y="523"/>
                  </a:lnTo>
                  <a:lnTo>
                    <a:pt x="14" y="513"/>
                  </a:lnTo>
                  <a:lnTo>
                    <a:pt x="12" y="500"/>
                  </a:lnTo>
                  <a:lnTo>
                    <a:pt x="12" y="487"/>
                  </a:lnTo>
                  <a:lnTo>
                    <a:pt x="13" y="475"/>
                  </a:lnTo>
                  <a:lnTo>
                    <a:pt x="15" y="464"/>
                  </a:lnTo>
                  <a:lnTo>
                    <a:pt x="20" y="452"/>
                  </a:lnTo>
                  <a:lnTo>
                    <a:pt x="25" y="441"/>
                  </a:lnTo>
                  <a:lnTo>
                    <a:pt x="32" y="429"/>
                  </a:lnTo>
                  <a:lnTo>
                    <a:pt x="38" y="418"/>
                  </a:lnTo>
                  <a:lnTo>
                    <a:pt x="54" y="398"/>
                  </a:lnTo>
                  <a:lnTo>
                    <a:pt x="72" y="378"/>
                  </a:lnTo>
                  <a:lnTo>
                    <a:pt x="89" y="359"/>
                  </a:lnTo>
                  <a:lnTo>
                    <a:pt x="104" y="339"/>
                  </a:lnTo>
                  <a:lnTo>
                    <a:pt x="108" y="333"/>
                  </a:lnTo>
                  <a:lnTo>
                    <a:pt x="113" y="325"/>
                  </a:lnTo>
                  <a:lnTo>
                    <a:pt x="117" y="318"/>
                  </a:lnTo>
                  <a:lnTo>
                    <a:pt x="120" y="310"/>
                  </a:lnTo>
                  <a:lnTo>
                    <a:pt x="125" y="295"/>
                  </a:lnTo>
                  <a:lnTo>
                    <a:pt x="128" y="280"/>
                  </a:lnTo>
                  <a:lnTo>
                    <a:pt x="128" y="265"/>
                  </a:lnTo>
                  <a:lnTo>
                    <a:pt x="127" y="250"/>
                  </a:lnTo>
                  <a:lnTo>
                    <a:pt x="123" y="235"/>
                  </a:lnTo>
                  <a:lnTo>
                    <a:pt x="119" y="221"/>
                  </a:lnTo>
                  <a:lnTo>
                    <a:pt x="113" y="207"/>
                  </a:lnTo>
                  <a:lnTo>
                    <a:pt x="104" y="195"/>
                  </a:lnTo>
                  <a:lnTo>
                    <a:pt x="94" y="183"/>
                  </a:lnTo>
                  <a:lnTo>
                    <a:pt x="82" y="173"/>
                  </a:lnTo>
                  <a:lnTo>
                    <a:pt x="69" y="164"/>
                  </a:lnTo>
                  <a:lnTo>
                    <a:pt x="55" y="157"/>
                  </a:lnTo>
                  <a:lnTo>
                    <a:pt x="48" y="155"/>
                  </a:lnTo>
                  <a:lnTo>
                    <a:pt x="40" y="152"/>
                  </a:lnTo>
                  <a:lnTo>
                    <a:pt x="33" y="150"/>
                  </a:lnTo>
                  <a:lnTo>
                    <a:pt x="24" y="148"/>
                  </a:lnTo>
                  <a:lnTo>
                    <a:pt x="22" y="149"/>
                  </a:lnTo>
                  <a:lnTo>
                    <a:pt x="20" y="149"/>
                  </a:lnTo>
                  <a:lnTo>
                    <a:pt x="17" y="148"/>
                  </a:lnTo>
                  <a:lnTo>
                    <a:pt x="13" y="147"/>
                  </a:lnTo>
                  <a:lnTo>
                    <a:pt x="10" y="147"/>
                  </a:lnTo>
                  <a:lnTo>
                    <a:pt x="8" y="145"/>
                  </a:lnTo>
                  <a:lnTo>
                    <a:pt x="6" y="144"/>
                  </a:lnTo>
                  <a:lnTo>
                    <a:pt x="4" y="142"/>
                  </a:lnTo>
                  <a:lnTo>
                    <a:pt x="1" y="136"/>
                  </a:lnTo>
                  <a:lnTo>
                    <a:pt x="0" y="131"/>
                  </a:lnTo>
                  <a:lnTo>
                    <a:pt x="1" y="126"/>
                  </a:lnTo>
                  <a:lnTo>
                    <a:pt x="4" y="121"/>
                  </a:lnTo>
                  <a:lnTo>
                    <a:pt x="6" y="119"/>
                  </a:lnTo>
                  <a:lnTo>
                    <a:pt x="9" y="118"/>
                  </a:lnTo>
                  <a:lnTo>
                    <a:pt x="11" y="117"/>
                  </a:lnTo>
                  <a:lnTo>
                    <a:pt x="15" y="117"/>
                  </a:lnTo>
                  <a:lnTo>
                    <a:pt x="20" y="117"/>
                  </a:lnTo>
                  <a:lnTo>
                    <a:pt x="24" y="118"/>
                  </a:lnTo>
                  <a:lnTo>
                    <a:pt x="35" y="116"/>
                  </a:lnTo>
                  <a:lnTo>
                    <a:pt x="42" y="113"/>
                  </a:lnTo>
                  <a:lnTo>
                    <a:pt x="50" y="108"/>
                  </a:lnTo>
                  <a:lnTo>
                    <a:pt x="55" y="102"/>
                  </a:lnTo>
                  <a:lnTo>
                    <a:pt x="60" y="95"/>
                  </a:lnTo>
                  <a:lnTo>
                    <a:pt x="63" y="88"/>
                  </a:lnTo>
                  <a:lnTo>
                    <a:pt x="64" y="80"/>
                  </a:lnTo>
                  <a:lnTo>
                    <a:pt x="64" y="72"/>
                  </a:lnTo>
                  <a:lnTo>
                    <a:pt x="63" y="64"/>
                  </a:lnTo>
                  <a:lnTo>
                    <a:pt x="61" y="56"/>
                  </a:lnTo>
                  <a:lnTo>
                    <a:pt x="56" y="49"/>
                  </a:lnTo>
                  <a:lnTo>
                    <a:pt x="51" y="44"/>
                  </a:lnTo>
                  <a:lnTo>
                    <a:pt x="45" y="38"/>
                  </a:lnTo>
                  <a:lnTo>
                    <a:pt x="37" y="34"/>
                  </a:lnTo>
                  <a:lnTo>
                    <a:pt x="28" y="32"/>
                  </a:lnTo>
                  <a:lnTo>
                    <a:pt x="18" y="32"/>
                  </a:lnTo>
                  <a:lnTo>
                    <a:pt x="14" y="31"/>
                  </a:lnTo>
                  <a:lnTo>
                    <a:pt x="11" y="31"/>
                  </a:lnTo>
                  <a:lnTo>
                    <a:pt x="8" y="28"/>
                  </a:lnTo>
                  <a:lnTo>
                    <a:pt x="6" y="27"/>
                  </a:lnTo>
                  <a:lnTo>
                    <a:pt x="4" y="22"/>
                  </a:lnTo>
                  <a:lnTo>
                    <a:pt x="2" y="17"/>
                  </a:lnTo>
                  <a:lnTo>
                    <a:pt x="4" y="11"/>
                  </a:lnTo>
                  <a:lnTo>
                    <a:pt x="6" y="6"/>
                  </a:lnTo>
                  <a:lnTo>
                    <a:pt x="8" y="4"/>
                  </a:lnTo>
                  <a:lnTo>
                    <a:pt x="11" y="1"/>
                  </a:lnTo>
                  <a:lnTo>
                    <a:pt x="14" y="0"/>
                  </a:lnTo>
                  <a:lnTo>
                    <a:pt x="18" y="0"/>
                  </a:lnTo>
                  <a:lnTo>
                    <a:pt x="25" y="0"/>
                  </a:lnTo>
                  <a:lnTo>
                    <a:pt x="32" y="1"/>
                  </a:lnTo>
                  <a:lnTo>
                    <a:pt x="39" y="2"/>
                  </a:lnTo>
                  <a:lnTo>
                    <a:pt x="47" y="5"/>
                  </a:lnTo>
                  <a:lnTo>
                    <a:pt x="53" y="8"/>
                  </a:lnTo>
                  <a:lnTo>
                    <a:pt x="60" y="11"/>
                  </a:lnTo>
                  <a:lnTo>
                    <a:pt x="66" y="14"/>
                  </a:lnTo>
                  <a:lnTo>
                    <a:pt x="72" y="19"/>
                  </a:lnTo>
                  <a:lnTo>
                    <a:pt x="77" y="24"/>
                  </a:lnTo>
                  <a:lnTo>
                    <a:pt x="81" y="28"/>
                  </a:lnTo>
                  <a:lnTo>
                    <a:pt x="86" y="35"/>
                  </a:lnTo>
                  <a:lnTo>
                    <a:pt x="90" y="41"/>
                  </a:lnTo>
                  <a:lnTo>
                    <a:pt x="92" y="48"/>
                  </a:lnTo>
                  <a:lnTo>
                    <a:pt x="95" y="54"/>
                  </a:lnTo>
                  <a:lnTo>
                    <a:pt x="96" y="62"/>
                  </a:lnTo>
                  <a:lnTo>
                    <a:pt x="98" y="69"/>
                  </a:lnTo>
                  <a:close/>
                </a:path>
              </a:pathLst>
            </a:custGeom>
            <a:grpFill/>
            <a:ln>
              <a:noFill/>
            </a:ln>
          </p:spPr>
          <p:txBody>
            <a:bodyPr/>
            <a:lstStyle/>
            <a:p>
              <a:pPr>
                <a:defRPr/>
              </a:pPr>
              <a:endParaRPr lang="zh-CN" altLang="en-US" sz="1350">
                <a:solidFill>
                  <a:prstClr val="black"/>
                </a:solidFill>
              </a:endParaRPr>
            </a:p>
          </p:txBody>
        </p:sp>
        <p:sp>
          <p:nvSpPr>
            <p:cNvPr id="22" name="淘宝店chenying0907 9"/>
            <p:cNvSpPr>
              <a:spLocks noEditPoints="1"/>
            </p:cNvSpPr>
            <p:nvPr/>
          </p:nvSpPr>
          <p:spPr bwMode="auto">
            <a:xfrm>
              <a:off x="263525" y="542925"/>
              <a:ext cx="73025" cy="73025"/>
            </a:xfrm>
            <a:custGeom>
              <a:avLst/>
              <a:gdLst>
                <a:gd name="T0" fmla="*/ 137 w 138"/>
                <a:gd name="T1" fmla="*/ 75 h 138"/>
                <a:gd name="T2" fmla="*/ 135 w 138"/>
                <a:gd name="T3" fmla="*/ 89 h 138"/>
                <a:gd name="T4" fmla="*/ 129 w 138"/>
                <a:gd name="T5" fmla="*/ 101 h 138"/>
                <a:gd name="T6" fmla="*/ 122 w 138"/>
                <a:gd name="T7" fmla="*/ 112 h 138"/>
                <a:gd name="T8" fmla="*/ 112 w 138"/>
                <a:gd name="T9" fmla="*/ 122 h 138"/>
                <a:gd name="T10" fmla="*/ 101 w 138"/>
                <a:gd name="T11" fmla="*/ 129 h 138"/>
                <a:gd name="T12" fmla="*/ 90 w 138"/>
                <a:gd name="T13" fmla="*/ 135 h 138"/>
                <a:gd name="T14" fmla="*/ 75 w 138"/>
                <a:gd name="T15" fmla="*/ 137 h 138"/>
                <a:gd name="T16" fmla="*/ 61 w 138"/>
                <a:gd name="T17" fmla="*/ 137 h 138"/>
                <a:gd name="T18" fmla="*/ 48 w 138"/>
                <a:gd name="T19" fmla="*/ 135 h 138"/>
                <a:gd name="T20" fmla="*/ 36 w 138"/>
                <a:gd name="T21" fmla="*/ 129 h 138"/>
                <a:gd name="T22" fmla="*/ 25 w 138"/>
                <a:gd name="T23" fmla="*/ 122 h 138"/>
                <a:gd name="T24" fmla="*/ 15 w 138"/>
                <a:gd name="T25" fmla="*/ 112 h 138"/>
                <a:gd name="T26" fmla="*/ 7 w 138"/>
                <a:gd name="T27" fmla="*/ 101 h 138"/>
                <a:gd name="T28" fmla="*/ 2 w 138"/>
                <a:gd name="T29" fmla="*/ 89 h 138"/>
                <a:gd name="T30" fmla="*/ 0 w 138"/>
                <a:gd name="T31" fmla="*/ 75 h 138"/>
                <a:gd name="T32" fmla="*/ 0 w 138"/>
                <a:gd name="T33" fmla="*/ 61 h 138"/>
                <a:gd name="T34" fmla="*/ 2 w 138"/>
                <a:gd name="T35" fmla="*/ 48 h 138"/>
                <a:gd name="T36" fmla="*/ 7 w 138"/>
                <a:gd name="T37" fmla="*/ 35 h 138"/>
                <a:gd name="T38" fmla="*/ 15 w 138"/>
                <a:gd name="T39" fmla="*/ 25 h 138"/>
                <a:gd name="T40" fmla="*/ 25 w 138"/>
                <a:gd name="T41" fmla="*/ 15 h 138"/>
                <a:gd name="T42" fmla="*/ 36 w 138"/>
                <a:gd name="T43" fmla="*/ 7 h 138"/>
                <a:gd name="T44" fmla="*/ 48 w 138"/>
                <a:gd name="T45" fmla="*/ 3 h 138"/>
                <a:gd name="T46" fmla="*/ 61 w 138"/>
                <a:gd name="T47" fmla="*/ 0 h 138"/>
                <a:gd name="T48" fmla="*/ 75 w 138"/>
                <a:gd name="T49" fmla="*/ 0 h 138"/>
                <a:gd name="T50" fmla="*/ 90 w 138"/>
                <a:gd name="T51" fmla="*/ 3 h 138"/>
                <a:gd name="T52" fmla="*/ 101 w 138"/>
                <a:gd name="T53" fmla="*/ 7 h 138"/>
                <a:gd name="T54" fmla="*/ 112 w 138"/>
                <a:gd name="T55" fmla="*/ 15 h 138"/>
                <a:gd name="T56" fmla="*/ 122 w 138"/>
                <a:gd name="T57" fmla="*/ 25 h 138"/>
                <a:gd name="T58" fmla="*/ 129 w 138"/>
                <a:gd name="T59" fmla="*/ 35 h 138"/>
                <a:gd name="T60" fmla="*/ 135 w 138"/>
                <a:gd name="T61" fmla="*/ 48 h 138"/>
                <a:gd name="T62" fmla="*/ 137 w 138"/>
                <a:gd name="T63" fmla="*/ 61 h 138"/>
                <a:gd name="T64" fmla="*/ 30 w 138"/>
                <a:gd name="T65" fmla="*/ 69 h 138"/>
                <a:gd name="T66" fmla="*/ 31 w 138"/>
                <a:gd name="T67" fmla="*/ 77 h 138"/>
                <a:gd name="T68" fmla="*/ 37 w 138"/>
                <a:gd name="T69" fmla="*/ 89 h 138"/>
                <a:gd name="T70" fmla="*/ 47 w 138"/>
                <a:gd name="T71" fmla="*/ 100 h 138"/>
                <a:gd name="T72" fmla="*/ 60 w 138"/>
                <a:gd name="T73" fmla="*/ 106 h 138"/>
                <a:gd name="T74" fmla="*/ 77 w 138"/>
                <a:gd name="T75" fmla="*/ 106 h 138"/>
                <a:gd name="T76" fmla="*/ 90 w 138"/>
                <a:gd name="T77" fmla="*/ 100 h 138"/>
                <a:gd name="T78" fmla="*/ 100 w 138"/>
                <a:gd name="T79" fmla="*/ 89 h 138"/>
                <a:gd name="T80" fmla="*/ 106 w 138"/>
                <a:gd name="T81" fmla="*/ 77 h 138"/>
                <a:gd name="T82" fmla="*/ 106 w 138"/>
                <a:gd name="T83" fmla="*/ 61 h 138"/>
                <a:gd name="T84" fmla="*/ 100 w 138"/>
                <a:gd name="T85" fmla="*/ 47 h 138"/>
                <a:gd name="T86" fmla="*/ 90 w 138"/>
                <a:gd name="T87" fmla="*/ 37 h 138"/>
                <a:gd name="T88" fmla="*/ 77 w 138"/>
                <a:gd name="T89" fmla="*/ 31 h 138"/>
                <a:gd name="T90" fmla="*/ 60 w 138"/>
                <a:gd name="T91" fmla="*/ 31 h 138"/>
                <a:gd name="T92" fmla="*/ 47 w 138"/>
                <a:gd name="T93" fmla="*/ 37 h 138"/>
                <a:gd name="T94" fmla="*/ 37 w 138"/>
                <a:gd name="T95" fmla="*/ 47 h 138"/>
                <a:gd name="T96" fmla="*/ 31 w 138"/>
                <a:gd name="T97" fmla="*/ 61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38" h="138">
                  <a:moveTo>
                    <a:pt x="138" y="69"/>
                  </a:moveTo>
                  <a:lnTo>
                    <a:pt x="137" y="75"/>
                  </a:lnTo>
                  <a:lnTo>
                    <a:pt x="136" y="83"/>
                  </a:lnTo>
                  <a:lnTo>
                    <a:pt x="135" y="89"/>
                  </a:lnTo>
                  <a:lnTo>
                    <a:pt x="133" y="96"/>
                  </a:lnTo>
                  <a:lnTo>
                    <a:pt x="129" y="101"/>
                  </a:lnTo>
                  <a:lnTo>
                    <a:pt x="126" y="107"/>
                  </a:lnTo>
                  <a:lnTo>
                    <a:pt x="122" y="112"/>
                  </a:lnTo>
                  <a:lnTo>
                    <a:pt x="118" y="118"/>
                  </a:lnTo>
                  <a:lnTo>
                    <a:pt x="112" y="122"/>
                  </a:lnTo>
                  <a:lnTo>
                    <a:pt x="107" y="126"/>
                  </a:lnTo>
                  <a:lnTo>
                    <a:pt x="101" y="129"/>
                  </a:lnTo>
                  <a:lnTo>
                    <a:pt x="95" y="133"/>
                  </a:lnTo>
                  <a:lnTo>
                    <a:pt x="90" y="135"/>
                  </a:lnTo>
                  <a:lnTo>
                    <a:pt x="82" y="136"/>
                  </a:lnTo>
                  <a:lnTo>
                    <a:pt x="75" y="137"/>
                  </a:lnTo>
                  <a:lnTo>
                    <a:pt x="69" y="138"/>
                  </a:lnTo>
                  <a:lnTo>
                    <a:pt x="61" y="137"/>
                  </a:lnTo>
                  <a:lnTo>
                    <a:pt x="55" y="136"/>
                  </a:lnTo>
                  <a:lnTo>
                    <a:pt x="48" y="135"/>
                  </a:lnTo>
                  <a:lnTo>
                    <a:pt x="42" y="133"/>
                  </a:lnTo>
                  <a:lnTo>
                    <a:pt x="36" y="129"/>
                  </a:lnTo>
                  <a:lnTo>
                    <a:pt x="30" y="126"/>
                  </a:lnTo>
                  <a:lnTo>
                    <a:pt x="25" y="122"/>
                  </a:lnTo>
                  <a:lnTo>
                    <a:pt x="19" y="118"/>
                  </a:lnTo>
                  <a:lnTo>
                    <a:pt x="15" y="112"/>
                  </a:lnTo>
                  <a:lnTo>
                    <a:pt x="11" y="107"/>
                  </a:lnTo>
                  <a:lnTo>
                    <a:pt x="7" y="101"/>
                  </a:lnTo>
                  <a:lnTo>
                    <a:pt x="5" y="96"/>
                  </a:lnTo>
                  <a:lnTo>
                    <a:pt x="2" y="89"/>
                  </a:lnTo>
                  <a:lnTo>
                    <a:pt x="1" y="83"/>
                  </a:lnTo>
                  <a:lnTo>
                    <a:pt x="0" y="75"/>
                  </a:lnTo>
                  <a:lnTo>
                    <a:pt x="0" y="69"/>
                  </a:lnTo>
                  <a:lnTo>
                    <a:pt x="0" y="61"/>
                  </a:lnTo>
                  <a:lnTo>
                    <a:pt x="1" y="55"/>
                  </a:lnTo>
                  <a:lnTo>
                    <a:pt x="2" y="48"/>
                  </a:lnTo>
                  <a:lnTo>
                    <a:pt x="5" y="42"/>
                  </a:lnTo>
                  <a:lnTo>
                    <a:pt x="7" y="35"/>
                  </a:lnTo>
                  <a:lnTo>
                    <a:pt x="11" y="30"/>
                  </a:lnTo>
                  <a:lnTo>
                    <a:pt x="15" y="25"/>
                  </a:lnTo>
                  <a:lnTo>
                    <a:pt x="19" y="19"/>
                  </a:lnTo>
                  <a:lnTo>
                    <a:pt x="25" y="15"/>
                  </a:lnTo>
                  <a:lnTo>
                    <a:pt x="30" y="12"/>
                  </a:lnTo>
                  <a:lnTo>
                    <a:pt x="36" y="7"/>
                  </a:lnTo>
                  <a:lnTo>
                    <a:pt x="42" y="5"/>
                  </a:lnTo>
                  <a:lnTo>
                    <a:pt x="48" y="3"/>
                  </a:lnTo>
                  <a:lnTo>
                    <a:pt x="55" y="1"/>
                  </a:lnTo>
                  <a:lnTo>
                    <a:pt x="61" y="0"/>
                  </a:lnTo>
                  <a:lnTo>
                    <a:pt x="69" y="0"/>
                  </a:lnTo>
                  <a:lnTo>
                    <a:pt x="75" y="0"/>
                  </a:lnTo>
                  <a:lnTo>
                    <a:pt x="82" y="1"/>
                  </a:lnTo>
                  <a:lnTo>
                    <a:pt x="90" y="3"/>
                  </a:lnTo>
                  <a:lnTo>
                    <a:pt x="95" y="5"/>
                  </a:lnTo>
                  <a:lnTo>
                    <a:pt x="101" y="7"/>
                  </a:lnTo>
                  <a:lnTo>
                    <a:pt x="107" y="12"/>
                  </a:lnTo>
                  <a:lnTo>
                    <a:pt x="112" y="15"/>
                  </a:lnTo>
                  <a:lnTo>
                    <a:pt x="118" y="19"/>
                  </a:lnTo>
                  <a:lnTo>
                    <a:pt x="122" y="25"/>
                  </a:lnTo>
                  <a:lnTo>
                    <a:pt x="126" y="30"/>
                  </a:lnTo>
                  <a:lnTo>
                    <a:pt x="129" y="35"/>
                  </a:lnTo>
                  <a:lnTo>
                    <a:pt x="133" y="42"/>
                  </a:lnTo>
                  <a:lnTo>
                    <a:pt x="135" y="48"/>
                  </a:lnTo>
                  <a:lnTo>
                    <a:pt x="136" y="55"/>
                  </a:lnTo>
                  <a:lnTo>
                    <a:pt x="137" y="61"/>
                  </a:lnTo>
                  <a:lnTo>
                    <a:pt x="138" y="69"/>
                  </a:lnTo>
                  <a:close/>
                  <a:moveTo>
                    <a:pt x="30" y="69"/>
                  </a:moveTo>
                  <a:lnTo>
                    <a:pt x="30" y="69"/>
                  </a:lnTo>
                  <a:lnTo>
                    <a:pt x="31" y="77"/>
                  </a:lnTo>
                  <a:lnTo>
                    <a:pt x="33" y="83"/>
                  </a:lnTo>
                  <a:lnTo>
                    <a:pt x="37" y="89"/>
                  </a:lnTo>
                  <a:lnTo>
                    <a:pt x="42" y="96"/>
                  </a:lnTo>
                  <a:lnTo>
                    <a:pt x="47" y="100"/>
                  </a:lnTo>
                  <a:lnTo>
                    <a:pt x="54" y="104"/>
                  </a:lnTo>
                  <a:lnTo>
                    <a:pt x="60" y="106"/>
                  </a:lnTo>
                  <a:lnTo>
                    <a:pt x="69" y="107"/>
                  </a:lnTo>
                  <a:lnTo>
                    <a:pt x="77" y="106"/>
                  </a:lnTo>
                  <a:lnTo>
                    <a:pt x="83" y="104"/>
                  </a:lnTo>
                  <a:lnTo>
                    <a:pt x="90" y="100"/>
                  </a:lnTo>
                  <a:lnTo>
                    <a:pt x="96" y="96"/>
                  </a:lnTo>
                  <a:lnTo>
                    <a:pt x="100" y="89"/>
                  </a:lnTo>
                  <a:lnTo>
                    <a:pt x="104" y="83"/>
                  </a:lnTo>
                  <a:lnTo>
                    <a:pt x="106" y="77"/>
                  </a:lnTo>
                  <a:lnTo>
                    <a:pt x="107" y="69"/>
                  </a:lnTo>
                  <a:lnTo>
                    <a:pt x="106" y="61"/>
                  </a:lnTo>
                  <a:lnTo>
                    <a:pt x="104" y="54"/>
                  </a:lnTo>
                  <a:lnTo>
                    <a:pt x="100" y="47"/>
                  </a:lnTo>
                  <a:lnTo>
                    <a:pt x="96" y="42"/>
                  </a:lnTo>
                  <a:lnTo>
                    <a:pt x="90" y="37"/>
                  </a:lnTo>
                  <a:lnTo>
                    <a:pt x="83" y="33"/>
                  </a:lnTo>
                  <a:lnTo>
                    <a:pt x="77" y="31"/>
                  </a:lnTo>
                  <a:lnTo>
                    <a:pt x="69" y="30"/>
                  </a:lnTo>
                  <a:lnTo>
                    <a:pt x="60" y="31"/>
                  </a:lnTo>
                  <a:lnTo>
                    <a:pt x="54" y="33"/>
                  </a:lnTo>
                  <a:lnTo>
                    <a:pt x="47" y="37"/>
                  </a:lnTo>
                  <a:lnTo>
                    <a:pt x="42" y="42"/>
                  </a:lnTo>
                  <a:lnTo>
                    <a:pt x="37" y="47"/>
                  </a:lnTo>
                  <a:lnTo>
                    <a:pt x="33" y="54"/>
                  </a:lnTo>
                  <a:lnTo>
                    <a:pt x="31" y="61"/>
                  </a:lnTo>
                  <a:lnTo>
                    <a:pt x="30" y="69"/>
                  </a:lnTo>
                  <a:close/>
                </a:path>
              </a:pathLst>
            </a:custGeom>
            <a:grpFill/>
            <a:ln>
              <a:noFill/>
            </a:ln>
          </p:spPr>
          <p:txBody>
            <a:bodyPr/>
            <a:lstStyle/>
            <a:p>
              <a:pPr>
                <a:defRPr/>
              </a:pPr>
              <a:endParaRPr lang="zh-CN" altLang="en-US" sz="1350">
                <a:solidFill>
                  <a:prstClr val="black"/>
                </a:solidFill>
              </a:endParaRPr>
            </a:p>
          </p:txBody>
        </p:sp>
        <p:sp>
          <p:nvSpPr>
            <p:cNvPr id="23" name="淘宝店chenying0907 10"/>
            <p:cNvSpPr>
              <a:spLocks/>
            </p:cNvSpPr>
            <p:nvPr/>
          </p:nvSpPr>
          <p:spPr bwMode="auto">
            <a:xfrm>
              <a:off x="387350" y="334963"/>
              <a:ext cx="796925" cy="19050"/>
            </a:xfrm>
            <a:custGeom>
              <a:avLst/>
              <a:gdLst>
                <a:gd name="T0" fmla="*/ 19 w 1507"/>
                <a:gd name="T1" fmla="*/ 0 h 36"/>
                <a:gd name="T2" fmla="*/ 1488 w 1507"/>
                <a:gd name="T3" fmla="*/ 0 h 36"/>
                <a:gd name="T4" fmla="*/ 1492 w 1507"/>
                <a:gd name="T5" fmla="*/ 0 h 36"/>
                <a:gd name="T6" fmla="*/ 1495 w 1507"/>
                <a:gd name="T7" fmla="*/ 1 h 36"/>
                <a:gd name="T8" fmla="*/ 1498 w 1507"/>
                <a:gd name="T9" fmla="*/ 3 h 36"/>
                <a:gd name="T10" fmla="*/ 1501 w 1507"/>
                <a:gd name="T11" fmla="*/ 5 h 36"/>
                <a:gd name="T12" fmla="*/ 1504 w 1507"/>
                <a:gd name="T13" fmla="*/ 7 h 36"/>
                <a:gd name="T14" fmla="*/ 1506 w 1507"/>
                <a:gd name="T15" fmla="*/ 10 h 36"/>
                <a:gd name="T16" fmla="*/ 1507 w 1507"/>
                <a:gd name="T17" fmla="*/ 14 h 36"/>
                <a:gd name="T18" fmla="*/ 1507 w 1507"/>
                <a:gd name="T19" fmla="*/ 18 h 36"/>
                <a:gd name="T20" fmla="*/ 1507 w 1507"/>
                <a:gd name="T21" fmla="*/ 21 h 36"/>
                <a:gd name="T22" fmla="*/ 1506 w 1507"/>
                <a:gd name="T23" fmla="*/ 26 h 36"/>
                <a:gd name="T24" fmla="*/ 1504 w 1507"/>
                <a:gd name="T25" fmla="*/ 29 h 36"/>
                <a:gd name="T26" fmla="*/ 1501 w 1507"/>
                <a:gd name="T27" fmla="*/ 31 h 36"/>
                <a:gd name="T28" fmla="*/ 1498 w 1507"/>
                <a:gd name="T29" fmla="*/ 33 h 36"/>
                <a:gd name="T30" fmla="*/ 1495 w 1507"/>
                <a:gd name="T31" fmla="*/ 35 h 36"/>
                <a:gd name="T32" fmla="*/ 1492 w 1507"/>
                <a:gd name="T33" fmla="*/ 36 h 36"/>
                <a:gd name="T34" fmla="*/ 1488 w 1507"/>
                <a:gd name="T35" fmla="*/ 36 h 36"/>
                <a:gd name="T36" fmla="*/ 19 w 1507"/>
                <a:gd name="T37" fmla="*/ 36 h 36"/>
                <a:gd name="T38" fmla="*/ 15 w 1507"/>
                <a:gd name="T39" fmla="*/ 36 h 36"/>
                <a:gd name="T40" fmla="*/ 11 w 1507"/>
                <a:gd name="T41" fmla="*/ 35 h 36"/>
                <a:gd name="T42" fmla="*/ 8 w 1507"/>
                <a:gd name="T43" fmla="*/ 33 h 36"/>
                <a:gd name="T44" fmla="*/ 6 w 1507"/>
                <a:gd name="T45" fmla="*/ 31 h 36"/>
                <a:gd name="T46" fmla="*/ 3 w 1507"/>
                <a:gd name="T47" fmla="*/ 29 h 36"/>
                <a:gd name="T48" fmla="*/ 1 w 1507"/>
                <a:gd name="T49" fmla="*/ 26 h 36"/>
                <a:gd name="T50" fmla="*/ 0 w 1507"/>
                <a:gd name="T51" fmla="*/ 21 h 36"/>
                <a:gd name="T52" fmla="*/ 0 w 1507"/>
                <a:gd name="T53" fmla="*/ 18 h 36"/>
                <a:gd name="T54" fmla="*/ 0 w 1507"/>
                <a:gd name="T55" fmla="*/ 14 h 36"/>
                <a:gd name="T56" fmla="*/ 1 w 1507"/>
                <a:gd name="T57" fmla="*/ 10 h 36"/>
                <a:gd name="T58" fmla="*/ 3 w 1507"/>
                <a:gd name="T59" fmla="*/ 7 h 36"/>
                <a:gd name="T60" fmla="*/ 6 w 1507"/>
                <a:gd name="T61" fmla="*/ 5 h 36"/>
                <a:gd name="T62" fmla="*/ 8 w 1507"/>
                <a:gd name="T63" fmla="*/ 3 h 36"/>
                <a:gd name="T64" fmla="*/ 11 w 1507"/>
                <a:gd name="T65" fmla="*/ 1 h 36"/>
                <a:gd name="T66" fmla="*/ 15 w 1507"/>
                <a:gd name="T67" fmla="*/ 0 h 36"/>
                <a:gd name="T68" fmla="*/ 19 w 1507"/>
                <a:gd name="T69" fmla="*/ 0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507" h="36">
                  <a:moveTo>
                    <a:pt x="19" y="0"/>
                  </a:moveTo>
                  <a:lnTo>
                    <a:pt x="1488" y="0"/>
                  </a:lnTo>
                  <a:lnTo>
                    <a:pt x="1492" y="0"/>
                  </a:lnTo>
                  <a:lnTo>
                    <a:pt x="1495" y="1"/>
                  </a:lnTo>
                  <a:lnTo>
                    <a:pt x="1498" y="3"/>
                  </a:lnTo>
                  <a:lnTo>
                    <a:pt x="1501" y="5"/>
                  </a:lnTo>
                  <a:lnTo>
                    <a:pt x="1504" y="7"/>
                  </a:lnTo>
                  <a:lnTo>
                    <a:pt x="1506" y="10"/>
                  </a:lnTo>
                  <a:lnTo>
                    <a:pt x="1507" y="14"/>
                  </a:lnTo>
                  <a:lnTo>
                    <a:pt x="1507" y="18"/>
                  </a:lnTo>
                  <a:lnTo>
                    <a:pt x="1507" y="21"/>
                  </a:lnTo>
                  <a:lnTo>
                    <a:pt x="1506" y="26"/>
                  </a:lnTo>
                  <a:lnTo>
                    <a:pt x="1504" y="29"/>
                  </a:lnTo>
                  <a:lnTo>
                    <a:pt x="1501" y="31"/>
                  </a:lnTo>
                  <a:lnTo>
                    <a:pt x="1498" y="33"/>
                  </a:lnTo>
                  <a:lnTo>
                    <a:pt x="1495" y="35"/>
                  </a:lnTo>
                  <a:lnTo>
                    <a:pt x="1492" y="36"/>
                  </a:lnTo>
                  <a:lnTo>
                    <a:pt x="1488" y="36"/>
                  </a:lnTo>
                  <a:lnTo>
                    <a:pt x="19" y="36"/>
                  </a:lnTo>
                  <a:lnTo>
                    <a:pt x="15" y="36"/>
                  </a:lnTo>
                  <a:lnTo>
                    <a:pt x="11" y="35"/>
                  </a:lnTo>
                  <a:lnTo>
                    <a:pt x="8" y="33"/>
                  </a:lnTo>
                  <a:lnTo>
                    <a:pt x="6" y="31"/>
                  </a:lnTo>
                  <a:lnTo>
                    <a:pt x="3" y="29"/>
                  </a:lnTo>
                  <a:lnTo>
                    <a:pt x="1" y="26"/>
                  </a:lnTo>
                  <a:lnTo>
                    <a:pt x="0" y="21"/>
                  </a:lnTo>
                  <a:lnTo>
                    <a:pt x="0" y="18"/>
                  </a:lnTo>
                  <a:lnTo>
                    <a:pt x="0" y="14"/>
                  </a:lnTo>
                  <a:lnTo>
                    <a:pt x="1" y="10"/>
                  </a:lnTo>
                  <a:lnTo>
                    <a:pt x="3" y="7"/>
                  </a:lnTo>
                  <a:lnTo>
                    <a:pt x="6" y="5"/>
                  </a:lnTo>
                  <a:lnTo>
                    <a:pt x="8" y="3"/>
                  </a:lnTo>
                  <a:lnTo>
                    <a:pt x="11" y="1"/>
                  </a:lnTo>
                  <a:lnTo>
                    <a:pt x="15" y="0"/>
                  </a:lnTo>
                  <a:lnTo>
                    <a:pt x="19" y="0"/>
                  </a:lnTo>
                  <a:close/>
                </a:path>
              </a:pathLst>
            </a:custGeom>
            <a:grpFill/>
            <a:ln>
              <a:noFill/>
            </a:ln>
          </p:spPr>
          <p:txBody>
            <a:bodyPr/>
            <a:lstStyle/>
            <a:p>
              <a:pPr>
                <a:defRPr/>
              </a:pPr>
              <a:endParaRPr lang="zh-CN" altLang="en-US" sz="1350">
                <a:solidFill>
                  <a:prstClr val="black"/>
                </a:solidFill>
              </a:endParaRPr>
            </a:p>
          </p:txBody>
        </p:sp>
        <p:sp>
          <p:nvSpPr>
            <p:cNvPr id="24" name="淘宝店chenying0907 11"/>
            <p:cNvSpPr>
              <a:spLocks/>
            </p:cNvSpPr>
            <p:nvPr/>
          </p:nvSpPr>
          <p:spPr bwMode="auto">
            <a:xfrm>
              <a:off x="398463" y="341313"/>
              <a:ext cx="303213" cy="84138"/>
            </a:xfrm>
            <a:custGeom>
              <a:avLst/>
              <a:gdLst>
                <a:gd name="T0" fmla="*/ 96 w 573"/>
                <a:gd name="T1" fmla="*/ 93 h 158"/>
                <a:gd name="T2" fmla="*/ 124 w 573"/>
                <a:gd name="T3" fmla="*/ 76 h 158"/>
                <a:gd name="T4" fmla="*/ 150 w 573"/>
                <a:gd name="T5" fmla="*/ 103 h 158"/>
                <a:gd name="T6" fmla="*/ 189 w 573"/>
                <a:gd name="T7" fmla="*/ 137 h 158"/>
                <a:gd name="T8" fmla="*/ 237 w 573"/>
                <a:gd name="T9" fmla="*/ 155 h 158"/>
                <a:gd name="T10" fmla="*/ 291 w 573"/>
                <a:gd name="T11" fmla="*/ 156 h 158"/>
                <a:gd name="T12" fmla="*/ 334 w 573"/>
                <a:gd name="T13" fmla="*/ 142 h 158"/>
                <a:gd name="T14" fmla="*/ 406 w 573"/>
                <a:gd name="T15" fmla="*/ 86 h 158"/>
                <a:gd name="T16" fmla="*/ 468 w 573"/>
                <a:gd name="T17" fmla="*/ 46 h 158"/>
                <a:gd name="T18" fmla="*/ 514 w 573"/>
                <a:gd name="T19" fmla="*/ 46 h 158"/>
                <a:gd name="T20" fmla="*/ 538 w 573"/>
                <a:gd name="T21" fmla="*/ 64 h 158"/>
                <a:gd name="T22" fmla="*/ 542 w 573"/>
                <a:gd name="T23" fmla="*/ 88 h 158"/>
                <a:gd name="T24" fmla="*/ 535 w 573"/>
                <a:gd name="T25" fmla="*/ 106 h 158"/>
                <a:gd name="T26" fmla="*/ 522 w 573"/>
                <a:gd name="T27" fmla="*/ 110 h 158"/>
                <a:gd name="T28" fmla="*/ 508 w 573"/>
                <a:gd name="T29" fmla="*/ 106 h 158"/>
                <a:gd name="T30" fmla="*/ 500 w 573"/>
                <a:gd name="T31" fmla="*/ 95 h 158"/>
                <a:gd name="T32" fmla="*/ 496 w 573"/>
                <a:gd name="T33" fmla="*/ 81 h 158"/>
                <a:gd name="T34" fmla="*/ 478 w 573"/>
                <a:gd name="T35" fmla="*/ 76 h 158"/>
                <a:gd name="T36" fmla="*/ 468 w 573"/>
                <a:gd name="T37" fmla="*/ 87 h 158"/>
                <a:gd name="T38" fmla="*/ 474 w 573"/>
                <a:gd name="T39" fmla="*/ 111 h 158"/>
                <a:gd name="T40" fmla="*/ 494 w 573"/>
                <a:gd name="T41" fmla="*/ 133 h 158"/>
                <a:gd name="T42" fmla="*/ 521 w 573"/>
                <a:gd name="T43" fmla="*/ 142 h 158"/>
                <a:gd name="T44" fmla="*/ 549 w 573"/>
                <a:gd name="T45" fmla="*/ 134 h 158"/>
                <a:gd name="T46" fmla="*/ 571 w 573"/>
                <a:gd name="T47" fmla="*/ 103 h 158"/>
                <a:gd name="T48" fmla="*/ 571 w 573"/>
                <a:gd name="T49" fmla="*/ 69 h 158"/>
                <a:gd name="T50" fmla="*/ 554 w 573"/>
                <a:gd name="T51" fmla="*/ 37 h 158"/>
                <a:gd name="T52" fmla="*/ 522 w 573"/>
                <a:gd name="T53" fmla="*/ 17 h 158"/>
                <a:gd name="T54" fmla="*/ 475 w 573"/>
                <a:gd name="T55" fmla="*/ 13 h 158"/>
                <a:gd name="T56" fmla="*/ 428 w 573"/>
                <a:gd name="T57" fmla="*/ 31 h 158"/>
                <a:gd name="T58" fmla="*/ 358 w 573"/>
                <a:gd name="T59" fmla="*/ 87 h 158"/>
                <a:gd name="T60" fmla="*/ 317 w 573"/>
                <a:gd name="T61" fmla="*/ 116 h 158"/>
                <a:gd name="T62" fmla="*/ 264 w 573"/>
                <a:gd name="T63" fmla="*/ 127 h 158"/>
                <a:gd name="T64" fmla="*/ 206 w 573"/>
                <a:gd name="T65" fmla="*/ 111 h 158"/>
                <a:gd name="T66" fmla="*/ 164 w 573"/>
                <a:gd name="T67" fmla="*/ 69 h 158"/>
                <a:gd name="T68" fmla="*/ 150 w 573"/>
                <a:gd name="T69" fmla="*/ 31 h 158"/>
                <a:gd name="T70" fmla="*/ 148 w 573"/>
                <a:gd name="T71" fmla="*/ 16 h 158"/>
                <a:gd name="T72" fmla="*/ 143 w 573"/>
                <a:gd name="T73" fmla="*/ 4 h 158"/>
                <a:gd name="T74" fmla="*/ 125 w 573"/>
                <a:gd name="T75" fmla="*/ 1 h 158"/>
                <a:gd name="T76" fmla="*/ 116 w 573"/>
                <a:gd name="T77" fmla="*/ 10 h 158"/>
                <a:gd name="T78" fmla="*/ 115 w 573"/>
                <a:gd name="T79" fmla="*/ 33 h 158"/>
                <a:gd name="T80" fmla="*/ 95 w 573"/>
                <a:gd name="T81" fmla="*/ 59 h 158"/>
                <a:gd name="T82" fmla="*/ 63 w 573"/>
                <a:gd name="T83" fmla="*/ 62 h 158"/>
                <a:gd name="T84" fmla="*/ 37 w 573"/>
                <a:gd name="T85" fmla="*/ 44 h 158"/>
                <a:gd name="T86" fmla="*/ 30 w 573"/>
                <a:gd name="T87" fmla="*/ 13 h 158"/>
                <a:gd name="T88" fmla="*/ 21 w 573"/>
                <a:gd name="T89" fmla="*/ 3 h 158"/>
                <a:gd name="T90" fmla="*/ 3 w 573"/>
                <a:gd name="T91" fmla="*/ 7 h 158"/>
                <a:gd name="T92" fmla="*/ 0 w 573"/>
                <a:gd name="T93" fmla="*/ 23 h 158"/>
                <a:gd name="T94" fmla="*/ 6 w 573"/>
                <a:gd name="T95" fmla="*/ 53 h 158"/>
                <a:gd name="T96" fmla="*/ 23 w 573"/>
                <a:gd name="T97" fmla="*/ 76 h 158"/>
                <a:gd name="T98" fmla="*/ 47 w 573"/>
                <a:gd name="T99" fmla="*/ 91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573" h="158">
                  <a:moveTo>
                    <a:pt x="69" y="96"/>
                  </a:moveTo>
                  <a:lnTo>
                    <a:pt x="79" y="96"/>
                  </a:lnTo>
                  <a:lnTo>
                    <a:pt x="87" y="95"/>
                  </a:lnTo>
                  <a:lnTo>
                    <a:pt x="96" y="93"/>
                  </a:lnTo>
                  <a:lnTo>
                    <a:pt x="103" y="89"/>
                  </a:lnTo>
                  <a:lnTo>
                    <a:pt x="111" y="86"/>
                  </a:lnTo>
                  <a:lnTo>
                    <a:pt x="117" y="81"/>
                  </a:lnTo>
                  <a:lnTo>
                    <a:pt x="124" y="76"/>
                  </a:lnTo>
                  <a:lnTo>
                    <a:pt x="129" y="70"/>
                  </a:lnTo>
                  <a:lnTo>
                    <a:pt x="136" y="82"/>
                  </a:lnTo>
                  <a:lnTo>
                    <a:pt x="142" y="93"/>
                  </a:lnTo>
                  <a:lnTo>
                    <a:pt x="150" y="103"/>
                  </a:lnTo>
                  <a:lnTo>
                    <a:pt x="158" y="113"/>
                  </a:lnTo>
                  <a:lnTo>
                    <a:pt x="168" y="122"/>
                  </a:lnTo>
                  <a:lnTo>
                    <a:pt x="178" y="130"/>
                  </a:lnTo>
                  <a:lnTo>
                    <a:pt x="189" y="137"/>
                  </a:lnTo>
                  <a:lnTo>
                    <a:pt x="201" y="143"/>
                  </a:lnTo>
                  <a:lnTo>
                    <a:pt x="212" y="149"/>
                  </a:lnTo>
                  <a:lnTo>
                    <a:pt x="224" y="153"/>
                  </a:lnTo>
                  <a:lnTo>
                    <a:pt x="237" y="155"/>
                  </a:lnTo>
                  <a:lnTo>
                    <a:pt x="250" y="157"/>
                  </a:lnTo>
                  <a:lnTo>
                    <a:pt x="264" y="158"/>
                  </a:lnTo>
                  <a:lnTo>
                    <a:pt x="278" y="158"/>
                  </a:lnTo>
                  <a:lnTo>
                    <a:pt x="291" y="156"/>
                  </a:lnTo>
                  <a:lnTo>
                    <a:pt x="306" y="153"/>
                  </a:lnTo>
                  <a:lnTo>
                    <a:pt x="316" y="151"/>
                  </a:lnTo>
                  <a:lnTo>
                    <a:pt x="325" y="147"/>
                  </a:lnTo>
                  <a:lnTo>
                    <a:pt x="334" y="142"/>
                  </a:lnTo>
                  <a:lnTo>
                    <a:pt x="343" y="138"/>
                  </a:lnTo>
                  <a:lnTo>
                    <a:pt x="359" y="126"/>
                  </a:lnTo>
                  <a:lnTo>
                    <a:pt x="376" y="114"/>
                  </a:lnTo>
                  <a:lnTo>
                    <a:pt x="406" y="86"/>
                  </a:lnTo>
                  <a:lnTo>
                    <a:pt x="437" y="61"/>
                  </a:lnTo>
                  <a:lnTo>
                    <a:pt x="448" y="56"/>
                  </a:lnTo>
                  <a:lnTo>
                    <a:pt x="458" y="50"/>
                  </a:lnTo>
                  <a:lnTo>
                    <a:pt x="468" y="46"/>
                  </a:lnTo>
                  <a:lnTo>
                    <a:pt x="480" y="44"/>
                  </a:lnTo>
                  <a:lnTo>
                    <a:pt x="491" y="43"/>
                  </a:lnTo>
                  <a:lnTo>
                    <a:pt x="502" y="44"/>
                  </a:lnTo>
                  <a:lnTo>
                    <a:pt x="514" y="46"/>
                  </a:lnTo>
                  <a:lnTo>
                    <a:pt x="525" y="52"/>
                  </a:lnTo>
                  <a:lnTo>
                    <a:pt x="530" y="55"/>
                  </a:lnTo>
                  <a:lnTo>
                    <a:pt x="534" y="59"/>
                  </a:lnTo>
                  <a:lnTo>
                    <a:pt x="538" y="64"/>
                  </a:lnTo>
                  <a:lnTo>
                    <a:pt x="540" y="70"/>
                  </a:lnTo>
                  <a:lnTo>
                    <a:pt x="542" y="76"/>
                  </a:lnTo>
                  <a:lnTo>
                    <a:pt x="542" y="83"/>
                  </a:lnTo>
                  <a:lnTo>
                    <a:pt x="542" y="88"/>
                  </a:lnTo>
                  <a:lnTo>
                    <a:pt x="541" y="95"/>
                  </a:lnTo>
                  <a:lnTo>
                    <a:pt x="540" y="99"/>
                  </a:lnTo>
                  <a:lnTo>
                    <a:pt x="538" y="102"/>
                  </a:lnTo>
                  <a:lnTo>
                    <a:pt x="535" y="106"/>
                  </a:lnTo>
                  <a:lnTo>
                    <a:pt x="532" y="108"/>
                  </a:lnTo>
                  <a:lnTo>
                    <a:pt x="529" y="109"/>
                  </a:lnTo>
                  <a:lnTo>
                    <a:pt x="526" y="110"/>
                  </a:lnTo>
                  <a:lnTo>
                    <a:pt x="522" y="110"/>
                  </a:lnTo>
                  <a:lnTo>
                    <a:pt x="518" y="110"/>
                  </a:lnTo>
                  <a:lnTo>
                    <a:pt x="515" y="109"/>
                  </a:lnTo>
                  <a:lnTo>
                    <a:pt x="512" y="108"/>
                  </a:lnTo>
                  <a:lnTo>
                    <a:pt x="508" y="106"/>
                  </a:lnTo>
                  <a:lnTo>
                    <a:pt x="505" y="103"/>
                  </a:lnTo>
                  <a:lnTo>
                    <a:pt x="503" y="101"/>
                  </a:lnTo>
                  <a:lnTo>
                    <a:pt x="501" y="98"/>
                  </a:lnTo>
                  <a:lnTo>
                    <a:pt x="500" y="95"/>
                  </a:lnTo>
                  <a:lnTo>
                    <a:pt x="500" y="90"/>
                  </a:lnTo>
                  <a:lnTo>
                    <a:pt x="499" y="87"/>
                  </a:lnTo>
                  <a:lnTo>
                    <a:pt x="499" y="84"/>
                  </a:lnTo>
                  <a:lnTo>
                    <a:pt x="496" y="81"/>
                  </a:lnTo>
                  <a:lnTo>
                    <a:pt x="494" y="80"/>
                  </a:lnTo>
                  <a:lnTo>
                    <a:pt x="490" y="76"/>
                  </a:lnTo>
                  <a:lnTo>
                    <a:pt x="484" y="75"/>
                  </a:lnTo>
                  <a:lnTo>
                    <a:pt x="478" y="76"/>
                  </a:lnTo>
                  <a:lnTo>
                    <a:pt x="474" y="80"/>
                  </a:lnTo>
                  <a:lnTo>
                    <a:pt x="472" y="81"/>
                  </a:lnTo>
                  <a:lnTo>
                    <a:pt x="469" y="84"/>
                  </a:lnTo>
                  <a:lnTo>
                    <a:pt x="468" y="87"/>
                  </a:lnTo>
                  <a:lnTo>
                    <a:pt x="468" y="90"/>
                  </a:lnTo>
                  <a:lnTo>
                    <a:pt x="469" y="98"/>
                  </a:lnTo>
                  <a:lnTo>
                    <a:pt x="471" y="104"/>
                  </a:lnTo>
                  <a:lnTo>
                    <a:pt x="474" y="111"/>
                  </a:lnTo>
                  <a:lnTo>
                    <a:pt x="478" y="117"/>
                  </a:lnTo>
                  <a:lnTo>
                    <a:pt x="482" y="123"/>
                  </a:lnTo>
                  <a:lnTo>
                    <a:pt x="488" y="128"/>
                  </a:lnTo>
                  <a:lnTo>
                    <a:pt x="494" y="133"/>
                  </a:lnTo>
                  <a:lnTo>
                    <a:pt x="501" y="137"/>
                  </a:lnTo>
                  <a:lnTo>
                    <a:pt x="507" y="139"/>
                  </a:lnTo>
                  <a:lnTo>
                    <a:pt x="515" y="141"/>
                  </a:lnTo>
                  <a:lnTo>
                    <a:pt x="521" y="142"/>
                  </a:lnTo>
                  <a:lnTo>
                    <a:pt x="529" y="142"/>
                  </a:lnTo>
                  <a:lnTo>
                    <a:pt x="536" y="140"/>
                  </a:lnTo>
                  <a:lnTo>
                    <a:pt x="543" y="138"/>
                  </a:lnTo>
                  <a:lnTo>
                    <a:pt x="549" y="134"/>
                  </a:lnTo>
                  <a:lnTo>
                    <a:pt x="555" y="128"/>
                  </a:lnTo>
                  <a:lnTo>
                    <a:pt x="562" y="121"/>
                  </a:lnTo>
                  <a:lnTo>
                    <a:pt x="567" y="112"/>
                  </a:lnTo>
                  <a:lnTo>
                    <a:pt x="571" y="103"/>
                  </a:lnTo>
                  <a:lnTo>
                    <a:pt x="573" y="95"/>
                  </a:lnTo>
                  <a:lnTo>
                    <a:pt x="573" y="86"/>
                  </a:lnTo>
                  <a:lnTo>
                    <a:pt x="573" y="77"/>
                  </a:lnTo>
                  <a:lnTo>
                    <a:pt x="571" y="69"/>
                  </a:lnTo>
                  <a:lnTo>
                    <a:pt x="568" y="60"/>
                  </a:lnTo>
                  <a:lnTo>
                    <a:pt x="565" y="52"/>
                  </a:lnTo>
                  <a:lnTo>
                    <a:pt x="559" y="45"/>
                  </a:lnTo>
                  <a:lnTo>
                    <a:pt x="554" y="37"/>
                  </a:lnTo>
                  <a:lnTo>
                    <a:pt x="546" y="31"/>
                  </a:lnTo>
                  <a:lnTo>
                    <a:pt x="540" y="26"/>
                  </a:lnTo>
                  <a:lnTo>
                    <a:pt x="531" y="20"/>
                  </a:lnTo>
                  <a:lnTo>
                    <a:pt x="522" y="17"/>
                  </a:lnTo>
                  <a:lnTo>
                    <a:pt x="513" y="14"/>
                  </a:lnTo>
                  <a:lnTo>
                    <a:pt x="500" y="12"/>
                  </a:lnTo>
                  <a:lnTo>
                    <a:pt x="487" y="10"/>
                  </a:lnTo>
                  <a:lnTo>
                    <a:pt x="475" y="13"/>
                  </a:lnTo>
                  <a:lnTo>
                    <a:pt x="463" y="15"/>
                  </a:lnTo>
                  <a:lnTo>
                    <a:pt x="451" y="19"/>
                  </a:lnTo>
                  <a:lnTo>
                    <a:pt x="439" y="25"/>
                  </a:lnTo>
                  <a:lnTo>
                    <a:pt x="428" y="31"/>
                  </a:lnTo>
                  <a:lnTo>
                    <a:pt x="418" y="37"/>
                  </a:lnTo>
                  <a:lnTo>
                    <a:pt x="397" y="54"/>
                  </a:lnTo>
                  <a:lnTo>
                    <a:pt x="377" y="71"/>
                  </a:lnTo>
                  <a:lnTo>
                    <a:pt x="358" y="87"/>
                  </a:lnTo>
                  <a:lnTo>
                    <a:pt x="339" y="102"/>
                  </a:lnTo>
                  <a:lnTo>
                    <a:pt x="332" y="108"/>
                  </a:lnTo>
                  <a:lnTo>
                    <a:pt x="325" y="112"/>
                  </a:lnTo>
                  <a:lnTo>
                    <a:pt x="317" y="116"/>
                  </a:lnTo>
                  <a:lnTo>
                    <a:pt x="310" y="120"/>
                  </a:lnTo>
                  <a:lnTo>
                    <a:pt x="295" y="124"/>
                  </a:lnTo>
                  <a:lnTo>
                    <a:pt x="279" y="127"/>
                  </a:lnTo>
                  <a:lnTo>
                    <a:pt x="264" y="127"/>
                  </a:lnTo>
                  <a:lnTo>
                    <a:pt x="249" y="126"/>
                  </a:lnTo>
                  <a:lnTo>
                    <a:pt x="234" y="123"/>
                  </a:lnTo>
                  <a:lnTo>
                    <a:pt x="220" y="117"/>
                  </a:lnTo>
                  <a:lnTo>
                    <a:pt x="206" y="111"/>
                  </a:lnTo>
                  <a:lnTo>
                    <a:pt x="194" y="103"/>
                  </a:lnTo>
                  <a:lnTo>
                    <a:pt x="182" y="93"/>
                  </a:lnTo>
                  <a:lnTo>
                    <a:pt x="172" y="82"/>
                  </a:lnTo>
                  <a:lnTo>
                    <a:pt x="164" y="69"/>
                  </a:lnTo>
                  <a:lnTo>
                    <a:pt x="156" y="55"/>
                  </a:lnTo>
                  <a:lnTo>
                    <a:pt x="154" y="47"/>
                  </a:lnTo>
                  <a:lnTo>
                    <a:pt x="151" y="40"/>
                  </a:lnTo>
                  <a:lnTo>
                    <a:pt x="150" y="31"/>
                  </a:lnTo>
                  <a:lnTo>
                    <a:pt x="148" y="23"/>
                  </a:lnTo>
                  <a:lnTo>
                    <a:pt x="149" y="21"/>
                  </a:lnTo>
                  <a:lnTo>
                    <a:pt x="149" y="19"/>
                  </a:lnTo>
                  <a:lnTo>
                    <a:pt x="148" y="16"/>
                  </a:lnTo>
                  <a:lnTo>
                    <a:pt x="147" y="13"/>
                  </a:lnTo>
                  <a:lnTo>
                    <a:pt x="147" y="9"/>
                  </a:lnTo>
                  <a:lnTo>
                    <a:pt x="144" y="6"/>
                  </a:lnTo>
                  <a:lnTo>
                    <a:pt x="143" y="4"/>
                  </a:lnTo>
                  <a:lnTo>
                    <a:pt x="141" y="3"/>
                  </a:lnTo>
                  <a:lnTo>
                    <a:pt x="136" y="0"/>
                  </a:lnTo>
                  <a:lnTo>
                    <a:pt x="130" y="0"/>
                  </a:lnTo>
                  <a:lnTo>
                    <a:pt x="125" y="1"/>
                  </a:lnTo>
                  <a:lnTo>
                    <a:pt x="121" y="3"/>
                  </a:lnTo>
                  <a:lnTo>
                    <a:pt x="118" y="5"/>
                  </a:lnTo>
                  <a:lnTo>
                    <a:pt x="117" y="7"/>
                  </a:lnTo>
                  <a:lnTo>
                    <a:pt x="116" y="10"/>
                  </a:lnTo>
                  <a:lnTo>
                    <a:pt x="116" y="14"/>
                  </a:lnTo>
                  <a:lnTo>
                    <a:pt x="116" y="19"/>
                  </a:lnTo>
                  <a:lnTo>
                    <a:pt x="117" y="23"/>
                  </a:lnTo>
                  <a:lnTo>
                    <a:pt x="115" y="33"/>
                  </a:lnTo>
                  <a:lnTo>
                    <a:pt x="112" y="42"/>
                  </a:lnTo>
                  <a:lnTo>
                    <a:pt x="108" y="49"/>
                  </a:lnTo>
                  <a:lnTo>
                    <a:pt x="101" y="55"/>
                  </a:lnTo>
                  <a:lnTo>
                    <a:pt x="95" y="59"/>
                  </a:lnTo>
                  <a:lnTo>
                    <a:pt x="87" y="61"/>
                  </a:lnTo>
                  <a:lnTo>
                    <a:pt x="80" y="63"/>
                  </a:lnTo>
                  <a:lnTo>
                    <a:pt x="71" y="63"/>
                  </a:lnTo>
                  <a:lnTo>
                    <a:pt x="63" y="62"/>
                  </a:lnTo>
                  <a:lnTo>
                    <a:pt x="56" y="60"/>
                  </a:lnTo>
                  <a:lnTo>
                    <a:pt x="48" y="56"/>
                  </a:lnTo>
                  <a:lnTo>
                    <a:pt x="43" y="50"/>
                  </a:lnTo>
                  <a:lnTo>
                    <a:pt x="37" y="44"/>
                  </a:lnTo>
                  <a:lnTo>
                    <a:pt x="33" y="36"/>
                  </a:lnTo>
                  <a:lnTo>
                    <a:pt x="31" y="27"/>
                  </a:lnTo>
                  <a:lnTo>
                    <a:pt x="31" y="17"/>
                  </a:lnTo>
                  <a:lnTo>
                    <a:pt x="30" y="13"/>
                  </a:lnTo>
                  <a:lnTo>
                    <a:pt x="30" y="9"/>
                  </a:lnTo>
                  <a:lnTo>
                    <a:pt x="28" y="7"/>
                  </a:lnTo>
                  <a:lnTo>
                    <a:pt x="27" y="5"/>
                  </a:lnTo>
                  <a:lnTo>
                    <a:pt x="21" y="3"/>
                  </a:lnTo>
                  <a:lnTo>
                    <a:pt x="16" y="2"/>
                  </a:lnTo>
                  <a:lnTo>
                    <a:pt x="10" y="3"/>
                  </a:lnTo>
                  <a:lnTo>
                    <a:pt x="5" y="5"/>
                  </a:lnTo>
                  <a:lnTo>
                    <a:pt x="3" y="7"/>
                  </a:lnTo>
                  <a:lnTo>
                    <a:pt x="1" y="9"/>
                  </a:lnTo>
                  <a:lnTo>
                    <a:pt x="0" y="13"/>
                  </a:lnTo>
                  <a:lnTo>
                    <a:pt x="0" y="17"/>
                  </a:lnTo>
                  <a:lnTo>
                    <a:pt x="0" y="23"/>
                  </a:lnTo>
                  <a:lnTo>
                    <a:pt x="1" y="31"/>
                  </a:lnTo>
                  <a:lnTo>
                    <a:pt x="2" y="39"/>
                  </a:lnTo>
                  <a:lnTo>
                    <a:pt x="4" y="45"/>
                  </a:lnTo>
                  <a:lnTo>
                    <a:pt x="6" y="53"/>
                  </a:lnTo>
                  <a:lnTo>
                    <a:pt x="9" y="59"/>
                  </a:lnTo>
                  <a:lnTo>
                    <a:pt x="14" y="64"/>
                  </a:lnTo>
                  <a:lnTo>
                    <a:pt x="18" y="71"/>
                  </a:lnTo>
                  <a:lnTo>
                    <a:pt x="23" y="76"/>
                  </a:lnTo>
                  <a:lnTo>
                    <a:pt x="28" y="81"/>
                  </a:lnTo>
                  <a:lnTo>
                    <a:pt x="34" y="85"/>
                  </a:lnTo>
                  <a:lnTo>
                    <a:pt x="41" y="88"/>
                  </a:lnTo>
                  <a:lnTo>
                    <a:pt x="47" y="91"/>
                  </a:lnTo>
                  <a:lnTo>
                    <a:pt x="54" y="94"/>
                  </a:lnTo>
                  <a:lnTo>
                    <a:pt x="61" y="96"/>
                  </a:lnTo>
                  <a:lnTo>
                    <a:pt x="69" y="96"/>
                  </a:lnTo>
                  <a:close/>
                </a:path>
              </a:pathLst>
            </a:custGeom>
            <a:grpFill/>
            <a:ln>
              <a:noFill/>
            </a:ln>
          </p:spPr>
          <p:txBody>
            <a:bodyPr/>
            <a:lstStyle/>
            <a:p>
              <a:pPr>
                <a:defRPr/>
              </a:pPr>
              <a:endParaRPr lang="zh-CN" altLang="en-US" sz="1350">
                <a:solidFill>
                  <a:prstClr val="black"/>
                </a:solidFill>
              </a:endParaRPr>
            </a:p>
          </p:txBody>
        </p:sp>
        <p:sp>
          <p:nvSpPr>
            <p:cNvPr id="25" name="淘宝店chenying0907 12"/>
            <p:cNvSpPr>
              <a:spLocks/>
            </p:cNvSpPr>
            <p:nvPr/>
          </p:nvSpPr>
          <p:spPr bwMode="auto">
            <a:xfrm>
              <a:off x="398463" y="257175"/>
              <a:ext cx="303213" cy="84138"/>
            </a:xfrm>
            <a:custGeom>
              <a:avLst/>
              <a:gdLst>
                <a:gd name="T0" fmla="*/ 96 w 573"/>
                <a:gd name="T1" fmla="*/ 66 h 160"/>
                <a:gd name="T2" fmla="*/ 124 w 573"/>
                <a:gd name="T3" fmla="*/ 83 h 160"/>
                <a:gd name="T4" fmla="*/ 150 w 573"/>
                <a:gd name="T5" fmla="*/ 55 h 160"/>
                <a:gd name="T6" fmla="*/ 189 w 573"/>
                <a:gd name="T7" fmla="*/ 21 h 160"/>
                <a:gd name="T8" fmla="*/ 237 w 573"/>
                <a:gd name="T9" fmla="*/ 3 h 160"/>
                <a:gd name="T10" fmla="*/ 291 w 573"/>
                <a:gd name="T11" fmla="*/ 2 h 160"/>
                <a:gd name="T12" fmla="*/ 334 w 573"/>
                <a:gd name="T13" fmla="*/ 16 h 160"/>
                <a:gd name="T14" fmla="*/ 406 w 573"/>
                <a:gd name="T15" fmla="*/ 72 h 160"/>
                <a:gd name="T16" fmla="*/ 468 w 573"/>
                <a:gd name="T17" fmla="*/ 112 h 160"/>
                <a:gd name="T18" fmla="*/ 514 w 573"/>
                <a:gd name="T19" fmla="*/ 112 h 160"/>
                <a:gd name="T20" fmla="*/ 538 w 573"/>
                <a:gd name="T21" fmla="*/ 94 h 160"/>
                <a:gd name="T22" fmla="*/ 542 w 573"/>
                <a:gd name="T23" fmla="*/ 70 h 160"/>
                <a:gd name="T24" fmla="*/ 535 w 573"/>
                <a:gd name="T25" fmla="*/ 53 h 160"/>
                <a:gd name="T26" fmla="*/ 522 w 573"/>
                <a:gd name="T27" fmla="*/ 48 h 160"/>
                <a:gd name="T28" fmla="*/ 508 w 573"/>
                <a:gd name="T29" fmla="*/ 53 h 160"/>
                <a:gd name="T30" fmla="*/ 500 w 573"/>
                <a:gd name="T31" fmla="*/ 65 h 160"/>
                <a:gd name="T32" fmla="*/ 496 w 573"/>
                <a:gd name="T33" fmla="*/ 78 h 160"/>
                <a:gd name="T34" fmla="*/ 478 w 573"/>
                <a:gd name="T35" fmla="*/ 82 h 160"/>
                <a:gd name="T36" fmla="*/ 468 w 573"/>
                <a:gd name="T37" fmla="*/ 71 h 160"/>
                <a:gd name="T38" fmla="*/ 474 w 573"/>
                <a:gd name="T39" fmla="*/ 47 h 160"/>
                <a:gd name="T40" fmla="*/ 494 w 573"/>
                <a:gd name="T41" fmla="*/ 26 h 160"/>
                <a:gd name="T42" fmla="*/ 521 w 573"/>
                <a:gd name="T43" fmla="*/ 16 h 160"/>
                <a:gd name="T44" fmla="*/ 549 w 573"/>
                <a:gd name="T45" fmla="*/ 25 h 160"/>
                <a:gd name="T46" fmla="*/ 571 w 573"/>
                <a:gd name="T47" fmla="*/ 55 h 160"/>
                <a:gd name="T48" fmla="*/ 571 w 573"/>
                <a:gd name="T49" fmla="*/ 91 h 160"/>
                <a:gd name="T50" fmla="*/ 554 w 573"/>
                <a:gd name="T51" fmla="*/ 121 h 160"/>
                <a:gd name="T52" fmla="*/ 522 w 573"/>
                <a:gd name="T53" fmla="*/ 141 h 160"/>
                <a:gd name="T54" fmla="*/ 475 w 573"/>
                <a:gd name="T55" fmla="*/ 147 h 160"/>
                <a:gd name="T56" fmla="*/ 428 w 573"/>
                <a:gd name="T57" fmla="*/ 128 h 160"/>
                <a:gd name="T58" fmla="*/ 358 w 573"/>
                <a:gd name="T59" fmla="*/ 71 h 160"/>
                <a:gd name="T60" fmla="*/ 317 w 573"/>
                <a:gd name="T61" fmla="*/ 43 h 160"/>
                <a:gd name="T62" fmla="*/ 264 w 573"/>
                <a:gd name="T63" fmla="*/ 31 h 160"/>
                <a:gd name="T64" fmla="*/ 206 w 573"/>
                <a:gd name="T65" fmla="*/ 47 h 160"/>
                <a:gd name="T66" fmla="*/ 164 w 573"/>
                <a:gd name="T67" fmla="*/ 90 h 160"/>
                <a:gd name="T68" fmla="*/ 150 w 573"/>
                <a:gd name="T69" fmla="*/ 127 h 160"/>
                <a:gd name="T70" fmla="*/ 148 w 573"/>
                <a:gd name="T71" fmla="*/ 142 h 160"/>
                <a:gd name="T72" fmla="*/ 143 w 573"/>
                <a:gd name="T73" fmla="*/ 154 h 160"/>
                <a:gd name="T74" fmla="*/ 125 w 573"/>
                <a:gd name="T75" fmla="*/ 159 h 160"/>
                <a:gd name="T76" fmla="*/ 116 w 573"/>
                <a:gd name="T77" fmla="*/ 148 h 160"/>
                <a:gd name="T78" fmla="*/ 115 w 573"/>
                <a:gd name="T79" fmla="*/ 125 h 160"/>
                <a:gd name="T80" fmla="*/ 95 w 573"/>
                <a:gd name="T81" fmla="*/ 99 h 160"/>
                <a:gd name="T82" fmla="*/ 63 w 573"/>
                <a:gd name="T83" fmla="*/ 96 h 160"/>
                <a:gd name="T84" fmla="*/ 37 w 573"/>
                <a:gd name="T85" fmla="*/ 114 h 160"/>
                <a:gd name="T86" fmla="*/ 30 w 573"/>
                <a:gd name="T87" fmla="*/ 146 h 160"/>
                <a:gd name="T88" fmla="*/ 21 w 573"/>
                <a:gd name="T89" fmla="*/ 156 h 160"/>
                <a:gd name="T90" fmla="*/ 3 w 573"/>
                <a:gd name="T91" fmla="*/ 151 h 160"/>
                <a:gd name="T92" fmla="*/ 0 w 573"/>
                <a:gd name="T93" fmla="*/ 135 h 160"/>
                <a:gd name="T94" fmla="*/ 6 w 573"/>
                <a:gd name="T95" fmla="*/ 107 h 160"/>
                <a:gd name="T96" fmla="*/ 23 w 573"/>
                <a:gd name="T97" fmla="*/ 83 h 160"/>
                <a:gd name="T98" fmla="*/ 47 w 573"/>
                <a:gd name="T99" fmla="*/ 67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573" h="160">
                  <a:moveTo>
                    <a:pt x="69" y="63"/>
                  </a:moveTo>
                  <a:lnTo>
                    <a:pt x="79" y="63"/>
                  </a:lnTo>
                  <a:lnTo>
                    <a:pt x="87" y="64"/>
                  </a:lnTo>
                  <a:lnTo>
                    <a:pt x="96" y="66"/>
                  </a:lnTo>
                  <a:lnTo>
                    <a:pt x="103" y="69"/>
                  </a:lnTo>
                  <a:lnTo>
                    <a:pt x="111" y="72"/>
                  </a:lnTo>
                  <a:lnTo>
                    <a:pt x="117" y="78"/>
                  </a:lnTo>
                  <a:lnTo>
                    <a:pt x="124" y="83"/>
                  </a:lnTo>
                  <a:lnTo>
                    <a:pt x="129" y="88"/>
                  </a:lnTo>
                  <a:lnTo>
                    <a:pt x="136" y="77"/>
                  </a:lnTo>
                  <a:lnTo>
                    <a:pt x="142" y="66"/>
                  </a:lnTo>
                  <a:lnTo>
                    <a:pt x="150" y="55"/>
                  </a:lnTo>
                  <a:lnTo>
                    <a:pt x="158" y="45"/>
                  </a:lnTo>
                  <a:lnTo>
                    <a:pt x="168" y="37"/>
                  </a:lnTo>
                  <a:lnTo>
                    <a:pt x="178" y="28"/>
                  </a:lnTo>
                  <a:lnTo>
                    <a:pt x="189" y="21"/>
                  </a:lnTo>
                  <a:lnTo>
                    <a:pt x="201" y="15"/>
                  </a:lnTo>
                  <a:lnTo>
                    <a:pt x="212" y="10"/>
                  </a:lnTo>
                  <a:lnTo>
                    <a:pt x="224" y="6"/>
                  </a:lnTo>
                  <a:lnTo>
                    <a:pt x="237" y="3"/>
                  </a:lnTo>
                  <a:lnTo>
                    <a:pt x="250" y="1"/>
                  </a:lnTo>
                  <a:lnTo>
                    <a:pt x="264" y="0"/>
                  </a:lnTo>
                  <a:lnTo>
                    <a:pt x="278" y="1"/>
                  </a:lnTo>
                  <a:lnTo>
                    <a:pt x="291" y="2"/>
                  </a:lnTo>
                  <a:lnTo>
                    <a:pt x="306" y="5"/>
                  </a:lnTo>
                  <a:lnTo>
                    <a:pt x="316" y="7"/>
                  </a:lnTo>
                  <a:lnTo>
                    <a:pt x="325" y="12"/>
                  </a:lnTo>
                  <a:lnTo>
                    <a:pt x="334" y="16"/>
                  </a:lnTo>
                  <a:lnTo>
                    <a:pt x="343" y="20"/>
                  </a:lnTo>
                  <a:lnTo>
                    <a:pt x="359" y="32"/>
                  </a:lnTo>
                  <a:lnTo>
                    <a:pt x="376" y="44"/>
                  </a:lnTo>
                  <a:lnTo>
                    <a:pt x="406" y="72"/>
                  </a:lnTo>
                  <a:lnTo>
                    <a:pt x="437" y="97"/>
                  </a:lnTo>
                  <a:lnTo>
                    <a:pt x="448" y="104"/>
                  </a:lnTo>
                  <a:lnTo>
                    <a:pt x="458" y="108"/>
                  </a:lnTo>
                  <a:lnTo>
                    <a:pt x="468" y="112"/>
                  </a:lnTo>
                  <a:lnTo>
                    <a:pt x="480" y="114"/>
                  </a:lnTo>
                  <a:lnTo>
                    <a:pt x="491" y="115"/>
                  </a:lnTo>
                  <a:lnTo>
                    <a:pt x="502" y="114"/>
                  </a:lnTo>
                  <a:lnTo>
                    <a:pt x="514" y="112"/>
                  </a:lnTo>
                  <a:lnTo>
                    <a:pt x="525" y="107"/>
                  </a:lnTo>
                  <a:lnTo>
                    <a:pt x="530" y="104"/>
                  </a:lnTo>
                  <a:lnTo>
                    <a:pt x="534" y="99"/>
                  </a:lnTo>
                  <a:lnTo>
                    <a:pt x="538" y="94"/>
                  </a:lnTo>
                  <a:lnTo>
                    <a:pt x="540" y="88"/>
                  </a:lnTo>
                  <a:lnTo>
                    <a:pt x="542" y="82"/>
                  </a:lnTo>
                  <a:lnTo>
                    <a:pt x="542" y="75"/>
                  </a:lnTo>
                  <a:lnTo>
                    <a:pt x="542" y="70"/>
                  </a:lnTo>
                  <a:lnTo>
                    <a:pt x="541" y="64"/>
                  </a:lnTo>
                  <a:lnTo>
                    <a:pt x="540" y="59"/>
                  </a:lnTo>
                  <a:lnTo>
                    <a:pt x="538" y="56"/>
                  </a:lnTo>
                  <a:lnTo>
                    <a:pt x="535" y="53"/>
                  </a:lnTo>
                  <a:lnTo>
                    <a:pt x="532" y="51"/>
                  </a:lnTo>
                  <a:lnTo>
                    <a:pt x="529" y="50"/>
                  </a:lnTo>
                  <a:lnTo>
                    <a:pt x="526" y="48"/>
                  </a:lnTo>
                  <a:lnTo>
                    <a:pt x="522" y="48"/>
                  </a:lnTo>
                  <a:lnTo>
                    <a:pt x="518" y="48"/>
                  </a:lnTo>
                  <a:lnTo>
                    <a:pt x="515" y="50"/>
                  </a:lnTo>
                  <a:lnTo>
                    <a:pt x="512" y="51"/>
                  </a:lnTo>
                  <a:lnTo>
                    <a:pt x="508" y="53"/>
                  </a:lnTo>
                  <a:lnTo>
                    <a:pt x="505" y="55"/>
                  </a:lnTo>
                  <a:lnTo>
                    <a:pt x="503" y="57"/>
                  </a:lnTo>
                  <a:lnTo>
                    <a:pt x="501" y="60"/>
                  </a:lnTo>
                  <a:lnTo>
                    <a:pt x="500" y="65"/>
                  </a:lnTo>
                  <a:lnTo>
                    <a:pt x="500" y="68"/>
                  </a:lnTo>
                  <a:lnTo>
                    <a:pt x="499" y="71"/>
                  </a:lnTo>
                  <a:lnTo>
                    <a:pt x="499" y="74"/>
                  </a:lnTo>
                  <a:lnTo>
                    <a:pt x="496" y="78"/>
                  </a:lnTo>
                  <a:lnTo>
                    <a:pt x="494" y="80"/>
                  </a:lnTo>
                  <a:lnTo>
                    <a:pt x="490" y="82"/>
                  </a:lnTo>
                  <a:lnTo>
                    <a:pt x="484" y="83"/>
                  </a:lnTo>
                  <a:lnTo>
                    <a:pt x="478" y="82"/>
                  </a:lnTo>
                  <a:lnTo>
                    <a:pt x="474" y="80"/>
                  </a:lnTo>
                  <a:lnTo>
                    <a:pt x="472" y="78"/>
                  </a:lnTo>
                  <a:lnTo>
                    <a:pt x="469" y="74"/>
                  </a:lnTo>
                  <a:lnTo>
                    <a:pt x="468" y="71"/>
                  </a:lnTo>
                  <a:lnTo>
                    <a:pt x="468" y="68"/>
                  </a:lnTo>
                  <a:lnTo>
                    <a:pt x="469" y="60"/>
                  </a:lnTo>
                  <a:lnTo>
                    <a:pt x="471" y="54"/>
                  </a:lnTo>
                  <a:lnTo>
                    <a:pt x="474" y="47"/>
                  </a:lnTo>
                  <a:lnTo>
                    <a:pt x="478" y="41"/>
                  </a:lnTo>
                  <a:lnTo>
                    <a:pt x="482" y="36"/>
                  </a:lnTo>
                  <a:lnTo>
                    <a:pt x="488" y="30"/>
                  </a:lnTo>
                  <a:lnTo>
                    <a:pt x="494" y="26"/>
                  </a:lnTo>
                  <a:lnTo>
                    <a:pt x="501" y="21"/>
                  </a:lnTo>
                  <a:lnTo>
                    <a:pt x="507" y="19"/>
                  </a:lnTo>
                  <a:lnTo>
                    <a:pt x="515" y="17"/>
                  </a:lnTo>
                  <a:lnTo>
                    <a:pt x="521" y="16"/>
                  </a:lnTo>
                  <a:lnTo>
                    <a:pt x="529" y="16"/>
                  </a:lnTo>
                  <a:lnTo>
                    <a:pt x="536" y="18"/>
                  </a:lnTo>
                  <a:lnTo>
                    <a:pt x="543" y="20"/>
                  </a:lnTo>
                  <a:lnTo>
                    <a:pt x="549" y="25"/>
                  </a:lnTo>
                  <a:lnTo>
                    <a:pt x="555" y="30"/>
                  </a:lnTo>
                  <a:lnTo>
                    <a:pt x="562" y="38"/>
                  </a:lnTo>
                  <a:lnTo>
                    <a:pt x="567" y="46"/>
                  </a:lnTo>
                  <a:lnTo>
                    <a:pt x="571" y="55"/>
                  </a:lnTo>
                  <a:lnTo>
                    <a:pt x="573" y="64"/>
                  </a:lnTo>
                  <a:lnTo>
                    <a:pt x="573" y="72"/>
                  </a:lnTo>
                  <a:lnTo>
                    <a:pt x="573" y="82"/>
                  </a:lnTo>
                  <a:lnTo>
                    <a:pt x="571" y="91"/>
                  </a:lnTo>
                  <a:lnTo>
                    <a:pt x="568" y="98"/>
                  </a:lnTo>
                  <a:lnTo>
                    <a:pt x="565" y="107"/>
                  </a:lnTo>
                  <a:lnTo>
                    <a:pt x="559" y="114"/>
                  </a:lnTo>
                  <a:lnTo>
                    <a:pt x="554" y="121"/>
                  </a:lnTo>
                  <a:lnTo>
                    <a:pt x="546" y="127"/>
                  </a:lnTo>
                  <a:lnTo>
                    <a:pt x="540" y="133"/>
                  </a:lnTo>
                  <a:lnTo>
                    <a:pt x="531" y="138"/>
                  </a:lnTo>
                  <a:lnTo>
                    <a:pt x="522" y="141"/>
                  </a:lnTo>
                  <a:lnTo>
                    <a:pt x="513" y="145"/>
                  </a:lnTo>
                  <a:lnTo>
                    <a:pt x="500" y="147"/>
                  </a:lnTo>
                  <a:lnTo>
                    <a:pt x="487" y="148"/>
                  </a:lnTo>
                  <a:lnTo>
                    <a:pt x="475" y="147"/>
                  </a:lnTo>
                  <a:lnTo>
                    <a:pt x="463" y="144"/>
                  </a:lnTo>
                  <a:lnTo>
                    <a:pt x="451" y="139"/>
                  </a:lnTo>
                  <a:lnTo>
                    <a:pt x="439" y="134"/>
                  </a:lnTo>
                  <a:lnTo>
                    <a:pt x="428" y="128"/>
                  </a:lnTo>
                  <a:lnTo>
                    <a:pt x="418" y="121"/>
                  </a:lnTo>
                  <a:lnTo>
                    <a:pt x="397" y="105"/>
                  </a:lnTo>
                  <a:lnTo>
                    <a:pt x="377" y="87"/>
                  </a:lnTo>
                  <a:lnTo>
                    <a:pt x="358" y="71"/>
                  </a:lnTo>
                  <a:lnTo>
                    <a:pt x="339" y="56"/>
                  </a:lnTo>
                  <a:lnTo>
                    <a:pt x="332" y="51"/>
                  </a:lnTo>
                  <a:lnTo>
                    <a:pt x="325" y="46"/>
                  </a:lnTo>
                  <a:lnTo>
                    <a:pt x="317" y="43"/>
                  </a:lnTo>
                  <a:lnTo>
                    <a:pt x="310" y="40"/>
                  </a:lnTo>
                  <a:lnTo>
                    <a:pt x="295" y="34"/>
                  </a:lnTo>
                  <a:lnTo>
                    <a:pt x="279" y="32"/>
                  </a:lnTo>
                  <a:lnTo>
                    <a:pt x="264" y="31"/>
                  </a:lnTo>
                  <a:lnTo>
                    <a:pt x="249" y="32"/>
                  </a:lnTo>
                  <a:lnTo>
                    <a:pt x="234" y="36"/>
                  </a:lnTo>
                  <a:lnTo>
                    <a:pt x="220" y="41"/>
                  </a:lnTo>
                  <a:lnTo>
                    <a:pt x="206" y="47"/>
                  </a:lnTo>
                  <a:lnTo>
                    <a:pt x="194" y="56"/>
                  </a:lnTo>
                  <a:lnTo>
                    <a:pt x="182" y="66"/>
                  </a:lnTo>
                  <a:lnTo>
                    <a:pt x="172" y="77"/>
                  </a:lnTo>
                  <a:lnTo>
                    <a:pt x="164" y="90"/>
                  </a:lnTo>
                  <a:lnTo>
                    <a:pt x="156" y="104"/>
                  </a:lnTo>
                  <a:lnTo>
                    <a:pt x="154" y="111"/>
                  </a:lnTo>
                  <a:lnTo>
                    <a:pt x="151" y="119"/>
                  </a:lnTo>
                  <a:lnTo>
                    <a:pt x="150" y="127"/>
                  </a:lnTo>
                  <a:lnTo>
                    <a:pt x="148" y="135"/>
                  </a:lnTo>
                  <a:lnTo>
                    <a:pt x="149" y="137"/>
                  </a:lnTo>
                  <a:lnTo>
                    <a:pt x="149" y="139"/>
                  </a:lnTo>
                  <a:lnTo>
                    <a:pt x="148" y="142"/>
                  </a:lnTo>
                  <a:lnTo>
                    <a:pt x="147" y="146"/>
                  </a:lnTo>
                  <a:lnTo>
                    <a:pt x="147" y="149"/>
                  </a:lnTo>
                  <a:lnTo>
                    <a:pt x="144" y="152"/>
                  </a:lnTo>
                  <a:lnTo>
                    <a:pt x="143" y="154"/>
                  </a:lnTo>
                  <a:lnTo>
                    <a:pt x="141" y="156"/>
                  </a:lnTo>
                  <a:lnTo>
                    <a:pt x="136" y="159"/>
                  </a:lnTo>
                  <a:lnTo>
                    <a:pt x="130" y="160"/>
                  </a:lnTo>
                  <a:lnTo>
                    <a:pt x="125" y="159"/>
                  </a:lnTo>
                  <a:lnTo>
                    <a:pt x="121" y="155"/>
                  </a:lnTo>
                  <a:lnTo>
                    <a:pt x="118" y="153"/>
                  </a:lnTo>
                  <a:lnTo>
                    <a:pt x="117" y="151"/>
                  </a:lnTo>
                  <a:lnTo>
                    <a:pt x="116" y="148"/>
                  </a:lnTo>
                  <a:lnTo>
                    <a:pt x="116" y="145"/>
                  </a:lnTo>
                  <a:lnTo>
                    <a:pt x="116" y="139"/>
                  </a:lnTo>
                  <a:lnTo>
                    <a:pt x="117" y="135"/>
                  </a:lnTo>
                  <a:lnTo>
                    <a:pt x="115" y="125"/>
                  </a:lnTo>
                  <a:lnTo>
                    <a:pt x="112" y="117"/>
                  </a:lnTo>
                  <a:lnTo>
                    <a:pt x="108" y="110"/>
                  </a:lnTo>
                  <a:lnTo>
                    <a:pt x="101" y="104"/>
                  </a:lnTo>
                  <a:lnTo>
                    <a:pt x="95" y="99"/>
                  </a:lnTo>
                  <a:lnTo>
                    <a:pt x="87" y="97"/>
                  </a:lnTo>
                  <a:lnTo>
                    <a:pt x="80" y="95"/>
                  </a:lnTo>
                  <a:lnTo>
                    <a:pt x="71" y="95"/>
                  </a:lnTo>
                  <a:lnTo>
                    <a:pt x="63" y="96"/>
                  </a:lnTo>
                  <a:lnTo>
                    <a:pt x="56" y="99"/>
                  </a:lnTo>
                  <a:lnTo>
                    <a:pt x="48" y="102"/>
                  </a:lnTo>
                  <a:lnTo>
                    <a:pt x="43" y="108"/>
                  </a:lnTo>
                  <a:lnTo>
                    <a:pt x="37" y="114"/>
                  </a:lnTo>
                  <a:lnTo>
                    <a:pt x="33" y="122"/>
                  </a:lnTo>
                  <a:lnTo>
                    <a:pt x="31" y="132"/>
                  </a:lnTo>
                  <a:lnTo>
                    <a:pt x="31" y="142"/>
                  </a:lnTo>
                  <a:lnTo>
                    <a:pt x="30" y="146"/>
                  </a:lnTo>
                  <a:lnTo>
                    <a:pt x="30" y="149"/>
                  </a:lnTo>
                  <a:lnTo>
                    <a:pt x="28" y="151"/>
                  </a:lnTo>
                  <a:lnTo>
                    <a:pt x="27" y="153"/>
                  </a:lnTo>
                  <a:lnTo>
                    <a:pt x="21" y="156"/>
                  </a:lnTo>
                  <a:lnTo>
                    <a:pt x="16" y="156"/>
                  </a:lnTo>
                  <a:lnTo>
                    <a:pt x="10" y="156"/>
                  </a:lnTo>
                  <a:lnTo>
                    <a:pt x="5" y="153"/>
                  </a:lnTo>
                  <a:lnTo>
                    <a:pt x="3" y="151"/>
                  </a:lnTo>
                  <a:lnTo>
                    <a:pt x="1" y="149"/>
                  </a:lnTo>
                  <a:lnTo>
                    <a:pt x="0" y="146"/>
                  </a:lnTo>
                  <a:lnTo>
                    <a:pt x="0" y="142"/>
                  </a:lnTo>
                  <a:lnTo>
                    <a:pt x="0" y="135"/>
                  </a:lnTo>
                  <a:lnTo>
                    <a:pt x="1" y="127"/>
                  </a:lnTo>
                  <a:lnTo>
                    <a:pt x="2" y="120"/>
                  </a:lnTo>
                  <a:lnTo>
                    <a:pt x="4" y="113"/>
                  </a:lnTo>
                  <a:lnTo>
                    <a:pt x="6" y="107"/>
                  </a:lnTo>
                  <a:lnTo>
                    <a:pt x="9" y="100"/>
                  </a:lnTo>
                  <a:lnTo>
                    <a:pt x="14" y="94"/>
                  </a:lnTo>
                  <a:lnTo>
                    <a:pt x="18" y="87"/>
                  </a:lnTo>
                  <a:lnTo>
                    <a:pt x="23" y="83"/>
                  </a:lnTo>
                  <a:lnTo>
                    <a:pt x="28" y="78"/>
                  </a:lnTo>
                  <a:lnTo>
                    <a:pt x="34" y="73"/>
                  </a:lnTo>
                  <a:lnTo>
                    <a:pt x="41" y="70"/>
                  </a:lnTo>
                  <a:lnTo>
                    <a:pt x="47" y="67"/>
                  </a:lnTo>
                  <a:lnTo>
                    <a:pt x="54" y="65"/>
                  </a:lnTo>
                  <a:lnTo>
                    <a:pt x="61" y="64"/>
                  </a:lnTo>
                  <a:lnTo>
                    <a:pt x="69" y="63"/>
                  </a:lnTo>
                  <a:close/>
                </a:path>
              </a:pathLst>
            </a:custGeom>
            <a:grpFill/>
            <a:ln>
              <a:noFill/>
            </a:ln>
          </p:spPr>
          <p:txBody>
            <a:bodyPr/>
            <a:lstStyle/>
            <a:p>
              <a:pPr>
                <a:defRPr/>
              </a:pPr>
              <a:endParaRPr lang="zh-CN" altLang="en-US" sz="1350">
                <a:solidFill>
                  <a:prstClr val="black"/>
                </a:solidFill>
              </a:endParaRPr>
            </a:p>
          </p:txBody>
        </p:sp>
        <p:sp>
          <p:nvSpPr>
            <p:cNvPr id="26" name="淘宝店chenying0907 13"/>
            <p:cNvSpPr>
              <a:spLocks noEditPoints="1"/>
            </p:cNvSpPr>
            <p:nvPr/>
          </p:nvSpPr>
          <p:spPr bwMode="auto">
            <a:xfrm>
              <a:off x="501650" y="307975"/>
              <a:ext cx="73025" cy="73025"/>
            </a:xfrm>
            <a:custGeom>
              <a:avLst/>
              <a:gdLst>
                <a:gd name="T0" fmla="*/ 76 w 138"/>
                <a:gd name="T1" fmla="*/ 0 h 138"/>
                <a:gd name="T2" fmla="*/ 90 w 138"/>
                <a:gd name="T3" fmla="*/ 3 h 138"/>
                <a:gd name="T4" fmla="*/ 102 w 138"/>
                <a:gd name="T5" fmla="*/ 9 h 138"/>
                <a:gd name="T6" fmla="*/ 113 w 138"/>
                <a:gd name="T7" fmla="*/ 15 h 138"/>
                <a:gd name="T8" fmla="*/ 122 w 138"/>
                <a:gd name="T9" fmla="*/ 25 h 138"/>
                <a:gd name="T10" fmla="*/ 130 w 138"/>
                <a:gd name="T11" fmla="*/ 36 h 138"/>
                <a:gd name="T12" fmla="*/ 135 w 138"/>
                <a:gd name="T13" fmla="*/ 49 h 138"/>
                <a:gd name="T14" fmla="*/ 137 w 138"/>
                <a:gd name="T15" fmla="*/ 61 h 138"/>
                <a:gd name="T16" fmla="*/ 137 w 138"/>
                <a:gd name="T17" fmla="*/ 75 h 138"/>
                <a:gd name="T18" fmla="*/ 135 w 138"/>
                <a:gd name="T19" fmla="*/ 90 h 138"/>
                <a:gd name="T20" fmla="*/ 130 w 138"/>
                <a:gd name="T21" fmla="*/ 101 h 138"/>
                <a:gd name="T22" fmla="*/ 122 w 138"/>
                <a:gd name="T23" fmla="*/ 113 h 138"/>
                <a:gd name="T24" fmla="*/ 113 w 138"/>
                <a:gd name="T25" fmla="*/ 122 h 138"/>
                <a:gd name="T26" fmla="*/ 102 w 138"/>
                <a:gd name="T27" fmla="*/ 129 h 138"/>
                <a:gd name="T28" fmla="*/ 90 w 138"/>
                <a:gd name="T29" fmla="*/ 135 h 138"/>
                <a:gd name="T30" fmla="*/ 76 w 138"/>
                <a:gd name="T31" fmla="*/ 138 h 138"/>
                <a:gd name="T32" fmla="*/ 62 w 138"/>
                <a:gd name="T33" fmla="*/ 138 h 138"/>
                <a:gd name="T34" fmla="*/ 49 w 138"/>
                <a:gd name="T35" fmla="*/ 135 h 138"/>
                <a:gd name="T36" fmla="*/ 36 w 138"/>
                <a:gd name="T37" fmla="*/ 129 h 138"/>
                <a:gd name="T38" fmla="*/ 25 w 138"/>
                <a:gd name="T39" fmla="*/ 122 h 138"/>
                <a:gd name="T40" fmla="*/ 15 w 138"/>
                <a:gd name="T41" fmla="*/ 113 h 138"/>
                <a:gd name="T42" fmla="*/ 8 w 138"/>
                <a:gd name="T43" fmla="*/ 101 h 138"/>
                <a:gd name="T44" fmla="*/ 2 w 138"/>
                <a:gd name="T45" fmla="*/ 90 h 138"/>
                <a:gd name="T46" fmla="*/ 0 w 138"/>
                <a:gd name="T47" fmla="*/ 75 h 138"/>
                <a:gd name="T48" fmla="*/ 0 w 138"/>
                <a:gd name="T49" fmla="*/ 61 h 138"/>
                <a:gd name="T50" fmla="*/ 2 w 138"/>
                <a:gd name="T51" fmla="*/ 49 h 138"/>
                <a:gd name="T52" fmla="*/ 8 w 138"/>
                <a:gd name="T53" fmla="*/ 36 h 138"/>
                <a:gd name="T54" fmla="*/ 15 w 138"/>
                <a:gd name="T55" fmla="*/ 25 h 138"/>
                <a:gd name="T56" fmla="*/ 25 w 138"/>
                <a:gd name="T57" fmla="*/ 15 h 138"/>
                <a:gd name="T58" fmla="*/ 36 w 138"/>
                <a:gd name="T59" fmla="*/ 9 h 138"/>
                <a:gd name="T60" fmla="*/ 49 w 138"/>
                <a:gd name="T61" fmla="*/ 3 h 138"/>
                <a:gd name="T62" fmla="*/ 62 w 138"/>
                <a:gd name="T63" fmla="*/ 0 h 138"/>
                <a:gd name="T64" fmla="*/ 69 w 138"/>
                <a:gd name="T65" fmla="*/ 107 h 138"/>
                <a:gd name="T66" fmla="*/ 77 w 138"/>
                <a:gd name="T67" fmla="*/ 107 h 138"/>
                <a:gd name="T68" fmla="*/ 90 w 138"/>
                <a:gd name="T69" fmla="*/ 100 h 138"/>
                <a:gd name="T70" fmla="*/ 101 w 138"/>
                <a:gd name="T71" fmla="*/ 91 h 138"/>
                <a:gd name="T72" fmla="*/ 106 w 138"/>
                <a:gd name="T73" fmla="*/ 77 h 138"/>
                <a:gd name="T74" fmla="*/ 106 w 138"/>
                <a:gd name="T75" fmla="*/ 61 h 138"/>
                <a:gd name="T76" fmla="*/ 101 w 138"/>
                <a:gd name="T77" fmla="*/ 47 h 138"/>
                <a:gd name="T78" fmla="*/ 90 w 138"/>
                <a:gd name="T79" fmla="*/ 38 h 138"/>
                <a:gd name="T80" fmla="*/ 77 w 138"/>
                <a:gd name="T81" fmla="*/ 31 h 138"/>
                <a:gd name="T82" fmla="*/ 62 w 138"/>
                <a:gd name="T83" fmla="*/ 31 h 138"/>
                <a:gd name="T84" fmla="*/ 48 w 138"/>
                <a:gd name="T85" fmla="*/ 38 h 138"/>
                <a:gd name="T86" fmla="*/ 37 w 138"/>
                <a:gd name="T87" fmla="*/ 47 h 138"/>
                <a:gd name="T88" fmla="*/ 32 w 138"/>
                <a:gd name="T89" fmla="*/ 61 h 138"/>
                <a:gd name="T90" fmla="*/ 32 w 138"/>
                <a:gd name="T91" fmla="*/ 77 h 138"/>
                <a:gd name="T92" fmla="*/ 37 w 138"/>
                <a:gd name="T93" fmla="*/ 91 h 138"/>
                <a:gd name="T94" fmla="*/ 48 w 138"/>
                <a:gd name="T95" fmla="*/ 100 h 138"/>
                <a:gd name="T96" fmla="*/ 62 w 138"/>
                <a:gd name="T97" fmla="*/ 107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38" h="138">
                  <a:moveTo>
                    <a:pt x="69" y="0"/>
                  </a:moveTo>
                  <a:lnTo>
                    <a:pt x="76" y="0"/>
                  </a:lnTo>
                  <a:lnTo>
                    <a:pt x="83" y="1"/>
                  </a:lnTo>
                  <a:lnTo>
                    <a:pt x="90" y="3"/>
                  </a:lnTo>
                  <a:lnTo>
                    <a:pt x="96" y="5"/>
                  </a:lnTo>
                  <a:lnTo>
                    <a:pt x="102" y="9"/>
                  </a:lnTo>
                  <a:lnTo>
                    <a:pt x="107" y="12"/>
                  </a:lnTo>
                  <a:lnTo>
                    <a:pt x="113" y="15"/>
                  </a:lnTo>
                  <a:lnTo>
                    <a:pt x="118" y="20"/>
                  </a:lnTo>
                  <a:lnTo>
                    <a:pt x="122" y="25"/>
                  </a:lnTo>
                  <a:lnTo>
                    <a:pt x="127" y="30"/>
                  </a:lnTo>
                  <a:lnTo>
                    <a:pt x="130" y="36"/>
                  </a:lnTo>
                  <a:lnTo>
                    <a:pt x="133" y="42"/>
                  </a:lnTo>
                  <a:lnTo>
                    <a:pt x="135" y="49"/>
                  </a:lnTo>
                  <a:lnTo>
                    <a:pt x="136" y="55"/>
                  </a:lnTo>
                  <a:lnTo>
                    <a:pt x="137" y="61"/>
                  </a:lnTo>
                  <a:lnTo>
                    <a:pt x="138" y="69"/>
                  </a:lnTo>
                  <a:lnTo>
                    <a:pt x="137" y="75"/>
                  </a:lnTo>
                  <a:lnTo>
                    <a:pt x="136" y="83"/>
                  </a:lnTo>
                  <a:lnTo>
                    <a:pt x="135" y="90"/>
                  </a:lnTo>
                  <a:lnTo>
                    <a:pt x="133" y="96"/>
                  </a:lnTo>
                  <a:lnTo>
                    <a:pt x="130" y="101"/>
                  </a:lnTo>
                  <a:lnTo>
                    <a:pt x="127" y="108"/>
                  </a:lnTo>
                  <a:lnTo>
                    <a:pt x="122" y="113"/>
                  </a:lnTo>
                  <a:lnTo>
                    <a:pt x="118" y="118"/>
                  </a:lnTo>
                  <a:lnTo>
                    <a:pt x="113" y="122"/>
                  </a:lnTo>
                  <a:lnTo>
                    <a:pt x="107" y="126"/>
                  </a:lnTo>
                  <a:lnTo>
                    <a:pt x="102" y="129"/>
                  </a:lnTo>
                  <a:lnTo>
                    <a:pt x="96" y="133"/>
                  </a:lnTo>
                  <a:lnTo>
                    <a:pt x="90" y="135"/>
                  </a:lnTo>
                  <a:lnTo>
                    <a:pt x="83" y="137"/>
                  </a:lnTo>
                  <a:lnTo>
                    <a:pt x="76" y="138"/>
                  </a:lnTo>
                  <a:lnTo>
                    <a:pt x="69" y="138"/>
                  </a:lnTo>
                  <a:lnTo>
                    <a:pt x="62" y="138"/>
                  </a:lnTo>
                  <a:lnTo>
                    <a:pt x="55" y="137"/>
                  </a:lnTo>
                  <a:lnTo>
                    <a:pt x="49" y="135"/>
                  </a:lnTo>
                  <a:lnTo>
                    <a:pt x="42" y="133"/>
                  </a:lnTo>
                  <a:lnTo>
                    <a:pt x="36" y="129"/>
                  </a:lnTo>
                  <a:lnTo>
                    <a:pt x="30" y="126"/>
                  </a:lnTo>
                  <a:lnTo>
                    <a:pt x="25" y="122"/>
                  </a:lnTo>
                  <a:lnTo>
                    <a:pt x="20" y="118"/>
                  </a:lnTo>
                  <a:lnTo>
                    <a:pt x="15" y="113"/>
                  </a:lnTo>
                  <a:lnTo>
                    <a:pt x="12" y="108"/>
                  </a:lnTo>
                  <a:lnTo>
                    <a:pt x="8" y="101"/>
                  </a:lnTo>
                  <a:lnTo>
                    <a:pt x="6" y="96"/>
                  </a:lnTo>
                  <a:lnTo>
                    <a:pt x="2" y="90"/>
                  </a:lnTo>
                  <a:lnTo>
                    <a:pt x="1" y="83"/>
                  </a:lnTo>
                  <a:lnTo>
                    <a:pt x="0" y="75"/>
                  </a:lnTo>
                  <a:lnTo>
                    <a:pt x="0" y="69"/>
                  </a:lnTo>
                  <a:lnTo>
                    <a:pt x="0" y="61"/>
                  </a:lnTo>
                  <a:lnTo>
                    <a:pt x="1" y="55"/>
                  </a:lnTo>
                  <a:lnTo>
                    <a:pt x="2" y="49"/>
                  </a:lnTo>
                  <a:lnTo>
                    <a:pt x="6" y="42"/>
                  </a:lnTo>
                  <a:lnTo>
                    <a:pt x="8" y="36"/>
                  </a:lnTo>
                  <a:lnTo>
                    <a:pt x="12" y="30"/>
                  </a:lnTo>
                  <a:lnTo>
                    <a:pt x="15" y="25"/>
                  </a:lnTo>
                  <a:lnTo>
                    <a:pt x="20" y="20"/>
                  </a:lnTo>
                  <a:lnTo>
                    <a:pt x="25" y="15"/>
                  </a:lnTo>
                  <a:lnTo>
                    <a:pt x="30" y="12"/>
                  </a:lnTo>
                  <a:lnTo>
                    <a:pt x="36" y="9"/>
                  </a:lnTo>
                  <a:lnTo>
                    <a:pt x="42" y="5"/>
                  </a:lnTo>
                  <a:lnTo>
                    <a:pt x="49" y="3"/>
                  </a:lnTo>
                  <a:lnTo>
                    <a:pt x="55" y="1"/>
                  </a:lnTo>
                  <a:lnTo>
                    <a:pt x="62" y="0"/>
                  </a:lnTo>
                  <a:lnTo>
                    <a:pt x="69" y="0"/>
                  </a:lnTo>
                  <a:close/>
                  <a:moveTo>
                    <a:pt x="69" y="107"/>
                  </a:moveTo>
                  <a:lnTo>
                    <a:pt x="69" y="107"/>
                  </a:lnTo>
                  <a:lnTo>
                    <a:pt x="77" y="107"/>
                  </a:lnTo>
                  <a:lnTo>
                    <a:pt x="83" y="104"/>
                  </a:lnTo>
                  <a:lnTo>
                    <a:pt x="90" y="100"/>
                  </a:lnTo>
                  <a:lnTo>
                    <a:pt x="96" y="96"/>
                  </a:lnTo>
                  <a:lnTo>
                    <a:pt x="101" y="91"/>
                  </a:lnTo>
                  <a:lnTo>
                    <a:pt x="104" y="84"/>
                  </a:lnTo>
                  <a:lnTo>
                    <a:pt x="106" y="77"/>
                  </a:lnTo>
                  <a:lnTo>
                    <a:pt x="107" y="69"/>
                  </a:lnTo>
                  <a:lnTo>
                    <a:pt x="106" y="61"/>
                  </a:lnTo>
                  <a:lnTo>
                    <a:pt x="104" y="54"/>
                  </a:lnTo>
                  <a:lnTo>
                    <a:pt x="101" y="47"/>
                  </a:lnTo>
                  <a:lnTo>
                    <a:pt x="96" y="42"/>
                  </a:lnTo>
                  <a:lnTo>
                    <a:pt x="90" y="38"/>
                  </a:lnTo>
                  <a:lnTo>
                    <a:pt x="83" y="33"/>
                  </a:lnTo>
                  <a:lnTo>
                    <a:pt x="77" y="31"/>
                  </a:lnTo>
                  <a:lnTo>
                    <a:pt x="69" y="31"/>
                  </a:lnTo>
                  <a:lnTo>
                    <a:pt x="62" y="31"/>
                  </a:lnTo>
                  <a:lnTo>
                    <a:pt x="54" y="33"/>
                  </a:lnTo>
                  <a:lnTo>
                    <a:pt x="48" y="38"/>
                  </a:lnTo>
                  <a:lnTo>
                    <a:pt x="42" y="42"/>
                  </a:lnTo>
                  <a:lnTo>
                    <a:pt x="37" y="47"/>
                  </a:lnTo>
                  <a:lnTo>
                    <a:pt x="34" y="54"/>
                  </a:lnTo>
                  <a:lnTo>
                    <a:pt x="32" y="61"/>
                  </a:lnTo>
                  <a:lnTo>
                    <a:pt x="30" y="69"/>
                  </a:lnTo>
                  <a:lnTo>
                    <a:pt x="32" y="77"/>
                  </a:lnTo>
                  <a:lnTo>
                    <a:pt x="34" y="84"/>
                  </a:lnTo>
                  <a:lnTo>
                    <a:pt x="37" y="91"/>
                  </a:lnTo>
                  <a:lnTo>
                    <a:pt x="42" y="96"/>
                  </a:lnTo>
                  <a:lnTo>
                    <a:pt x="48" y="100"/>
                  </a:lnTo>
                  <a:lnTo>
                    <a:pt x="54" y="104"/>
                  </a:lnTo>
                  <a:lnTo>
                    <a:pt x="62" y="107"/>
                  </a:lnTo>
                  <a:lnTo>
                    <a:pt x="69" y="107"/>
                  </a:lnTo>
                  <a:close/>
                </a:path>
              </a:pathLst>
            </a:custGeom>
            <a:grpFill/>
            <a:ln>
              <a:noFill/>
            </a:ln>
          </p:spPr>
          <p:txBody>
            <a:bodyPr/>
            <a:lstStyle/>
            <a:p>
              <a:pPr>
                <a:defRPr/>
              </a:pPr>
              <a:endParaRPr lang="zh-CN" altLang="en-US" sz="1350">
                <a:solidFill>
                  <a:prstClr val="black"/>
                </a:solidFill>
              </a:endParaRPr>
            </a:p>
          </p:txBody>
        </p:sp>
        <p:sp>
          <p:nvSpPr>
            <p:cNvPr id="27" name="淘宝店chenying0907 14"/>
            <p:cNvSpPr>
              <a:spLocks/>
            </p:cNvSpPr>
            <p:nvPr/>
          </p:nvSpPr>
          <p:spPr bwMode="auto">
            <a:xfrm>
              <a:off x="279400" y="320675"/>
              <a:ext cx="41275" cy="41275"/>
            </a:xfrm>
            <a:custGeom>
              <a:avLst/>
              <a:gdLst>
                <a:gd name="T0" fmla="*/ 39 w 77"/>
                <a:gd name="T1" fmla="*/ 0 h 76"/>
                <a:gd name="T2" fmla="*/ 47 w 77"/>
                <a:gd name="T3" fmla="*/ 0 h 76"/>
                <a:gd name="T4" fmla="*/ 54 w 77"/>
                <a:gd name="T5" fmla="*/ 3 h 76"/>
                <a:gd name="T6" fmla="*/ 61 w 77"/>
                <a:gd name="T7" fmla="*/ 6 h 76"/>
                <a:gd name="T8" fmla="*/ 66 w 77"/>
                <a:gd name="T9" fmla="*/ 11 h 76"/>
                <a:gd name="T10" fmla="*/ 70 w 77"/>
                <a:gd name="T11" fmla="*/ 17 h 76"/>
                <a:gd name="T12" fmla="*/ 75 w 77"/>
                <a:gd name="T13" fmla="*/ 24 h 76"/>
                <a:gd name="T14" fmla="*/ 77 w 77"/>
                <a:gd name="T15" fmla="*/ 30 h 76"/>
                <a:gd name="T16" fmla="*/ 77 w 77"/>
                <a:gd name="T17" fmla="*/ 39 h 76"/>
                <a:gd name="T18" fmla="*/ 77 w 77"/>
                <a:gd name="T19" fmla="*/ 46 h 76"/>
                <a:gd name="T20" fmla="*/ 75 w 77"/>
                <a:gd name="T21" fmla="*/ 54 h 76"/>
                <a:gd name="T22" fmla="*/ 70 w 77"/>
                <a:gd name="T23" fmla="*/ 60 h 76"/>
                <a:gd name="T24" fmla="*/ 66 w 77"/>
                <a:gd name="T25" fmla="*/ 66 h 76"/>
                <a:gd name="T26" fmla="*/ 61 w 77"/>
                <a:gd name="T27" fmla="*/ 70 h 76"/>
                <a:gd name="T28" fmla="*/ 54 w 77"/>
                <a:gd name="T29" fmla="*/ 74 h 76"/>
                <a:gd name="T30" fmla="*/ 47 w 77"/>
                <a:gd name="T31" fmla="*/ 76 h 76"/>
                <a:gd name="T32" fmla="*/ 39 w 77"/>
                <a:gd name="T33" fmla="*/ 76 h 76"/>
                <a:gd name="T34" fmla="*/ 30 w 77"/>
                <a:gd name="T35" fmla="*/ 76 h 76"/>
                <a:gd name="T36" fmla="*/ 24 w 77"/>
                <a:gd name="T37" fmla="*/ 74 h 76"/>
                <a:gd name="T38" fmla="*/ 16 w 77"/>
                <a:gd name="T39" fmla="*/ 70 h 76"/>
                <a:gd name="T40" fmla="*/ 11 w 77"/>
                <a:gd name="T41" fmla="*/ 66 h 76"/>
                <a:gd name="T42" fmla="*/ 7 w 77"/>
                <a:gd name="T43" fmla="*/ 60 h 76"/>
                <a:gd name="T44" fmla="*/ 2 w 77"/>
                <a:gd name="T45" fmla="*/ 54 h 76"/>
                <a:gd name="T46" fmla="*/ 0 w 77"/>
                <a:gd name="T47" fmla="*/ 46 h 76"/>
                <a:gd name="T48" fmla="*/ 0 w 77"/>
                <a:gd name="T49" fmla="*/ 39 h 76"/>
                <a:gd name="T50" fmla="*/ 0 w 77"/>
                <a:gd name="T51" fmla="*/ 30 h 76"/>
                <a:gd name="T52" fmla="*/ 2 w 77"/>
                <a:gd name="T53" fmla="*/ 24 h 76"/>
                <a:gd name="T54" fmla="*/ 7 w 77"/>
                <a:gd name="T55" fmla="*/ 17 h 76"/>
                <a:gd name="T56" fmla="*/ 11 w 77"/>
                <a:gd name="T57" fmla="*/ 11 h 76"/>
                <a:gd name="T58" fmla="*/ 16 w 77"/>
                <a:gd name="T59" fmla="*/ 6 h 76"/>
                <a:gd name="T60" fmla="*/ 24 w 77"/>
                <a:gd name="T61" fmla="*/ 3 h 76"/>
                <a:gd name="T62" fmla="*/ 30 w 77"/>
                <a:gd name="T63" fmla="*/ 0 h 76"/>
                <a:gd name="T64" fmla="*/ 39 w 77"/>
                <a:gd name="T65" fmla="*/ 0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7" h="76">
                  <a:moveTo>
                    <a:pt x="39" y="0"/>
                  </a:moveTo>
                  <a:lnTo>
                    <a:pt x="47" y="0"/>
                  </a:lnTo>
                  <a:lnTo>
                    <a:pt x="54" y="3"/>
                  </a:lnTo>
                  <a:lnTo>
                    <a:pt x="61" y="6"/>
                  </a:lnTo>
                  <a:lnTo>
                    <a:pt x="66" y="11"/>
                  </a:lnTo>
                  <a:lnTo>
                    <a:pt x="70" y="17"/>
                  </a:lnTo>
                  <a:lnTo>
                    <a:pt x="75" y="24"/>
                  </a:lnTo>
                  <a:lnTo>
                    <a:pt x="77" y="30"/>
                  </a:lnTo>
                  <a:lnTo>
                    <a:pt x="77" y="39"/>
                  </a:lnTo>
                  <a:lnTo>
                    <a:pt x="77" y="46"/>
                  </a:lnTo>
                  <a:lnTo>
                    <a:pt x="75" y="54"/>
                  </a:lnTo>
                  <a:lnTo>
                    <a:pt x="70" y="60"/>
                  </a:lnTo>
                  <a:lnTo>
                    <a:pt x="66" y="66"/>
                  </a:lnTo>
                  <a:lnTo>
                    <a:pt x="61" y="70"/>
                  </a:lnTo>
                  <a:lnTo>
                    <a:pt x="54" y="74"/>
                  </a:lnTo>
                  <a:lnTo>
                    <a:pt x="47" y="76"/>
                  </a:lnTo>
                  <a:lnTo>
                    <a:pt x="39" y="76"/>
                  </a:lnTo>
                  <a:lnTo>
                    <a:pt x="30" y="76"/>
                  </a:lnTo>
                  <a:lnTo>
                    <a:pt x="24" y="74"/>
                  </a:lnTo>
                  <a:lnTo>
                    <a:pt x="16" y="70"/>
                  </a:lnTo>
                  <a:lnTo>
                    <a:pt x="11" y="66"/>
                  </a:lnTo>
                  <a:lnTo>
                    <a:pt x="7" y="60"/>
                  </a:lnTo>
                  <a:lnTo>
                    <a:pt x="2" y="54"/>
                  </a:lnTo>
                  <a:lnTo>
                    <a:pt x="0" y="46"/>
                  </a:lnTo>
                  <a:lnTo>
                    <a:pt x="0" y="39"/>
                  </a:lnTo>
                  <a:lnTo>
                    <a:pt x="0" y="30"/>
                  </a:lnTo>
                  <a:lnTo>
                    <a:pt x="2" y="24"/>
                  </a:lnTo>
                  <a:lnTo>
                    <a:pt x="7" y="17"/>
                  </a:lnTo>
                  <a:lnTo>
                    <a:pt x="11" y="11"/>
                  </a:lnTo>
                  <a:lnTo>
                    <a:pt x="16" y="6"/>
                  </a:lnTo>
                  <a:lnTo>
                    <a:pt x="24" y="3"/>
                  </a:lnTo>
                  <a:lnTo>
                    <a:pt x="30" y="0"/>
                  </a:lnTo>
                  <a:lnTo>
                    <a:pt x="39" y="0"/>
                  </a:lnTo>
                  <a:close/>
                </a:path>
              </a:pathLst>
            </a:custGeom>
            <a:grpFill/>
            <a:ln>
              <a:noFill/>
            </a:ln>
          </p:spPr>
          <p:txBody>
            <a:bodyPr/>
            <a:lstStyle/>
            <a:p>
              <a:pPr>
                <a:defRPr/>
              </a:pPr>
              <a:endParaRPr lang="zh-CN" altLang="en-US" sz="1350">
                <a:solidFill>
                  <a:prstClr val="black"/>
                </a:solidFill>
              </a:endParaRPr>
            </a:p>
          </p:txBody>
        </p:sp>
      </p:grpSp>
      <p:grpSp>
        <p:nvGrpSpPr>
          <p:cNvPr id="3" name="淘宝店chenying0907 27"/>
          <p:cNvGrpSpPr/>
          <p:nvPr/>
        </p:nvGrpSpPr>
        <p:grpSpPr>
          <a:xfrm>
            <a:off x="228601" y="3917950"/>
            <a:ext cx="966788" cy="968376"/>
            <a:chOff x="228600" y="3917950"/>
            <a:chExt cx="966788" cy="968376"/>
          </a:xfrm>
          <a:solidFill>
            <a:schemeClr val="accent3"/>
          </a:solidFill>
        </p:grpSpPr>
        <p:sp>
          <p:nvSpPr>
            <p:cNvPr id="29" name="淘宝店chenying0907 15"/>
            <p:cNvSpPr>
              <a:spLocks/>
            </p:cNvSpPr>
            <p:nvPr/>
          </p:nvSpPr>
          <p:spPr bwMode="auto">
            <a:xfrm>
              <a:off x="301625" y="3917950"/>
              <a:ext cx="19050" cy="796925"/>
            </a:xfrm>
            <a:custGeom>
              <a:avLst/>
              <a:gdLst>
                <a:gd name="T0" fmla="*/ 37 w 37"/>
                <a:gd name="T1" fmla="*/ 1488 h 1506"/>
                <a:gd name="T2" fmla="*/ 37 w 37"/>
                <a:gd name="T3" fmla="*/ 18 h 1506"/>
                <a:gd name="T4" fmla="*/ 37 w 37"/>
                <a:gd name="T5" fmla="*/ 15 h 1506"/>
                <a:gd name="T6" fmla="*/ 36 w 37"/>
                <a:gd name="T7" fmla="*/ 11 h 1506"/>
                <a:gd name="T8" fmla="*/ 34 w 37"/>
                <a:gd name="T9" fmla="*/ 9 h 1506"/>
                <a:gd name="T10" fmla="*/ 31 w 37"/>
                <a:gd name="T11" fmla="*/ 5 h 1506"/>
                <a:gd name="T12" fmla="*/ 28 w 37"/>
                <a:gd name="T13" fmla="*/ 3 h 1506"/>
                <a:gd name="T14" fmla="*/ 25 w 37"/>
                <a:gd name="T15" fmla="*/ 1 h 1506"/>
                <a:gd name="T16" fmla="*/ 22 w 37"/>
                <a:gd name="T17" fmla="*/ 0 h 1506"/>
                <a:gd name="T18" fmla="*/ 19 w 37"/>
                <a:gd name="T19" fmla="*/ 0 h 1506"/>
                <a:gd name="T20" fmla="*/ 14 w 37"/>
                <a:gd name="T21" fmla="*/ 0 h 1506"/>
                <a:gd name="T22" fmla="*/ 11 w 37"/>
                <a:gd name="T23" fmla="*/ 1 h 1506"/>
                <a:gd name="T24" fmla="*/ 8 w 37"/>
                <a:gd name="T25" fmla="*/ 3 h 1506"/>
                <a:gd name="T26" fmla="*/ 6 w 37"/>
                <a:gd name="T27" fmla="*/ 5 h 1506"/>
                <a:gd name="T28" fmla="*/ 2 w 37"/>
                <a:gd name="T29" fmla="*/ 9 h 1506"/>
                <a:gd name="T30" fmla="*/ 1 w 37"/>
                <a:gd name="T31" fmla="*/ 11 h 1506"/>
                <a:gd name="T32" fmla="*/ 0 w 37"/>
                <a:gd name="T33" fmla="*/ 15 h 1506"/>
                <a:gd name="T34" fmla="*/ 0 w 37"/>
                <a:gd name="T35" fmla="*/ 18 h 1506"/>
                <a:gd name="T36" fmla="*/ 0 w 37"/>
                <a:gd name="T37" fmla="*/ 1488 h 1506"/>
                <a:gd name="T38" fmla="*/ 0 w 37"/>
                <a:gd name="T39" fmla="*/ 1491 h 1506"/>
                <a:gd name="T40" fmla="*/ 1 w 37"/>
                <a:gd name="T41" fmla="*/ 1495 h 1506"/>
                <a:gd name="T42" fmla="*/ 2 w 37"/>
                <a:gd name="T43" fmla="*/ 1499 h 1506"/>
                <a:gd name="T44" fmla="*/ 6 w 37"/>
                <a:gd name="T45" fmla="*/ 1501 h 1506"/>
                <a:gd name="T46" fmla="*/ 8 w 37"/>
                <a:gd name="T47" fmla="*/ 1503 h 1506"/>
                <a:gd name="T48" fmla="*/ 11 w 37"/>
                <a:gd name="T49" fmla="*/ 1505 h 1506"/>
                <a:gd name="T50" fmla="*/ 14 w 37"/>
                <a:gd name="T51" fmla="*/ 1506 h 1506"/>
                <a:gd name="T52" fmla="*/ 19 w 37"/>
                <a:gd name="T53" fmla="*/ 1506 h 1506"/>
                <a:gd name="T54" fmla="*/ 22 w 37"/>
                <a:gd name="T55" fmla="*/ 1506 h 1506"/>
                <a:gd name="T56" fmla="*/ 25 w 37"/>
                <a:gd name="T57" fmla="*/ 1505 h 1506"/>
                <a:gd name="T58" fmla="*/ 28 w 37"/>
                <a:gd name="T59" fmla="*/ 1503 h 1506"/>
                <a:gd name="T60" fmla="*/ 31 w 37"/>
                <a:gd name="T61" fmla="*/ 1501 h 1506"/>
                <a:gd name="T62" fmla="*/ 34 w 37"/>
                <a:gd name="T63" fmla="*/ 1499 h 1506"/>
                <a:gd name="T64" fmla="*/ 36 w 37"/>
                <a:gd name="T65" fmla="*/ 1495 h 1506"/>
                <a:gd name="T66" fmla="*/ 37 w 37"/>
                <a:gd name="T67" fmla="*/ 1491 h 1506"/>
                <a:gd name="T68" fmla="*/ 37 w 37"/>
                <a:gd name="T69" fmla="*/ 1488 h 15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7" h="1506">
                  <a:moveTo>
                    <a:pt x="37" y="1488"/>
                  </a:moveTo>
                  <a:lnTo>
                    <a:pt x="37" y="18"/>
                  </a:lnTo>
                  <a:lnTo>
                    <a:pt x="37" y="15"/>
                  </a:lnTo>
                  <a:lnTo>
                    <a:pt x="36" y="11"/>
                  </a:lnTo>
                  <a:lnTo>
                    <a:pt x="34" y="9"/>
                  </a:lnTo>
                  <a:lnTo>
                    <a:pt x="31" y="5"/>
                  </a:lnTo>
                  <a:lnTo>
                    <a:pt x="28" y="3"/>
                  </a:lnTo>
                  <a:lnTo>
                    <a:pt x="25" y="1"/>
                  </a:lnTo>
                  <a:lnTo>
                    <a:pt x="22" y="0"/>
                  </a:lnTo>
                  <a:lnTo>
                    <a:pt x="19" y="0"/>
                  </a:lnTo>
                  <a:lnTo>
                    <a:pt x="14" y="0"/>
                  </a:lnTo>
                  <a:lnTo>
                    <a:pt x="11" y="1"/>
                  </a:lnTo>
                  <a:lnTo>
                    <a:pt x="8" y="3"/>
                  </a:lnTo>
                  <a:lnTo>
                    <a:pt x="6" y="5"/>
                  </a:lnTo>
                  <a:lnTo>
                    <a:pt x="2" y="9"/>
                  </a:lnTo>
                  <a:lnTo>
                    <a:pt x="1" y="11"/>
                  </a:lnTo>
                  <a:lnTo>
                    <a:pt x="0" y="15"/>
                  </a:lnTo>
                  <a:lnTo>
                    <a:pt x="0" y="18"/>
                  </a:lnTo>
                  <a:lnTo>
                    <a:pt x="0" y="1488"/>
                  </a:lnTo>
                  <a:lnTo>
                    <a:pt x="0" y="1491"/>
                  </a:lnTo>
                  <a:lnTo>
                    <a:pt x="1" y="1495"/>
                  </a:lnTo>
                  <a:lnTo>
                    <a:pt x="2" y="1499"/>
                  </a:lnTo>
                  <a:lnTo>
                    <a:pt x="6" y="1501"/>
                  </a:lnTo>
                  <a:lnTo>
                    <a:pt x="8" y="1503"/>
                  </a:lnTo>
                  <a:lnTo>
                    <a:pt x="11" y="1505"/>
                  </a:lnTo>
                  <a:lnTo>
                    <a:pt x="14" y="1506"/>
                  </a:lnTo>
                  <a:lnTo>
                    <a:pt x="19" y="1506"/>
                  </a:lnTo>
                  <a:lnTo>
                    <a:pt x="22" y="1506"/>
                  </a:lnTo>
                  <a:lnTo>
                    <a:pt x="25" y="1505"/>
                  </a:lnTo>
                  <a:lnTo>
                    <a:pt x="28" y="1503"/>
                  </a:lnTo>
                  <a:lnTo>
                    <a:pt x="31" y="1501"/>
                  </a:lnTo>
                  <a:lnTo>
                    <a:pt x="34" y="1499"/>
                  </a:lnTo>
                  <a:lnTo>
                    <a:pt x="36" y="1495"/>
                  </a:lnTo>
                  <a:lnTo>
                    <a:pt x="37" y="1491"/>
                  </a:lnTo>
                  <a:lnTo>
                    <a:pt x="37" y="1488"/>
                  </a:lnTo>
                  <a:close/>
                </a:path>
              </a:pathLst>
            </a:custGeom>
            <a:grpFill/>
            <a:ln>
              <a:noFill/>
            </a:ln>
          </p:spPr>
          <p:txBody>
            <a:bodyPr/>
            <a:lstStyle/>
            <a:p>
              <a:pPr>
                <a:defRPr/>
              </a:pPr>
              <a:endParaRPr lang="zh-CN" altLang="en-US" sz="1350">
                <a:solidFill>
                  <a:prstClr val="black"/>
                </a:solidFill>
              </a:endParaRPr>
            </a:p>
          </p:txBody>
        </p:sp>
        <p:sp>
          <p:nvSpPr>
            <p:cNvPr id="30" name="淘宝店chenying0907 16"/>
            <p:cNvSpPr>
              <a:spLocks/>
            </p:cNvSpPr>
            <p:nvPr/>
          </p:nvSpPr>
          <p:spPr bwMode="auto">
            <a:xfrm>
              <a:off x="228600" y="4400550"/>
              <a:ext cx="84138" cy="303213"/>
            </a:xfrm>
            <a:custGeom>
              <a:avLst/>
              <a:gdLst>
                <a:gd name="T0" fmla="*/ 66 w 159"/>
                <a:gd name="T1" fmla="*/ 478 h 574"/>
                <a:gd name="T2" fmla="*/ 82 w 159"/>
                <a:gd name="T3" fmla="*/ 449 h 574"/>
                <a:gd name="T4" fmla="*/ 54 w 159"/>
                <a:gd name="T5" fmla="*/ 422 h 574"/>
                <a:gd name="T6" fmla="*/ 21 w 159"/>
                <a:gd name="T7" fmla="*/ 385 h 574"/>
                <a:gd name="T8" fmla="*/ 2 w 159"/>
                <a:gd name="T9" fmla="*/ 336 h 574"/>
                <a:gd name="T10" fmla="*/ 1 w 159"/>
                <a:gd name="T11" fmla="*/ 281 h 574"/>
                <a:gd name="T12" fmla="*/ 15 w 159"/>
                <a:gd name="T13" fmla="*/ 239 h 574"/>
                <a:gd name="T14" fmla="*/ 71 w 159"/>
                <a:gd name="T15" fmla="*/ 168 h 574"/>
                <a:gd name="T16" fmla="*/ 111 w 159"/>
                <a:gd name="T17" fmla="*/ 105 h 574"/>
                <a:gd name="T18" fmla="*/ 111 w 159"/>
                <a:gd name="T19" fmla="*/ 60 h 574"/>
                <a:gd name="T20" fmla="*/ 94 w 159"/>
                <a:gd name="T21" fmla="*/ 36 h 574"/>
                <a:gd name="T22" fmla="*/ 69 w 159"/>
                <a:gd name="T23" fmla="*/ 32 h 574"/>
                <a:gd name="T24" fmla="*/ 53 w 159"/>
                <a:gd name="T25" fmla="*/ 38 h 574"/>
                <a:gd name="T26" fmla="*/ 48 w 159"/>
                <a:gd name="T27" fmla="*/ 51 h 574"/>
                <a:gd name="T28" fmla="*/ 52 w 159"/>
                <a:gd name="T29" fmla="*/ 65 h 574"/>
                <a:gd name="T30" fmla="*/ 64 w 159"/>
                <a:gd name="T31" fmla="*/ 74 h 574"/>
                <a:gd name="T32" fmla="*/ 77 w 159"/>
                <a:gd name="T33" fmla="*/ 77 h 574"/>
                <a:gd name="T34" fmla="*/ 82 w 159"/>
                <a:gd name="T35" fmla="*/ 95 h 574"/>
                <a:gd name="T36" fmla="*/ 71 w 159"/>
                <a:gd name="T37" fmla="*/ 105 h 574"/>
                <a:gd name="T38" fmla="*/ 47 w 159"/>
                <a:gd name="T39" fmla="*/ 100 h 574"/>
                <a:gd name="T40" fmla="*/ 25 w 159"/>
                <a:gd name="T41" fmla="*/ 79 h 574"/>
                <a:gd name="T42" fmla="*/ 16 w 159"/>
                <a:gd name="T43" fmla="*/ 52 h 574"/>
                <a:gd name="T44" fmla="*/ 24 w 159"/>
                <a:gd name="T45" fmla="*/ 24 h 574"/>
                <a:gd name="T46" fmla="*/ 55 w 159"/>
                <a:gd name="T47" fmla="*/ 2 h 574"/>
                <a:gd name="T48" fmla="*/ 90 w 159"/>
                <a:gd name="T49" fmla="*/ 2 h 574"/>
                <a:gd name="T50" fmla="*/ 121 w 159"/>
                <a:gd name="T51" fmla="*/ 20 h 574"/>
                <a:gd name="T52" fmla="*/ 142 w 159"/>
                <a:gd name="T53" fmla="*/ 51 h 574"/>
                <a:gd name="T54" fmla="*/ 146 w 159"/>
                <a:gd name="T55" fmla="*/ 99 h 574"/>
                <a:gd name="T56" fmla="*/ 128 w 159"/>
                <a:gd name="T57" fmla="*/ 145 h 574"/>
                <a:gd name="T58" fmla="*/ 70 w 159"/>
                <a:gd name="T59" fmla="*/ 215 h 574"/>
                <a:gd name="T60" fmla="*/ 42 w 159"/>
                <a:gd name="T61" fmla="*/ 256 h 574"/>
                <a:gd name="T62" fmla="*/ 30 w 159"/>
                <a:gd name="T63" fmla="*/ 309 h 574"/>
                <a:gd name="T64" fmla="*/ 47 w 159"/>
                <a:gd name="T65" fmla="*/ 367 h 574"/>
                <a:gd name="T66" fmla="*/ 89 w 159"/>
                <a:gd name="T67" fmla="*/ 410 h 574"/>
                <a:gd name="T68" fmla="*/ 126 w 159"/>
                <a:gd name="T69" fmla="*/ 424 h 574"/>
                <a:gd name="T70" fmla="*/ 143 w 159"/>
                <a:gd name="T71" fmla="*/ 426 h 574"/>
                <a:gd name="T72" fmla="*/ 153 w 159"/>
                <a:gd name="T73" fmla="*/ 430 h 574"/>
                <a:gd name="T74" fmla="*/ 158 w 159"/>
                <a:gd name="T75" fmla="*/ 448 h 574"/>
                <a:gd name="T76" fmla="*/ 147 w 159"/>
                <a:gd name="T77" fmla="*/ 457 h 574"/>
                <a:gd name="T78" fmla="*/ 124 w 159"/>
                <a:gd name="T79" fmla="*/ 458 h 574"/>
                <a:gd name="T80" fmla="*/ 99 w 159"/>
                <a:gd name="T81" fmla="*/ 479 h 574"/>
                <a:gd name="T82" fmla="*/ 96 w 159"/>
                <a:gd name="T83" fmla="*/ 510 h 574"/>
                <a:gd name="T84" fmla="*/ 115 w 159"/>
                <a:gd name="T85" fmla="*/ 536 h 574"/>
                <a:gd name="T86" fmla="*/ 145 w 159"/>
                <a:gd name="T87" fmla="*/ 543 h 574"/>
                <a:gd name="T88" fmla="*/ 156 w 159"/>
                <a:gd name="T89" fmla="*/ 552 h 574"/>
                <a:gd name="T90" fmla="*/ 150 w 159"/>
                <a:gd name="T91" fmla="*/ 570 h 574"/>
                <a:gd name="T92" fmla="*/ 134 w 159"/>
                <a:gd name="T93" fmla="*/ 574 h 574"/>
                <a:gd name="T94" fmla="*/ 106 w 159"/>
                <a:gd name="T95" fmla="*/ 566 h 574"/>
                <a:gd name="T96" fmla="*/ 82 w 159"/>
                <a:gd name="T97" fmla="*/ 550 h 574"/>
                <a:gd name="T98" fmla="*/ 66 w 159"/>
                <a:gd name="T99" fmla="*/ 526 h 5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59" h="574">
                  <a:moveTo>
                    <a:pt x="62" y="505"/>
                  </a:moveTo>
                  <a:lnTo>
                    <a:pt x="63" y="495"/>
                  </a:lnTo>
                  <a:lnTo>
                    <a:pt x="64" y="486"/>
                  </a:lnTo>
                  <a:lnTo>
                    <a:pt x="66" y="478"/>
                  </a:lnTo>
                  <a:lnTo>
                    <a:pt x="68" y="470"/>
                  </a:lnTo>
                  <a:lnTo>
                    <a:pt x="72" y="462"/>
                  </a:lnTo>
                  <a:lnTo>
                    <a:pt x="77" y="456"/>
                  </a:lnTo>
                  <a:lnTo>
                    <a:pt x="82" y="449"/>
                  </a:lnTo>
                  <a:lnTo>
                    <a:pt x="89" y="444"/>
                  </a:lnTo>
                  <a:lnTo>
                    <a:pt x="77" y="438"/>
                  </a:lnTo>
                  <a:lnTo>
                    <a:pt x="65" y="431"/>
                  </a:lnTo>
                  <a:lnTo>
                    <a:pt x="54" y="422"/>
                  </a:lnTo>
                  <a:lnTo>
                    <a:pt x="45" y="415"/>
                  </a:lnTo>
                  <a:lnTo>
                    <a:pt x="36" y="405"/>
                  </a:lnTo>
                  <a:lnTo>
                    <a:pt x="28" y="396"/>
                  </a:lnTo>
                  <a:lnTo>
                    <a:pt x="21" y="385"/>
                  </a:lnTo>
                  <a:lnTo>
                    <a:pt x="15" y="373"/>
                  </a:lnTo>
                  <a:lnTo>
                    <a:pt x="10" y="361"/>
                  </a:lnTo>
                  <a:lnTo>
                    <a:pt x="5" y="349"/>
                  </a:lnTo>
                  <a:lnTo>
                    <a:pt x="2" y="336"/>
                  </a:lnTo>
                  <a:lnTo>
                    <a:pt x="0" y="323"/>
                  </a:lnTo>
                  <a:lnTo>
                    <a:pt x="0" y="309"/>
                  </a:lnTo>
                  <a:lnTo>
                    <a:pt x="0" y="295"/>
                  </a:lnTo>
                  <a:lnTo>
                    <a:pt x="1" y="281"/>
                  </a:lnTo>
                  <a:lnTo>
                    <a:pt x="4" y="267"/>
                  </a:lnTo>
                  <a:lnTo>
                    <a:pt x="8" y="257"/>
                  </a:lnTo>
                  <a:lnTo>
                    <a:pt x="11" y="249"/>
                  </a:lnTo>
                  <a:lnTo>
                    <a:pt x="15" y="239"/>
                  </a:lnTo>
                  <a:lnTo>
                    <a:pt x="21" y="230"/>
                  </a:lnTo>
                  <a:lnTo>
                    <a:pt x="31" y="214"/>
                  </a:lnTo>
                  <a:lnTo>
                    <a:pt x="44" y="198"/>
                  </a:lnTo>
                  <a:lnTo>
                    <a:pt x="71" y="168"/>
                  </a:lnTo>
                  <a:lnTo>
                    <a:pt x="96" y="136"/>
                  </a:lnTo>
                  <a:lnTo>
                    <a:pt x="103" y="126"/>
                  </a:lnTo>
                  <a:lnTo>
                    <a:pt x="108" y="116"/>
                  </a:lnTo>
                  <a:lnTo>
                    <a:pt x="111" y="105"/>
                  </a:lnTo>
                  <a:lnTo>
                    <a:pt x="115" y="93"/>
                  </a:lnTo>
                  <a:lnTo>
                    <a:pt x="115" y="82"/>
                  </a:lnTo>
                  <a:lnTo>
                    <a:pt x="115" y="70"/>
                  </a:lnTo>
                  <a:lnTo>
                    <a:pt x="111" y="60"/>
                  </a:lnTo>
                  <a:lnTo>
                    <a:pt x="107" y="49"/>
                  </a:lnTo>
                  <a:lnTo>
                    <a:pt x="104" y="44"/>
                  </a:lnTo>
                  <a:lnTo>
                    <a:pt x="98" y="39"/>
                  </a:lnTo>
                  <a:lnTo>
                    <a:pt x="94" y="36"/>
                  </a:lnTo>
                  <a:lnTo>
                    <a:pt x="88" y="34"/>
                  </a:lnTo>
                  <a:lnTo>
                    <a:pt x="82" y="32"/>
                  </a:lnTo>
                  <a:lnTo>
                    <a:pt x="76" y="32"/>
                  </a:lnTo>
                  <a:lnTo>
                    <a:pt x="69" y="32"/>
                  </a:lnTo>
                  <a:lnTo>
                    <a:pt x="64" y="32"/>
                  </a:lnTo>
                  <a:lnTo>
                    <a:pt x="59" y="34"/>
                  </a:lnTo>
                  <a:lnTo>
                    <a:pt x="55" y="35"/>
                  </a:lnTo>
                  <a:lnTo>
                    <a:pt x="53" y="38"/>
                  </a:lnTo>
                  <a:lnTo>
                    <a:pt x="51" y="40"/>
                  </a:lnTo>
                  <a:lnTo>
                    <a:pt x="50" y="45"/>
                  </a:lnTo>
                  <a:lnTo>
                    <a:pt x="49" y="48"/>
                  </a:lnTo>
                  <a:lnTo>
                    <a:pt x="48" y="51"/>
                  </a:lnTo>
                  <a:lnTo>
                    <a:pt x="49" y="55"/>
                  </a:lnTo>
                  <a:lnTo>
                    <a:pt x="49" y="59"/>
                  </a:lnTo>
                  <a:lnTo>
                    <a:pt x="51" y="62"/>
                  </a:lnTo>
                  <a:lnTo>
                    <a:pt x="52" y="65"/>
                  </a:lnTo>
                  <a:lnTo>
                    <a:pt x="54" y="68"/>
                  </a:lnTo>
                  <a:lnTo>
                    <a:pt x="57" y="70"/>
                  </a:lnTo>
                  <a:lnTo>
                    <a:pt x="61" y="73"/>
                  </a:lnTo>
                  <a:lnTo>
                    <a:pt x="64" y="74"/>
                  </a:lnTo>
                  <a:lnTo>
                    <a:pt x="68" y="74"/>
                  </a:lnTo>
                  <a:lnTo>
                    <a:pt x="71" y="74"/>
                  </a:lnTo>
                  <a:lnTo>
                    <a:pt x="75" y="75"/>
                  </a:lnTo>
                  <a:lnTo>
                    <a:pt x="77" y="77"/>
                  </a:lnTo>
                  <a:lnTo>
                    <a:pt x="79" y="79"/>
                  </a:lnTo>
                  <a:lnTo>
                    <a:pt x="82" y="83"/>
                  </a:lnTo>
                  <a:lnTo>
                    <a:pt x="82" y="89"/>
                  </a:lnTo>
                  <a:lnTo>
                    <a:pt x="82" y="95"/>
                  </a:lnTo>
                  <a:lnTo>
                    <a:pt x="79" y="100"/>
                  </a:lnTo>
                  <a:lnTo>
                    <a:pt x="77" y="102"/>
                  </a:lnTo>
                  <a:lnTo>
                    <a:pt x="75" y="104"/>
                  </a:lnTo>
                  <a:lnTo>
                    <a:pt x="71" y="105"/>
                  </a:lnTo>
                  <a:lnTo>
                    <a:pt x="68" y="105"/>
                  </a:lnTo>
                  <a:lnTo>
                    <a:pt x="61" y="104"/>
                  </a:lnTo>
                  <a:lnTo>
                    <a:pt x="53" y="103"/>
                  </a:lnTo>
                  <a:lnTo>
                    <a:pt x="47" y="100"/>
                  </a:lnTo>
                  <a:lnTo>
                    <a:pt x="40" y="95"/>
                  </a:lnTo>
                  <a:lnTo>
                    <a:pt x="35" y="91"/>
                  </a:lnTo>
                  <a:lnTo>
                    <a:pt x="29" y="86"/>
                  </a:lnTo>
                  <a:lnTo>
                    <a:pt x="25" y="79"/>
                  </a:lnTo>
                  <a:lnTo>
                    <a:pt x="22" y="73"/>
                  </a:lnTo>
                  <a:lnTo>
                    <a:pt x="18" y="66"/>
                  </a:lnTo>
                  <a:lnTo>
                    <a:pt x="17" y="59"/>
                  </a:lnTo>
                  <a:lnTo>
                    <a:pt x="16" y="52"/>
                  </a:lnTo>
                  <a:lnTo>
                    <a:pt x="16" y="45"/>
                  </a:lnTo>
                  <a:lnTo>
                    <a:pt x="17" y="37"/>
                  </a:lnTo>
                  <a:lnTo>
                    <a:pt x="21" y="31"/>
                  </a:lnTo>
                  <a:lnTo>
                    <a:pt x="24" y="24"/>
                  </a:lnTo>
                  <a:lnTo>
                    <a:pt x="29" y="19"/>
                  </a:lnTo>
                  <a:lnTo>
                    <a:pt x="38" y="11"/>
                  </a:lnTo>
                  <a:lnTo>
                    <a:pt x="47" y="7"/>
                  </a:lnTo>
                  <a:lnTo>
                    <a:pt x="55" y="2"/>
                  </a:lnTo>
                  <a:lnTo>
                    <a:pt x="64" y="0"/>
                  </a:lnTo>
                  <a:lnTo>
                    <a:pt x="72" y="0"/>
                  </a:lnTo>
                  <a:lnTo>
                    <a:pt x="81" y="0"/>
                  </a:lnTo>
                  <a:lnTo>
                    <a:pt x="90" y="2"/>
                  </a:lnTo>
                  <a:lnTo>
                    <a:pt x="98" y="5"/>
                  </a:lnTo>
                  <a:lnTo>
                    <a:pt x="106" y="9"/>
                  </a:lnTo>
                  <a:lnTo>
                    <a:pt x="113" y="14"/>
                  </a:lnTo>
                  <a:lnTo>
                    <a:pt x="121" y="20"/>
                  </a:lnTo>
                  <a:lnTo>
                    <a:pt x="126" y="26"/>
                  </a:lnTo>
                  <a:lnTo>
                    <a:pt x="133" y="34"/>
                  </a:lnTo>
                  <a:lnTo>
                    <a:pt x="137" y="42"/>
                  </a:lnTo>
                  <a:lnTo>
                    <a:pt x="142" y="51"/>
                  </a:lnTo>
                  <a:lnTo>
                    <a:pt x="144" y="61"/>
                  </a:lnTo>
                  <a:lnTo>
                    <a:pt x="147" y="74"/>
                  </a:lnTo>
                  <a:lnTo>
                    <a:pt x="147" y="87"/>
                  </a:lnTo>
                  <a:lnTo>
                    <a:pt x="146" y="99"/>
                  </a:lnTo>
                  <a:lnTo>
                    <a:pt x="143" y="110"/>
                  </a:lnTo>
                  <a:lnTo>
                    <a:pt x="139" y="122"/>
                  </a:lnTo>
                  <a:lnTo>
                    <a:pt x="134" y="134"/>
                  </a:lnTo>
                  <a:lnTo>
                    <a:pt x="128" y="145"/>
                  </a:lnTo>
                  <a:lnTo>
                    <a:pt x="120" y="156"/>
                  </a:lnTo>
                  <a:lnTo>
                    <a:pt x="105" y="176"/>
                  </a:lnTo>
                  <a:lnTo>
                    <a:pt x="88" y="196"/>
                  </a:lnTo>
                  <a:lnTo>
                    <a:pt x="70" y="215"/>
                  </a:lnTo>
                  <a:lnTo>
                    <a:pt x="55" y="235"/>
                  </a:lnTo>
                  <a:lnTo>
                    <a:pt x="51" y="241"/>
                  </a:lnTo>
                  <a:lnTo>
                    <a:pt x="47" y="249"/>
                  </a:lnTo>
                  <a:lnTo>
                    <a:pt x="42" y="256"/>
                  </a:lnTo>
                  <a:lnTo>
                    <a:pt x="39" y="264"/>
                  </a:lnTo>
                  <a:lnTo>
                    <a:pt x="35" y="279"/>
                  </a:lnTo>
                  <a:lnTo>
                    <a:pt x="31" y="294"/>
                  </a:lnTo>
                  <a:lnTo>
                    <a:pt x="30" y="309"/>
                  </a:lnTo>
                  <a:lnTo>
                    <a:pt x="32" y="324"/>
                  </a:lnTo>
                  <a:lnTo>
                    <a:pt x="36" y="339"/>
                  </a:lnTo>
                  <a:lnTo>
                    <a:pt x="40" y="353"/>
                  </a:lnTo>
                  <a:lnTo>
                    <a:pt x="47" y="367"/>
                  </a:lnTo>
                  <a:lnTo>
                    <a:pt x="55" y="379"/>
                  </a:lnTo>
                  <a:lnTo>
                    <a:pt x="65" y="391"/>
                  </a:lnTo>
                  <a:lnTo>
                    <a:pt x="77" y="401"/>
                  </a:lnTo>
                  <a:lnTo>
                    <a:pt x="89" y="410"/>
                  </a:lnTo>
                  <a:lnTo>
                    <a:pt x="103" y="417"/>
                  </a:lnTo>
                  <a:lnTo>
                    <a:pt x="110" y="419"/>
                  </a:lnTo>
                  <a:lnTo>
                    <a:pt x="119" y="422"/>
                  </a:lnTo>
                  <a:lnTo>
                    <a:pt x="126" y="424"/>
                  </a:lnTo>
                  <a:lnTo>
                    <a:pt x="135" y="426"/>
                  </a:lnTo>
                  <a:lnTo>
                    <a:pt x="137" y="425"/>
                  </a:lnTo>
                  <a:lnTo>
                    <a:pt x="138" y="425"/>
                  </a:lnTo>
                  <a:lnTo>
                    <a:pt x="143" y="426"/>
                  </a:lnTo>
                  <a:lnTo>
                    <a:pt x="146" y="427"/>
                  </a:lnTo>
                  <a:lnTo>
                    <a:pt x="149" y="427"/>
                  </a:lnTo>
                  <a:lnTo>
                    <a:pt x="151" y="429"/>
                  </a:lnTo>
                  <a:lnTo>
                    <a:pt x="153" y="430"/>
                  </a:lnTo>
                  <a:lnTo>
                    <a:pt x="156" y="432"/>
                  </a:lnTo>
                  <a:lnTo>
                    <a:pt x="158" y="438"/>
                  </a:lnTo>
                  <a:lnTo>
                    <a:pt x="159" y="443"/>
                  </a:lnTo>
                  <a:lnTo>
                    <a:pt x="158" y="448"/>
                  </a:lnTo>
                  <a:lnTo>
                    <a:pt x="155" y="453"/>
                  </a:lnTo>
                  <a:lnTo>
                    <a:pt x="152" y="455"/>
                  </a:lnTo>
                  <a:lnTo>
                    <a:pt x="150" y="456"/>
                  </a:lnTo>
                  <a:lnTo>
                    <a:pt x="147" y="457"/>
                  </a:lnTo>
                  <a:lnTo>
                    <a:pt x="144" y="457"/>
                  </a:lnTo>
                  <a:lnTo>
                    <a:pt x="139" y="457"/>
                  </a:lnTo>
                  <a:lnTo>
                    <a:pt x="135" y="456"/>
                  </a:lnTo>
                  <a:lnTo>
                    <a:pt x="124" y="458"/>
                  </a:lnTo>
                  <a:lnTo>
                    <a:pt x="117" y="461"/>
                  </a:lnTo>
                  <a:lnTo>
                    <a:pt x="109" y="466"/>
                  </a:lnTo>
                  <a:lnTo>
                    <a:pt x="104" y="472"/>
                  </a:lnTo>
                  <a:lnTo>
                    <a:pt x="99" y="479"/>
                  </a:lnTo>
                  <a:lnTo>
                    <a:pt x="96" y="486"/>
                  </a:lnTo>
                  <a:lnTo>
                    <a:pt x="95" y="494"/>
                  </a:lnTo>
                  <a:lnTo>
                    <a:pt x="95" y="502"/>
                  </a:lnTo>
                  <a:lnTo>
                    <a:pt x="96" y="510"/>
                  </a:lnTo>
                  <a:lnTo>
                    <a:pt x="98" y="518"/>
                  </a:lnTo>
                  <a:lnTo>
                    <a:pt x="103" y="525"/>
                  </a:lnTo>
                  <a:lnTo>
                    <a:pt x="108" y="530"/>
                  </a:lnTo>
                  <a:lnTo>
                    <a:pt x="115" y="536"/>
                  </a:lnTo>
                  <a:lnTo>
                    <a:pt x="122" y="540"/>
                  </a:lnTo>
                  <a:lnTo>
                    <a:pt x="131" y="542"/>
                  </a:lnTo>
                  <a:lnTo>
                    <a:pt x="142" y="542"/>
                  </a:lnTo>
                  <a:lnTo>
                    <a:pt x="145" y="543"/>
                  </a:lnTo>
                  <a:lnTo>
                    <a:pt x="148" y="543"/>
                  </a:lnTo>
                  <a:lnTo>
                    <a:pt x="151" y="546"/>
                  </a:lnTo>
                  <a:lnTo>
                    <a:pt x="152" y="547"/>
                  </a:lnTo>
                  <a:lnTo>
                    <a:pt x="156" y="552"/>
                  </a:lnTo>
                  <a:lnTo>
                    <a:pt x="157" y="557"/>
                  </a:lnTo>
                  <a:lnTo>
                    <a:pt x="156" y="563"/>
                  </a:lnTo>
                  <a:lnTo>
                    <a:pt x="152" y="568"/>
                  </a:lnTo>
                  <a:lnTo>
                    <a:pt x="150" y="570"/>
                  </a:lnTo>
                  <a:lnTo>
                    <a:pt x="148" y="573"/>
                  </a:lnTo>
                  <a:lnTo>
                    <a:pt x="145" y="574"/>
                  </a:lnTo>
                  <a:lnTo>
                    <a:pt x="142" y="574"/>
                  </a:lnTo>
                  <a:lnTo>
                    <a:pt x="134" y="574"/>
                  </a:lnTo>
                  <a:lnTo>
                    <a:pt x="126" y="573"/>
                  </a:lnTo>
                  <a:lnTo>
                    <a:pt x="120" y="572"/>
                  </a:lnTo>
                  <a:lnTo>
                    <a:pt x="112" y="569"/>
                  </a:lnTo>
                  <a:lnTo>
                    <a:pt x="106" y="566"/>
                  </a:lnTo>
                  <a:lnTo>
                    <a:pt x="99" y="563"/>
                  </a:lnTo>
                  <a:lnTo>
                    <a:pt x="93" y="560"/>
                  </a:lnTo>
                  <a:lnTo>
                    <a:pt x="88" y="555"/>
                  </a:lnTo>
                  <a:lnTo>
                    <a:pt x="82" y="550"/>
                  </a:lnTo>
                  <a:lnTo>
                    <a:pt x="77" y="546"/>
                  </a:lnTo>
                  <a:lnTo>
                    <a:pt x="74" y="539"/>
                  </a:lnTo>
                  <a:lnTo>
                    <a:pt x="69" y="533"/>
                  </a:lnTo>
                  <a:lnTo>
                    <a:pt x="66" y="526"/>
                  </a:lnTo>
                  <a:lnTo>
                    <a:pt x="64" y="520"/>
                  </a:lnTo>
                  <a:lnTo>
                    <a:pt x="63" y="512"/>
                  </a:lnTo>
                  <a:lnTo>
                    <a:pt x="62" y="505"/>
                  </a:lnTo>
                  <a:close/>
                </a:path>
              </a:pathLst>
            </a:custGeom>
            <a:grpFill/>
            <a:ln>
              <a:noFill/>
            </a:ln>
          </p:spPr>
          <p:txBody>
            <a:bodyPr/>
            <a:lstStyle/>
            <a:p>
              <a:pPr>
                <a:defRPr/>
              </a:pPr>
              <a:endParaRPr lang="zh-CN" altLang="en-US" sz="1350">
                <a:solidFill>
                  <a:prstClr val="black"/>
                </a:solidFill>
              </a:endParaRPr>
            </a:p>
          </p:txBody>
        </p:sp>
        <p:sp>
          <p:nvSpPr>
            <p:cNvPr id="31" name="淘宝店chenying0907 17"/>
            <p:cNvSpPr>
              <a:spLocks/>
            </p:cNvSpPr>
            <p:nvPr/>
          </p:nvSpPr>
          <p:spPr bwMode="auto">
            <a:xfrm>
              <a:off x="312738" y="4400550"/>
              <a:ext cx="84138" cy="303213"/>
            </a:xfrm>
            <a:custGeom>
              <a:avLst/>
              <a:gdLst>
                <a:gd name="T0" fmla="*/ 93 w 159"/>
                <a:gd name="T1" fmla="*/ 478 h 574"/>
                <a:gd name="T2" fmla="*/ 77 w 159"/>
                <a:gd name="T3" fmla="*/ 449 h 574"/>
                <a:gd name="T4" fmla="*/ 105 w 159"/>
                <a:gd name="T5" fmla="*/ 422 h 574"/>
                <a:gd name="T6" fmla="*/ 138 w 159"/>
                <a:gd name="T7" fmla="*/ 385 h 574"/>
                <a:gd name="T8" fmla="*/ 156 w 159"/>
                <a:gd name="T9" fmla="*/ 336 h 574"/>
                <a:gd name="T10" fmla="*/ 158 w 159"/>
                <a:gd name="T11" fmla="*/ 281 h 574"/>
                <a:gd name="T12" fmla="*/ 143 w 159"/>
                <a:gd name="T13" fmla="*/ 239 h 574"/>
                <a:gd name="T14" fmla="*/ 87 w 159"/>
                <a:gd name="T15" fmla="*/ 168 h 574"/>
                <a:gd name="T16" fmla="*/ 47 w 159"/>
                <a:gd name="T17" fmla="*/ 105 h 574"/>
                <a:gd name="T18" fmla="*/ 47 w 159"/>
                <a:gd name="T19" fmla="*/ 60 h 574"/>
                <a:gd name="T20" fmla="*/ 65 w 159"/>
                <a:gd name="T21" fmla="*/ 36 h 574"/>
                <a:gd name="T22" fmla="*/ 89 w 159"/>
                <a:gd name="T23" fmla="*/ 32 h 574"/>
                <a:gd name="T24" fmla="*/ 106 w 159"/>
                <a:gd name="T25" fmla="*/ 38 h 574"/>
                <a:gd name="T26" fmla="*/ 111 w 159"/>
                <a:gd name="T27" fmla="*/ 51 h 574"/>
                <a:gd name="T28" fmla="*/ 107 w 159"/>
                <a:gd name="T29" fmla="*/ 65 h 574"/>
                <a:gd name="T30" fmla="*/ 95 w 159"/>
                <a:gd name="T31" fmla="*/ 74 h 574"/>
                <a:gd name="T32" fmla="*/ 82 w 159"/>
                <a:gd name="T33" fmla="*/ 77 h 574"/>
                <a:gd name="T34" fmla="*/ 77 w 159"/>
                <a:gd name="T35" fmla="*/ 95 h 574"/>
                <a:gd name="T36" fmla="*/ 87 w 159"/>
                <a:gd name="T37" fmla="*/ 105 h 574"/>
                <a:gd name="T38" fmla="*/ 112 w 159"/>
                <a:gd name="T39" fmla="*/ 100 h 574"/>
                <a:gd name="T40" fmla="*/ 134 w 159"/>
                <a:gd name="T41" fmla="*/ 79 h 574"/>
                <a:gd name="T42" fmla="*/ 142 w 159"/>
                <a:gd name="T43" fmla="*/ 52 h 574"/>
                <a:gd name="T44" fmla="*/ 135 w 159"/>
                <a:gd name="T45" fmla="*/ 24 h 574"/>
                <a:gd name="T46" fmla="*/ 104 w 159"/>
                <a:gd name="T47" fmla="*/ 2 h 574"/>
                <a:gd name="T48" fmla="*/ 69 w 159"/>
                <a:gd name="T49" fmla="*/ 2 h 574"/>
                <a:gd name="T50" fmla="*/ 39 w 159"/>
                <a:gd name="T51" fmla="*/ 20 h 574"/>
                <a:gd name="T52" fmla="*/ 17 w 159"/>
                <a:gd name="T53" fmla="*/ 51 h 574"/>
                <a:gd name="T54" fmla="*/ 13 w 159"/>
                <a:gd name="T55" fmla="*/ 99 h 574"/>
                <a:gd name="T56" fmla="*/ 31 w 159"/>
                <a:gd name="T57" fmla="*/ 145 h 574"/>
                <a:gd name="T58" fmla="*/ 88 w 159"/>
                <a:gd name="T59" fmla="*/ 215 h 574"/>
                <a:gd name="T60" fmla="*/ 116 w 159"/>
                <a:gd name="T61" fmla="*/ 256 h 574"/>
                <a:gd name="T62" fmla="*/ 128 w 159"/>
                <a:gd name="T63" fmla="*/ 309 h 574"/>
                <a:gd name="T64" fmla="*/ 112 w 159"/>
                <a:gd name="T65" fmla="*/ 367 h 574"/>
                <a:gd name="T66" fmla="*/ 70 w 159"/>
                <a:gd name="T67" fmla="*/ 410 h 574"/>
                <a:gd name="T68" fmla="*/ 32 w 159"/>
                <a:gd name="T69" fmla="*/ 424 h 574"/>
                <a:gd name="T70" fmla="*/ 16 w 159"/>
                <a:gd name="T71" fmla="*/ 426 h 574"/>
                <a:gd name="T72" fmla="*/ 5 w 159"/>
                <a:gd name="T73" fmla="*/ 430 h 574"/>
                <a:gd name="T74" fmla="*/ 1 w 159"/>
                <a:gd name="T75" fmla="*/ 448 h 574"/>
                <a:gd name="T76" fmla="*/ 12 w 159"/>
                <a:gd name="T77" fmla="*/ 457 h 574"/>
                <a:gd name="T78" fmla="*/ 34 w 159"/>
                <a:gd name="T79" fmla="*/ 458 h 574"/>
                <a:gd name="T80" fmla="*/ 59 w 159"/>
                <a:gd name="T81" fmla="*/ 479 h 574"/>
                <a:gd name="T82" fmla="*/ 62 w 159"/>
                <a:gd name="T83" fmla="*/ 510 h 574"/>
                <a:gd name="T84" fmla="*/ 44 w 159"/>
                <a:gd name="T85" fmla="*/ 536 h 574"/>
                <a:gd name="T86" fmla="*/ 14 w 159"/>
                <a:gd name="T87" fmla="*/ 543 h 574"/>
                <a:gd name="T88" fmla="*/ 3 w 159"/>
                <a:gd name="T89" fmla="*/ 552 h 574"/>
                <a:gd name="T90" fmla="*/ 8 w 159"/>
                <a:gd name="T91" fmla="*/ 570 h 574"/>
                <a:gd name="T92" fmla="*/ 25 w 159"/>
                <a:gd name="T93" fmla="*/ 574 h 574"/>
                <a:gd name="T94" fmla="*/ 53 w 159"/>
                <a:gd name="T95" fmla="*/ 566 h 574"/>
                <a:gd name="T96" fmla="*/ 77 w 159"/>
                <a:gd name="T97" fmla="*/ 550 h 574"/>
                <a:gd name="T98" fmla="*/ 93 w 159"/>
                <a:gd name="T99" fmla="*/ 526 h 5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59" h="574">
                  <a:moveTo>
                    <a:pt x="97" y="505"/>
                  </a:moveTo>
                  <a:lnTo>
                    <a:pt x="96" y="495"/>
                  </a:lnTo>
                  <a:lnTo>
                    <a:pt x="95" y="486"/>
                  </a:lnTo>
                  <a:lnTo>
                    <a:pt x="93" y="478"/>
                  </a:lnTo>
                  <a:lnTo>
                    <a:pt x="91" y="470"/>
                  </a:lnTo>
                  <a:lnTo>
                    <a:pt x="86" y="462"/>
                  </a:lnTo>
                  <a:lnTo>
                    <a:pt x="82" y="456"/>
                  </a:lnTo>
                  <a:lnTo>
                    <a:pt x="77" y="449"/>
                  </a:lnTo>
                  <a:lnTo>
                    <a:pt x="71" y="444"/>
                  </a:lnTo>
                  <a:lnTo>
                    <a:pt x="83" y="438"/>
                  </a:lnTo>
                  <a:lnTo>
                    <a:pt x="94" y="431"/>
                  </a:lnTo>
                  <a:lnTo>
                    <a:pt x="105" y="422"/>
                  </a:lnTo>
                  <a:lnTo>
                    <a:pt x="114" y="415"/>
                  </a:lnTo>
                  <a:lnTo>
                    <a:pt x="123" y="405"/>
                  </a:lnTo>
                  <a:lnTo>
                    <a:pt x="131" y="396"/>
                  </a:lnTo>
                  <a:lnTo>
                    <a:pt x="138" y="385"/>
                  </a:lnTo>
                  <a:lnTo>
                    <a:pt x="143" y="373"/>
                  </a:lnTo>
                  <a:lnTo>
                    <a:pt x="149" y="361"/>
                  </a:lnTo>
                  <a:lnTo>
                    <a:pt x="153" y="349"/>
                  </a:lnTo>
                  <a:lnTo>
                    <a:pt x="156" y="336"/>
                  </a:lnTo>
                  <a:lnTo>
                    <a:pt x="159" y="323"/>
                  </a:lnTo>
                  <a:lnTo>
                    <a:pt x="159" y="309"/>
                  </a:lnTo>
                  <a:lnTo>
                    <a:pt x="159" y="295"/>
                  </a:lnTo>
                  <a:lnTo>
                    <a:pt x="158" y="281"/>
                  </a:lnTo>
                  <a:lnTo>
                    <a:pt x="154" y="267"/>
                  </a:lnTo>
                  <a:lnTo>
                    <a:pt x="151" y="257"/>
                  </a:lnTo>
                  <a:lnTo>
                    <a:pt x="148" y="249"/>
                  </a:lnTo>
                  <a:lnTo>
                    <a:pt x="143" y="239"/>
                  </a:lnTo>
                  <a:lnTo>
                    <a:pt x="138" y="230"/>
                  </a:lnTo>
                  <a:lnTo>
                    <a:pt x="127" y="214"/>
                  </a:lnTo>
                  <a:lnTo>
                    <a:pt x="114" y="198"/>
                  </a:lnTo>
                  <a:lnTo>
                    <a:pt x="87" y="168"/>
                  </a:lnTo>
                  <a:lnTo>
                    <a:pt x="62" y="136"/>
                  </a:lnTo>
                  <a:lnTo>
                    <a:pt x="56" y="126"/>
                  </a:lnTo>
                  <a:lnTo>
                    <a:pt x="51" y="116"/>
                  </a:lnTo>
                  <a:lnTo>
                    <a:pt x="47" y="105"/>
                  </a:lnTo>
                  <a:lnTo>
                    <a:pt x="44" y="93"/>
                  </a:lnTo>
                  <a:lnTo>
                    <a:pt x="44" y="82"/>
                  </a:lnTo>
                  <a:lnTo>
                    <a:pt x="44" y="70"/>
                  </a:lnTo>
                  <a:lnTo>
                    <a:pt x="47" y="60"/>
                  </a:lnTo>
                  <a:lnTo>
                    <a:pt x="52" y="49"/>
                  </a:lnTo>
                  <a:lnTo>
                    <a:pt x="55" y="44"/>
                  </a:lnTo>
                  <a:lnTo>
                    <a:pt x="60" y="39"/>
                  </a:lnTo>
                  <a:lnTo>
                    <a:pt x="65" y="36"/>
                  </a:lnTo>
                  <a:lnTo>
                    <a:pt x="71" y="34"/>
                  </a:lnTo>
                  <a:lnTo>
                    <a:pt x="77" y="32"/>
                  </a:lnTo>
                  <a:lnTo>
                    <a:pt x="83" y="32"/>
                  </a:lnTo>
                  <a:lnTo>
                    <a:pt x="89" y="32"/>
                  </a:lnTo>
                  <a:lnTo>
                    <a:pt x="96" y="32"/>
                  </a:lnTo>
                  <a:lnTo>
                    <a:pt x="99" y="34"/>
                  </a:lnTo>
                  <a:lnTo>
                    <a:pt x="104" y="35"/>
                  </a:lnTo>
                  <a:lnTo>
                    <a:pt x="106" y="38"/>
                  </a:lnTo>
                  <a:lnTo>
                    <a:pt x="108" y="40"/>
                  </a:lnTo>
                  <a:lnTo>
                    <a:pt x="110" y="45"/>
                  </a:lnTo>
                  <a:lnTo>
                    <a:pt x="110" y="48"/>
                  </a:lnTo>
                  <a:lnTo>
                    <a:pt x="111" y="51"/>
                  </a:lnTo>
                  <a:lnTo>
                    <a:pt x="110" y="55"/>
                  </a:lnTo>
                  <a:lnTo>
                    <a:pt x="110" y="59"/>
                  </a:lnTo>
                  <a:lnTo>
                    <a:pt x="108" y="62"/>
                  </a:lnTo>
                  <a:lnTo>
                    <a:pt x="107" y="65"/>
                  </a:lnTo>
                  <a:lnTo>
                    <a:pt x="105" y="68"/>
                  </a:lnTo>
                  <a:lnTo>
                    <a:pt x="101" y="70"/>
                  </a:lnTo>
                  <a:lnTo>
                    <a:pt x="98" y="73"/>
                  </a:lnTo>
                  <a:lnTo>
                    <a:pt x="95" y="74"/>
                  </a:lnTo>
                  <a:lnTo>
                    <a:pt x="91" y="74"/>
                  </a:lnTo>
                  <a:lnTo>
                    <a:pt x="87" y="74"/>
                  </a:lnTo>
                  <a:lnTo>
                    <a:pt x="84" y="75"/>
                  </a:lnTo>
                  <a:lnTo>
                    <a:pt x="82" y="77"/>
                  </a:lnTo>
                  <a:lnTo>
                    <a:pt x="80" y="79"/>
                  </a:lnTo>
                  <a:lnTo>
                    <a:pt x="77" y="83"/>
                  </a:lnTo>
                  <a:lnTo>
                    <a:pt x="77" y="89"/>
                  </a:lnTo>
                  <a:lnTo>
                    <a:pt x="77" y="95"/>
                  </a:lnTo>
                  <a:lnTo>
                    <a:pt x="80" y="100"/>
                  </a:lnTo>
                  <a:lnTo>
                    <a:pt x="82" y="102"/>
                  </a:lnTo>
                  <a:lnTo>
                    <a:pt x="84" y="104"/>
                  </a:lnTo>
                  <a:lnTo>
                    <a:pt x="87" y="105"/>
                  </a:lnTo>
                  <a:lnTo>
                    <a:pt x="91" y="105"/>
                  </a:lnTo>
                  <a:lnTo>
                    <a:pt x="98" y="104"/>
                  </a:lnTo>
                  <a:lnTo>
                    <a:pt x="106" y="103"/>
                  </a:lnTo>
                  <a:lnTo>
                    <a:pt x="112" y="100"/>
                  </a:lnTo>
                  <a:lnTo>
                    <a:pt x="119" y="95"/>
                  </a:lnTo>
                  <a:lnTo>
                    <a:pt x="124" y="91"/>
                  </a:lnTo>
                  <a:lnTo>
                    <a:pt x="129" y="86"/>
                  </a:lnTo>
                  <a:lnTo>
                    <a:pt x="134" y="79"/>
                  </a:lnTo>
                  <a:lnTo>
                    <a:pt x="137" y="73"/>
                  </a:lnTo>
                  <a:lnTo>
                    <a:pt x="140" y="66"/>
                  </a:lnTo>
                  <a:lnTo>
                    <a:pt x="141" y="59"/>
                  </a:lnTo>
                  <a:lnTo>
                    <a:pt x="142" y="52"/>
                  </a:lnTo>
                  <a:lnTo>
                    <a:pt x="142" y="45"/>
                  </a:lnTo>
                  <a:lnTo>
                    <a:pt x="141" y="37"/>
                  </a:lnTo>
                  <a:lnTo>
                    <a:pt x="138" y="31"/>
                  </a:lnTo>
                  <a:lnTo>
                    <a:pt x="135" y="24"/>
                  </a:lnTo>
                  <a:lnTo>
                    <a:pt x="129" y="19"/>
                  </a:lnTo>
                  <a:lnTo>
                    <a:pt x="121" y="11"/>
                  </a:lnTo>
                  <a:lnTo>
                    <a:pt x="112" y="7"/>
                  </a:lnTo>
                  <a:lnTo>
                    <a:pt x="104" y="2"/>
                  </a:lnTo>
                  <a:lnTo>
                    <a:pt x="95" y="0"/>
                  </a:lnTo>
                  <a:lnTo>
                    <a:pt x="86" y="0"/>
                  </a:lnTo>
                  <a:lnTo>
                    <a:pt x="78" y="0"/>
                  </a:lnTo>
                  <a:lnTo>
                    <a:pt x="69" y="2"/>
                  </a:lnTo>
                  <a:lnTo>
                    <a:pt x="60" y="5"/>
                  </a:lnTo>
                  <a:lnTo>
                    <a:pt x="53" y="9"/>
                  </a:lnTo>
                  <a:lnTo>
                    <a:pt x="45" y="14"/>
                  </a:lnTo>
                  <a:lnTo>
                    <a:pt x="39" y="20"/>
                  </a:lnTo>
                  <a:lnTo>
                    <a:pt x="32" y="26"/>
                  </a:lnTo>
                  <a:lnTo>
                    <a:pt x="26" y="34"/>
                  </a:lnTo>
                  <a:lnTo>
                    <a:pt x="21" y="42"/>
                  </a:lnTo>
                  <a:lnTo>
                    <a:pt x="17" y="51"/>
                  </a:lnTo>
                  <a:lnTo>
                    <a:pt x="15" y="61"/>
                  </a:lnTo>
                  <a:lnTo>
                    <a:pt x="12" y="74"/>
                  </a:lnTo>
                  <a:lnTo>
                    <a:pt x="12" y="87"/>
                  </a:lnTo>
                  <a:lnTo>
                    <a:pt x="13" y="99"/>
                  </a:lnTo>
                  <a:lnTo>
                    <a:pt x="16" y="110"/>
                  </a:lnTo>
                  <a:lnTo>
                    <a:pt x="19" y="122"/>
                  </a:lnTo>
                  <a:lnTo>
                    <a:pt x="25" y="134"/>
                  </a:lnTo>
                  <a:lnTo>
                    <a:pt x="31" y="145"/>
                  </a:lnTo>
                  <a:lnTo>
                    <a:pt x="39" y="156"/>
                  </a:lnTo>
                  <a:lnTo>
                    <a:pt x="54" y="176"/>
                  </a:lnTo>
                  <a:lnTo>
                    <a:pt x="71" y="196"/>
                  </a:lnTo>
                  <a:lnTo>
                    <a:pt x="88" y="215"/>
                  </a:lnTo>
                  <a:lnTo>
                    <a:pt x="104" y="235"/>
                  </a:lnTo>
                  <a:lnTo>
                    <a:pt x="108" y="241"/>
                  </a:lnTo>
                  <a:lnTo>
                    <a:pt x="112" y="249"/>
                  </a:lnTo>
                  <a:lnTo>
                    <a:pt x="116" y="256"/>
                  </a:lnTo>
                  <a:lnTo>
                    <a:pt x="120" y="264"/>
                  </a:lnTo>
                  <a:lnTo>
                    <a:pt x="124" y="279"/>
                  </a:lnTo>
                  <a:lnTo>
                    <a:pt x="127" y="294"/>
                  </a:lnTo>
                  <a:lnTo>
                    <a:pt x="128" y="309"/>
                  </a:lnTo>
                  <a:lnTo>
                    <a:pt x="126" y="324"/>
                  </a:lnTo>
                  <a:lnTo>
                    <a:pt x="124" y="339"/>
                  </a:lnTo>
                  <a:lnTo>
                    <a:pt x="119" y="353"/>
                  </a:lnTo>
                  <a:lnTo>
                    <a:pt x="112" y="367"/>
                  </a:lnTo>
                  <a:lnTo>
                    <a:pt x="104" y="379"/>
                  </a:lnTo>
                  <a:lnTo>
                    <a:pt x="94" y="391"/>
                  </a:lnTo>
                  <a:lnTo>
                    <a:pt x="82" y="401"/>
                  </a:lnTo>
                  <a:lnTo>
                    <a:pt x="70" y="410"/>
                  </a:lnTo>
                  <a:lnTo>
                    <a:pt x="56" y="417"/>
                  </a:lnTo>
                  <a:lnTo>
                    <a:pt x="48" y="419"/>
                  </a:lnTo>
                  <a:lnTo>
                    <a:pt x="40" y="422"/>
                  </a:lnTo>
                  <a:lnTo>
                    <a:pt x="32" y="424"/>
                  </a:lnTo>
                  <a:lnTo>
                    <a:pt x="24" y="426"/>
                  </a:lnTo>
                  <a:lnTo>
                    <a:pt x="21" y="425"/>
                  </a:lnTo>
                  <a:lnTo>
                    <a:pt x="20" y="425"/>
                  </a:lnTo>
                  <a:lnTo>
                    <a:pt x="16" y="426"/>
                  </a:lnTo>
                  <a:lnTo>
                    <a:pt x="13" y="427"/>
                  </a:lnTo>
                  <a:lnTo>
                    <a:pt x="10" y="427"/>
                  </a:lnTo>
                  <a:lnTo>
                    <a:pt x="7" y="429"/>
                  </a:lnTo>
                  <a:lnTo>
                    <a:pt x="5" y="430"/>
                  </a:lnTo>
                  <a:lnTo>
                    <a:pt x="3" y="432"/>
                  </a:lnTo>
                  <a:lnTo>
                    <a:pt x="1" y="438"/>
                  </a:lnTo>
                  <a:lnTo>
                    <a:pt x="0" y="443"/>
                  </a:lnTo>
                  <a:lnTo>
                    <a:pt x="1" y="448"/>
                  </a:lnTo>
                  <a:lnTo>
                    <a:pt x="4" y="453"/>
                  </a:lnTo>
                  <a:lnTo>
                    <a:pt x="6" y="455"/>
                  </a:lnTo>
                  <a:lnTo>
                    <a:pt x="8" y="456"/>
                  </a:lnTo>
                  <a:lnTo>
                    <a:pt x="12" y="457"/>
                  </a:lnTo>
                  <a:lnTo>
                    <a:pt x="15" y="457"/>
                  </a:lnTo>
                  <a:lnTo>
                    <a:pt x="19" y="457"/>
                  </a:lnTo>
                  <a:lnTo>
                    <a:pt x="25" y="456"/>
                  </a:lnTo>
                  <a:lnTo>
                    <a:pt x="34" y="458"/>
                  </a:lnTo>
                  <a:lnTo>
                    <a:pt x="43" y="461"/>
                  </a:lnTo>
                  <a:lnTo>
                    <a:pt x="50" y="466"/>
                  </a:lnTo>
                  <a:lnTo>
                    <a:pt x="55" y="472"/>
                  </a:lnTo>
                  <a:lnTo>
                    <a:pt x="59" y="479"/>
                  </a:lnTo>
                  <a:lnTo>
                    <a:pt x="62" y="486"/>
                  </a:lnTo>
                  <a:lnTo>
                    <a:pt x="64" y="494"/>
                  </a:lnTo>
                  <a:lnTo>
                    <a:pt x="64" y="502"/>
                  </a:lnTo>
                  <a:lnTo>
                    <a:pt x="62" y="510"/>
                  </a:lnTo>
                  <a:lnTo>
                    <a:pt x="60" y="518"/>
                  </a:lnTo>
                  <a:lnTo>
                    <a:pt x="56" y="525"/>
                  </a:lnTo>
                  <a:lnTo>
                    <a:pt x="52" y="530"/>
                  </a:lnTo>
                  <a:lnTo>
                    <a:pt x="44" y="536"/>
                  </a:lnTo>
                  <a:lnTo>
                    <a:pt x="37" y="540"/>
                  </a:lnTo>
                  <a:lnTo>
                    <a:pt x="28" y="542"/>
                  </a:lnTo>
                  <a:lnTo>
                    <a:pt x="17" y="542"/>
                  </a:lnTo>
                  <a:lnTo>
                    <a:pt x="14" y="543"/>
                  </a:lnTo>
                  <a:lnTo>
                    <a:pt x="11" y="543"/>
                  </a:lnTo>
                  <a:lnTo>
                    <a:pt x="8" y="546"/>
                  </a:lnTo>
                  <a:lnTo>
                    <a:pt x="6" y="547"/>
                  </a:lnTo>
                  <a:lnTo>
                    <a:pt x="3" y="552"/>
                  </a:lnTo>
                  <a:lnTo>
                    <a:pt x="2" y="557"/>
                  </a:lnTo>
                  <a:lnTo>
                    <a:pt x="3" y="563"/>
                  </a:lnTo>
                  <a:lnTo>
                    <a:pt x="6" y="568"/>
                  </a:lnTo>
                  <a:lnTo>
                    <a:pt x="8" y="570"/>
                  </a:lnTo>
                  <a:lnTo>
                    <a:pt x="11" y="573"/>
                  </a:lnTo>
                  <a:lnTo>
                    <a:pt x="14" y="574"/>
                  </a:lnTo>
                  <a:lnTo>
                    <a:pt x="17" y="574"/>
                  </a:lnTo>
                  <a:lnTo>
                    <a:pt x="25" y="574"/>
                  </a:lnTo>
                  <a:lnTo>
                    <a:pt x="32" y="573"/>
                  </a:lnTo>
                  <a:lnTo>
                    <a:pt x="39" y="572"/>
                  </a:lnTo>
                  <a:lnTo>
                    <a:pt x="46" y="569"/>
                  </a:lnTo>
                  <a:lnTo>
                    <a:pt x="53" y="566"/>
                  </a:lnTo>
                  <a:lnTo>
                    <a:pt x="59" y="563"/>
                  </a:lnTo>
                  <a:lnTo>
                    <a:pt x="66" y="560"/>
                  </a:lnTo>
                  <a:lnTo>
                    <a:pt x="71" y="555"/>
                  </a:lnTo>
                  <a:lnTo>
                    <a:pt x="77" y="550"/>
                  </a:lnTo>
                  <a:lnTo>
                    <a:pt x="82" y="546"/>
                  </a:lnTo>
                  <a:lnTo>
                    <a:pt x="85" y="539"/>
                  </a:lnTo>
                  <a:lnTo>
                    <a:pt x="89" y="533"/>
                  </a:lnTo>
                  <a:lnTo>
                    <a:pt x="93" y="526"/>
                  </a:lnTo>
                  <a:lnTo>
                    <a:pt x="95" y="520"/>
                  </a:lnTo>
                  <a:lnTo>
                    <a:pt x="96" y="512"/>
                  </a:lnTo>
                  <a:lnTo>
                    <a:pt x="97" y="505"/>
                  </a:lnTo>
                  <a:close/>
                </a:path>
              </a:pathLst>
            </a:custGeom>
            <a:grpFill/>
            <a:ln>
              <a:noFill/>
            </a:ln>
          </p:spPr>
          <p:txBody>
            <a:bodyPr/>
            <a:lstStyle/>
            <a:p>
              <a:pPr>
                <a:defRPr/>
              </a:pPr>
              <a:endParaRPr lang="zh-CN" altLang="en-US" sz="1350">
                <a:solidFill>
                  <a:prstClr val="black"/>
                </a:solidFill>
              </a:endParaRPr>
            </a:p>
          </p:txBody>
        </p:sp>
        <p:sp>
          <p:nvSpPr>
            <p:cNvPr id="32" name="淘宝店chenying0907 18"/>
            <p:cNvSpPr>
              <a:spLocks noEditPoints="1"/>
            </p:cNvSpPr>
            <p:nvPr/>
          </p:nvSpPr>
          <p:spPr bwMode="auto">
            <a:xfrm>
              <a:off x="274638" y="4527550"/>
              <a:ext cx="73025" cy="73025"/>
            </a:xfrm>
            <a:custGeom>
              <a:avLst/>
              <a:gdLst>
                <a:gd name="T0" fmla="*/ 62 w 139"/>
                <a:gd name="T1" fmla="*/ 138 h 138"/>
                <a:gd name="T2" fmla="*/ 49 w 139"/>
                <a:gd name="T3" fmla="*/ 135 h 138"/>
                <a:gd name="T4" fmla="*/ 36 w 139"/>
                <a:gd name="T5" fmla="*/ 131 h 138"/>
                <a:gd name="T6" fmla="*/ 25 w 139"/>
                <a:gd name="T7" fmla="*/ 123 h 138"/>
                <a:gd name="T8" fmla="*/ 16 w 139"/>
                <a:gd name="T9" fmla="*/ 113 h 138"/>
                <a:gd name="T10" fmla="*/ 8 w 139"/>
                <a:gd name="T11" fmla="*/ 103 h 138"/>
                <a:gd name="T12" fmla="*/ 4 w 139"/>
                <a:gd name="T13" fmla="*/ 90 h 138"/>
                <a:gd name="T14" fmla="*/ 0 w 139"/>
                <a:gd name="T15" fmla="*/ 77 h 138"/>
                <a:gd name="T16" fmla="*/ 0 w 139"/>
                <a:gd name="T17" fmla="*/ 63 h 138"/>
                <a:gd name="T18" fmla="*/ 4 w 139"/>
                <a:gd name="T19" fmla="*/ 49 h 138"/>
                <a:gd name="T20" fmla="*/ 8 w 139"/>
                <a:gd name="T21" fmla="*/ 37 h 138"/>
                <a:gd name="T22" fmla="*/ 16 w 139"/>
                <a:gd name="T23" fmla="*/ 26 h 138"/>
                <a:gd name="T24" fmla="*/ 25 w 139"/>
                <a:gd name="T25" fmla="*/ 16 h 138"/>
                <a:gd name="T26" fmla="*/ 36 w 139"/>
                <a:gd name="T27" fmla="*/ 9 h 138"/>
                <a:gd name="T28" fmla="*/ 49 w 139"/>
                <a:gd name="T29" fmla="*/ 3 h 138"/>
                <a:gd name="T30" fmla="*/ 62 w 139"/>
                <a:gd name="T31" fmla="*/ 1 h 138"/>
                <a:gd name="T32" fmla="*/ 76 w 139"/>
                <a:gd name="T33" fmla="*/ 1 h 138"/>
                <a:gd name="T34" fmla="*/ 90 w 139"/>
                <a:gd name="T35" fmla="*/ 3 h 138"/>
                <a:gd name="T36" fmla="*/ 102 w 139"/>
                <a:gd name="T37" fmla="*/ 9 h 138"/>
                <a:gd name="T38" fmla="*/ 113 w 139"/>
                <a:gd name="T39" fmla="*/ 16 h 138"/>
                <a:gd name="T40" fmla="*/ 122 w 139"/>
                <a:gd name="T41" fmla="*/ 26 h 138"/>
                <a:gd name="T42" fmla="*/ 130 w 139"/>
                <a:gd name="T43" fmla="*/ 37 h 138"/>
                <a:gd name="T44" fmla="*/ 135 w 139"/>
                <a:gd name="T45" fmla="*/ 49 h 138"/>
                <a:gd name="T46" fmla="*/ 138 w 139"/>
                <a:gd name="T47" fmla="*/ 63 h 138"/>
                <a:gd name="T48" fmla="*/ 138 w 139"/>
                <a:gd name="T49" fmla="*/ 77 h 138"/>
                <a:gd name="T50" fmla="*/ 135 w 139"/>
                <a:gd name="T51" fmla="*/ 90 h 138"/>
                <a:gd name="T52" fmla="*/ 130 w 139"/>
                <a:gd name="T53" fmla="*/ 103 h 138"/>
                <a:gd name="T54" fmla="*/ 122 w 139"/>
                <a:gd name="T55" fmla="*/ 113 h 138"/>
                <a:gd name="T56" fmla="*/ 113 w 139"/>
                <a:gd name="T57" fmla="*/ 123 h 138"/>
                <a:gd name="T58" fmla="*/ 102 w 139"/>
                <a:gd name="T59" fmla="*/ 131 h 138"/>
                <a:gd name="T60" fmla="*/ 90 w 139"/>
                <a:gd name="T61" fmla="*/ 135 h 138"/>
                <a:gd name="T62" fmla="*/ 76 w 139"/>
                <a:gd name="T63" fmla="*/ 138 h 138"/>
                <a:gd name="T64" fmla="*/ 70 w 139"/>
                <a:gd name="T65" fmla="*/ 108 h 138"/>
                <a:gd name="T66" fmla="*/ 77 w 139"/>
                <a:gd name="T67" fmla="*/ 107 h 138"/>
                <a:gd name="T68" fmla="*/ 90 w 139"/>
                <a:gd name="T69" fmla="*/ 101 h 138"/>
                <a:gd name="T70" fmla="*/ 101 w 139"/>
                <a:gd name="T71" fmla="*/ 91 h 138"/>
                <a:gd name="T72" fmla="*/ 106 w 139"/>
                <a:gd name="T73" fmla="*/ 77 h 138"/>
                <a:gd name="T74" fmla="*/ 106 w 139"/>
                <a:gd name="T75" fmla="*/ 61 h 138"/>
                <a:gd name="T76" fmla="*/ 101 w 139"/>
                <a:gd name="T77" fmla="*/ 49 h 138"/>
                <a:gd name="T78" fmla="*/ 90 w 139"/>
                <a:gd name="T79" fmla="*/ 38 h 138"/>
                <a:gd name="T80" fmla="*/ 77 w 139"/>
                <a:gd name="T81" fmla="*/ 32 h 138"/>
                <a:gd name="T82" fmla="*/ 62 w 139"/>
                <a:gd name="T83" fmla="*/ 32 h 138"/>
                <a:gd name="T84" fmla="*/ 48 w 139"/>
                <a:gd name="T85" fmla="*/ 38 h 138"/>
                <a:gd name="T86" fmla="*/ 37 w 139"/>
                <a:gd name="T87" fmla="*/ 49 h 138"/>
                <a:gd name="T88" fmla="*/ 32 w 139"/>
                <a:gd name="T89" fmla="*/ 61 h 138"/>
                <a:gd name="T90" fmla="*/ 32 w 139"/>
                <a:gd name="T91" fmla="*/ 77 h 138"/>
                <a:gd name="T92" fmla="*/ 37 w 139"/>
                <a:gd name="T93" fmla="*/ 91 h 138"/>
                <a:gd name="T94" fmla="*/ 48 w 139"/>
                <a:gd name="T95" fmla="*/ 101 h 138"/>
                <a:gd name="T96" fmla="*/ 62 w 139"/>
                <a:gd name="T97" fmla="*/ 107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39" h="138">
                  <a:moveTo>
                    <a:pt x="70" y="138"/>
                  </a:moveTo>
                  <a:lnTo>
                    <a:pt x="62" y="138"/>
                  </a:lnTo>
                  <a:lnTo>
                    <a:pt x="55" y="137"/>
                  </a:lnTo>
                  <a:lnTo>
                    <a:pt x="49" y="135"/>
                  </a:lnTo>
                  <a:lnTo>
                    <a:pt x="43" y="133"/>
                  </a:lnTo>
                  <a:lnTo>
                    <a:pt x="36" y="131"/>
                  </a:lnTo>
                  <a:lnTo>
                    <a:pt x="31" y="126"/>
                  </a:lnTo>
                  <a:lnTo>
                    <a:pt x="25" y="123"/>
                  </a:lnTo>
                  <a:lnTo>
                    <a:pt x="20" y="119"/>
                  </a:lnTo>
                  <a:lnTo>
                    <a:pt x="16" y="113"/>
                  </a:lnTo>
                  <a:lnTo>
                    <a:pt x="12" y="108"/>
                  </a:lnTo>
                  <a:lnTo>
                    <a:pt x="8" y="103"/>
                  </a:lnTo>
                  <a:lnTo>
                    <a:pt x="6" y="96"/>
                  </a:lnTo>
                  <a:lnTo>
                    <a:pt x="4" y="90"/>
                  </a:lnTo>
                  <a:lnTo>
                    <a:pt x="1" y="83"/>
                  </a:lnTo>
                  <a:lnTo>
                    <a:pt x="0" y="77"/>
                  </a:lnTo>
                  <a:lnTo>
                    <a:pt x="0" y="69"/>
                  </a:lnTo>
                  <a:lnTo>
                    <a:pt x="0" y="63"/>
                  </a:lnTo>
                  <a:lnTo>
                    <a:pt x="1" y="55"/>
                  </a:lnTo>
                  <a:lnTo>
                    <a:pt x="4" y="49"/>
                  </a:lnTo>
                  <a:lnTo>
                    <a:pt x="6" y="42"/>
                  </a:lnTo>
                  <a:lnTo>
                    <a:pt x="8" y="37"/>
                  </a:lnTo>
                  <a:lnTo>
                    <a:pt x="12" y="31"/>
                  </a:lnTo>
                  <a:lnTo>
                    <a:pt x="16" y="26"/>
                  </a:lnTo>
                  <a:lnTo>
                    <a:pt x="20" y="20"/>
                  </a:lnTo>
                  <a:lnTo>
                    <a:pt x="25" y="16"/>
                  </a:lnTo>
                  <a:lnTo>
                    <a:pt x="31" y="12"/>
                  </a:lnTo>
                  <a:lnTo>
                    <a:pt x="36" y="9"/>
                  </a:lnTo>
                  <a:lnTo>
                    <a:pt x="43" y="5"/>
                  </a:lnTo>
                  <a:lnTo>
                    <a:pt x="49" y="3"/>
                  </a:lnTo>
                  <a:lnTo>
                    <a:pt x="55" y="2"/>
                  </a:lnTo>
                  <a:lnTo>
                    <a:pt x="62" y="1"/>
                  </a:lnTo>
                  <a:lnTo>
                    <a:pt x="70" y="0"/>
                  </a:lnTo>
                  <a:lnTo>
                    <a:pt x="76" y="1"/>
                  </a:lnTo>
                  <a:lnTo>
                    <a:pt x="84" y="2"/>
                  </a:lnTo>
                  <a:lnTo>
                    <a:pt x="90" y="3"/>
                  </a:lnTo>
                  <a:lnTo>
                    <a:pt x="97" y="5"/>
                  </a:lnTo>
                  <a:lnTo>
                    <a:pt x="102" y="9"/>
                  </a:lnTo>
                  <a:lnTo>
                    <a:pt x="107" y="12"/>
                  </a:lnTo>
                  <a:lnTo>
                    <a:pt x="113" y="16"/>
                  </a:lnTo>
                  <a:lnTo>
                    <a:pt x="118" y="20"/>
                  </a:lnTo>
                  <a:lnTo>
                    <a:pt x="122" y="26"/>
                  </a:lnTo>
                  <a:lnTo>
                    <a:pt x="127" y="31"/>
                  </a:lnTo>
                  <a:lnTo>
                    <a:pt x="130" y="37"/>
                  </a:lnTo>
                  <a:lnTo>
                    <a:pt x="133" y="42"/>
                  </a:lnTo>
                  <a:lnTo>
                    <a:pt x="135" y="49"/>
                  </a:lnTo>
                  <a:lnTo>
                    <a:pt x="136" y="55"/>
                  </a:lnTo>
                  <a:lnTo>
                    <a:pt x="138" y="63"/>
                  </a:lnTo>
                  <a:lnTo>
                    <a:pt x="139" y="69"/>
                  </a:lnTo>
                  <a:lnTo>
                    <a:pt x="138" y="77"/>
                  </a:lnTo>
                  <a:lnTo>
                    <a:pt x="136" y="83"/>
                  </a:lnTo>
                  <a:lnTo>
                    <a:pt x="135" y="90"/>
                  </a:lnTo>
                  <a:lnTo>
                    <a:pt x="133" y="96"/>
                  </a:lnTo>
                  <a:lnTo>
                    <a:pt x="130" y="103"/>
                  </a:lnTo>
                  <a:lnTo>
                    <a:pt x="127" y="108"/>
                  </a:lnTo>
                  <a:lnTo>
                    <a:pt x="122" y="113"/>
                  </a:lnTo>
                  <a:lnTo>
                    <a:pt x="118" y="119"/>
                  </a:lnTo>
                  <a:lnTo>
                    <a:pt x="113" y="123"/>
                  </a:lnTo>
                  <a:lnTo>
                    <a:pt x="107" y="126"/>
                  </a:lnTo>
                  <a:lnTo>
                    <a:pt x="102" y="131"/>
                  </a:lnTo>
                  <a:lnTo>
                    <a:pt x="97" y="133"/>
                  </a:lnTo>
                  <a:lnTo>
                    <a:pt x="90" y="135"/>
                  </a:lnTo>
                  <a:lnTo>
                    <a:pt x="84" y="137"/>
                  </a:lnTo>
                  <a:lnTo>
                    <a:pt x="76" y="138"/>
                  </a:lnTo>
                  <a:lnTo>
                    <a:pt x="70" y="138"/>
                  </a:lnTo>
                  <a:close/>
                  <a:moveTo>
                    <a:pt x="70" y="108"/>
                  </a:moveTo>
                  <a:lnTo>
                    <a:pt x="70" y="108"/>
                  </a:lnTo>
                  <a:lnTo>
                    <a:pt x="77" y="107"/>
                  </a:lnTo>
                  <a:lnTo>
                    <a:pt x="84" y="105"/>
                  </a:lnTo>
                  <a:lnTo>
                    <a:pt x="90" y="101"/>
                  </a:lnTo>
                  <a:lnTo>
                    <a:pt x="97" y="96"/>
                  </a:lnTo>
                  <a:lnTo>
                    <a:pt x="101" y="91"/>
                  </a:lnTo>
                  <a:lnTo>
                    <a:pt x="104" y="84"/>
                  </a:lnTo>
                  <a:lnTo>
                    <a:pt x="106" y="77"/>
                  </a:lnTo>
                  <a:lnTo>
                    <a:pt x="107" y="69"/>
                  </a:lnTo>
                  <a:lnTo>
                    <a:pt x="106" y="61"/>
                  </a:lnTo>
                  <a:lnTo>
                    <a:pt x="104" y="55"/>
                  </a:lnTo>
                  <a:lnTo>
                    <a:pt x="101" y="49"/>
                  </a:lnTo>
                  <a:lnTo>
                    <a:pt x="97" y="42"/>
                  </a:lnTo>
                  <a:lnTo>
                    <a:pt x="90" y="38"/>
                  </a:lnTo>
                  <a:lnTo>
                    <a:pt x="84" y="34"/>
                  </a:lnTo>
                  <a:lnTo>
                    <a:pt x="77" y="32"/>
                  </a:lnTo>
                  <a:lnTo>
                    <a:pt x="70" y="31"/>
                  </a:lnTo>
                  <a:lnTo>
                    <a:pt x="62" y="32"/>
                  </a:lnTo>
                  <a:lnTo>
                    <a:pt x="54" y="34"/>
                  </a:lnTo>
                  <a:lnTo>
                    <a:pt x="48" y="38"/>
                  </a:lnTo>
                  <a:lnTo>
                    <a:pt x="43" y="42"/>
                  </a:lnTo>
                  <a:lnTo>
                    <a:pt x="37" y="49"/>
                  </a:lnTo>
                  <a:lnTo>
                    <a:pt x="34" y="55"/>
                  </a:lnTo>
                  <a:lnTo>
                    <a:pt x="32" y="61"/>
                  </a:lnTo>
                  <a:lnTo>
                    <a:pt x="31" y="69"/>
                  </a:lnTo>
                  <a:lnTo>
                    <a:pt x="32" y="77"/>
                  </a:lnTo>
                  <a:lnTo>
                    <a:pt x="34" y="84"/>
                  </a:lnTo>
                  <a:lnTo>
                    <a:pt x="37" y="91"/>
                  </a:lnTo>
                  <a:lnTo>
                    <a:pt x="43" y="96"/>
                  </a:lnTo>
                  <a:lnTo>
                    <a:pt x="48" y="101"/>
                  </a:lnTo>
                  <a:lnTo>
                    <a:pt x="54" y="105"/>
                  </a:lnTo>
                  <a:lnTo>
                    <a:pt x="62" y="107"/>
                  </a:lnTo>
                  <a:lnTo>
                    <a:pt x="70" y="108"/>
                  </a:lnTo>
                  <a:close/>
                </a:path>
              </a:pathLst>
            </a:custGeom>
            <a:grpFill/>
            <a:ln>
              <a:noFill/>
            </a:ln>
          </p:spPr>
          <p:txBody>
            <a:bodyPr/>
            <a:lstStyle/>
            <a:p>
              <a:pPr>
                <a:defRPr/>
              </a:pPr>
              <a:endParaRPr lang="zh-CN" altLang="en-US" sz="1350">
                <a:solidFill>
                  <a:prstClr val="black"/>
                </a:solidFill>
              </a:endParaRPr>
            </a:p>
          </p:txBody>
        </p:sp>
        <p:sp>
          <p:nvSpPr>
            <p:cNvPr id="33" name="淘宝店chenying0907 19"/>
            <p:cNvSpPr>
              <a:spLocks/>
            </p:cNvSpPr>
            <p:nvPr/>
          </p:nvSpPr>
          <p:spPr bwMode="auto">
            <a:xfrm>
              <a:off x="398463" y="4789488"/>
              <a:ext cx="796925" cy="19050"/>
            </a:xfrm>
            <a:custGeom>
              <a:avLst/>
              <a:gdLst>
                <a:gd name="T0" fmla="*/ 18 w 1506"/>
                <a:gd name="T1" fmla="*/ 36 h 36"/>
                <a:gd name="T2" fmla="*/ 1488 w 1506"/>
                <a:gd name="T3" fmla="*/ 36 h 36"/>
                <a:gd name="T4" fmla="*/ 1491 w 1506"/>
                <a:gd name="T5" fmla="*/ 36 h 36"/>
                <a:gd name="T6" fmla="*/ 1495 w 1506"/>
                <a:gd name="T7" fmla="*/ 35 h 36"/>
                <a:gd name="T8" fmla="*/ 1499 w 1506"/>
                <a:gd name="T9" fmla="*/ 33 h 36"/>
                <a:gd name="T10" fmla="*/ 1501 w 1506"/>
                <a:gd name="T11" fmla="*/ 31 h 36"/>
                <a:gd name="T12" fmla="*/ 1503 w 1506"/>
                <a:gd name="T13" fmla="*/ 29 h 36"/>
                <a:gd name="T14" fmla="*/ 1505 w 1506"/>
                <a:gd name="T15" fmla="*/ 26 h 36"/>
                <a:gd name="T16" fmla="*/ 1506 w 1506"/>
                <a:gd name="T17" fmla="*/ 22 h 36"/>
                <a:gd name="T18" fmla="*/ 1506 w 1506"/>
                <a:gd name="T19" fmla="*/ 18 h 36"/>
                <a:gd name="T20" fmla="*/ 1506 w 1506"/>
                <a:gd name="T21" fmla="*/ 15 h 36"/>
                <a:gd name="T22" fmla="*/ 1505 w 1506"/>
                <a:gd name="T23" fmla="*/ 10 h 36"/>
                <a:gd name="T24" fmla="*/ 1503 w 1506"/>
                <a:gd name="T25" fmla="*/ 7 h 36"/>
                <a:gd name="T26" fmla="*/ 1501 w 1506"/>
                <a:gd name="T27" fmla="*/ 5 h 36"/>
                <a:gd name="T28" fmla="*/ 1499 w 1506"/>
                <a:gd name="T29" fmla="*/ 3 h 36"/>
                <a:gd name="T30" fmla="*/ 1495 w 1506"/>
                <a:gd name="T31" fmla="*/ 1 h 36"/>
                <a:gd name="T32" fmla="*/ 1491 w 1506"/>
                <a:gd name="T33" fmla="*/ 0 h 36"/>
                <a:gd name="T34" fmla="*/ 1488 w 1506"/>
                <a:gd name="T35" fmla="*/ 0 h 36"/>
                <a:gd name="T36" fmla="*/ 18 w 1506"/>
                <a:gd name="T37" fmla="*/ 0 h 36"/>
                <a:gd name="T38" fmla="*/ 15 w 1506"/>
                <a:gd name="T39" fmla="*/ 0 h 36"/>
                <a:gd name="T40" fmla="*/ 12 w 1506"/>
                <a:gd name="T41" fmla="*/ 1 h 36"/>
                <a:gd name="T42" fmla="*/ 8 w 1506"/>
                <a:gd name="T43" fmla="*/ 3 h 36"/>
                <a:gd name="T44" fmla="*/ 5 w 1506"/>
                <a:gd name="T45" fmla="*/ 5 h 36"/>
                <a:gd name="T46" fmla="*/ 3 w 1506"/>
                <a:gd name="T47" fmla="*/ 7 h 36"/>
                <a:gd name="T48" fmla="*/ 1 w 1506"/>
                <a:gd name="T49" fmla="*/ 10 h 36"/>
                <a:gd name="T50" fmla="*/ 0 w 1506"/>
                <a:gd name="T51" fmla="*/ 15 h 36"/>
                <a:gd name="T52" fmla="*/ 0 w 1506"/>
                <a:gd name="T53" fmla="*/ 18 h 36"/>
                <a:gd name="T54" fmla="*/ 0 w 1506"/>
                <a:gd name="T55" fmla="*/ 22 h 36"/>
                <a:gd name="T56" fmla="*/ 1 w 1506"/>
                <a:gd name="T57" fmla="*/ 26 h 36"/>
                <a:gd name="T58" fmla="*/ 3 w 1506"/>
                <a:gd name="T59" fmla="*/ 29 h 36"/>
                <a:gd name="T60" fmla="*/ 5 w 1506"/>
                <a:gd name="T61" fmla="*/ 31 h 36"/>
                <a:gd name="T62" fmla="*/ 8 w 1506"/>
                <a:gd name="T63" fmla="*/ 33 h 36"/>
                <a:gd name="T64" fmla="*/ 12 w 1506"/>
                <a:gd name="T65" fmla="*/ 35 h 36"/>
                <a:gd name="T66" fmla="*/ 15 w 1506"/>
                <a:gd name="T67" fmla="*/ 36 h 36"/>
                <a:gd name="T68" fmla="*/ 18 w 1506"/>
                <a:gd name="T69" fmla="*/ 36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506" h="36">
                  <a:moveTo>
                    <a:pt x="18" y="36"/>
                  </a:moveTo>
                  <a:lnTo>
                    <a:pt x="1488" y="36"/>
                  </a:lnTo>
                  <a:lnTo>
                    <a:pt x="1491" y="36"/>
                  </a:lnTo>
                  <a:lnTo>
                    <a:pt x="1495" y="35"/>
                  </a:lnTo>
                  <a:lnTo>
                    <a:pt x="1499" y="33"/>
                  </a:lnTo>
                  <a:lnTo>
                    <a:pt x="1501" y="31"/>
                  </a:lnTo>
                  <a:lnTo>
                    <a:pt x="1503" y="29"/>
                  </a:lnTo>
                  <a:lnTo>
                    <a:pt x="1505" y="26"/>
                  </a:lnTo>
                  <a:lnTo>
                    <a:pt x="1506" y="22"/>
                  </a:lnTo>
                  <a:lnTo>
                    <a:pt x="1506" y="18"/>
                  </a:lnTo>
                  <a:lnTo>
                    <a:pt x="1506" y="15"/>
                  </a:lnTo>
                  <a:lnTo>
                    <a:pt x="1505" y="10"/>
                  </a:lnTo>
                  <a:lnTo>
                    <a:pt x="1503" y="7"/>
                  </a:lnTo>
                  <a:lnTo>
                    <a:pt x="1501" y="5"/>
                  </a:lnTo>
                  <a:lnTo>
                    <a:pt x="1499" y="3"/>
                  </a:lnTo>
                  <a:lnTo>
                    <a:pt x="1495" y="1"/>
                  </a:lnTo>
                  <a:lnTo>
                    <a:pt x="1491" y="0"/>
                  </a:lnTo>
                  <a:lnTo>
                    <a:pt x="1488" y="0"/>
                  </a:lnTo>
                  <a:lnTo>
                    <a:pt x="18" y="0"/>
                  </a:lnTo>
                  <a:lnTo>
                    <a:pt x="15" y="0"/>
                  </a:lnTo>
                  <a:lnTo>
                    <a:pt x="12" y="1"/>
                  </a:lnTo>
                  <a:lnTo>
                    <a:pt x="8" y="3"/>
                  </a:lnTo>
                  <a:lnTo>
                    <a:pt x="5" y="5"/>
                  </a:lnTo>
                  <a:lnTo>
                    <a:pt x="3" y="7"/>
                  </a:lnTo>
                  <a:lnTo>
                    <a:pt x="1" y="10"/>
                  </a:lnTo>
                  <a:lnTo>
                    <a:pt x="0" y="15"/>
                  </a:lnTo>
                  <a:lnTo>
                    <a:pt x="0" y="18"/>
                  </a:lnTo>
                  <a:lnTo>
                    <a:pt x="0" y="22"/>
                  </a:lnTo>
                  <a:lnTo>
                    <a:pt x="1" y="26"/>
                  </a:lnTo>
                  <a:lnTo>
                    <a:pt x="3" y="29"/>
                  </a:lnTo>
                  <a:lnTo>
                    <a:pt x="5" y="31"/>
                  </a:lnTo>
                  <a:lnTo>
                    <a:pt x="8" y="33"/>
                  </a:lnTo>
                  <a:lnTo>
                    <a:pt x="12" y="35"/>
                  </a:lnTo>
                  <a:lnTo>
                    <a:pt x="15" y="36"/>
                  </a:lnTo>
                  <a:lnTo>
                    <a:pt x="18" y="36"/>
                  </a:lnTo>
                  <a:close/>
                </a:path>
              </a:pathLst>
            </a:custGeom>
            <a:grpFill/>
            <a:ln>
              <a:noFill/>
            </a:ln>
          </p:spPr>
          <p:txBody>
            <a:bodyPr/>
            <a:lstStyle/>
            <a:p>
              <a:pPr>
                <a:defRPr/>
              </a:pPr>
              <a:endParaRPr lang="zh-CN" altLang="en-US" sz="1350">
                <a:solidFill>
                  <a:prstClr val="black"/>
                </a:solidFill>
              </a:endParaRPr>
            </a:p>
          </p:txBody>
        </p:sp>
        <p:sp>
          <p:nvSpPr>
            <p:cNvPr id="34" name="淘宝店chenying0907 20"/>
            <p:cNvSpPr>
              <a:spLocks/>
            </p:cNvSpPr>
            <p:nvPr/>
          </p:nvSpPr>
          <p:spPr bwMode="auto">
            <a:xfrm>
              <a:off x="407988" y="4718050"/>
              <a:ext cx="304800" cy="84138"/>
            </a:xfrm>
            <a:custGeom>
              <a:avLst/>
              <a:gdLst>
                <a:gd name="T0" fmla="*/ 96 w 574"/>
                <a:gd name="T1" fmla="*/ 65 h 158"/>
                <a:gd name="T2" fmla="*/ 124 w 574"/>
                <a:gd name="T3" fmla="*/ 82 h 158"/>
                <a:gd name="T4" fmla="*/ 151 w 574"/>
                <a:gd name="T5" fmla="*/ 55 h 158"/>
                <a:gd name="T6" fmla="*/ 190 w 574"/>
                <a:gd name="T7" fmla="*/ 21 h 158"/>
                <a:gd name="T8" fmla="*/ 238 w 574"/>
                <a:gd name="T9" fmla="*/ 3 h 158"/>
                <a:gd name="T10" fmla="*/ 293 w 574"/>
                <a:gd name="T11" fmla="*/ 2 h 158"/>
                <a:gd name="T12" fmla="*/ 335 w 574"/>
                <a:gd name="T13" fmla="*/ 16 h 158"/>
                <a:gd name="T14" fmla="*/ 407 w 574"/>
                <a:gd name="T15" fmla="*/ 72 h 158"/>
                <a:gd name="T16" fmla="*/ 469 w 574"/>
                <a:gd name="T17" fmla="*/ 112 h 158"/>
                <a:gd name="T18" fmla="*/ 514 w 574"/>
                <a:gd name="T19" fmla="*/ 112 h 158"/>
                <a:gd name="T20" fmla="*/ 538 w 574"/>
                <a:gd name="T21" fmla="*/ 94 h 158"/>
                <a:gd name="T22" fmla="*/ 542 w 574"/>
                <a:gd name="T23" fmla="*/ 70 h 158"/>
                <a:gd name="T24" fmla="*/ 536 w 574"/>
                <a:gd name="T25" fmla="*/ 52 h 158"/>
                <a:gd name="T26" fmla="*/ 523 w 574"/>
                <a:gd name="T27" fmla="*/ 48 h 158"/>
                <a:gd name="T28" fmla="*/ 509 w 574"/>
                <a:gd name="T29" fmla="*/ 52 h 158"/>
                <a:gd name="T30" fmla="*/ 500 w 574"/>
                <a:gd name="T31" fmla="*/ 63 h 158"/>
                <a:gd name="T32" fmla="*/ 497 w 574"/>
                <a:gd name="T33" fmla="*/ 77 h 158"/>
                <a:gd name="T34" fmla="*/ 479 w 574"/>
                <a:gd name="T35" fmla="*/ 82 h 158"/>
                <a:gd name="T36" fmla="*/ 470 w 574"/>
                <a:gd name="T37" fmla="*/ 71 h 158"/>
                <a:gd name="T38" fmla="*/ 474 w 574"/>
                <a:gd name="T39" fmla="*/ 47 h 158"/>
                <a:gd name="T40" fmla="*/ 495 w 574"/>
                <a:gd name="T41" fmla="*/ 25 h 158"/>
                <a:gd name="T42" fmla="*/ 523 w 574"/>
                <a:gd name="T43" fmla="*/ 16 h 158"/>
                <a:gd name="T44" fmla="*/ 550 w 574"/>
                <a:gd name="T45" fmla="*/ 24 h 158"/>
                <a:gd name="T46" fmla="*/ 572 w 574"/>
                <a:gd name="T47" fmla="*/ 55 h 158"/>
                <a:gd name="T48" fmla="*/ 572 w 574"/>
                <a:gd name="T49" fmla="*/ 89 h 158"/>
                <a:gd name="T50" fmla="*/ 554 w 574"/>
                <a:gd name="T51" fmla="*/ 121 h 158"/>
                <a:gd name="T52" fmla="*/ 523 w 574"/>
                <a:gd name="T53" fmla="*/ 141 h 158"/>
                <a:gd name="T54" fmla="*/ 475 w 574"/>
                <a:gd name="T55" fmla="*/ 145 h 158"/>
                <a:gd name="T56" fmla="*/ 429 w 574"/>
                <a:gd name="T57" fmla="*/ 127 h 158"/>
                <a:gd name="T58" fmla="*/ 359 w 574"/>
                <a:gd name="T59" fmla="*/ 71 h 158"/>
                <a:gd name="T60" fmla="*/ 318 w 574"/>
                <a:gd name="T61" fmla="*/ 42 h 158"/>
                <a:gd name="T62" fmla="*/ 265 w 574"/>
                <a:gd name="T63" fmla="*/ 31 h 158"/>
                <a:gd name="T64" fmla="*/ 208 w 574"/>
                <a:gd name="T65" fmla="*/ 47 h 158"/>
                <a:gd name="T66" fmla="*/ 164 w 574"/>
                <a:gd name="T67" fmla="*/ 89 h 158"/>
                <a:gd name="T68" fmla="*/ 150 w 574"/>
                <a:gd name="T69" fmla="*/ 127 h 158"/>
                <a:gd name="T70" fmla="*/ 148 w 574"/>
                <a:gd name="T71" fmla="*/ 142 h 158"/>
                <a:gd name="T72" fmla="*/ 144 w 574"/>
                <a:gd name="T73" fmla="*/ 154 h 158"/>
                <a:gd name="T74" fmla="*/ 125 w 574"/>
                <a:gd name="T75" fmla="*/ 157 h 158"/>
                <a:gd name="T76" fmla="*/ 117 w 574"/>
                <a:gd name="T77" fmla="*/ 148 h 158"/>
                <a:gd name="T78" fmla="*/ 116 w 574"/>
                <a:gd name="T79" fmla="*/ 125 h 158"/>
                <a:gd name="T80" fmla="*/ 95 w 574"/>
                <a:gd name="T81" fmla="*/ 99 h 158"/>
                <a:gd name="T82" fmla="*/ 64 w 574"/>
                <a:gd name="T83" fmla="*/ 96 h 158"/>
                <a:gd name="T84" fmla="*/ 38 w 574"/>
                <a:gd name="T85" fmla="*/ 114 h 158"/>
                <a:gd name="T86" fmla="*/ 32 w 574"/>
                <a:gd name="T87" fmla="*/ 145 h 158"/>
                <a:gd name="T88" fmla="*/ 22 w 574"/>
                <a:gd name="T89" fmla="*/ 155 h 158"/>
                <a:gd name="T90" fmla="*/ 3 w 574"/>
                <a:gd name="T91" fmla="*/ 151 h 158"/>
                <a:gd name="T92" fmla="*/ 0 w 574"/>
                <a:gd name="T93" fmla="*/ 135 h 158"/>
                <a:gd name="T94" fmla="*/ 8 w 574"/>
                <a:gd name="T95" fmla="*/ 105 h 158"/>
                <a:gd name="T96" fmla="*/ 24 w 574"/>
                <a:gd name="T97" fmla="*/ 82 h 158"/>
                <a:gd name="T98" fmla="*/ 48 w 574"/>
                <a:gd name="T99" fmla="*/ 67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574" h="158">
                  <a:moveTo>
                    <a:pt x="69" y="62"/>
                  </a:moveTo>
                  <a:lnTo>
                    <a:pt x="79" y="62"/>
                  </a:lnTo>
                  <a:lnTo>
                    <a:pt x="88" y="63"/>
                  </a:lnTo>
                  <a:lnTo>
                    <a:pt x="96" y="65"/>
                  </a:lnTo>
                  <a:lnTo>
                    <a:pt x="104" y="69"/>
                  </a:lnTo>
                  <a:lnTo>
                    <a:pt x="111" y="72"/>
                  </a:lnTo>
                  <a:lnTo>
                    <a:pt x="118" y="77"/>
                  </a:lnTo>
                  <a:lnTo>
                    <a:pt x="124" y="82"/>
                  </a:lnTo>
                  <a:lnTo>
                    <a:pt x="131" y="88"/>
                  </a:lnTo>
                  <a:lnTo>
                    <a:pt x="136" y="76"/>
                  </a:lnTo>
                  <a:lnTo>
                    <a:pt x="143" y="65"/>
                  </a:lnTo>
                  <a:lnTo>
                    <a:pt x="151" y="55"/>
                  </a:lnTo>
                  <a:lnTo>
                    <a:pt x="160" y="45"/>
                  </a:lnTo>
                  <a:lnTo>
                    <a:pt x="169" y="36"/>
                  </a:lnTo>
                  <a:lnTo>
                    <a:pt x="179" y="28"/>
                  </a:lnTo>
                  <a:lnTo>
                    <a:pt x="190" y="21"/>
                  </a:lnTo>
                  <a:lnTo>
                    <a:pt x="201" y="15"/>
                  </a:lnTo>
                  <a:lnTo>
                    <a:pt x="213" y="9"/>
                  </a:lnTo>
                  <a:lnTo>
                    <a:pt x="225" y="5"/>
                  </a:lnTo>
                  <a:lnTo>
                    <a:pt x="238" y="3"/>
                  </a:lnTo>
                  <a:lnTo>
                    <a:pt x="251" y="1"/>
                  </a:lnTo>
                  <a:lnTo>
                    <a:pt x="265" y="0"/>
                  </a:lnTo>
                  <a:lnTo>
                    <a:pt x="279" y="0"/>
                  </a:lnTo>
                  <a:lnTo>
                    <a:pt x="293" y="2"/>
                  </a:lnTo>
                  <a:lnTo>
                    <a:pt x="307" y="5"/>
                  </a:lnTo>
                  <a:lnTo>
                    <a:pt x="317" y="7"/>
                  </a:lnTo>
                  <a:lnTo>
                    <a:pt x="325" y="11"/>
                  </a:lnTo>
                  <a:lnTo>
                    <a:pt x="335" y="16"/>
                  </a:lnTo>
                  <a:lnTo>
                    <a:pt x="344" y="20"/>
                  </a:lnTo>
                  <a:lnTo>
                    <a:pt x="360" y="32"/>
                  </a:lnTo>
                  <a:lnTo>
                    <a:pt x="376" y="44"/>
                  </a:lnTo>
                  <a:lnTo>
                    <a:pt x="407" y="72"/>
                  </a:lnTo>
                  <a:lnTo>
                    <a:pt x="439" y="97"/>
                  </a:lnTo>
                  <a:lnTo>
                    <a:pt x="448" y="102"/>
                  </a:lnTo>
                  <a:lnTo>
                    <a:pt x="458" y="108"/>
                  </a:lnTo>
                  <a:lnTo>
                    <a:pt x="469" y="112"/>
                  </a:lnTo>
                  <a:lnTo>
                    <a:pt x="481" y="114"/>
                  </a:lnTo>
                  <a:lnTo>
                    <a:pt x="492" y="115"/>
                  </a:lnTo>
                  <a:lnTo>
                    <a:pt x="503" y="114"/>
                  </a:lnTo>
                  <a:lnTo>
                    <a:pt x="514" y="112"/>
                  </a:lnTo>
                  <a:lnTo>
                    <a:pt x="525" y="106"/>
                  </a:lnTo>
                  <a:lnTo>
                    <a:pt x="530" y="103"/>
                  </a:lnTo>
                  <a:lnTo>
                    <a:pt x="535" y="99"/>
                  </a:lnTo>
                  <a:lnTo>
                    <a:pt x="538" y="94"/>
                  </a:lnTo>
                  <a:lnTo>
                    <a:pt x="540" y="88"/>
                  </a:lnTo>
                  <a:lnTo>
                    <a:pt x="542" y="82"/>
                  </a:lnTo>
                  <a:lnTo>
                    <a:pt x="543" y="75"/>
                  </a:lnTo>
                  <a:lnTo>
                    <a:pt x="542" y="70"/>
                  </a:lnTo>
                  <a:lnTo>
                    <a:pt x="542" y="63"/>
                  </a:lnTo>
                  <a:lnTo>
                    <a:pt x="540" y="59"/>
                  </a:lnTo>
                  <a:lnTo>
                    <a:pt x="539" y="56"/>
                  </a:lnTo>
                  <a:lnTo>
                    <a:pt x="536" y="52"/>
                  </a:lnTo>
                  <a:lnTo>
                    <a:pt x="534" y="50"/>
                  </a:lnTo>
                  <a:lnTo>
                    <a:pt x="530" y="49"/>
                  </a:lnTo>
                  <a:lnTo>
                    <a:pt x="526" y="48"/>
                  </a:lnTo>
                  <a:lnTo>
                    <a:pt x="523" y="48"/>
                  </a:lnTo>
                  <a:lnTo>
                    <a:pt x="519" y="48"/>
                  </a:lnTo>
                  <a:lnTo>
                    <a:pt x="515" y="49"/>
                  </a:lnTo>
                  <a:lnTo>
                    <a:pt x="512" y="50"/>
                  </a:lnTo>
                  <a:lnTo>
                    <a:pt x="509" y="52"/>
                  </a:lnTo>
                  <a:lnTo>
                    <a:pt x="506" y="55"/>
                  </a:lnTo>
                  <a:lnTo>
                    <a:pt x="503" y="57"/>
                  </a:lnTo>
                  <a:lnTo>
                    <a:pt x="501" y="60"/>
                  </a:lnTo>
                  <a:lnTo>
                    <a:pt x="500" y="63"/>
                  </a:lnTo>
                  <a:lnTo>
                    <a:pt x="500" y="68"/>
                  </a:lnTo>
                  <a:lnTo>
                    <a:pt x="500" y="71"/>
                  </a:lnTo>
                  <a:lnTo>
                    <a:pt x="499" y="74"/>
                  </a:lnTo>
                  <a:lnTo>
                    <a:pt x="497" y="77"/>
                  </a:lnTo>
                  <a:lnTo>
                    <a:pt x="495" y="78"/>
                  </a:lnTo>
                  <a:lnTo>
                    <a:pt x="491" y="82"/>
                  </a:lnTo>
                  <a:lnTo>
                    <a:pt x="485" y="83"/>
                  </a:lnTo>
                  <a:lnTo>
                    <a:pt x="479" y="82"/>
                  </a:lnTo>
                  <a:lnTo>
                    <a:pt x="474" y="78"/>
                  </a:lnTo>
                  <a:lnTo>
                    <a:pt x="472" y="77"/>
                  </a:lnTo>
                  <a:lnTo>
                    <a:pt x="471" y="74"/>
                  </a:lnTo>
                  <a:lnTo>
                    <a:pt x="470" y="71"/>
                  </a:lnTo>
                  <a:lnTo>
                    <a:pt x="469" y="68"/>
                  </a:lnTo>
                  <a:lnTo>
                    <a:pt x="470" y="60"/>
                  </a:lnTo>
                  <a:lnTo>
                    <a:pt x="472" y="54"/>
                  </a:lnTo>
                  <a:lnTo>
                    <a:pt x="474" y="47"/>
                  </a:lnTo>
                  <a:lnTo>
                    <a:pt x="479" y="41"/>
                  </a:lnTo>
                  <a:lnTo>
                    <a:pt x="483" y="35"/>
                  </a:lnTo>
                  <a:lnTo>
                    <a:pt x="488" y="30"/>
                  </a:lnTo>
                  <a:lnTo>
                    <a:pt x="495" y="25"/>
                  </a:lnTo>
                  <a:lnTo>
                    <a:pt x="501" y="21"/>
                  </a:lnTo>
                  <a:lnTo>
                    <a:pt x="508" y="19"/>
                  </a:lnTo>
                  <a:lnTo>
                    <a:pt x="515" y="17"/>
                  </a:lnTo>
                  <a:lnTo>
                    <a:pt x="523" y="16"/>
                  </a:lnTo>
                  <a:lnTo>
                    <a:pt x="529" y="16"/>
                  </a:lnTo>
                  <a:lnTo>
                    <a:pt x="537" y="18"/>
                  </a:lnTo>
                  <a:lnTo>
                    <a:pt x="543" y="20"/>
                  </a:lnTo>
                  <a:lnTo>
                    <a:pt x="550" y="24"/>
                  </a:lnTo>
                  <a:lnTo>
                    <a:pt x="556" y="30"/>
                  </a:lnTo>
                  <a:lnTo>
                    <a:pt x="563" y="37"/>
                  </a:lnTo>
                  <a:lnTo>
                    <a:pt x="568" y="46"/>
                  </a:lnTo>
                  <a:lnTo>
                    <a:pt x="572" y="55"/>
                  </a:lnTo>
                  <a:lnTo>
                    <a:pt x="574" y="63"/>
                  </a:lnTo>
                  <a:lnTo>
                    <a:pt x="574" y="72"/>
                  </a:lnTo>
                  <a:lnTo>
                    <a:pt x="574" y="81"/>
                  </a:lnTo>
                  <a:lnTo>
                    <a:pt x="572" y="89"/>
                  </a:lnTo>
                  <a:lnTo>
                    <a:pt x="569" y="98"/>
                  </a:lnTo>
                  <a:lnTo>
                    <a:pt x="565" y="106"/>
                  </a:lnTo>
                  <a:lnTo>
                    <a:pt x="560" y="113"/>
                  </a:lnTo>
                  <a:lnTo>
                    <a:pt x="554" y="121"/>
                  </a:lnTo>
                  <a:lnTo>
                    <a:pt x="548" y="127"/>
                  </a:lnTo>
                  <a:lnTo>
                    <a:pt x="540" y="132"/>
                  </a:lnTo>
                  <a:lnTo>
                    <a:pt x="532" y="138"/>
                  </a:lnTo>
                  <a:lnTo>
                    <a:pt x="523" y="141"/>
                  </a:lnTo>
                  <a:lnTo>
                    <a:pt x="513" y="144"/>
                  </a:lnTo>
                  <a:lnTo>
                    <a:pt x="500" y="146"/>
                  </a:lnTo>
                  <a:lnTo>
                    <a:pt x="487" y="148"/>
                  </a:lnTo>
                  <a:lnTo>
                    <a:pt x="475" y="145"/>
                  </a:lnTo>
                  <a:lnTo>
                    <a:pt x="464" y="143"/>
                  </a:lnTo>
                  <a:lnTo>
                    <a:pt x="452" y="139"/>
                  </a:lnTo>
                  <a:lnTo>
                    <a:pt x="441" y="133"/>
                  </a:lnTo>
                  <a:lnTo>
                    <a:pt x="429" y="127"/>
                  </a:lnTo>
                  <a:lnTo>
                    <a:pt x="418" y="121"/>
                  </a:lnTo>
                  <a:lnTo>
                    <a:pt x="398" y="104"/>
                  </a:lnTo>
                  <a:lnTo>
                    <a:pt x="378" y="87"/>
                  </a:lnTo>
                  <a:lnTo>
                    <a:pt x="359" y="71"/>
                  </a:lnTo>
                  <a:lnTo>
                    <a:pt x="339" y="56"/>
                  </a:lnTo>
                  <a:lnTo>
                    <a:pt x="333" y="50"/>
                  </a:lnTo>
                  <a:lnTo>
                    <a:pt x="325" y="46"/>
                  </a:lnTo>
                  <a:lnTo>
                    <a:pt x="318" y="42"/>
                  </a:lnTo>
                  <a:lnTo>
                    <a:pt x="310" y="38"/>
                  </a:lnTo>
                  <a:lnTo>
                    <a:pt x="295" y="34"/>
                  </a:lnTo>
                  <a:lnTo>
                    <a:pt x="280" y="31"/>
                  </a:lnTo>
                  <a:lnTo>
                    <a:pt x="265" y="31"/>
                  </a:lnTo>
                  <a:lnTo>
                    <a:pt x="250" y="32"/>
                  </a:lnTo>
                  <a:lnTo>
                    <a:pt x="235" y="35"/>
                  </a:lnTo>
                  <a:lnTo>
                    <a:pt x="221" y="41"/>
                  </a:lnTo>
                  <a:lnTo>
                    <a:pt x="208" y="47"/>
                  </a:lnTo>
                  <a:lnTo>
                    <a:pt x="195" y="55"/>
                  </a:lnTo>
                  <a:lnTo>
                    <a:pt x="183" y="65"/>
                  </a:lnTo>
                  <a:lnTo>
                    <a:pt x="173" y="76"/>
                  </a:lnTo>
                  <a:lnTo>
                    <a:pt x="164" y="89"/>
                  </a:lnTo>
                  <a:lnTo>
                    <a:pt x="157" y="103"/>
                  </a:lnTo>
                  <a:lnTo>
                    <a:pt x="155" y="111"/>
                  </a:lnTo>
                  <a:lnTo>
                    <a:pt x="152" y="118"/>
                  </a:lnTo>
                  <a:lnTo>
                    <a:pt x="150" y="127"/>
                  </a:lnTo>
                  <a:lnTo>
                    <a:pt x="149" y="135"/>
                  </a:lnTo>
                  <a:lnTo>
                    <a:pt x="149" y="137"/>
                  </a:lnTo>
                  <a:lnTo>
                    <a:pt x="149" y="139"/>
                  </a:lnTo>
                  <a:lnTo>
                    <a:pt x="148" y="142"/>
                  </a:lnTo>
                  <a:lnTo>
                    <a:pt x="148" y="145"/>
                  </a:lnTo>
                  <a:lnTo>
                    <a:pt x="147" y="149"/>
                  </a:lnTo>
                  <a:lnTo>
                    <a:pt x="146" y="152"/>
                  </a:lnTo>
                  <a:lnTo>
                    <a:pt x="144" y="154"/>
                  </a:lnTo>
                  <a:lnTo>
                    <a:pt x="142" y="155"/>
                  </a:lnTo>
                  <a:lnTo>
                    <a:pt x="136" y="158"/>
                  </a:lnTo>
                  <a:lnTo>
                    <a:pt x="131" y="158"/>
                  </a:lnTo>
                  <a:lnTo>
                    <a:pt x="125" y="157"/>
                  </a:lnTo>
                  <a:lnTo>
                    <a:pt x="121" y="155"/>
                  </a:lnTo>
                  <a:lnTo>
                    <a:pt x="119" y="153"/>
                  </a:lnTo>
                  <a:lnTo>
                    <a:pt x="118" y="151"/>
                  </a:lnTo>
                  <a:lnTo>
                    <a:pt x="117" y="148"/>
                  </a:lnTo>
                  <a:lnTo>
                    <a:pt x="117" y="144"/>
                  </a:lnTo>
                  <a:lnTo>
                    <a:pt x="117" y="139"/>
                  </a:lnTo>
                  <a:lnTo>
                    <a:pt x="118" y="135"/>
                  </a:lnTo>
                  <a:lnTo>
                    <a:pt x="116" y="125"/>
                  </a:lnTo>
                  <a:lnTo>
                    <a:pt x="113" y="116"/>
                  </a:lnTo>
                  <a:lnTo>
                    <a:pt x="108" y="109"/>
                  </a:lnTo>
                  <a:lnTo>
                    <a:pt x="102" y="103"/>
                  </a:lnTo>
                  <a:lnTo>
                    <a:pt x="95" y="99"/>
                  </a:lnTo>
                  <a:lnTo>
                    <a:pt x="88" y="97"/>
                  </a:lnTo>
                  <a:lnTo>
                    <a:pt x="80" y="95"/>
                  </a:lnTo>
                  <a:lnTo>
                    <a:pt x="71" y="95"/>
                  </a:lnTo>
                  <a:lnTo>
                    <a:pt x="64" y="96"/>
                  </a:lnTo>
                  <a:lnTo>
                    <a:pt x="56" y="98"/>
                  </a:lnTo>
                  <a:lnTo>
                    <a:pt x="50" y="102"/>
                  </a:lnTo>
                  <a:lnTo>
                    <a:pt x="43" y="108"/>
                  </a:lnTo>
                  <a:lnTo>
                    <a:pt x="38" y="114"/>
                  </a:lnTo>
                  <a:lnTo>
                    <a:pt x="35" y="122"/>
                  </a:lnTo>
                  <a:lnTo>
                    <a:pt x="32" y="131"/>
                  </a:lnTo>
                  <a:lnTo>
                    <a:pt x="32" y="141"/>
                  </a:lnTo>
                  <a:lnTo>
                    <a:pt x="32" y="145"/>
                  </a:lnTo>
                  <a:lnTo>
                    <a:pt x="30" y="149"/>
                  </a:lnTo>
                  <a:lnTo>
                    <a:pt x="28" y="151"/>
                  </a:lnTo>
                  <a:lnTo>
                    <a:pt x="27" y="153"/>
                  </a:lnTo>
                  <a:lnTo>
                    <a:pt x="22" y="155"/>
                  </a:lnTo>
                  <a:lnTo>
                    <a:pt x="16" y="156"/>
                  </a:lnTo>
                  <a:lnTo>
                    <a:pt x="11" y="155"/>
                  </a:lnTo>
                  <a:lnTo>
                    <a:pt x="6" y="153"/>
                  </a:lnTo>
                  <a:lnTo>
                    <a:pt x="3" y="151"/>
                  </a:lnTo>
                  <a:lnTo>
                    <a:pt x="2" y="149"/>
                  </a:lnTo>
                  <a:lnTo>
                    <a:pt x="1" y="145"/>
                  </a:lnTo>
                  <a:lnTo>
                    <a:pt x="0" y="141"/>
                  </a:lnTo>
                  <a:lnTo>
                    <a:pt x="0" y="135"/>
                  </a:lnTo>
                  <a:lnTo>
                    <a:pt x="1" y="127"/>
                  </a:lnTo>
                  <a:lnTo>
                    <a:pt x="2" y="119"/>
                  </a:lnTo>
                  <a:lnTo>
                    <a:pt x="5" y="113"/>
                  </a:lnTo>
                  <a:lnTo>
                    <a:pt x="8" y="105"/>
                  </a:lnTo>
                  <a:lnTo>
                    <a:pt x="11" y="99"/>
                  </a:lnTo>
                  <a:lnTo>
                    <a:pt x="14" y="94"/>
                  </a:lnTo>
                  <a:lnTo>
                    <a:pt x="19" y="87"/>
                  </a:lnTo>
                  <a:lnTo>
                    <a:pt x="24" y="82"/>
                  </a:lnTo>
                  <a:lnTo>
                    <a:pt x="29" y="77"/>
                  </a:lnTo>
                  <a:lnTo>
                    <a:pt x="35" y="73"/>
                  </a:lnTo>
                  <a:lnTo>
                    <a:pt x="41" y="70"/>
                  </a:lnTo>
                  <a:lnTo>
                    <a:pt x="48" y="67"/>
                  </a:lnTo>
                  <a:lnTo>
                    <a:pt x="54" y="64"/>
                  </a:lnTo>
                  <a:lnTo>
                    <a:pt x="62" y="62"/>
                  </a:lnTo>
                  <a:lnTo>
                    <a:pt x="69" y="62"/>
                  </a:lnTo>
                  <a:close/>
                </a:path>
              </a:pathLst>
            </a:custGeom>
            <a:grpFill/>
            <a:ln>
              <a:noFill/>
            </a:ln>
          </p:spPr>
          <p:txBody>
            <a:bodyPr/>
            <a:lstStyle/>
            <a:p>
              <a:pPr>
                <a:defRPr/>
              </a:pPr>
              <a:endParaRPr lang="zh-CN" altLang="en-US" sz="1350">
                <a:solidFill>
                  <a:prstClr val="black"/>
                </a:solidFill>
              </a:endParaRPr>
            </a:p>
          </p:txBody>
        </p:sp>
        <p:sp>
          <p:nvSpPr>
            <p:cNvPr id="35" name="淘宝店chenying0907 21"/>
            <p:cNvSpPr>
              <a:spLocks/>
            </p:cNvSpPr>
            <p:nvPr/>
          </p:nvSpPr>
          <p:spPr bwMode="auto">
            <a:xfrm>
              <a:off x="407988" y="4802188"/>
              <a:ext cx="304800" cy="84138"/>
            </a:xfrm>
            <a:custGeom>
              <a:avLst/>
              <a:gdLst>
                <a:gd name="T0" fmla="*/ 96 w 574"/>
                <a:gd name="T1" fmla="*/ 94 h 160"/>
                <a:gd name="T2" fmla="*/ 124 w 574"/>
                <a:gd name="T3" fmla="*/ 77 h 160"/>
                <a:gd name="T4" fmla="*/ 151 w 574"/>
                <a:gd name="T5" fmla="*/ 105 h 160"/>
                <a:gd name="T6" fmla="*/ 190 w 574"/>
                <a:gd name="T7" fmla="*/ 139 h 160"/>
                <a:gd name="T8" fmla="*/ 238 w 574"/>
                <a:gd name="T9" fmla="*/ 157 h 160"/>
                <a:gd name="T10" fmla="*/ 293 w 574"/>
                <a:gd name="T11" fmla="*/ 158 h 160"/>
                <a:gd name="T12" fmla="*/ 335 w 574"/>
                <a:gd name="T13" fmla="*/ 144 h 160"/>
                <a:gd name="T14" fmla="*/ 407 w 574"/>
                <a:gd name="T15" fmla="*/ 88 h 160"/>
                <a:gd name="T16" fmla="*/ 469 w 574"/>
                <a:gd name="T17" fmla="*/ 48 h 160"/>
                <a:gd name="T18" fmla="*/ 514 w 574"/>
                <a:gd name="T19" fmla="*/ 48 h 160"/>
                <a:gd name="T20" fmla="*/ 538 w 574"/>
                <a:gd name="T21" fmla="*/ 66 h 160"/>
                <a:gd name="T22" fmla="*/ 542 w 574"/>
                <a:gd name="T23" fmla="*/ 90 h 160"/>
                <a:gd name="T24" fmla="*/ 536 w 574"/>
                <a:gd name="T25" fmla="*/ 107 h 160"/>
                <a:gd name="T26" fmla="*/ 523 w 574"/>
                <a:gd name="T27" fmla="*/ 112 h 160"/>
                <a:gd name="T28" fmla="*/ 509 w 574"/>
                <a:gd name="T29" fmla="*/ 107 h 160"/>
                <a:gd name="T30" fmla="*/ 500 w 574"/>
                <a:gd name="T31" fmla="*/ 95 h 160"/>
                <a:gd name="T32" fmla="*/ 497 w 574"/>
                <a:gd name="T33" fmla="*/ 82 h 160"/>
                <a:gd name="T34" fmla="*/ 479 w 574"/>
                <a:gd name="T35" fmla="*/ 78 h 160"/>
                <a:gd name="T36" fmla="*/ 470 w 574"/>
                <a:gd name="T37" fmla="*/ 89 h 160"/>
                <a:gd name="T38" fmla="*/ 474 w 574"/>
                <a:gd name="T39" fmla="*/ 113 h 160"/>
                <a:gd name="T40" fmla="*/ 495 w 574"/>
                <a:gd name="T41" fmla="*/ 134 h 160"/>
                <a:gd name="T42" fmla="*/ 523 w 574"/>
                <a:gd name="T43" fmla="*/ 144 h 160"/>
                <a:gd name="T44" fmla="*/ 550 w 574"/>
                <a:gd name="T45" fmla="*/ 135 h 160"/>
                <a:gd name="T46" fmla="*/ 572 w 574"/>
                <a:gd name="T47" fmla="*/ 105 h 160"/>
                <a:gd name="T48" fmla="*/ 572 w 574"/>
                <a:gd name="T49" fmla="*/ 69 h 160"/>
                <a:gd name="T50" fmla="*/ 554 w 574"/>
                <a:gd name="T51" fmla="*/ 39 h 160"/>
                <a:gd name="T52" fmla="*/ 523 w 574"/>
                <a:gd name="T53" fmla="*/ 19 h 160"/>
                <a:gd name="T54" fmla="*/ 475 w 574"/>
                <a:gd name="T55" fmla="*/ 13 h 160"/>
                <a:gd name="T56" fmla="*/ 429 w 574"/>
                <a:gd name="T57" fmla="*/ 32 h 160"/>
                <a:gd name="T58" fmla="*/ 359 w 574"/>
                <a:gd name="T59" fmla="*/ 89 h 160"/>
                <a:gd name="T60" fmla="*/ 318 w 574"/>
                <a:gd name="T61" fmla="*/ 117 h 160"/>
                <a:gd name="T62" fmla="*/ 265 w 574"/>
                <a:gd name="T63" fmla="*/ 129 h 160"/>
                <a:gd name="T64" fmla="*/ 208 w 574"/>
                <a:gd name="T65" fmla="*/ 113 h 160"/>
                <a:gd name="T66" fmla="*/ 164 w 574"/>
                <a:gd name="T67" fmla="*/ 70 h 160"/>
                <a:gd name="T68" fmla="*/ 150 w 574"/>
                <a:gd name="T69" fmla="*/ 33 h 160"/>
                <a:gd name="T70" fmla="*/ 148 w 574"/>
                <a:gd name="T71" fmla="*/ 18 h 160"/>
                <a:gd name="T72" fmla="*/ 144 w 574"/>
                <a:gd name="T73" fmla="*/ 6 h 160"/>
                <a:gd name="T74" fmla="*/ 125 w 574"/>
                <a:gd name="T75" fmla="*/ 1 h 160"/>
                <a:gd name="T76" fmla="*/ 117 w 574"/>
                <a:gd name="T77" fmla="*/ 12 h 160"/>
                <a:gd name="T78" fmla="*/ 116 w 574"/>
                <a:gd name="T79" fmla="*/ 35 h 160"/>
                <a:gd name="T80" fmla="*/ 95 w 574"/>
                <a:gd name="T81" fmla="*/ 61 h 160"/>
                <a:gd name="T82" fmla="*/ 64 w 574"/>
                <a:gd name="T83" fmla="*/ 64 h 160"/>
                <a:gd name="T84" fmla="*/ 38 w 574"/>
                <a:gd name="T85" fmla="*/ 46 h 160"/>
                <a:gd name="T86" fmla="*/ 32 w 574"/>
                <a:gd name="T87" fmla="*/ 14 h 160"/>
                <a:gd name="T88" fmla="*/ 22 w 574"/>
                <a:gd name="T89" fmla="*/ 4 h 160"/>
                <a:gd name="T90" fmla="*/ 3 w 574"/>
                <a:gd name="T91" fmla="*/ 9 h 160"/>
                <a:gd name="T92" fmla="*/ 0 w 574"/>
                <a:gd name="T93" fmla="*/ 25 h 160"/>
                <a:gd name="T94" fmla="*/ 8 w 574"/>
                <a:gd name="T95" fmla="*/ 53 h 160"/>
                <a:gd name="T96" fmla="*/ 24 w 574"/>
                <a:gd name="T97" fmla="*/ 77 h 160"/>
                <a:gd name="T98" fmla="*/ 48 w 574"/>
                <a:gd name="T99" fmla="*/ 93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574" h="160">
                  <a:moveTo>
                    <a:pt x="69" y="97"/>
                  </a:moveTo>
                  <a:lnTo>
                    <a:pt x="79" y="97"/>
                  </a:lnTo>
                  <a:lnTo>
                    <a:pt x="88" y="96"/>
                  </a:lnTo>
                  <a:lnTo>
                    <a:pt x="96" y="94"/>
                  </a:lnTo>
                  <a:lnTo>
                    <a:pt x="104" y="91"/>
                  </a:lnTo>
                  <a:lnTo>
                    <a:pt x="111" y="88"/>
                  </a:lnTo>
                  <a:lnTo>
                    <a:pt x="118" y="82"/>
                  </a:lnTo>
                  <a:lnTo>
                    <a:pt x="124" y="77"/>
                  </a:lnTo>
                  <a:lnTo>
                    <a:pt x="131" y="72"/>
                  </a:lnTo>
                  <a:lnTo>
                    <a:pt x="136" y="83"/>
                  </a:lnTo>
                  <a:lnTo>
                    <a:pt x="143" y="94"/>
                  </a:lnTo>
                  <a:lnTo>
                    <a:pt x="151" y="105"/>
                  </a:lnTo>
                  <a:lnTo>
                    <a:pt x="160" y="115"/>
                  </a:lnTo>
                  <a:lnTo>
                    <a:pt x="169" y="123"/>
                  </a:lnTo>
                  <a:lnTo>
                    <a:pt x="179" y="132"/>
                  </a:lnTo>
                  <a:lnTo>
                    <a:pt x="190" y="139"/>
                  </a:lnTo>
                  <a:lnTo>
                    <a:pt x="201" y="145"/>
                  </a:lnTo>
                  <a:lnTo>
                    <a:pt x="213" y="150"/>
                  </a:lnTo>
                  <a:lnTo>
                    <a:pt x="225" y="154"/>
                  </a:lnTo>
                  <a:lnTo>
                    <a:pt x="238" y="157"/>
                  </a:lnTo>
                  <a:lnTo>
                    <a:pt x="251" y="159"/>
                  </a:lnTo>
                  <a:lnTo>
                    <a:pt x="265" y="160"/>
                  </a:lnTo>
                  <a:lnTo>
                    <a:pt x="279" y="159"/>
                  </a:lnTo>
                  <a:lnTo>
                    <a:pt x="293" y="158"/>
                  </a:lnTo>
                  <a:lnTo>
                    <a:pt x="307" y="155"/>
                  </a:lnTo>
                  <a:lnTo>
                    <a:pt x="317" y="153"/>
                  </a:lnTo>
                  <a:lnTo>
                    <a:pt x="325" y="148"/>
                  </a:lnTo>
                  <a:lnTo>
                    <a:pt x="335" y="144"/>
                  </a:lnTo>
                  <a:lnTo>
                    <a:pt x="344" y="140"/>
                  </a:lnTo>
                  <a:lnTo>
                    <a:pt x="360" y="128"/>
                  </a:lnTo>
                  <a:lnTo>
                    <a:pt x="376" y="116"/>
                  </a:lnTo>
                  <a:lnTo>
                    <a:pt x="407" y="88"/>
                  </a:lnTo>
                  <a:lnTo>
                    <a:pt x="439" y="63"/>
                  </a:lnTo>
                  <a:lnTo>
                    <a:pt x="448" y="56"/>
                  </a:lnTo>
                  <a:lnTo>
                    <a:pt x="458" y="52"/>
                  </a:lnTo>
                  <a:lnTo>
                    <a:pt x="469" y="48"/>
                  </a:lnTo>
                  <a:lnTo>
                    <a:pt x="481" y="46"/>
                  </a:lnTo>
                  <a:lnTo>
                    <a:pt x="492" y="45"/>
                  </a:lnTo>
                  <a:lnTo>
                    <a:pt x="503" y="46"/>
                  </a:lnTo>
                  <a:lnTo>
                    <a:pt x="514" y="48"/>
                  </a:lnTo>
                  <a:lnTo>
                    <a:pt x="525" y="53"/>
                  </a:lnTo>
                  <a:lnTo>
                    <a:pt x="530" y="56"/>
                  </a:lnTo>
                  <a:lnTo>
                    <a:pt x="535" y="61"/>
                  </a:lnTo>
                  <a:lnTo>
                    <a:pt x="538" y="66"/>
                  </a:lnTo>
                  <a:lnTo>
                    <a:pt x="540" y="72"/>
                  </a:lnTo>
                  <a:lnTo>
                    <a:pt x="542" y="78"/>
                  </a:lnTo>
                  <a:lnTo>
                    <a:pt x="543" y="85"/>
                  </a:lnTo>
                  <a:lnTo>
                    <a:pt x="542" y="90"/>
                  </a:lnTo>
                  <a:lnTo>
                    <a:pt x="542" y="96"/>
                  </a:lnTo>
                  <a:lnTo>
                    <a:pt x="540" y="101"/>
                  </a:lnTo>
                  <a:lnTo>
                    <a:pt x="539" y="104"/>
                  </a:lnTo>
                  <a:lnTo>
                    <a:pt x="536" y="107"/>
                  </a:lnTo>
                  <a:lnTo>
                    <a:pt x="534" y="109"/>
                  </a:lnTo>
                  <a:lnTo>
                    <a:pt x="530" y="110"/>
                  </a:lnTo>
                  <a:lnTo>
                    <a:pt x="526" y="112"/>
                  </a:lnTo>
                  <a:lnTo>
                    <a:pt x="523" y="112"/>
                  </a:lnTo>
                  <a:lnTo>
                    <a:pt x="519" y="112"/>
                  </a:lnTo>
                  <a:lnTo>
                    <a:pt x="515" y="110"/>
                  </a:lnTo>
                  <a:lnTo>
                    <a:pt x="512" y="109"/>
                  </a:lnTo>
                  <a:lnTo>
                    <a:pt x="509" y="107"/>
                  </a:lnTo>
                  <a:lnTo>
                    <a:pt x="506" y="105"/>
                  </a:lnTo>
                  <a:lnTo>
                    <a:pt x="503" y="103"/>
                  </a:lnTo>
                  <a:lnTo>
                    <a:pt x="501" y="100"/>
                  </a:lnTo>
                  <a:lnTo>
                    <a:pt x="500" y="95"/>
                  </a:lnTo>
                  <a:lnTo>
                    <a:pt x="500" y="92"/>
                  </a:lnTo>
                  <a:lnTo>
                    <a:pt x="500" y="89"/>
                  </a:lnTo>
                  <a:lnTo>
                    <a:pt x="499" y="86"/>
                  </a:lnTo>
                  <a:lnTo>
                    <a:pt x="497" y="82"/>
                  </a:lnTo>
                  <a:lnTo>
                    <a:pt x="495" y="80"/>
                  </a:lnTo>
                  <a:lnTo>
                    <a:pt x="491" y="78"/>
                  </a:lnTo>
                  <a:lnTo>
                    <a:pt x="485" y="77"/>
                  </a:lnTo>
                  <a:lnTo>
                    <a:pt x="479" y="78"/>
                  </a:lnTo>
                  <a:lnTo>
                    <a:pt x="474" y="80"/>
                  </a:lnTo>
                  <a:lnTo>
                    <a:pt x="472" y="82"/>
                  </a:lnTo>
                  <a:lnTo>
                    <a:pt x="471" y="86"/>
                  </a:lnTo>
                  <a:lnTo>
                    <a:pt x="470" y="89"/>
                  </a:lnTo>
                  <a:lnTo>
                    <a:pt x="469" y="92"/>
                  </a:lnTo>
                  <a:lnTo>
                    <a:pt x="470" y="100"/>
                  </a:lnTo>
                  <a:lnTo>
                    <a:pt x="472" y="106"/>
                  </a:lnTo>
                  <a:lnTo>
                    <a:pt x="474" y="113"/>
                  </a:lnTo>
                  <a:lnTo>
                    <a:pt x="479" y="119"/>
                  </a:lnTo>
                  <a:lnTo>
                    <a:pt x="483" y="124"/>
                  </a:lnTo>
                  <a:lnTo>
                    <a:pt x="488" y="130"/>
                  </a:lnTo>
                  <a:lnTo>
                    <a:pt x="495" y="134"/>
                  </a:lnTo>
                  <a:lnTo>
                    <a:pt x="501" y="139"/>
                  </a:lnTo>
                  <a:lnTo>
                    <a:pt x="508" y="141"/>
                  </a:lnTo>
                  <a:lnTo>
                    <a:pt x="515" y="143"/>
                  </a:lnTo>
                  <a:lnTo>
                    <a:pt x="523" y="144"/>
                  </a:lnTo>
                  <a:lnTo>
                    <a:pt x="529" y="144"/>
                  </a:lnTo>
                  <a:lnTo>
                    <a:pt x="537" y="142"/>
                  </a:lnTo>
                  <a:lnTo>
                    <a:pt x="543" y="140"/>
                  </a:lnTo>
                  <a:lnTo>
                    <a:pt x="550" y="135"/>
                  </a:lnTo>
                  <a:lnTo>
                    <a:pt x="556" y="130"/>
                  </a:lnTo>
                  <a:lnTo>
                    <a:pt x="563" y="122"/>
                  </a:lnTo>
                  <a:lnTo>
                    <a:pt x="568" y="114"/>
                  </a:lnTo>
                  <a:lnTo>
                    <a:pt x="572" y="105"/>
                  </a:lnTo>
                  <a:lnTo>
                    <a:pt x="574" y="96"/>
                  </a:lnTo>
                  <a:lnTo>
                    <a:pt x="574" y="88"/>
                  </a:lnTo>
                  <a:lnTo>
                    <a:pt x="574" y="78"/>
                  </a:lnTo>
                  <a:lnTo>
                    <a:pt x="572" y="69"/>
                  </a:lnTo>
                  <a:lnTo>
                    <a:pt x="569" y="62"/>
                  </a:lnTo>
                  <a:lnTo>
                    <a:pt x="565" y="53"/>
                  </a:lnTo>
                  <a:lnTo>
                    <a:pt x="560" y="46"/>
                  </a:lnTo>
                  <a:lnTo>
                    <a:pt x="554" y="39"/>
                  </a:lnTo>
                  <a:lnTo>
                    <a:pt x="548" y="33"/>
                  </a:lnTo>
                  <a:lnTo>
                    <a:pt x="540" y="27"/>
                  </a:lnTo>
                  <a:lnTo>
                    <a:pt x="532" y="22"/>
                  </a:lnTo>
                  <a:lnTo>
                    <a:pt x="523" y="19"/>
                  </a:lnTo>
                  <a:lnTo>
                    <a:pt x="513" y="15"/>
                  </a:lnTo>
                  <a:lnTo>
                    <a:pt x="500" y="13"/>
                  </a:lnTo>
                  <a:lnTo>
                    <a:pt x="487" y="12"/>
                  </a:lnTo>
                  <a:lnTo>
                    <a:pt x="475" y="13"/>
                  </a:lnTo>
                  <a:lnTo>
                    <a:pt x="464" y="16"/>
                  </a:lnTo>
                  <a:lnTo>
                    <a:pt x="452" y="21"/>
                  </a:lnTo>
                  <a:lnTo>
                    <a:pt x="441" y="26"/>
                  </a:lnTo>
                  <a:lnTo>
                    <a:pt x="429" y="32"/>
                  </a:lnTo>
                  <a:lnTo>
                    <a:pt x="418" y="39"/>
                  </a:lnTo>
                  <a:lnTo>
                    <a:pt x="398" y="55"/>
                  </a:lnTo>
                  <a:lnTo>
                    <a:pt x="378" y="73"/>
                  </a:lnTo>
                  <a:lnTo>
                    <a:pt x="359" y="89"/>
                  </a:lnTo>
                  <a:lnTo>
                    <a:pt x="339" y="104"/>
                  </a:lnTo>
                  <a:lnTo>
                    <a:pt x="333" y="109"/>
                  </a:lnTo>
                  <a:lnTo>
                    <a:pt x="325" y="114"/>
                  </a:lnTo>
                  <a:lnTo>
                    <a:pt x="318" y="117"/>
                  </a:lnTo>
                  <a:lnTo>
                    <a:pt x="310" y="120"/>
                  </a:lnTo>
                  <a:lnTo>
                    <a:pt x="295" y="126"/>
                  </a:lnTo>
                  <a:lnTo>
                    <a:pt x="280" y="128"/>
                  </a:lnTo>
                  <a:lnTo>
                    <a:pt x="265" y="129"/>
                  </a:lnTo>
                  <a:lnTo>
                    <a:pt x="250" y="128"/>
                  </a:lnTo>
                  <a:lnTo>
                    <a:pt x="235" y="124"/>
                  </a:lnTo>
                  <a:lnTo>
                    <a:pt x="221" y="119"/>
                  </a:lnTo>
                  <a:lnTo>
                    <a:pt x="208" y="113"/>
                  </a:lnTo>
                  <a:lnTo>
                    <a:pt x="195" y="104"/>
                  </a:lnTo>
                  <a:lnTo>
                    <a:pt x="183" y="94"/>
                  </a:lnTo>
                  <a:lnTo>
                    <a:pt x="173" y="83"/>
                  </a:lnTo>
                  <a:lnTo>
                    <a:pt x="164" y="70"/>
                  </a:lnTo>
                  <a:lnTo>
                    <a:pt x="157" y="56"/>
                  </a:lnTo>
                  <a:lnTo>
                    <a:pt x="155" y="49"/>
                  </a:lnTo>
                  <a:lnTo>
                    <a:pt x="152" y="41"/>
                  </a:lnTo>
                  <a:lnTo>
                    <a:pt x="150" y="33"/>
                  </a:lnTo>
                  <a:lnTo>
                    <a:pt x="149" y="25"/>
                  </a:lnTo>
                  <a:lnTo>
                    <a:pt x="149" y="23"/>
                  </a:lnTo>
                  <a:lnTo>
                    <a:pt x="149" y="21"/>
                  </a:lnTo>
                  <a:lnTo>
                    <a:pt x="148" y="18"/>
                  </a:lnTo>
                  <a:lnTo>
                    <a:pt x="148" y="14"/>
                  </a:lnTo>
                  <a:lnTo>
                    <a:pt x="147" y="11"/>
                  </a:lnTo>
                  <a:lnTo>
                    <a:pt x="146" y="8"/>
                  </a:lnTo>
                  <a:lnTo>
                    <a:pt x="144" y="6"/>
                  </a:lnTo>
                  <a:lnTo>
                    <a:pt x="142" y="4"/>
                  </a:lnTo>
                  <a:lnTo>
                    <a:pt x="136" y="1"/>
                  </a:lnTo>
                  <a:lnTo>
                    <a:pt x="131" y="0"/>
                  </a:lnTo>
                  <a:lnTo>
                    <a:pt x="125" y="1"/>
                  </a:lnTo>
                  <a:lnTo>
                    <a:pt x="121" y="5"/>
                  </a:lnTo>
                  <a:lnTo>
                    <a:pt x="119" y="7"/>
                  </a:lnTo>
                  <a:lnTo>
                    <a:pt x="118" y="9"/>
                  </a:lnTo>
                  <a:lnTo>
                    <a:pt x="117" y="12"/>
                  </a:lnTo>
                  <a:lnTo>
                    <a:pt x="117" y="15"/>
                  </a:lnTo>
                  <a:lnTo>
                    <a:pt x="117" y="21"/>
                  </a:lnTo>
                  <a:lnTo>
                    <a:pt x="118" y="25"/>
                  </a:lnTo>
                  <a:lnTo>
                    <a:pt x="116" y="35"/>
                  </a:lnTo>
                  <a:lnTo>
                    <a:pt x="113" y="43"/>
                  </a:lnTo>
                  <a:lnTo>
                    <a:pt x="108" y="50"/>
                  </a:lnTo>
                  <a:lnTo>
                    <a:pt x="102" y="56"/>
                  </a:lnTo>
                  <a:lnTo>
                    <a:pt x="95" y="61"/>
                  </a:lnTo>
                  <a:lnTo>
                    <a:pt x="88" y="63"/>
                  </a:lnTo>
                  <a:lnTo>
                    <a:pt x="80" y="65"/>
                  </a:lnTo>
                  <a:lnTo>
                    <a:pt x="71" y="65"/>
                  </a:lnTo>
                  <a:lnTo>
                    <a:pt x="64" y="64"/>
                  </a:lnTo>
                  <a:lnTo>
                    <a:pt x="56" y="61"/>
                  </a:lnTo>
                  <a:lnTo>
                    <a:pt x="50" y="58"/>
                  </a:lnTo>
                  <a:lnTo>
                    <a:pt x="43" y="52"/>
                  </a:lnTo>
                  <a:lnTo>
                    <a:pt x="38" y="46"/>
                  </a:lnTo>
                  <a:lnTo>
                    <a:pt x="35" y="38"/>
                  </a:lnTo>
                  <a:lnTo>
                    <a:pt x="32" y="28"/>
                  </a:lnTo>
                  <a:lnTo>
                    <a:pt x="32" y="18"/>
                  </a:lnTo>
                  <a:lnTo>
                    <a:pt x="32" y="14"/>
                  </a:lnTo>
                  <a:lnTo>
                    <a:pt x="30" y="11"/>
                  </a:lnTo>
                  <a:lnTo>
                    <a:pt x="28" y="9"/>
                  </a:lnTo>
                  <a:lnTo>
                    <a:pt x="27" y="7"/>
                  </a:lnTo>
                  <a:lnTo>
                    <a:pt x="22" y="4"/>
                  </a:lnTo>
                  <a:lnTo>
                    <a:pt x="16" y="4"/>
                  </a:lnTo>
                  <a:lnTo>
                    <a:pt x="11" y="4"/>
                  </a:lnTo>
                  <a:lnTo>
                    <a:pt x="6" y="7"/>
                  </a:lnTo>
                  <a:lnTo>
                    <a:pt x="3" y="9"/>
                  </a:lnTo>
                  <a:lnTo>
                    <a:pt x="2" y="11"/>
                  </a:lnTo>
                  <a:lnTo>
                    <a:pt x="1" y="14"/>
                  </a:lnTo>
                  <a:lnTo>
                    <a:pt x="0" y="18"/>
                  </a:lnTo>
                  <a:lnTo>
                    <a:pt x="0" y="25"/>
                  </a:lnTo>
                  <a:lnTo>
                    <a:pt x="1" y="33"/>
                  </a:lnTo>
                  <a:lnTo>
                    <a:pt x="2" y="40"/>
                  </a:lnTo>
                  <a:lnTo>
                    <a:pt x="5" y="47"/>
                  </a:lnTo>
                  <a:lnTo>
                    <a:pt x="8" y="53"/>
                  </a:lnTo>
                  <a:lnTo>
                    <a:pt x="11" y="60"/>
                  </a:lnTo>
                  <a:lnTo>
                    <a:pt x="14" y="66"/>
                  </a:lnTo>
                  <a:lnTo>
                    <a:pt x="19" y="73"/>
                  </a:lnTo>
                  <a:lnTo>
                    <a:pt x="24" y="77"/>
                  </a:lnTo>
                  <a:lnTo>
                    <a:pt x="29" y="82"/>
                  </a:lnTo>
                  <a:lnTo>
                    <a:pt x="35" y="87"/>
                  </a:lnTo>
                  <a:lnTo>
                    <a:pt x="41" y="90"/>
                  </a:lnTo>
                  <a:lnTo>
                    <a:pt x="48" y="93"/>
                  </a:lnTo>
                  <a:lnTo>
                    <a:pt x="54" y="95"/>
                  </a:lnTo>
                  <a:lnTo>
                    <a:pt x="62" y="97"/>
                  </a:lnTo>
                  <a:lnTo>
                    <a:pt x="69" y="97"/>
                  </a:lnTo>
                  <a:close/>
                </a:path>
              </a:pathLst>
            </a:custGeom>
            <a:grpFill/>
            <a:ln>
              <a:noFill/>
            </a:ln>
          </p:spPr>
          <p:txBody>
            <a:bodyPr/>
            <a:lstStyle/>
            <a:p>
              <a:pPr>
                <a:defRPr/>
              </a:pPr>
              <a:endParaRPr lang="zh-CN" altLang="en-US" sz="1350">
                <a:solidFill>
                  <a:prstClr val="black"/>
                </a:solidFill>
              </a:endParaRPr>
            </a:p>
          </p:txBody>
        </p:sp>
        <p:sp>
          <p:nvSpPr>
            <p:cNvPr id="36" name="淘宝店chenying0907 22"/>
            <p:cNvSpPr>
              <a:spLocks noEditPoints="1"/>
            </p:cNvSpPr>
            <p:nvPr/>
          </p:nvSpPr>
          <p:spPr bwMode="auto">
            <a:xfrm>
              <a:off x="512763" y="4762500"/>
              <a:ext cx="73025" cy="73025"/>
            </a:xfrm>
            <a:custGeom>
              <a:avLst/>
              <a:gdLst>
                <a:gd name="T0" fmla="*/ 0 w 138"/>
                <a:gd name="T1" fmla="*/ 63 h 138"/>
                <a:gd name="T2" fmla="*/ 3 w 138"/>
                <a:gd name="T3" fmla="*/ 48 h 138"/>
                <a:gd name="T4" fmla="*/ 7 w 138"/>
                <a:gd name="T5" fmla="*/ 37 h 138"/>
                <a:gd name="T6" fmla="*/ 15 w 138"/>
                <a:gd name="T7" fmla="*/ 25 h 138"/>
                <a:gd name="T8" fmla="*/ 25 w 138"/>
                <a:gd name="T9" fmla="*/ 16 h 138"/>
                <a:gd name="T10" fmla="*/ 35 w 138"/>
                <a:gd name="T11" fmla="*/ 9 h 138"/>
                <a:gd name="T12" fmla="*/ 48 w 138"/>
                <a:gd name="T13" fmla="*/ 3 h 138"/>
                <a:gd name="T14" fmla="*/ 61 w 138"/>
                <a:gd name="T15" fmla="*/ 0 h 138"/>
                <a:gd name="T16" fmla="*/ 75 w 138"/>
                <a:gd name="T17" fmla="*/ 0 h 138"/>
                <a:gd name="T18" fmla="*/ 89 w 138"/>
                <a:gd name="T19" fmla="*/ 3 h 138"/>
                <a:gd name="T20" fmla="*/ 101 w 138"/>
                <a:gd name="T21" fmla="*/ 9 h 138"/>
                <a:gd name="T22" fmla="*/ 112 w 138"/>
                <a:gd name="T23" fmla="*/ 16 h 138"/>
                <a:gd name="T24" fmla="*/ 122 w 138"/>
                <a:gd name="T25" fmla="*/ 25 h 138"/>
                <a:gd name="T26" fmla="*/ 129 w 138"/>
                <a:gd name="T27" fmla="*/ 37 h 138"/>
                <a:gd name="T28" fmla="*/ 135 w 138"/>
                <a:gd name="T29" fmla="*/ 48 h 138"/>
                <a:gd name="T30" fmla="*/ 137 w 138"/>
                <a:gd name="T31" fmla="*/ 63 h 138"/>
                <a:gd name="T32" fmla="*/ 137 w 138"/>
                <a:gd name="T33" fmla="*/ 77 h 138"/>
                <a:gd name="T34" fmla="*/ 135 w 138"/>
                <a:gd name="T35" fmla="*/ 89 h 138"/>
                <a:gd name="T36" fmla="*/ 129 w 138"/>
                <a:gd name="T37" fmla="*/ 102 h 138"/>
                <a:gd name="T38" fmla="*/ 122 w 138"/>
                <a:gd name="T39" fmla="*/ 113 h 138"/>
                <a:gd name="T40" fmla="*/ 112 w 138"/>
                <a:gd name="T41" fmla="*/ 123 h 138"/>
                <a:gd name="T42" fmla="*/ 101 w 138"/>
                <a:gd name="T43" fmla="*/ 129 h 138"/>
                <a:gd name="T44" fmla="*/ 89 w 138"/>
                <a:gd name="T45" fmla="*/ 135 h 138"/>
                <a:gd name="T46" fmla="*/ 75 w 138"/>
                <a:gd name="T47" fmla="*/ 138 h 138"/>
                <a:gd name="T48" fmla="*/ 61 w 138"/>
                <a:gd name="T49" fmla="*/ 138 h 138"/>
                <a:gd name="T50" fmla="*/ 48 w 138"/>
                <a:gd name="T51" fmla="*/ 135 h 138"/>
                <a:gd name="T52" fmla="*/ 35 w 138"/>
                <a:gd name="T53" fmla="*/ 129 h 138"/>
                <a:gd name="T54" fmla="*/ 25 w 138"/>
                <a:gd name="T55" fmla="*/ 123 h 138"/>
                <a:gd name="T56" fmla="*/ 15 w 138"/>
                <a:gd name="T57" fmla="*/ 113 h 138"/>
                <a:gd name="T58" fmla="*/ 7 w 138"/>
                <a:gd name="T59" fmla="*/ 102 h 138"/>
                <a:gd name="T60" fmla="*/ 3 w 138"/>
                <a:gd name="T61" fmla="*/ 89 h 138"/>
                <a:gd name="T62" fmla="*/ 0 w 138"/>
                <a:gd name="T63" fmla="*/ 77 h 138"/>
                <a:gd name="T64" fmla="*/ 30 w 138"/>
                <a:gd name="T65" fmla="*/ 69 h 138"/>
                <a:gd name="T66" fmla="*/ 31 w 138"/>
                <a:gd name="T67" fmla="*/ 77 h 138"/>
                <a:gd name="T68" fmla="*/ 36 w 138"/>
                <a:gd name="T69" fmla="*/ 91 h 138"/>
                <a:gd name="T70" fmla="*/ 47 w 138"/>
                <a:gd name="T71" fmla="*/ 100 h 138"/>
                <a:gd name="T72" fmla="*/ 61 w 138"/>
                <a:gd name="T73" fmla="*/ 107 h 138"/>
                <a:gd name="T74" fmla="*/ 76 w 138"/>
                <a:gd name="T75" fmla="*/ 107 h 138"/>
                <a:gd name="T76" fmla="*/ 90 w 138"/>
                <a:gd name="T77" fmla="*/ 100 h 138"/>
                <a:gd name="T78" fmla="*/ 100 w 138"/>
                <a:gd name="T79" fmla="*/ 91 h 138"/>
                <a:gd name="T80" fmla="*/ 106 w 138"/>
                <a:gd name="T81" fmla="*/ 77 h 138"/>
                <a:gd name="T82" fmla="*/ 106 w 138"/>
                <a:gd name="T83" fmla="*/ 61 h 138"/>
                <a:gd name="T84" fmla="*/ 100 w 138"/>
                <a:gd name="T85" fmla="*/ 47 h 138"/>
                <a:gd name="T86" fmla="*/ 90 w 138"/>
                <a:gd name="T87" fmla="*/ 38 h 138"/>
                <a:gd name="T88" fmla="*/ 76 w 138"/>
                <a:gd name="T89" fmla="*/ 31 h 138"/>
                <a:gd name="T90" fmla="*/ 61 w 138"/>
                <a:gd name="T91" fmla="*/ 31 h 138"/>
                <a:gd name="T92" fmla="*/ 47 w 138"/>
                <a:gd name="T93" fmla="*/ 38 h 138"/>
                <a:gd name="T94" fmla="*/ 36 w 138"/>
                <a:gd name="T95" fmla="*/ 47 h 138"/>
                <a:gd name="T96" fmla="*/ 31 w 138"/>
                <a:gd name="T97" fmla="*/ 61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38" h="138">
                  <a:moveTo>
                    <a:pt x="0" y="69"/>
                  </a:moveTo>
                  <a:lnTo>
                    <a:pt x="0" y="63"/>
                  </a:lnTo>
                  <a:lnTo>
                    <a:pt x="1" y="55"/>
                  </a:lnTo>
                  <a:lnTo>
                    <a:pt x="3" y="48"/>
                  </a:lnTo>
                  <a:lnTo>
                    <a:pt x="5" y="42"/>
                  </a:lnTo>
                  <a:lnTo>
                    <a:pt x="7" y="37"/>
                  </a:lnTo>
                  <a:lnTo>
                    <a:pt x="12" y="30"/>
                  </a:lnTo>
                  <a:lnTo>
                    <a:pt x="15" y="25"/>
                  </a:lnTo>
                  <a:lnTo>
                    <a:pt x="20" y="20"/>
                  </a:lnTo>
                  <a:lnTo>
                    <a:pt x="25" y="16"/>
                  </a:lnTo>
                  <a:lnTo>
                    <a:pt x="30" y="12"/>
                  </a:lnTo>
                  <a:lnTo>
                    <a:pt x="35" y="9"/>
                  </a:lnTo>
                  <a:lnTo>
                    <a:pt x="42" y="5"/>
                  </a:lnTo>
                  <a:lnTo>
                    <a:pt x="48" y="3"/>
                  </a:lnTo>
                  <a:lnTo>
                    <a:pt x="55" y="1"/>
                  </a:lnTo>
                  <a:lnTo>
                    <a:pt x="61" y="0"/>
                  </a:lnTo>
                  <a:lnTo>
                    <a:pt x="69" y="0"/>
                  </a:lnTo>
                  <a:lnTo>
                    <a:pt x="75" y="0"/>
                  </a:lnTo>
                  <a:lnTo>
                    <a:pt x="83" y="1"/>
                  </a:lnTo>
                  <a:lnTo>
                    <a:pt x="89" y="3"/>
                  </a:lnTo>
                  <a:lnTo>
                    <a:pt x="96" y="5"/>
                  </a:lnTo>
                  <a:lnTo>
                    <a:pt x="101" y="9"/>
                  </a:lnTo>
                  <a:lnTo>
                    <a:pt x="108" y="12"/>
                  </a:lnTo>
                  <a:lnTo>
                    <a:pt x="112" y="16"/>
                  </a:lnTo>
                  <a:lnTo>
                    <a:pt x="117" y="20"/>
                  </a:lnTo>
                  <a:lnTo>
                    <a:pt x="122" y="25"/>
                  </a:lnTo>
                  <a:lnTo>
                    <a:pt x="126" y="30"/>
                  </a:lnTo>
                  <a:lnTo>
                    <a:pt x="129" y="37"/>
                  </a:lnTo>
                  <a:lnTo>
                    <a:pt x="133" y="42"/>
                  </a:lnTo>
                  <a:lnTo>
                    <a:pt x="135" y="48"/>
                  </a:lnTo>
                  <a:lnTo>
                    <a:pt x="137" y="55"/>
                  </a:lnTo>
                  <a:lnTo>
                    <a:pt x="137" y="63"/>
                  </a:lnTo>
                  <a:lnTo>
                    <a:pt x="138" y="69"/>
                  </a:lnTo>
                  <a:lnTo>
                    <a:pt x="137" y="77"/>
                  </a:lnTo>
                  <a:lnTo>
                    <a:pt x="137" y="83"/>
                  </a:lnTo>
                  <a:lnTo>
                    <a:pt x="135" y="89"/>
                  </a:lnTo>
                  <a:lnTo>
                    <a:pt x="133" y="96"/>
                  </a:lnTo>
                  <a:lnTo>
                    <a:pt x="129" y="102"/>
                  </a:lnTo>
                  <a:lnTo>
                    <a:pt x="126" y="108"/>
                  </a:lnTo>
                  <a:lnTo>
                    <a:pt x="122" y="113"/>
                  </a:lnTo>
                  <a:lnTo>
                    <a:pt x="117" y="118"/>
                  </a:lnTo>
                  <a:lnTo>
                    <a:pt x="112" y="123"/>
                  </a:lnTo>
                  <a:lnTo>
                    <a:pt x="108" y="126"/>
                  </a:lnTo>
                  <a:lnTo>
                    <a:pt x="101" y="129"/>
                  </a:lnTo>
                  <a:lnTo>
                    <a:pt x="96" y="133"/>
                  </a:lnTo>
                  <a:lnTo>
                    <a:pt x="89" y="135"/>
                  </a:lnTo>
                  <a:lnTo>
                    <a:pt x="83" y="137"/>
                  </a:lnTo>
                  <a:lnTo>
                    <a:pt x="75" y="138"/>
                  </a:lnTo>
                  <a:lnTo>
                    <a:pt x="69" y="138"/>
                  </a:lnTo>
                  <a:lnTo>
                    <a:pt x="61" y="138"/>
                  </a:lnTo>
                  <a:lnTo>
                    <a:pt x="55" y="137"/>
                  </a:lnTo>
                  <a:lnTo>
                    <a:pt x="48" y="135"/>
                  </a:lnTo>
                  <a:lnTo>
                    <a:pt x="42" y="133"/>
                  </a:lnTo>
                  <a:lnTo>
                    <a:pt x="35" y="129"/>
                  </a:lnTo>
                  <a:lnTo>
                    <a:pt x="30" y="126"/>
                  </a:lnTo>
                  <a:lnTo>
                    <a:pt x="25" y="123"/>
                  </a:lnTo>
                  <a:lnTo>
                    <a:pt x="20" y="118"/>
                  </a:lnTo>
                  <a:lnTo>
                    <a:pt x="15" y="113"/>
                  </a:lnTo>
                  <a:lnTo>
                    <a:pt x="12" y="108"/>
                  </a:lnTo>
                  <a:lnTo>
                    <a:pt x="7" y="102"/>
                  </a:lnTo>
                  <a:lnTo>
                    <a:pt x="5" y="96"/>
                  </a:lnTo>
                  <a:lnTo>
                    <a:pt x="3" y="89"/>
                  </a:lnTo>
                  <a:lnTo>
                    <a:pt x="1" y="83"/>
                  </a:lnTo>
                  <a:lnTo>
                    <a:pt x="0" y="77"/>
                  </a:lnTo>
                  <a:lnTo>
                    <a:pt x="0" y="69"/>
                  </a:lnTo>
                  <a:close/>
                  <a:moveTo>
                    <a:pt x="30" y="69"/>
                  </a:moveTo>
                  <a:lnTo>
                    <a:pt x="30" y="69"/>
                  </a:lnTo>
                  <a:lnTo>
                    <a:pt x="31" y="77"/>
                  </a:lnTo>
                  <a:lnTo>
                    <a:pt x="33" y="84"/>
                  </a:lnTo>
                  <a:lnTo>
                    <a:pt x="36" y="91"/>
                  </a:lnTo>
                  <a:lnTo>
                    <a:pt x="42" y="96"/>
                  </a:lnTo>
                  <a:lnTo>
                    <a:pt x="47" y="100"/>
                  </a:lnTo>
                  <a:lnTo>
                    <a:pt x="54" y="105"/>
                  </a:lnTo>
                  <a:lnTo>
                    <a:pt x="61" y="107"/>
                  </a:lnTo>
                  <a:lnTo>
                    <a:pt x="69" y="108"/>
                  </a:lnTo>
                  <a:lnTo>
                    <a:pt x="76" y="107"/>
                  </a:lnTo>
                  <a:lnTo>
                    <a:pt x="84" y="105"/>
                  </a:lnTo>
                  <a:lnTo>
                    <a:pt x="90" y="100"/>
                  </a:lnTo>
                  <a:lnTo>
                    <a:pt x="96" y="96"/>
                  </a:lnTo>
                  <a:lnTo>
                    <a:pt x="100" y="91"/>
                  </a:lnTo>
                  <a:lnTo>
                    <a:pt x="103" y="84"/>
                  </a:lnTo>
                  <a:lnTo>
                    <a:pt x="106" y="77"/>
                  </a:lnTo>
                  <a:lnTo>
                    <a:pt x="107" y="69"/>
                  </a:lnTo>
                  <a:lnTo>
                    <a:pt x="106" y="61"/>
                  </a:lnTo>
                  <a:lnTo>
                    <a:pt x="103" y="54"/>
                  </a:lnTo>
                  <a:lnTo>
                    <a:pt x="100" y="47"/>
                  </a:lnTo>
                  <a:lnTo>
                    <a:pt x="96" y="42"/>
                  </a:lnTo>
                  <a:lnTo>
                    <a:pt x="90" y="38"/>
                  </a:lnTo>
                  <a:lnTo>
                    <a:pt x="84" y="34"/>
                  </a:lnTo>
                  <a:lnTo>
                    <a:pt x="76" y="31"/>
                  </a:lnTo>
                  <a:lnTo>
                    <a:pt x="69" y="31"/>
                  </a:lnTo>
                  <a:lnTo>
                    <a:pt x="61" y="31"/>
                  </a:lnTo>
                  <a:lnTo>
                    <a:pt x="54" y="34"/>
                  </a:lnTo>
                  <a:lnTo>
                    <a:pt x="47" y="38"/>
                  </a:lnTo>
                  <a:lnTo>
                    <a:pt x="42" y="42"/>
                  </a:lnTo>
                  <a:lnTo>
                    <a:pt x="36" y="47"/>
                  </a:lnTo>
                  <a:lnTo>
                    <a:pt x="33" y="54"/>
                  </a:lnTo>
                  <a:lnTo>
                    <a:pt x="31" y="61"/>
                  </a:lnTo>
                  <a:lnTo>
                    <a:pt x="30" y="69"/>
                  </a:lnTo>
                  <a:close/>
                </a:path>
              </a:pathLst>
            </a:custGeom>
            <a:grpFill/>
            <a:ln>
              <a:noFill/>
            </a:ln>
          </p:spPr>
          <p:txBody>
            <a:bodyPr/>
            <a:lstStyle/>
            <a:p>
              <a:pPr>
                <a:defRPr/>
              </a:pPr>
              <a:endParaRPr lang="zh-CN" altLang="en-US" sz="1350">
                <a:solidFill>
                  <a:prstClr val="black"/>
                </a:solidFill>
              </a:endParaRPr>
            </a:p>
          </p:txBody>
        </p:sp>
        <p:sp>
          <p:nvSpPr>
            <p:cNvPr id="37" name="淘宝店chenying0907 23"/>
            <p:cNvSpPr>
              <a:spLocks/>
            </p:cNvSpPr>
            <p:nvPr/>
          </p:nvSpPr>
          <p:spPr bwMode="auto">
            <a:xfrm>
              <a:off x="290513" y="4781550"/>
              <a:ext cx="41275" cy="41275"/>
            </a:xfrm>
            <a:custGeom>
              <a:avLst/>
              <a:gdLst>
                <a:gd name="T0" fmla="*/ 39 w 77"/>
                <a:gd name="T1" fmla="*/ 76 h 76"/>
                <a:gd name="T2" fmla="*/ 46 w 77"/>
                <a:gd name="T3" fmla="*/ 76 h 76"/>
                <a:gd name="T4" fmla="*/ 54 w 77"/>
                <a:gd name="T5" fmla="*/ 73 h 76"/>
                <a:gd name="T6" fmla="*/ 60 w 77"/>
                <a:gd name="T7" fmla="*/ 70 h 76"/>
                <a:gd name="T8" fmla="*/ 66 w 77"/>
                <a:gd name="T9" fmla="*/ 65 h 76"/>
                <a:gd name="T10" fmla="*/ 70 w 77"/>
                <a:gd name="T11" fmla="*/ 59 h 76"/>
                <a:gd name="T12" fmla="*/ 74 w 77"/>
                <a:gd name="T13" fmla="*/ 52 h 76"/>
                <a:gd name="T14" fmla="*/ 76 w 77"/>
                <a:gd name="T15" fmla="*/ 46 h 76"/>
                <a:gd name="T16" fmla="*/ 77 w 77"/>
                <a:gd name="T17" fmla="*/ 37 h 76"/>
                <a:gd name="T18" fmla="*/ 76 w 77"/>
                <a:gd name="T19" fmla="*/ 30 h 76"/>
                <a:gd name="T20" fmla="*/ 74 w 77"/>
                <a:gd name="T21" fmla="*/ 22 h 76"/>
                <a:gd name="T22" fmla="*/ 70 w 77"/>
                <a:gd name="T23" fmla="*/ 16 h 76"/>
                <a:gd name="T24" fmla="*/ 66 w 77"/>
                <a:gd name="T25" fmla="*/ 10 h 76"/>
                <a:gd name="T26" fmla="*/ 60 w 77"/>
                <a:gd name="T27" fmla="*/ 6 h 76"/>
                <a:gd name="T28" fmla="*/ 54 w 77"/>
                <a:gd name="T29" fmla="*/ 2 h 76"/>
                <a:gd name="T30" fmla="*/ 46 w 77"/>
                <a:gd name="T31" fmla="*/ 0 h 76"/>
                <a:gd name="T32" fmla="*/ 39 w 77"/>
                <a:gd name="T33" fmla="*/ 0 h 76"/>
                <a:gd name="T34" fmla="*/ 30 w 77"/>
                <a:gd name="T35" fmla="*/ 0 h 76"/>
                <a:gd name="T36" fmla="*/ 23 w 77"/>
                <a:gd name="T37" fmla="*/ 2 h 76"/>
                <a:gd name="T38" fmla="*/ 17 w 77"/>
                <a:gd name="T39" fmla="*/ 6 h 76"/>
                <a:gd name="T40" fmla="*/ 10 w 77"/>
                <a:gd name="T41" fmla="*/ 10 h 76"/>
                <a:gd name="T42" fmla="*/ 6 w 77"/>
                <a:gd name="T43" fmla="*/ 16 h 76"/>
                <a:gd name="T44" fmla="*/ 3 w 77"/>
                <a:gd name="T45" fmla="*/ 22 h 76"/>
                <a:gd name="T46" fmla="*/ 1 w 77"/>
                <a:gd name="T47" fmla="*/ 30 h 76"/>
                <a:gd name="T48" fmla="*/ 0 w 77"/>
                <a:gd name="T49" fmla="*/ 37 h 76"/>
                <a:gd name="T50" fmla="*/ 1 w 77"/>
                <a:gd name="T51" fmla="*/ 46 h 76"/>
                <a:gd name="T52" fmla="*/ 3 w 77"/>
                <a:gd name="T53" fmla="*/ 52 h 76"/>
                <a:gd name="T54" fmla="*/ 6 w 77"/>
                <a:gd name="T55" fmla="*/ 59 h 76"/>
                <a:gd name="T56" fmla="*/ 10 w 77"/>
                <a:gd name="T57" fmla="*/ 65 h 76"/>
                <a:gd name="T58" fmla="*/ 17 w 77"/>
                <a:gd name="T59" fmla="*/ 70 h 76"/>
                <a:gd name="T60" fmla="*/ 23 w 77"/>
                <a:gd name="T61" fmla="*/ 73 h 76"/>
                <a:gd name="T62" fmla="*/ 30 w 77"/>
                <a:gd name="T63" fmla="*/ 76 h 76"/>
                <a:gd name="T64" fmla="*/ 39 w 77"/>
                <a:gd name="T65" fmla="*/ 76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7" h="76">
                  <a:moveTo>
                    <a:pt x="39" y="76"/>
                  </a:moveTo>
                  <a:lnTo>
                    <a:pt x="46" y="76"/>
                  </a:lnTo>
                  <a:lnTo>
                    <a:pt x="54" y="73"/>
                  </a:lnTo>
                  <a:lnTo>
                    <a:pt x="60" y="70"/>
                  </a:lnTo>
                  <a:lnTo>
                    <a:pt x="66" y="65"/>
                  </a:lnTo>
                  <a:lnTo>
                    <a:pt x="70" y="59"/>
                  </a:lnTo>
                  <a:lnTo>
                    <a:pt x="74" y="52"/>
                  </a:lnTo>
                  <a:lnTo>
                    <a:pt x="76" y="46"/>
                  </a:lnTo>
                  <a:lnTo>
                    <a:pt x="77" y="37"/>
                  </a:lnTo>
                  <a:lnTo>
                    <a:pt x="76" y="30"/>
                  </a:lnTo>
                  <a:lnTo>
                    <a:pt x="74" y="22"/>
                  </a:lnTo>
                  <a:lnTo>
                    <a:pt x="70" y="16"/>
                  </a:lnTo>
                  <a:lnTo>
                    <a:pt x="66" y="10"/>
                  </a:lnTo>
                  <a:lnTo>
                    <a:pt x="60" y="6"/>
                  </a:lnTo>
                  <a:lnTo>
                    <a:pt x="54" y="2"/>
                  </a:lnTo>
                  <a:lnTo>
                    <a:pt x="46" y="0"/>
                  </a:lnTo>
                  <a:lnTo>
                    <a:pt x="39" y="0"/>
                  </a:lnTo>
                  <a:lnTo>
                    <a:pt x="30" y="0"/>
                  </a:lnTo>
                  <a:lnTo>
                    <a:pt x="23" y="2"/>
                  </a:lnTo>
                  <a:lnTo>
                    <a:pt x="17" y="6"/>
                  </a:lnTo>
                  <a:lnTo>
                    <a:pt x="10" y="10"/>
                  </a:lnTo>
                  <a:lnTo>
                    <a:pt x="6" y="16"/>
                  </a:lnTo>
                  <a:lnTo>
                    <a:pt x="3" y="22"/>
                  </a:lnTo>
                  <a:lnTo>
                    <a:pt x="1" y="30"/>
                  </a:lnTo>
                  <a:lnTo>
                    <a:pt x="0" y="37"/>
                  </a:lnTo>
                  <a:lnTo>
                    <a:pt x="1" y="46"/>
                  </a:lnTo>
                  <a:lnTo>
                    <a:pt x="3" y="52"/>
                  </a:lnTo>
                  <a:lnTo>
                    <a:pt x="6" y="59"/>
                  </a:lnTo>
                  <a:lnTo>
                    <a:pt x="10" y="65"/>
                  </a:lnTo>
                  <a:lnTo>
                    <a:pt x="17" y="70"/>
                  </a:lnTo>
                  <a:lnTo>
                    <a:pt x="23" y="73"/>
                  </a:lnTo>
                  <a:lnTo>
                    <a:pt x="30" y="76"/>
                  </a:lnTo>
                  <a:lnTo>
                    <a:pt x="39" y="76"/>
                  </a:lnTo>
                  <a:close/>
                </a:path>
              </a:pathLst>
            </a:custGeom>
            <a:grpFill/>
            <a:ln>
              <a:noFill/>
            </a:ln>
          </p:spPr>
          <p:txBody>
            <a:bodyPr/>
            <a:lstStyle/>
            <a:p>
              <a:pPr>
                <a:defRPr/>
              </a:pPr>
              <a:endParaRPr lang="zh-CN" altLang="en-US" sz="1350">
                <a:solidFill>
                  <a:prstClr val="black"/>
                </a:solidFill>
              </a:endParaRPr>
            </a:p>
          </p:txBody>
        </p:sp>
      </p:grpSp>
      <p:grpSp>
        <p:nvGrpSpPr>
          <p:cNvPr id="4" name="淘宝店chenying0907 37"/>
          <p:cNvGrpSpPr/>
          <p:nvPr/>
        </p:nvGrpSpPr>
        <p:grpSpPr>
          <a:xfrm>
            <a:off x="7959726" y="3917950"/>
            <a:ext cx="966788" cy="968376"/>
            <a:chOff x="7959725" y="3917950"/>
            <a:chExt cx="966788" cy="968376"/>
          </a:xfrm>
          <a:solidFill>
            <a:schemeClr val="accent3"/>
          </a:solidFill>
        </p:grpSpPr>
        <p:sp>
          <p:nvSpPr>
            <p:cNvPr id="39" name="淘宝店chenying0907 24"/>
            <p:cNvSpPr>
              <a:spLocks/>
            </p:cNvSpPr>
            <p:nvPr/>
          </p:nvSpPr>
          <p:spPr bwMode="auto">
            <a:xfrm>
              <a:off x="8834438" y="3917950"/>
              <a:ext cx="19050" cy="796925"/>
            </a:xfrm>
            <a:custGeom>
              <a:avLst/>
              <a:gdLst>
                <a:gd name="T0" fmla="*/ 0 w 37"/>
                <a:gd name="T1" fmla="*/ 1488 h 1506"/>
                <a:gd name="T2" fmla="*/ 0 w 37"/>
                <a:gd name="T3" fmla="*/ 18 h 1506"/>
                <a:gd name="T4" fmla="*/ 1 w 37"/>
                <a:gd name="T5" fmla="*/ 15 h 1506"/>
                <a:gd name="T6" fmla="*/ 2 w 37"/>
                <a:gd name="T7" fmla="*/ 11 h 1506"/>
                <a:gd name="T8" fmla="*/ 3 w 37"/>
                <a:gd name="T9" fmla="*/ 9 h 1506"/>
                <a:gd name="T10" fmla="*/ 5 w 37"/>
                <a:gd name="T11" fmla="*/ 5 h 1506"/>
                <a:gd name="T12" fmla="*/ 8 w 37"/>
                <a:gd name="T13" fmla="*/ 3 h 1506"/>
                <a:gd name="T14" fmla="*/ 12 w 37"/>
                <a:gd name="T15" fmla="*/ 1 h 1506"/>
                <a:gd name="T16" fmla="*/ 15 w 37"/>
                <a:gd name="T17" fmla="*/ 0 h 1506"/>
                <a:gd name="T18" fmla="*/ 18 w 37"/>
                <a:gd name="T19" fmla="*/ 0 h 1506"/>
                <a:gd name="T20" fmla="*/ 22 w 37"/>
                <a:gd name="T21" fmla="*/ 0 h 1506"/>
                <a:gd name="T22" fmla="*/ 26 w 37"/>
                <a:gd name="T23" fmla="*/ 1 h 1506"/>
                <a:gd name="T24" fmla="*/ 29 w 37"/>
                <a:gd name="T25" fmla="*/ 3 h 1506"/>
                <a:gd name="T26" fmla="*/ 32 w 37"/>
                <a:gd name="T27" fmla="*/ 5 h 1506"/>
                <a:gd name="T28" fmla="*/ 34 w 37"/>
                <a:gd name="T29" fmla="*/ 9 h 1506"/>
                <a:gd name="T30" fmla="*/ 35 w 37"/>
                <a:gd name="T31" fmla="*/ 11 h 1506"/>
                <a:gd name="T32" fmla="*/ 36 w 37"/>
                <a:gd name="T33" fmla="*/ 15 h 1506"/>
                <a:gd name="T34" fmla="*/ 37 w 37"/>
                <a:gd name="T35" fmla="*/ 18 h 1506"/>
                <a:gd name="T36" fmla="*/ 37 w 37"/>
                <a:gd name="T37" fmla="*/ 1488 h 1506"/>
                <a:gd name="T38" fmla="*/ 36 w 37"/>
                <a:gd name="T39" fmla="*/ 1491 h 1506"/>
                <a:gd name="T40" fmla="*/ 35 w 37"/>
                <a:gd name="T41" fmla="*/ 1495 h 1506"/>
                <a:gd name="T42" fmla="*/ 34 w 37"/>
                <a:gd name="T43" fmla="*/ 1499 h 1506"/>
                <a:gd name="T44" fmla="*/ 32 w 37"/>
                <a:gd name="T45" fmla="*/ 1501 h 1506"/>
                <a:gd name="T46" fmla="*/ 29 w 37"/>
                <a:gd name="T47" fmla="*/ 1503 h 1506"/>
                <a:gd name="T48" fmla="*/ 26 w 37"/>
                <a:gd name="T49" fmla="*/ 1505 h 1506"/>
                <a:gd name="T50" fmla="*/ 22 w 37"/>
                <a:gd name="T51" fmla="*/ 1506 h 1506"/>
                <a:gd name="T52" fmla="*/ 18 w 37"/>
                <a:gd name="T53" fmla="*/ 1506 h 1506"/>
                <a:gd name="T54" fmla="*/ 15 w 37"/>
                <a:gd name="T55" fmla="*/ 1506 h 1506"/>
                <a:gd name="T56" fmla="*/ 12 w 37"/>
                <a:gd name="T57" fmla="*/ 1505 h 1506"/>
                <a:gd name="T58" fmla="*/ 8 w 37"/>
                <a:gd name="T59" fmla="*/ 1503 h 1506"/>
                <a:gd name="T60" fmla="*/ 5 w 37"/>
                <a:gd name="T61" fmla="*/ 1501 h 1506"/>
                <a:gd name="T62" fmla="*/ 3 w 37"/>
                <a:gd name="T63" fmla="*/ 1499 h 1506"/>
                <a:gd name="T64" fmla="*/ 2 w 37"/>
                <a:gd name="T65" fmla="*/ 1495 h 1506"/>
                <a:gd name="T66" fmla="*/ 1 w 37"/>
                <a:gd name="T67" fmla="*/ 1491 h 1506"/>
                <a:gd name="T68" fmla="*/ 0 w 37"/>
                <a:gd name="T69" fmla="*/ 1488 h 15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7" h="1506">
                  <a:moveTo>
                    <a:pt x="0" y="1488"/>
                  </a:moveTo>
                  <a:lnTo>
                    <a:pt x="0" y="18"/>
                  </a:lnTo>
                  <a:lnTo>
                    <a:pt x="1" y="15"/>
                  </a:lnTo>
                  <a:lnTo>
                    <a:pt x="2" y="11"/>
                  </a:lnTo>
                  <a:lnTo>
                    <a:pt x="3" y="9"/>
                  </a:lnTo>
                  <a:lnTo>
                    <a:pt x="5" y="5"/>
                  </a:lnTo>
                  <a:lnTo>
                    <a:pt x="8" y="3"/>
                  </a:lnTo>
                  <a:lnTo>
                    <a:pt x="12" y="1"/>
                  </a:lnTo>
                  <a:lnTo>
                    <a:pt x="15" y="0"/>
                  </a:lnTo>
                  <a:lnTo>
                    <a:pt x="18" y="0"/>
                  </a:lnTo>
                  <a:lnTo>
                    <a:pt x="22" y="0"/>
                  </a:lnTo>
                  <a:lnTo>
                    <a:pt x="26" y="1"/>
                  </a:lnTo>
                  <a:lnTo>
                    <a:pt x="29" y="3"/>
                  </a:lnTo>
                  <a:lnTo>
                    <a:pt x="32" y="5"/>
                  </a:lnTo>
                  <a:lnTo>
                    <a:pt x="34" y="9"/>
                  </a:lnTo>
                  <a:lnTo>
                    <a:pt x="35" y="11"/>
                  </a:lnTo>
                  <a:lnTo>
                    <a:pt x="36" y="15"/>
                  </a:lnTo>
                  <a:lnTo>
                    <a:pt x="37" y="18"/>
                  </a:lnTo>
                  <a:lnTo>
                    <a:pt x="37" y="1488"/>
                  </a:lnTo>
                  <a:lnTo>
                    <a:pt x="36" y="1491"/>
                  </a:lnTo>
                  <a:lnTo>
                    <a:pt x="35" y="1495"/>
                  </a:lnTo>
                  <a:lnTo>
                    <a:pt x="34" y="1499"/>
                  </a:lnTo>
                  <a:lnTo>
                    <a:pt x="32" y="1501"/>
                  </a:lnTo>
                  <a:lnTo>
                    <a:pt x="29" y="1503"/>
                  </a:lnTo>
                  <a:lnTo>
                    <a:pt x="26" y="1505"/>
                  </a:lnTo>
                  <a:lnTo>
                    <a:pt x="22" y="1506"/>
                  </a:lnTo>
                  <a:lnTo>
                    <a:pt x="18" y="1506"/>
                  </a:lnTo>
                  <a:lnTo>
                    <a:pt x="15" y="1506"/>
                  </a:lnTo>
                  <a:lnTo>
                    <a:pt x="12" y="1505"/>
                  </a:lnTo>
                  <a:lnTo>
                    <a:pt x="8" y="1503"/>
                  </a:lnTo>
                  <a:lnTo>
                    <a:pt x="5" y="1501"/>
                  </a:lnTo>
                  <a:lnTo>
                    <a:pt x="3" y="1499"/>
                  </a:lnTo>
                  <a:lnTo>
                    <a:pt x="2" y="1495"/>
                  </a:lnTo>
                  <a:lnTo>
                    <a:pt x="1" y="1491"/>
                  </a:lnTo>
                  <a:lnTo>
                    <a:pt x="0" y="1488"/>
                  </a:lnTo>
                  <a:close/>
                </a:path>
              </a:pathLst>
            </a:custGeom>
            <a:grpFill/>
            <a:ln>
              <a:noFill/>
            </a:ln>
          </p:spPr>
          <p:txBody>
            <a:bodyPr/>
            <a:lstStyle/>
            <a:p>
              <a:pPr>
                <a:defRPr/>
              </a:pPr>
              <a:endParaRPr lang="zh-CN" altLang="en-US" sz="1350">
                <a:solidFill>
                  <a:prstClr val="black"/>
                </a:solidFill>
              </a:endParaRPr>
            </a:p>
          </p:txBody>
        </p:sp>
        <p:sp>
          <p:nvSpPr>
            <p:cNvPr id="40" name="淘宝店chenying0907 25"/>
            <p:cNvSpPr>
              <a:spLocks/>
            </p:cNvSpPr>
            <p:nvPr/>
          </p:nvSpPr>
          <p:spPr bwMode="auto">
            <a:xfrm>
              <a:off x="8842375" y="4400550"/>
              <a:ext cx="84138" cy="303213"/>
            </a:xfrm>
            <a:custGeom>
              <a:avLst/>
              <a:gdLst>
                <a:gd name="T0" fmla="*/ 93 w 160"/>
                <a:gd name="T1" fmla="*/ 478 h 574"/>
                <a:gd name="T2" fmla="*/ 76 w 160"/>
                <a:gd name="T3" fmla="*/ 449 h 574"/>
                <a:gd name="T4" fmla="*/ 104 w 160"/>
                <a:gd name="T5" fmla="*/ 422 h 574"/>
                <a:gd name="T6" fmla="*/ 138 w 160"/>
                <a:gd name="T7" fmla="*/ 385 h 574"/>
                <a:gd name="T8" fmla="*/ 156 w 160"/>
                <a:gd name="T9" fmla="*/ 336 h 574"/>
                <a:gd name="T10" fmla="*/ 157 w 160"/>
                <a:gd name="T11" fmla="*/ 281 h 574"/>
                <a:gd name="T12" fmla="*/ 143 w 160"/>
                <a:gd name="T13" fmla="*/ 239 h 574"/>
                <a:gd name="T14" fmla="*/ 87 w 160"/>
                <a:gd name="T15" fmla="*/ 168 h 574"/>
                <a:gd name="T16" fmla="*/ 47 w 160"/>
                <a:gd name="T17" fmla="*/ 105 h 574"/>
                <a:gd name="T18" fmla="*/ 47 w 160"/>
                <a:gd name="T19" fmla="*/ 60 h 574"/>
                <a:gd name="T20" fmla="*/ 66 w 160"/>
                <a:gd name="T21" fmla="*/ 36 h 574"/>
                <a:gd name="T22" fmla="*/ 89 w 160"/>
                <a:gd name="T23" fmla="*/ 32 h 574"/>
                <a:gd name="T24" fmla="*/ 106 w 160"/>
                <a:gd name="T25" fmla="*/ 38 h 574"/>
                <a:gd name="T26" fmla="*/ 111 w 160"/>
                <a:gd name="T27" fmla="*/ 51 h 574"/>
                <a:gd name="T28" fmla="*/ 107 w 160"/>
                <a:gd name="T29" fmla="*/ 65 h 574"/>
                <a:gd name="T30" fmla="*/ 95 w 160"/>
                <a:gd name="T31" fmla="*/ 74 h 574"/>
                <a:gd name="T32" fmla="*/ 82 w 160"/>
                <a:gd name="T33" fmla="*/ 77 h 574"/>
                <a:gd name="T34" fmla="*/ 77 w 160"/>
                <a:gd name="T35" fmla="*/ 95 h 574"/>
                <a:gd name="T36" fmla="*/ 87 w 160"/>
                <a:gd name="T37" fmla="*/ 105 h 574"/>
                <a:gd name="T38" fmla="*/ 112 w 160"/>
                <a:gd name="T39" fmla="*/ 100 h 574"/>
                <a:gd name="T40" fmla="*/ 134 w 160"/>
                <a:gd name="T41" fmla="*/ 79 h 574"/>
                <a:gd name="T42" fmla="*/ 142 w 160"/>
                <a:gd name="T43" fmla="*/ 52 h 574"/>
                <a:gd name="T44" fmla="*/ 135 w 160"/>
                <a:gd name="T45" fmla="*/ 24 h 574"/>
                <a:gd name="T46" fmla="*/ 104 w 160"/>
                <a:gd name="T47" fmla="*/ 2 h 574"/>
                <a:gd name="T48" fmla="*/ 69 w 160"/>
                <a:gd name="T49" fmla="*/ 2 h 574"/>
                <a:gd name="T50" fmla="*/ 39 w 160"/>
                <a:gd name="T51" fmla="*/ 20 h 574"/>
                <a:gd name="T52" fmla="*/ 17 w 160"/>
                <a:gd name="T53" fmla="*/ 51 h 574"/>
                <a:gd name="T54" fmla="*/ 13 w 160"/>
                <a:gd name="T55" fmla="*/ 99 h 574"/>
                <a:gd name="T56" fmla="*/ 31 w 160"/>
                <a:gd name="T57" fmla="*/ 145 h 574"/>
                <a:gd name="T58" fmla="*/ 88 w 160"/>
                <a:gd name="T59" fmla="*/ 215 h 574"/>
                <a:gd name="T60" fmla="*/ 116 w 160"/>
                <a:gd name="T61" fmla="*/ 256 h 574"/>
                <a:gd name="T62" fmla="*/ 128 w 160"/>
                <a:gd name="T63" fmla="*/ 309 h 574"/>
                <a:gd name="T64" fmla="*/ 112 w 160"/>
                <a:gd name="T65" fmla="*/ 367 h 574"/>
                <a:gd name="T66" fmla="*/ 70 w 160"/>
                <a:gd name="T67" fmla="*/ 410 h 574"/>
                <a:gd name="T68" fmla="*/ 32 w 160"/>
                <a:gd name="T69" fmla="*/ 424 h 574"/>
                <a:gd name="T70" fmla="*/ 16 w 160"/>
                <a:gd name="T71" fmla="*/ 426 h 574"/>
                <a:gd name="T72" fmla="*/ 5 w 160"/>
                <a:gd name="T73" fmla="*/ 430 h 574"/>
                <a:gd name="T74" fmla="*/ 1 w 160"/>
                <a:gd name="T75" fmla="*/ 448 h 574"/>
                <a:gd name="T76" fmla="*/ 12 w 160"/>
                <a:gd name="T77" fmla="*/ 457 h 574"/>
                <a:gd name="T78" fmla="*/ 34 w 160"/>
                <a:gd name="T79" fmla="*/ 458 h 574"/>
                <a:gd name="T80" fmla="*/ 59 w 160"/>
                <a:gd name="T81" fmla="*/ 479 h 574"/>
                <a:gd name="T82" fmla="*/ 62 w 160"/>
                <a:gd name="T83" fmla="*/ 510 h 574"/>
                <a:gd name="T84" fmla="*/ 45 w 160"/>
                <a:gd name="T85" fmla="*/ 536 h 574"/>
                <a:gd name="T86" fmla="*/ 14 w 160"/>
                <a:gd name="T87" fmla="*/ 543 h 574"/>
                <a:gd name="T88" fmla="*/ 3 w 160"/>
                <a:gd name="T89" fmla="*/ 552 h 574"/>
                <a:gd name="T90" fmla="*/ 8 w 160"/>
                <a:gd name="T91" fmla="*/ 570 h 574"/>
                <a:gd name="T92" fmla="*/ 25 w 160"/>
                <a:gd name="T93" fmla="*/ 574 h 574"/>
                <a:gd name="T94" fmla="*/ 53 w 160"/>
                <a:gd name="T95" fmla="*/ 566 h 574"/>
                <a:gd name="T96" fmla="*/ 76 w 160"/>
                <a:gd name="T97" fmla="*/ 550 h 574"/>
                <a:gd name="T98" fmla="*/ 93 w 160"/>
                <a:gd name="T99" fmla="*/ 526 h 5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60" h="574">
                  <a:moveTo>
                    <a:pt x="97" y="505"/>
                  </a:moveTo>
                  <a:lnTo>
                    <a:pt x="97" y="495"/>
                  </a:lnTo>
                  <a:lnTo>
                    <a:pt x="95" y="486"/>
                  </a:lnTo>
                  <a:lnTo>
                    <a:pt x="93" y="478"/>
                  </a:lnTo>
                  <a:lnTo>
                    <a:pt x="90" y="470"/>
                  </a:lnTo>
                  <a:lnTo>
                    <a:pt x="86" y="462"/>
                  </a:lnTo>
                  <a:lnTo>
                    <a:pt x="82" y="456"/>
                  </a:lnTo>
                  <a:lnTo>
                    <a:pt x="76" y="449"/>
                  </a:lnTo>
                  <a:lnTo>
                    <a:pt x="71" y="444"/>
                  </a:lnTo>
                  <a:lnTo>
                    <a:pt x="83" y="438"/>
                  </a:lnTo>
                  <a:lnTo>
                    <a:pt x="94" y="431"/>
                  </a:lnTo>
                  <a:lnTo>
                    <a:pt x="104" y="422"/>
                  </a:lnTo>
                  <a:lnTo>
                    <a:pt x="114" y="415"/>
                  </a:lnTo>
                  <a:lnTo>
                    <a:pt x="123" y="405"/>
                  </a:lnTo>
                  <a:lnTo>
                    <a:pt x="130" y="396"/>
                  </a:lnTo>
                  <a:lnTo>
                    <a:pt x="138" y="385"/>
                  </a:lnTo>
                  <a:lnTo>
                    <a:pt x="143" y="373"/>
                  </a:lnTo>
                  <a:lnTo>
                    <a:pt x="149" y="361"/>
                  </a:lnTo>
                  <a:lnTo>
                    <a:pt x="153" y="349"/>
                  </a:lnTo>
                  <a:lnTo>
                    <a:pt x="156" y="336"/>
                  </a:lnTo>
                  <a:lnTo>
                    <a:pt x="158" y="323"/>
                  </a:lnTo>
                  <a:lnTo>
                    <a:pt x="160" y="309"/>
                  </a:lnTo>
                  <a:lnTo>
                    <a:pt x="158" y="295"/>
                  </a:lnTo>
                  <a:lnTo>
                    <a:pt x="157" y="281"/>
                  </a:lnTo>
                  <a:lnTo>
                    <a:pt x="154" y="267"/>
                  </a:lnTo>
                  <a:lnTo>
                    <a:pt x="151" y="257"/>
                  </a:lnTo>
                  <a:lnTo>
                    <a:pt x="148" y="249"/>
                  </a:lnTo>
                  <a:lnTo>
                    <a:pt x="143" y="239"/>
                  </a:lnTo>
                  <a:lnTo>
                    <a:pt x="138" y="230"/>
                  </a:lnTo>
                  <a:lnTo>
                    <a:pt x="127" y="214"/>
                  </a:lnTo>
                  <a:lnTo>
                    <a:pt x="114" y="198"/>
                  </a:lnTo>
                  <a:lnTo>
                    <a:pt x="87" y="168"/>
                  </a:lnTo>
                  <a:lnTo>
                    <a:pt x="62" y="136"/>
                  </a:lnTo>
                  <a:lnTo>
                    <a:pt x="56" y="126"/>
                  </a:lnTo>
                  <a:lnTo>
                    <a:pt x="50" y="116"/>
                  </a:lnTo>
                  <a:lnTo>
                    <a:pt x="47" y="105"/>
                  </a:lnTo>
                  <a:lnTo>
                    <a:pt x="45" y="93"/>
                  </a:lnTo>
                  <a:lnTo>
                    <a:pt x="44" y="82"/>
                  </a:lnTo>
                  <a:lnTo>
                    <a:pt x="44" y="70"/>
                  </a:lnTo>
                  <a:lnTo>
                    <a:pt x="47" y="60"/>
                  </a:lnTo>
                  <a:lnTo>
                    <a:pt x="52" y="49"/>
                  </a:lnTo>
                  <a:lnTo>
                    <a:pt x="56" y="44"/>
                  </a:lnTo>
                  <a:lnTo>
                    <a:pt x="60" y="39"/>
                  </a:lnTo>
                  <a:lnTo>
                    <a:pt x="66" y="36"/>
                  </a:lnTo>
                  <a:lnTo>
                    <a:pt x="71" y="34"/>
                  </a:lnTo>
                  <a:lnTo>
                    <a:pt x="76" y="32"/>
                  </a:lnTo>
                  <a:lnTo>
                    <a:pt x="83" y="32"/>
                  </a:lnTo>
                  <a:lnTo>
                    <a:pt x="89" y="32"/>
                  </a:lnTo>
                  <a:lnTo>
                    <a:pt x="96" y="32"/>
                  </a:lnTo>
                  <a:lnTo>
                    <a:pt x="100" y="34"/>
                  </a:lnTo>
                  <a:lnTo>
                    <a:pt x="103" y="35"/>
                  </a:lnTo>
                  <a:lnTo>
                    <a:pt x="106" y="38"/>
                  </a:lnTo>
                  <a:lnTo>
                    <a:pt x="108" y="40"/>
                  </a:lnTo>
                  <a:lnTo>
                    <a:pt x="110" y="45"/>
                  </a:lnTo>
                  <a:lnTo>
                    <a:pt x="110" y="48"/>
                  </a:lnTo>
                  <a:lnTo>
                    <a:pt x="111" y="51"/>
                  </a:lnTo>
                  <a:lnTo>
                    <a:pt x="111" y="55"/>
                  </a:lnTo>
                  <a:lnTo>
                    <a:pt x="110" y="59"/>
                  </a:lnTo>
                  <a:lnTo>
                    <a:pt x="109" y="62"/>
                  </a:lnTo>
                  <a:lnTo>
                    <a:pt x="107" y="65"/>
                  </a:lnTo>
                  <a:lnTo>
                    <a:pt x="104" y="68"/>
                  </a:lnTo>
                  <a:lnTo>
                    <a:pt x="101" y="70"/>
                  </a:lnTo>
                  <a:lnTo>
                    <a:pt x="98" y="73"/>
                  </a:lnTo>
                  <a:lnTo>
                    <a:pt x="95" y="74"/>
                  </a:lnTo>
                  <a:lnTo>
                    <a:pt x="91" y="74"/>
                  </a:lnTo>
                  <a:lnTo>
                    <a:pt x="87" y="74"/>
                  </a:lnTo>
                  <a:lnTo>
                    <a:pt x="84" y="75"/>
                  </a:lnTo>
                  <a:lnTo>
                    <a:pt x="82" y="77"/>
                  </a:lnTo>
                  <a:lnTo>
                    <a:pt x="80" y="79"/>
                  </a:lnTo>
                  <a:lnTo>
                    <a:pt x="77" y="83"/>
                  </a:lnTo>
                  <a:lnTo>
                    <a:pt x="76" y="89"/>
                  </a:lnTo>
                  <a:lnTo>
                    <a:pt x="77" y="95"/>
                  </a:lnTo>
                  <a:lnTo>
                    <a:pt x="80" y="100"/>
                  </a:lnTo>
                  <a:lnTo>
                    <a:pt x="82" y="102"/>
                  </a:lnTo>
                  <a:lnTo>
                    <a:pt x="84" y="104"/>
                  </a:lnTo>
                  <a:lnTo>
                    <a:pt x="87" y="105"/>
                  </a:lnTo>
                  <a:lnTo>
                    <a:pt x="91" y="105"/>
                  </a:lnTo>
                  <a:lnTo>
                    <a:pt x="98" y="104"/>
                  </a:lnTo>
                  <a:lnTo>
                    <a:pt x="106" y="103"/>
                  </a:lnTo>
                  <a:lnTo>
                    <a:pt x="112" y="100"/>
                  </a:lnTo>
                  <a:lnTo>
                    <a:pt x="118" y="95"/>
                  </a:lnTo>
                  <a:lnTo>
                    <a:pt x="124" y="91"/>
                  </a:lnTo>
                  <a:lnTo>
                    <a:pt x="129" y="86"/>
                  </a:lnTo>
                  <a:lnTo>
                    <a:pt x="134" y="79"/>
                  </a:lnTo>
                  <a:lnTo>
                    <a:pt x="137" y="73"/>
                  </a:lnTo>
                  <a:lnTo>
                    <a:pt x="140" y="66"/>
                  </a:lnTo>
                  <a:lnTo>
                    <a:pt x="142" y="59"/>
                  </a:lnTo>
                  <a:lnTo>
                    <a:pt x="142" y="52"/>
                  </a:lnTo>
                  <a:lnTo>
                    <a:pt x="142" y="45"/>
                  </a:lnTo>
                  <a:lnTo>
                    <a:pt x="141" y="37"/>
                  </a:lnTo>
                  <a:lnTo>
                    <a:pt x="139" y="31"/>
                  </a:lnTo>
                  <a:lnTo>
                    <a:pt x="135" y="24"/>
                  </a:lnTo>
                  <a:lnTo>
                    <a:pt x="129" y="19"/>
                  </a:lnTo>
                  <a:lnTo>
                    <a:pt x="121" y="11"/>
                  </a:lnTo>
                  <a:lnTo>
                    <a:pt x="113" y="7"/>
                  </a:lnTo>
                  <a:lnTo>
                    <a:pt x="104" y="2"/>
                  </a:lnTo>
                  <a:lnTo>
                    <a:pt x="95" y="0"/>
                  </a:lnTo>
                  <a:lnTo>
                    <a:pt x="86" y="0"/>
                  </a:lnTo>
                  <a:lnTo>
                    <a:pt x="77" y="0"/>
                  </a:lnTo>
                  <a:lnTo>
                    <a:pt x="69" y="2"/>
                  </a:lnTo>
                  <a:lnTo>
                    <a:pt x="60" y="5"/>
                  </a:lnTo>
                  <a:lnTo>
                    <a:pt x="53" y="9"/>
                  </a:lnTo>
                  <a:lnTo>
                    <a:pt x="45" y="14"/>
                  </a:lnTo>
                  <a:lnTo>
                    <a:pt x="39" y="20"/>
                  </a:lnTo>
                  <a:lnTo>
                    <a:pt x="32" y="26"/>
                  </a:lnTo>
                  <a:lnTo>
                    <a:pt x="27" y="34"/>
                  </a:lnTo>
                  <a:lnTo>
                    <a:pt x="21" y="42"/>
                  </a:lnTo>
                  <a:lnTo>
                    <a:pt x="17" y="51"/>
                  </a:lnTo>
                  <a:lnTo>
                    <a:pt x="15" y="61"/>
                  </a:lnTo>
                  <a:lnTo>
                    <a:pt x="13" y="74"/>
                  </a:lnTo>
                  <a:lnTo>
                    <a:pt x="12" y="87"/>
                  </a:lnTo>
                  <a:lnTo>
                    <a:pt x="13" y="99"/>
                  </a:lnTo>
                  <a:lnTo>
                    <a:pt x="16" y="110"/>
                  </a:lnTo>
                  <a:lnTo>
                    <a:pt x="20" y="122"/>
                  </a:lnTo>
                  <a:lnTo>
                    <a:pt x="25" y="133"/>
                  </a:lnTo>
                  <a:lnTo>
                    <a:pt x="31" y="145"/>
                  </a:lnTo>
                  <a:lnTo>
                    <a:pt x="39" y="156"/>
                  </a:lnTo>
                  <a:lnTo>
                    <a:pt x="54" y="176"/>
                  </a:lnTo>
                  <a:lnTo>
                    <a:pt x="71" y="196"/>
                  </a:lnTo>
                  <a:lnTo>
                    <a:pt x="88" y="215"/>
                  </a:lnTo>
                  <a:lnTo>
                    <a:pt x="103" y="235"/>
                  </a:lnTo>
                  <a:lnTo>
                    <a:pt x="109" y="241"/>
                  </a:lnTo>
                  <a:lnTo>
                    <a:pt x="113" y="249"/>
                  </a:lnTo>
                  <a:lnTo>
                    <a:pt x="116" y="256"/>
                  </a:lnTo>
                  <a:lnTo>
                    <a:pt x="120" y="264"/>
                  </a:lnTo>
                  <a:lnTo>
                    <a:pt x="125" y="279"/>
                  </a:lnTo>
                  <a:lnTo>
                    <a:pt x="127" y="294"/>
                  </a:lnTo>
                  <a:lnTo>
                    <a:pt x="128" y="309"/>
                  </a:lnTo>
                  <a:lnTo>
                    <a:pt x="127" y="324"/>
                  </a:lnTo>
                  <a:lnTo>
                    <a:pt x="124" y="339"/>
                  </a:lnTo>
                  <a:lnTo>
                    <a:pt x="118" y="353"/>
                  </a:lnTo>
                  <a:lnTo>
                    <a:pt x="112" y="367"/>
                  </a:lnTo>
                  <a:lnTo>
                    <a:pt x="103" y="379"/>
                  </a:lnTo>
                  <a:lnTo>
                    <a:pt x="94" y="391"/>
                  </a:lnTo>
                  <a:lnTo>
                    <a:pt x="83" y="401"/>
                  </a:lnTo>
                  <a:lnTo>
                    <a:pt x="70" y="410"/>
                  </a:lnTo>
                  <a:lnTo>
                    <a:pt x="56" y="417"/>
                  </a:lnTo>
                  <a:lnTo>
                    <a:pt x="48" y="419"/>
                  </a:lnTo>
                  <a:lnTo>
                    <a:pt x="41" y="422"/>
                  </a:lnTo>
                  <a:lnTo>
                    <a:pt x="32" y="424"/>
                  </a:lnTo>
                  <a:lnTo>
                    <a:pt x="23" y="426"/>
                  </a:lnTo>
                  <a:lnTo>
                    <a:pt x="22" y="425"/>
                  </a:lnTo>
                  <a:lnTo>
                    <a:pt x="20" y="425"/>
                  </a:lnTo>
                  <a:lnTo>
                    <a:pt x="16" y="426"/>
                  </a:lnTo>
                  <a:lnTo>
                    <a:pt x="14" y="427"/>
                  </a:lnTo>
                  <a:lnTo>
                    <a:pt x="10" y="427"/>
                  </a:lnTo>
                  <a:lnTo>
                    <a:pt x="7" y="429"/>
                  </a:lnTo>
                  <a:lnTo>
                    <a:pt x="5" y="430"/>
                  </a:lnTo>
                  <a:lnTo>
                    <a:pt x="3" y="432"/>
                  </a:lnTo>
                  <a:lnTo>
                    <a:pt x="1" y="438"/>
                  </a:lnTo>
                  <a:lnTo>
                    <a:pt x="0" y="443"/>
                  </a:lnTo>
                  <a:lnTo>
                    <a:pt x="1" y="448"/>
                  </a:lnTo>
                  <a:lnTo>
                    <a:pt x="4" y="453"/>
                  </a:lnTo>
                  <a:lnTo>
                    <a:pt x="6" y="455"/>
                  </a:lnTo>
                  <a:lnTo>
                    <a:pt x="8" y="456"/>
                  </a:lnTo>
                  <a:lnTo>
                    <a:pt x="12" y="457"/>
                  </a:lnTo>
                  <a:lnTo>
                    <a:pt x="15" y="457"/>
                  </a:lnTo>
                  <a:lnTo>
                    <a:pt x="19" y="457"/>
                  </a:lnTo>
                  <a:lnTo>
                    <a:pt x="25" y="456"/>
                  </a:lnTo>
                  <a:lnTo>
                    <a:pt x="34" y="458"/>
                  </a:lnTo>
                  <a:lnTo>
                    <a:pt x="43" y="461"/>
                  </a:lnTo>
                  <a:lnTo>
                    <a:pt x="49" y="466"/>
                  </a:lnTo>
                  <a:lnTo>
                    <a:pt x="55" y="472"/>
                  </a:lnTo>
                  <a:lnTo>
                    <a:pt x="59" y="479"/>
                  </a:lnTo>
                  <a:lnTo>
                    <a:pt x="62" y="486"/>
                  </a:lnTo>
                  <a:lnTo>
                    <a:pt x="63" y="494"/>
                  </a:lnTo>
                  <a:lnTo>
                    <a:pt x="64" y="502"/>
                  </a:lnTo>
                  <a:lnTo>
                    <a:pt x="62" y="510"/>
                  </a:lnTo>
                  <a:lnTo>
                    <a:pt x="60" y="518"/>
                  </a:lnTo>
                  <a:lnTo>
                    <a:pt x="57" y="525"/>
                  </a:lnTo>
                  <a:lnTo>
                    <a:pt x="52" y="530"/>
                  </a:lnTo>
                  <a:lnTo>
                    <a:pt x="45" y="536"/>
                  </a:lnTo>
                  <a:lnTo>
                    <a:pt x="36" y="540"/>
                  </a:lnTo>
                  <a:lnTo>
                    <a:pt x="28" y="542"/>
                  </a:lnTo>
                  <a:lnTo>
                    <a:pt x="17" y="542"/>
                  </a:lnTo>
                  <a:lnTo>
                    <a:pt x="14" y="543"/>
                  </a:lnTo>
                  <a:lnTo>
                    <a:pt x="10" y="543"/>
                  </a:lnTo>
                  <a:lnTo>
                    <a:pt x="8" y="546"/>
                  </a:lnTo>
                  <a:lnTo>
                    <a:pt x="6" y="547"/>
                  </a:lnTo>
                  <a:lnTo>
                    <a:pt x="3" y="552"/>
                  </a:lnTo>
                  <a:lnTo>
                    <a:pt x="2" y="557"/>
                  </a:lnTo>
                  <a:lnTo>
                    <a:pt x="3" y="563"/>
                  </a:lnTo>
                  <a:lnTo>
                    <a:pt x="6" y="568"/>
                  </a:lnTo>
                  <a:lnTo>
                    <a:pt x="8" y="570"/>
                  </a:lnTo>
                  <a:lnTo>
                    <a:pt x="10" y="573"/>
                  </a:lnTo>
                  <a:lnTo>
                    <a:pt x="14" y="574"/>
                  </a:lnTo>
                  <a:lnTo>
                    <a:pt x="17" y="574"/>
                  </a:lnTo>
                  <a:lnTo>
                    <a:pt x="25" y="574"/>
                  </a:lnTo>
                  <a:lnTo>
                    <a:pt x="32" y="573"/>
                  </a:lnTo>
                  <a:lnTo>
                    <a:pt x="39" y="572"/>
                  </a:lnTo>
                  <a:lnTo>
                    <a:pt x="46" y="569"/>
                  </a:lnTo>
                  <a:lnTo>
                    <a:pt x="53" y="566"/>
                  </a:lnTo>
                  <a:lnTo>
                    <a:pt x="59" y="563"/>
                  </a:lnTo>
                  <a:lnTo>
                    <a:pt x="66" y="560"/>
                  </a:lnTo>
                  <a:lnTo>
                    <a:pt x="71" y="555"/>
                  </a:lnTo>
                  <a:lnTo>
                    <a:pt x="76" y="550"/>
                  </a:lnTo>
                  <a:lnTo>
                    <a:pt x="82" y="546"/>
                  </a:lnTo>
                  <a:lnTo>
                    <a:pt x="86" y="539"/>
                  </a:lnTo>
                  <a:lnTo>
                    <a:pt x="89" y="533"/>
                  </a:lnTo>
                  <a:lnTo>
                    <a:pt x="93" y="526"/>
                  </a:lnTo>
                  <a:lnTo>
                    <a:pt x="95" y="520"/>
                  </a:lnTo>
                  <a:lnTo>
                    <a:pt x="96" y="512"/>
                  </a:lnTo>
                  <a:lnTo>
                    <a:pt x="97" y="505"/>
                  </a:lnTo>
                  <a:close/>
                </a:path>
              </a:pathLst>
            </a:custGeom>
            <a:grpFill/>
            <a:ln>
              <a:noFill/>
            </a:ln>
          </p:spPr>
          <p:txBody>
            <a:bodyPr/>
            <a:lstStyle/>
            <a:p>
              <a:pPr>
                <a:defRPr/>
              </a:pPr>
              <a:endParaRPr lang="zh-CN" altLang="en-US" sz="1350">
                <a:solidFill>
                  <a:prstClr val="black"/>
                </a:solidFill>
              </a:endParaRPr>
            </a:p>
          </p:txBody>
        </p:sp>
        <p:sp>
          <p:nvSpPr>
            <p:cNvPr id="41" name="淘宝店chenying0907 26"/>
            <p:cNvSpPr>
              <a:spLocks/>
            </p:cNvSpPr>
            <p:nvPr/>
          </p:nvSpPr>
          <p:spPr bwMode="auto">
            <a:xfrm>
              <a:off x="8758238" y="4400550"/>
              <a:ext cx="84138" cy="303213"/>
            </a:xfrm>
            <a:custGeom>
              <a:avLst/>
              <a:gdLst>
                <a:gd name="T0" fmla="*/ 66 w 159"/>
                <a:gd name="T1" fmla="*/ 478 h 574"/>
                <a:gd name="T2" fmla="*/ 82 w 159"/>
                <a:gd name="T3" fmla="*/ 449 h 574"/>
                <a:gd name="T4" fmla="*/ 55 w 159"/>
                <a:gd name="T5" fmla="*/ 422 h 574"/>
                <a:gd name="T6" fmla="*/ 22 w 159"/>
                <a:gd name="T7" fmla="*/ 385 h 574"/>
                <a:gd name="T8" fmla="*/ 2 w 159"/>
                <a:gd name="T9" fmla="*/ 336 h 574"/>
                <a:gd name="T10" fmla="*/ 2 w 159"/>
                <a:gd name="T11" fmla="*/ 281 h 574"/>
                <a:gd name="T12" fmla="*/ 15 w 159"/>
                <a:gd name="T13" fmla="*/ 239 h 574"/>
                <a:gd name="T14" fmla="*/ 71 w 159"/>
                <a:gd name="T15" fmla="*/ 168 h 574"/>
                <a:gd name="T16" fmla="*/ 111 w 159"/>
                <a:gd name="T17" fmla="*/ 105 h 574"/>
                <a:gd name="T18" fmla="*/ 111 w 159"/>
                <a:gd name="T19" fmla="*/ 60 h 574"/>
                <a:gd name="T20" fmla="*/ 94 w 159"/>
                <a:gd name="T21" fmla="*/ 36 h 574"/>
                <a:gd name="T22" fmla="*/ 69 w 159"/>
                <a:gd name="T23" fmla="*/ 32 h 574"/>
                <a:gd name="T24" fmla="*/ 53 w 159"/>
                <a:gd name="T25" fmla="*/ 38 h 574"/>
                <a:gd name="T26" fmla="*/ 49 w 159"/>
                <a:gd name="T27" fmla="*/ 51 h 574"/>
                <a:gd name="T28" fmla="*/ 52 w 159"/>
                <a:gd name="T29" fmla="*/ 65 h 574"/>
                <a:gd name="T30" fmla="*/ 64 w 159"/>
                <a:gd name="T31" fmla="*/ 74 h 574"/>
                <a:gd name="T32" fmla="*/ 77 w 159"/>
                <a:gd name="T33" fmla="*/ 77 h 574"/>
                <a:gd name="T34" fmla="*/ 82 w 159"/>
                <a:gd name="T35" fmla="*/ 95 h 574"/>
                <a:gd name="T36" fmla="*/ 71 w 159"/>
                <a:gd name="T37" fmla="*/ 105 h 574"/>
                <a:gd name="T38" fmla="*/ 46 w 159"/>
                <a:gd name="T39" fmla="*/ 100 h 574"/>
                <a:gd name="T40" fmla="*/ 25 w 159"/>
                <a:gd name="T41" fmla="*/ 79 h 574"/>
                <a:gd name="T42" fmla="*/ 16 w 159"/>
                <a:gd name="T43" fmla="*/ 52 h 574"/>
                <a:gd name="T44" fmla="*/ 24 w 159"/>
                <a:gd name="T45" fmla="*/ 24 h 574"/>
                <a:gd name="T46" fmla="*/ 55 w 159"/>
                <a:gd name="T47" fmla="*/ 2 h 574"/>
                <a:gd name="T48" fmla="*/ 90 w 159"/>
                <a:gd name="T49" fmla="*/ 2 h 574"/>
                <a:gd name="T50" fmla="*/ 121 w 159"/>
                <a:gd name="T51" fmla="*/ 20 h 574"/>
                <a:gd name="T52" fmla="*/ 141 w 159"/>
                <a:gd name="T53" fmla="*/ 51 h 574"/>
                <a:gd name="T54" fmla="*/ 146 w 159"/>
                <a:gd name="T55" fmla="*/ 99 h 574"/>
                <a:gd name="T56" fmla="*/ 127 w 159"/>
                <a:gd name="T57" fmla="*/ 145 h 574"/>
                <a:gd name="T58" fmla="*/ 70 w 159"/>
                <a:gd name="T59" fmla="*/ 215 h 574"/>
                <a:gd name="T60" fmla="*/ 42 w 159"/>
                <a:gd name="T61" fmla="*/ 256 h 574"/>
                <a:gd name="T62" fmla="*/ 31 w 159"/>
                <a:gd name="T63" fmla="*/ 309 h 574"/>
                <a:gd name="T64" fmla="*/ 46 w 159"/>
                <a:gd name="T65" fmla="*/ 367 h 574"/>
                <a:gd name="T66" fmla="*/ 90 w 159"/>
                <a:gd name="T67" fmla="*/ 410 h 574"/>
                <a:gd name="T68" fmla="*/ 126 w 159"/>
                <a:gd name="T69" fmla="*/ 424 h 574"/>
                <a:gd name="T70" fmla="*/ 142 w 159"/>
                <a:gd name="T71" fmla="*/ 426 h 574"/>
                <a:gd name="T72" fmla="*/ 153 w 159"/>
                <a:gd name="T73" fmla="*/ 430 h 574"/>
                <a:gd name="T74" fmla="*/ 158 w 159"/>
                <a:gd name="T75" fmla="*/ 448 h 574"/>
                <a:gd name="T76" fmla="*/ 148 w 159"/>
                <a:gd name="T77" fmla="*/ 457 h 574"/>
                <a:gd name="T78" fmla="*/ 125 w 159"/>
                <a:gd name="T79" fmla="*/ 458 h 574"/>
                <a:gd name="T80" fmla="*/ 99 w 159"/>
                <a:gd name="T81" fmla="*/ 479 h 574"/>
                <a:gd name="T82" fmla="*/ 96 w 159"/>
                <a:gd name="T83" fmla="*/ 510 h 574"/>
                <a:gd name="T84" fmla="*/ 114 w 159"/>
                <a:gd name="T85" fmla="*/ 536 h 574"/>
                <a:gd name="T86" fmla="*/ 145 w 159"/>
                <a:gd name="T87" fmla="*/ 543 h 574"/>
                <a:gd name="T88" fmla="*/ 155 w 159"/>
                <a:gd name="T89" fmla="*/ 552 h 574"/>
                <a:gd name="T90" fmla="*/ 151 w 159"/>
                <a:gd name="T91" fmla="*/ 570 h 574"/>
                <a:gd name="T92" fmla="*/ 134 w 159"/>
                <a:gd name="T93" fmla="*/ 574 h 574"/>
                <a:gd name="T94" fmla="*/ 106 w 159"/>
                <a:gd name="T95" fmla="*/ 566 h 574"/>
                <a:gd name="T96" fmla="*/ 82 w 159"/>
                <a:gd name="T97" fmla="*/ 550 h 574"/>
                <a:gd name="T98" fmla="*/ 67 w 159"/>
                <a:gd name="T99" fmla="*/ 526 h 5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59" h="574">
                  <a:moveTo>
                    <a:pt x="63" y="505"/>
                  </a:moveTo>
                  <a:lnTo>
                    <a:pt x="63" y="495"/>
                  </a:lnTo>
                  <a:lnTo>
                    <a:pt x="64" y="486"/>
                  </a:lnTo>
                  <a:lnTo>
                    <a:pt x="66" y="478"/>
                  </a:lnTo>
                  <a:lnTo>
                    <a:pt x="69" y="470"/>
                  </a:lnTo>
                  <a:lnTo>
                    <a:pt x="72" y="462"/>
                  </a:lnTo>
                  <a:lnTo>
                    <a:pt x="77" y="456"/>
                  </a:lnTo>
                  <a:lnTo>
                    <a:pt x="82" y="449"/>
                  </a:lnTo>
                  <a:lnTo>
                    <a:pt x="88" y="444"/>
                  </a:lnTo>
                  <a:lnTo>
                    <a:pt x="77" y="438"/>
                  </a:lnTo>
                  <a:lnTo>
                    <a:pt x="65" y="431"/>
                  </a:lnTo>
                  <a:lnTo>
                    <a:pt x="55" y="422"/>
                  </a:lnTo>
                  <a:lnTo>
                    <a:pt x="45" y="415"/>
                  </a:lnTo>
                  <a:lnTo>
                    <a:pt x="36" y="405"/>
                  </a:lnTo>
                  <a:lnTo>
                    <a:pt x="28" y="396"/>
                  </a:lnTo>
                  <a:lnTo>
                    <a:pt x="22" y="385"/>
                  </a:lnTo>
                  <a:lnTo>
                    <a:pt x="15" y="373"/>
                  </a:lnTo>
                  <a:lnTo>
                    <a:pt x="10" y="361"/>
                  </a:lnTo>
                  <a:lnTo>
                    <a:pt x="5" y="349"/>
                  </a:lnTo>
                  <a:lnTo>
                    <a:pt x="2" y="336"/>
                  </a:lnTo>
                  <a:lnTo>
                    <a:pt x="1" y="323"/>
                  </a:lnTo>
                  <a:lnTo>
                    <a:pt x="0" y="309"/>
                  </a:lnTo>
                  <a:lnTo>
                    <a:pt x="0" y="295"/>
                  </a:lnTo>
                  <a:lnTo>
                    <a:pt x="2" y="281"/>
                  </a:lnTo>
                  <a:lnTo>
                    <a:pt x="4" y="267"/>
                  </a:lnTo>
                  <a:lnTo>
                    <a:pt x="7" y="257"/>
                  </a:lnTo>
                  <a:lnTo>
                    <a:pt x="11" y="249"/>
                  </a:lnTo>
                  <a:lnTo>
                    <a:pt x="15" y="239"/>
                  </a:lnTo>
                  <a:lnTo>
                    <a:pt x="20" y="230"/>
                  </a:lnTo>
                  <a:lnTo>
                    <a:pt x="31" y="214"/>
                  </a:lnTo>
                  <a:lnTo>
                    <a:pt x="44" y="198"/>
                  </a:lnTo>
                  <a:lnTo>
                    <a:pt x="71" y="168"/>
                  </a:lnTo>
                  <a:lnTo>
                    <a:pt x="96" y="136"/>
                  </a:lnTo>
                  <a:lnTo>
                    <a:pt x="103" y="126"/>
                  </a:lnTo>
                  <a:lnTo>
                    <a:pt x="108" y="116"/>
                  </a:lnTo>
                  <a:lnTo>
                    <a:pt x="111" y="105"/>
                  </a:lnTo>
                  <a:lnTo>
                    <a:pt x="114" y="93"/>
                  </a:lnTo>
                  <a:lnTo>
                    <a:pt x="115" y="82"/>
                  </a:lnTo>
                  <a:lnTo>
                    <a:pt x="114" y="70"/>
                  </a:lnTo>
                  <a:lnTo>
                    <a:pt x="111" y="60"/>
                  </a:lnTo>
                  <a:lnTo>
                    <a:pt x="107" y="49"/>
                  </a:lnTo>
                  <a:lnTo>
                    <a:pt x="104" y="44"/>
                  </a:lnTo>
                  <a:lnTo>
                    <a:pt x="99" y="39"/>
                  </a:lnTo>
                  <a:lnTo>
                    <a:pt x="94" y="36"/>
                  </a:lnTo>
                  <a:lnTo>
                    <a:pt x="87" y="34"/>
                  </a:lnTo>
                  <a:lnTo>
                    <a:pt x="82" y="32"/>
                  </a:lnTo>
                  <a:lnTo>
                    <a:pt x="76" y="32"/>
                  </a:lnTo>
                  <a:lnTo>
                    <a:pt x="69" y="32"/>
                  </a:lnTo>
                  <a:lnTo>
                    <a:pt x="64" y="32"/>
                  </a:lnTo>
                  <a:lnTo>
                    <a:pt x="59" y="34"/>
                  </a:lnTo>
                  <a:lnTo>
                    <a:pt x="56" y="35"/>
                  </a:lnTo>
                  <a:lnTo>
                    <a:pt x="53" y="38"/>
                  </a:lnTo>
                  <a:lnTo>
                    <a:pt x="51" y="40"/>
                  </a:lnTo>
                  <a:lnTo>
                    <a:pt x="50" y="45"/>
                  </a:lnTo>
                  <a:lnTo>
                    <a:pt x="49" y="48"/>
                  </a:lnTo>
                  <a:lnTo>
                    <a:pt x="49" y="51"/>
                  </a:lnTo>
                  <a:lnTo>
                    <a:pt x="49" y="55"/>
                  </a:lnTo>
                  <a:lnTo>
                    <a:pt x="49" y="59"/>
                  </a:lnTo>
                  <a:lnTo>
                    <a:pt x="51" y="62"/>
                  </a:lnTo>
                  <a:lnTo>
                    <a:pt x="52" y="65"/>
                  </a:lnTo>
                  <a:lnTo>
                    <a:pt x="54" y="68"/>
                  </a:lnTo>
                  <a:lnTo>
                    <a:pt x="57" y="70"/>
                  </a:lnTo>
                  <a:lnTo>
                    <a:pt x="60" y="73"/>
                  </a:lnTo>
                  <a:lnTo>
                    <a:pt x="64" y="74"/>
                  </a:lnTo>
                  <a:lnTo>
                    <a:pt x="68" y="74"/>
                  </a:lnTo>
                  <a:lnTo>
                    <a:pt x="71" y="74"/>
                  </a:lnTo>
                  <a:lnTo>
                    <a:pt x="74" y="75"/>
                  </a:lnTo>
                  <a:lnTo>
                    <a:pt x="77" y="77"/>
                  </a:lnTo>
                  <a:lnTo>
                    <a:pt x="79" y="79"/>
                  </a:lnTo>
                  <a:lnTo>
                    <a:pt x="82" y="83"/>
                  </a:lnTo>
                  <a:lnTo>
                    <a:pt x="83" y="89"/>
                  </a:lnTo>
                  <a:lnTo>
                    <a:pt x="82" y="95"/>
                  </a:lnTo>
                  <a:lnTo>
                    <a:pt x="79" y="100"/>
                  </a:lnTo>
                  <a:lnTo>
                    <a:pt x="77" y="102"/>
                  </a:lnTo>
                  <a:lnTo>
                    <a:pt x="74" y="104"/>
                  </a:lnTo>
                  <a:lnTo>
                    <a:pt x="71" y="105"/>
                  </a:lnTo>
                  <a:lnTo>
                    <a:pt x="68" y="105"/>
                  </a:lnTo>
                  <a:lnTo>
                    <a:pt x="60" y="104"/>
                  </a:lnTo>
                  <a:lnTo>
                    <a:pt x="53" y="103"/>
                  </a:lnTo>
                  <a:lnTo>
                    <a:pt x="46" y="100"/>
                  </a:lnTo>
                  <a:lnTo>
                    <a:pt x="41" y="95"/>
                  </a:lnTo>
                  <a:lnTo>
                    <a:pt x="34" y="91"/>
                  </a:lnTo>
                  <a:lnTo>
                    <a:pt x="30" y="86"/>
                  </a:lnTo>
                  <a:lnTo>
                    <a:pt x="25" y="79"/>
                  </a:lnTo>
                  <a:lnTo>
                    <a:pt x="22" y="73"/>
                  </a:lnTo>
                  <a:lnTo>
                    <a:pt x="18" y="66"/>
                  </a:lnTo>
                  <a:lnTo>
                    <a:pt x="17" y="59"/>
                  </a:lnTo>
                  <a:lnTo>
                    <a:pt x="16" y="52"/>
                  </a:lnTo>
                  <a:lnTo>
                    <a:pt x="16" y="45"/>
                  </a:lnTo>
                  <a:lnTo>
                    <a:pt x="17" y="37"/>
                  </a:lnTo>
                  <a:lnTo>
                    <a:pt x="20" y="31"/>
                  </a:lnTo>
                  <a:lnTo>
                    <a:pt x="24" y="24"/>
                  </a:lnTo>
                  <a:lnTo>
                    <a:pt x="29" y="19"/>
                  </a:lnTo>
                  <a:lnTo>
                    <a:pt x="38" y="11"/>
                  </a:lnTo>
                  <a:lnTo>
                    <a:pt x="46" y="7"/>
                  </a:lnTo>
                  <a:lnTo>
                    <a:pt x="55" y="2"/>
                  </a:lnTo>
                  <a:lnTo>
                    <a:pt x="64" y="0"/>
                  </a:lnTo>
                  <a:lnTo>
                    <a:pt x="72" y="0"/>
                  </a:lnTo>
                  <a:lnTo>
                    <a:pt x="81" y="0"/>
                  </a:lnTo>
                  <a:lnTo>
                    <a:pt x="90" y="2"/>
                  </a:lnTo>
                  <a:lnTo>
                    <a:pt x="98" y="5"/>
                  </a:lnTo>
                  <a:lnTo>
                    <a:pt x="106" y="9"/>
                  </a:lnTo>
                  <a:lnTo>
                    <a:pt x="113" y="14"/>
                  </a:lnTo>
                  <a:lnTo>
                    <a:pt x="121" y="20"/>
                  </a:lnTo>
                  <a:lnTo>
                    <a:pt x="127" y="26"/>
                  </a:lnTo>
                  <a:lnTo>
                    <a:pt x="133" y="34"/>
                  </a:lnTo>
                  <a:lnTo>
                    <a:pt x="137" y="42"/>
                  </a:lnTo>
                  <a:lnTo>
                    <a:pt x="141" y="51"/>
                  </a:lnTo>
                  <a:lnTo>
                    <a:pt x="145" y="61"/>
                  </a:lnTo>
                  <a:lnTo>
                    <a:pt x="147" y="74"/>
                  </a:lnTo>
                  <a:lnTo>
                    <a:pt x="147" y="87"/>
                  </a:lnTo>
                  <a:lnTo>
                    <a:pt x="146" y="99"/>
                  </a:lnTo>
                  <a:lnTo>
                    <a:pt x="144" y="110"/>
                  </a:lnTo>
                  <a:lnTo>
                    <a:pt x="139" y="122"/>
                  </a:lnTo>
                  <a:lnTo>
                    <a:pt x="134" y="133"/>
                  </a:lnTo>
                  <a:lnTo>
                    <a:pt x="127" y="145"/>
                  </a:lnTo>
                  <a:lnTo>
                    <a:pt x="121" y="156"/>
                  </a:lnTo>
                  <a:lnTo>
                    <a:pt x="105" y="176"/>
                  </a:lnTo>
                  <a:lnTo>
                    <a:pt x="87" y="196"/>
                  </a:lnTo>
                  <a:lnTo>
                    <a:pt x="70" y="215"/>
                  </a:lnTo>
                  <a:lnTo>
                    <a:pt x="55" y="235"/>
                  </a:lnTo>
                  <a:lnTo>
                    <a:pt x="51" y="241"/>
                  </a:lnTo>
                  <a:lnTo>
                    <a:pt x="46" y="249"/>
                  </a:lnTo>
                  <a:lnTo>
                    <a:pt x="42" y="256"/>
                  </a:lnTo>
                  <a:lnTo>
                    <a:pt x="39" y="264"/>
                  </a:lnTo>
                  <a:lnTo>
                    <a:pt x="34" y="279"/>
                  </a:lnTo>
                  <a:lnTo>
                    <a:pt x="31" y="294"/>
                  </a:lnTo>
                  <a:lnTo>
                    <a:pt x="31" y="309"/>
                  </a:lnTo>
                  <a:lnTo>
                    <a:pt x="32" y="324"/>
                  </a:lnTo>
                  <a:lnTo>
                    <a:pt x="36" y="339"/>
                  </a:lnTo>
                  <a:lnTo>
                    <a:pt x="40" y="353"/>
                  </a:lnTo>
                  <a:lnTo>
                    <a:pt x="46" y="367"/>
                  </a:lnTo>
                  <a:lnTo>
                    <a:pt x="55" y="379"/>
                  </a:lnTo>
                  <a:lnTo>
                    <a:pt x="65" y="391"/>
                  </a:lnTo>
                  <a:lnTo>
                    <a:pt x="77" y="401"/>
                  </a:lnTo>
                  <a:lnTo>
                    <a:pt x="90" y="410"/>
                  </a:lnTo>
                  <a:lnTo>
                    <a:pt x="104" y="417"/>
                  </a:lnTo>
                  <a:lnTo>
                    <a:pt x="111" y="419"/>
                  </a:lnTo>
                  <a:lnTo>
                    <a:pt x="119" y="422"/>
                  </a:lnTo>
                  <a:lnTo>
                    <a:pt x="126" y="424"/>
                  </a:lnTo>
                  <a:lnTo>
                    <a:pt x="135" y="426"/>
                  </a:lnTo>
                  <a:lnTo>
                    <a:pt x="137" y="425"/>
                  </a:lnTo>
                  <a:lnTo>
                    <a:pt x="139" y="425"/>
                  </a:lnTo>
                  <a:lnTo>
                    <a:pt x="142" y="426"/>
                  </a:lnTo>
                  <a:lnTo>
                    <a:pt x="146" y="427"/>
                  </a:lnTo>
                  <a:lnTo>
                    <a:pt x="149" y="427"/>
                  </a:lnTo>
                  <a:lnTo>
                    <a:pt x="151" y="429"/>
                  </a:lnTo>
                  <a:lnTo>
                    <a:pt x="153" y="430"/>
                  </a:lnTo>
                  <a:lnTo>
                    <a:pt x="155" y="432"/>
                  </a:lnTo>
                  <a:lnTo>
                    <a:pt x="158" y="438"/>
                  </a:lnTo>
                  <a:lnTo>
                    <a:pt x="159" y="443"/>
                  </a:lnTo>
                  <a:lnTo>
                    <a:pt x="158" y="448"/>
                  </a:lnTo>
                  <a:lnTo>
                    <a:pt x="155" y="453"/>
                  </a:lnTo>
                  <a:lnTo>
                    <a:pt x="153" y="455"/>
                  </a:lnTo>
                  <a:lnTo>
                    <a:pt x="150" y="456"/>
                  </a:lnTo>
                  <a:lnTo>
                    <a:pt x="148" y="457"/>
                  </a:lnTo>
                  <a:lnTo>
                    <a:pt x="144" y="457"/>
                  </a:lnTo>
                  <a:lnTo>
                    <a:pt x="139" y="457"/>
                  </a:lnTo>
                  <a:lnTo>
                    <a:pt x="135" y="456"/>
                  </a:lnTo>
                  <a:lnTo>
                    <a:pt x="125" y="458"/>
                  </a:lnTo>
                  <a:lnTo>
                    <a:pt x="117" y="461"/>
                  </a:lnTo>
                  <a:lnTo>
                    <a:pt x="109" y="466"/>
                  </a:lnTo>
                  <a:lnTo>
                    <a:pt x="104" y="472"/>
                  </a:lnTo>
                  <a:lnTo>
                    <a:pt x="99" y="479"/>
                  </a:lnTo>
                  <a:lnTo>
                    <a:pt x="96" y="486"/>
                  </a:lnTo>
                  <a:lnTo>
                    <a:pt x="95" y="494"/>
                  </a:lnTo>
                  <a:lnTo>
                    <a:pt x="95" y="502"/>
                  </a:lnTo>
                  <a:lnTo>
                    <a:pt x="96" y="510"/>
                  </a:lnTo>
                  <a:lnTo>
                    <a:pt x="98" y="518"/>
                  </a:lnTo>
                  <a:lnTo>
                    <a:pt x="103" y="525"/>
                  </a:lnTo>
                  <a:lnTo>
                    <a:pt x="108" y="530"/>
                  </a:lnTo>
                  <a:lnTo>
                    <a:pt x="114" y="536"/>
                  </a:lnTo>
                  <a:lnTo>
                    <a:pt x="122" y="540"/>
                  </a:lnTo>
                  <a:lnTo>
                    <a:pt x="132" y="542"/>
                  </a:lnTo>
                  <a:lnTo>
                    <a:pt x="141" y="542"/>
                  </a:lnTo>
                  <a:lnTo>
                    <a:pt x="145" y="543"/>
                  </a:lnTo>
                  <a:lnTo>
                    <a:pt x="148" y="543"/>
                  </a:lnTo>
                  <a:lnTo>
                    <a:pt x="151" y="546"/>
                  </a:lnTo>
                  <a:lnTo>
                    <a:pt x="153" y="547"/>
                  </a:lnTo>
                  <a:lnTo>
                    <a:pt x="155" y="552"/>
                  </a:lnTo>
                  <a:lnTo>
                    <a:pt x="157" y="557"/>
                  </a:lnTo>
                  <a:lnTo>
                    <a:pt x="155" y="563"/>
                  </a:lnTo>
                  <a:lnTo>
                    <a:pt x="153" y="568"/>
                  </a:lnTo>
                  <a:lnTo>
                    <a:pt x="151" y="570"/>
                  </a:lnTo>
                  <a:lnTo>
                    <a:pt x="148" y="573"/>
                  </a:lnTo>
                  <a:lnTo>
                    <a:pt x="145" y="574"/>
                  </a:lnTo>
                  <a:lnTo>
                    <a:pt x="141" y="574"/>
                  </a:lnTo>
                  <a:lnTo>
                    <a:pt x="134" y="574"/>
                  </a:lnTo>
                  <a:lnTo>
                    <a:pt x="127" y="573"/>
                  </a:lnTo>
                  <a:lnTo>
                    <a:pt x="120" y="572"/>
                  </a:lnTo>
                  <a:lnTo>
                    <a:pt x="112" y="569"/>
                  </a:lnTo>
                  <a:lnTo>
                    <a:pt x="106" y="566"/>
                  </a:lnTo>
                  <a:lnTo>
                    <a:pt x="99" y="563"/>
                  </a:lnTo>
                  <a:lnTo>
                    <a:pt x="93" y="560"/>
                  </a:lnTo>
                  <a:lnTo>
                    <a:pt x="87" y="555"/>
                  </a:lnTo>
                  <a:lnTo>
                    <a:pt x="82" y="550"/>
                  </a:lnTo>
                  <a:lnTo>
                    <a:pt x="78" y="546"/>
                  </a:lnTo>
                  <a:lnTo>
                    <a:pt x="73" y="539"/>
                  </a:lnTo>
                  <a:lnTo>
                    <a:pt x="69" y="533"/>
                  </a:lnTo>
                  <a:lnTo>
                    <a:pt x="67" y="526"/>
                  </a:lnTo>
                  <a:lnTo>
                    <a:pt x="64" y="520"/>
                  </a:lnTo>
                  <a:lnTo>
                    <a:pt x="63" y="512"/>
                  </a:lnTo>
                  <a:lnTo>
                    <a:pt x="63" y="505"/>
                  </a:lnTo>
                  <a:close/>
                </a:path>
              </a:pathLst>
            </a:custGeom>
            <a:grpFill/>
            <a:ln>
              <a:noFill/>
            </a:ln>
          </p:spPr>
          <p:txBody>
            <a:bodyPr/>
            <a:lstStyle/>
            <a:p>
              <a:pPr>
                <a:defRPr/>
              </a:pPr>
              <a:endParaRPr lang="zh-CN" altLang="en-US" sz="1350">
                <a:solidFill>
                  <a:prstClr val="black"/>
                </a:solidFill>
              </a:endParaRPr>
            </a:p>
          </p:txBody>
        </p:sp>
        <p:sp>
          <p:nvSpPr>
            <p:cNvPr id="42" name="淘宝店chenying0907 27"/>
            <p:cNvSpPr>
              <a:spLocks noEditPoints="1"/>
            </p:cNvSpPr>
            <p:nvPr/>
          </p:nvSpPr>
          <p:spPr bwMode="auto">
            <a:xfrm>
              <a:off x="8807450" y="4527550"/>
              <a:ext cx="73025" cy="73025"/>
            </a:xfrm>
            <a:custGeom>
              <a:avLst/>
              <a:gdLst>
                <a:gd name="T0" fmla="*/ 1 w 138"/>
                <a:gd name="T1" fmla="*/ 63 h 138"/>
                <a:gd name="T2" fmla="*/ 3 w 138"/>
                <a:gd name="T3" fmla="*/ 49 h 138"/>
                <a:gd name="T4" fmla="*/ 9 w 138"/>
                <a:gd name="T5" fmla="*/ 37 h 138"/>
                <a:gd name="T6" fmla="*/ 16 w 138"/>
                <a:gd name="T7" fmla="*/ 26 h 138"/>
                <a:gd name="T8" fmla="*/ 26 w 138"/>
                <a:gd name="T9" fmla="*/ 16 h 138"/>
                <a:gd name="T10" fmla="*/ 37 w 138"/>
                <a:gd name="T11" fmla="*/ 9 h 138"/>
                <a:gd name="T12" fmla="*/ 48 w 138"/>
                <a:gd name="T13" fmla="*/ 3 h 138"/>
                <a:gd name="T14" fmla="*/ 63 w 138"/>
                <a:gd name="T15" fmla="*/ 1 h 138"/>
                <a:gd name="T16" fmla="*/ 77 w 138"/>
                <a:gd name="T17" fmla="*/ 1 h 138"/>
                <a:gd name="T18" fmla="*/ 90 w 138"/>
                <a:gd name="T19" fmla="*/ 3 h 138"/>
                <a:gd name="T20" fmla="*/ 102 w 138"/>
                <a:gd name="T21" fmla="*/ 9 h 138"/>
                <a:gd name="T22" fmla="*/ 113 w 138"/>
                <a:gd name="T23" fmla="*/ 16 h 138"/>
                <a:gd name="T24" fmla="*/ 123 w 138"/>
                <a:gd name="T25" fmla="*/ 26 h 138"/>
                <a:gd name="T26" fmla="*/ 131 w 138"/>
                <a:gd name="T27" fmla="*/ 37 h 138"/>
                <a:gd name="T28" fmla="*/ 136 w 138"/>
                <a:gd name="T29" fmla="*/ 49 h 138"/>
                <a:gd name="T30" fmla="*/ 138 w 138"/>
                <a:gd name="T31" fmla="*/ 63 h 138"/>
                <a:gd name="T32" fmla="*/ 138 w 138"/>
                <a:gd name="T33" fmla="*/ 77 h 138"/>
                <a:gd name="T34" fmla="*/ 136 w 138"/>
                <a:gd name="T35" fmla="*/ 90 h 138"/>
                <a:gd name="T36" fmla="*/ 131 w 138"/>
                <a:gd name="T37" fmla="*/ 103 h 138"/>
                <a:gd name="T38" fmla="*/ 123 w 138"/>
                <a:gd name="T39" fmla="*/ 113 h 138"/>
                <a:gd name="T40" fmla="*/ 113 w 138"/>
                <a:gd name="T41" fmla="*/ 123 h 138"/>
                <a:gd name="T42" fmla="*/ 102 w 138"/>
                <a:gd name="T43" fmla="*/ 131 h 138"/>
                <a:gd name="T44" fmla="*/ 90 w 138"/>
                <a:gd name="T45" fmla="*/ 135 h 138"/>
                <a:gd name="T46" fmla="*/ 77 w 138"/>
                <a:gd name="T47" fmla="*/ 138 h 138"/>
                <a:gd name="T48" fmla="*/ 63 w 138"/>
                <a:gd name="T49" fmla="*/ 138 h 138"/>
                <a:gd name="T50" fmla="*/ 48 w 138"/>
                <a:gd name="T51" fmla="*/ 135 h 138"/>
                <a:gd name="T52" fmla="*/ 37 w 138"/>
                <a:gd name="T53" fmla="*/ 131 h 138"/>
                <a:gd name="T54" fmla="*/ 26 w 138"/>
                <a:gd name="T55" fmla="*/ 123 h 138"/>
                <a:gd name="T56" fmla="*/ 16 w 138"/>
                <a:gd name="T57" fmla="*/ 113 h 138"/>
                <a:gd name="T58" fmla="*/ 9 w 138"/>
                <a:gd name="T59" fmla="*/ 103 h 138"/>
                <a:gd name="T60" fmla="*/ 3 w 138"/>
                <a:gd name="T61" fmla="*/ 90 h 138"/>
                <a:gd name="T62" fmla="*/ 1 w 138"/>
                <a:gd name="T63" fmla="*/ 77 h 138"/>
                <a:gd name="T64" fmla="*/ 108 w 138"/>
                <a:gd name="T65" fmla="*/ 69 h 138"/>
                <a:gd name="T66" fmla="*/ 107 w 138"/>
                <a:gd name="T67" fmla="*/ 61 h 138"/>
                <a:gd name="T68" fmla="*/ 101 w 138"/>
                <a:gd name="T69" fmla="*/ 49 h 138"/>
                <a:gd name="T70" fmla="*/ 91 w 138"/>
                <a:gd name="T71" fmla="*/ 38 h 138"/>
                <a:gd name="T72" fmla="*/ 78 w 138"/>
                <a:gd name="T73" fmla="*/ 32 h 138"/>
                <a:gd name="T74" fmla="*/ 61 w 138"/>
                <a:gd name="T75" fmla="*/ 32 h 138"/>
                <a:gd name="T76" fmla="*/ 48 w 138"/>
                <a:gd name="T77" fmla="*/ 38 h 138"/>
                <a:gd name="T78" fmla="*/ 38 w 138"/>
                <a:gd name="T79" fmla="*/ 49 h 138"/>
                <a:gd name="T80" fmla="*/ 32 w 138"/>
                <a:gd name="T81" fmla="*/ 61 h 138"/>
                <a:gd name="T82" fmla="*/ 32 w 138"/>
                <a:gd name="T83" fmla="*/ 77 h 138"/>
                <a:gd name="T84" fmla="*/ 38 w 138"/>
                <a:gd name="T85" fmla="*/ 91 h 138"/>
                <a:gd name="T86" fmla="*/ 48 w 138"/>
                <a:gd name="T87" fmla="*/ 101 h 138"/>
                <a:gd name="T88" fmla="*/ 61 w 138"/>
                <a:gd name="T89" fmla="*/ 107 h 138"/>
                <a:gd name="T90" fmla="*/ 78 w 138"/>
                <a:gd name="T91" fmla="*/ 107 h 138"/>
                <a:gd name="T92" fmla="*/ 91 w 138"/>
                <a:gd name="T93" fmla="*/ 101 h 138"/>
                <a:gd name="T94" fmla="*/ 101 w 138"/>
                <a:gd name="T95" fmla="*/ 91 h 138"/>
                <a:gd name="T96" fmla="*/ 107 w 138"/>
                <a:gd name="T97" fmla="*/ 77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38" h="138">
                  <a:moveTo>
                    <a:pt x="0" y="69"/>
                  </a:moveTo>
                  <a:lnTo>
                    <a:pt x="1" y="63"/>
                  </a:lnTo>
                  <a:lnTo>
                    <a:pt x="2" y="55"/>
                  </a:lnTo>
                  <a:lnTo>
                    <a:pt x="3" y="49"/>
                  </a:lnTo>
                  <a:lnTo>
                    <a:pt x="5" y="42"/>
                  </a:lnTo>
                  <a:lnTo>
                    <a:pt x="9" y="37"/>
                  </a:lnTo>
                  <a:lnTo>
                    <a:pt x="12" y="31"/>
                  </a:lnTo>
                  <a:lnTo>
                    <a:pt x="16" y="26"/>
                  </a:lnTo>
                  <a:lnTo>
                    <a:pt x="20" y="20"/>
                  </a:lnTo>
                  <a:lnTo>
                    <a:pt x="26" y="16"/>
                  </a:lnTo>
                  <a:lnTo>
                    <a:pt x="31" y="12"/>
                  </a:lnTo>
                  <a:lnTo>
                    <a:pt x="37" y="9"/>
                  </a:lnTo>
                  <a:lnTo>
                    <a:pt x="43" y="5"/>
                  </a:lnTo>
                  <a:lnTo>
                    <a:pt x="48" y="3"/>
                  </a:lnTo>
                  <a:lnTo>
                    <a:pt x="56" y="2"/>
                  </a:lnTo>
                  <a:lnTo>
                    <a:pt x="63" y="1"/>
                  </a:lnTo>
                  <a:lnTo>
                    <a:pt x="69" y="0"/>
                  </a:lnTo>
                  <a:lnTo>
                    <a:pt x="77" y="1"/>
                  </a:lnTo>
                  <a:lnTo>
                    <a:pt x="83" y="2"/>
                  </a:lnTo>
                  <a:lnTo>
                    <a:pt x="90" y="3"/>
                  </a:lnTo>
                  <a:lnTo>
                    <a:pt x="96" y="5"/>
                  </a:lnTo>
                  <a:lnTo>
                    <a:pt x="102" y="9"/>
                  </a:lnTo>
                  <a:lnTo>
                    <a:pt x="108" y="12"/>
                  </a:lnTo>
                  <a:lnTo>
                    <a:pt x="113" y="16"/>
                  </a:lnTo>
                  <a:lnTo>
                    <a:pt x="119" y="20"/>
                  </a:lnTo>
                  <a:lnTo>
                    <a:pt x="123" y="26"/>
                  </a:lnTo>
                  <a:lnTo>
                    <a:pt x="127" y="31"/>
                  </a:lnTo>
                  <a:lnTo>
                    <a:pt x="131" y="37"/>
                  </a:lnTo>
                  <a:lnTo>
                    <a:pt x="133" y="42"/>
                  </a:lnTo>
                  <a:lnTo>
                    <a:pt x="136" y="49"/>
                  </a:lnTo>
                  <a:lnTo>
                    <a:pt x="137" y="55"/>
                  </a:lnTo>
                  <a:lnTo>
                    <a:pt x="138" y="63"/>
                  </a:lnTo>
                  <a:lnTo>
                    <a:pt x="138" y="69"/>
                  </a:lnTo>
                  <a:lnTo>
                    <a:pt x="138" y="77"/>
                  </a:lnTo>
                  <a:lnTo>
                    <a:pt x="137" y="83"/>
                  </a:lnTo>
                  <a:lnTo>
                    <a:pt x="136" y="90"/>
                  </a:lnTo>
                  <a:lnTo>
                    <a:pt x="133" y="96"/>
                  </a:lnTo>
                  <a:lnTo>
                    <a:pt x="131" y="103"/>
                  </a:lnTo>
                  <a:lnTo>
                    <a:pt x="127" y="108"/>
                  </a:lnTo>
                  <a:lnTo>
                    <a:pt x="123" y="113"/>
                  </a:lnTo>
                  <a:lnTo>
                    <a:pt x="119" y="119"/>
                  </a:lnTo>
                  <a:lnTo>
                    <a:pt x="113" y="123"/>
                  </a:lnTo>
                  <a:lnTo>
                    <a:pt x="108" y="126"/>
                  </a:lnTo>
                  <a:lnTo>
                    <a:pt x="102" y="131"/>
                  </a:lnTo>
                  <a:lnTo>
                    <a:pt x="96" y="133"/>
                  </a:lnTo>
                  <a:lnTo>
                    <a:pt x="90" y="135"/>
                  </a:lnTo>
                  <a:lnTo>
                    <a:pt x="83" y="137"/>
                  </a:lnTo>
                  <a:lnTo>
                    <a:pt x="77" y="138"/>
                  </a:lnTo>
                  <a:lnTo>
                    <a:pt x="69" y="138"/>
                  </a:lnTo>
                  <a:lnTo>
                    <a:pt x="63" y="138"/>
                  </a:lnTo>
                  <a:lnTo>
                    <a:pt x="56" y="137"/>
                  </a:lnTo>
                  <a:lnTo>
                    <a:pt x="48" y="135"/>
                  </a:lnTo>
                  <a:lnTo>
                    <a:pt x="43" y="133"/>
                  </a:lnTo>
                  <a:lnTo>
                    <a:pt x="37" y="131"/>
                  </a:lnTo>
                  <a:lnTo>
                    <a:pt x="31" y="126"/>
                  </a:lnTo>
                  <a:lnTo>
                    <a:pt x="26" y="123"/>
                  </a:lnTo>
                  <a:lnTo>
                    <a:pt x="20" y="119"/>
                  </a:lnTo>
                  <a:lnTo>
                    <a:pt x="16" y="113"/>
                  </a:lnTo>
                  <a:lnTo>
                    <a:pt x="12" y="108"/>
                  </a:lnTo>
                  <a:lnTo>
                    <a:pt x="9" y="103"/>
                  </a:lnTo>
                  <a:lnTo>
                    <a:pt x="5" y="96"/>
                  </a:lnTo>
                  <a:lnTo>
                    <a:pt x="3" y="90"/>
                  </a:lnTo>
                  <a:lnTo>
                    <a:pt x="2" y="83"/>
                  </a:lnTo>
                  <a:lnTo>
                    <a:pt x="1" y="77"/>
                  </a:lnTo>
                  <a:lnTo>
                    <a:pt x="0" y="69"/>
                  </a:lnTo>
                  <a:close/>
                  <a:moveTo>
                    <a:pt x="108" y="69"/>
                  </a:moveTo>
                  <a:lnTo>
                    <a:pt x="108" y="69"/>
                  </a:lnTo>
                  <a:lnTo>
                    <a:pt x="107" y="61"/>
                  </a:lnTo>
                  <a:lnTo>
                    <a:pt x="105" y="55"/>
                  </a:lnTo>
                  <a:lnTo>
                    <a:pt x="101" y="49"/>
                  </a:lnTo>
                  <a:lnTo>
                    <a:pt x="96" y="42"/>
                  </a:lnTo>
                  <a:lnTo>
                    <a:pt x="91" y="38"/>
                  </a:lnTo>
                  <a:lnTo>
                    <a:pt x="84" y="34"/>
                  </a:lnTo>
                  <a:lnTo>
                    <a:pt x="78" y="32"/>
                  </a:lnTo>
                  <a:lnTo>
                    <a:pt x="69" y="31"/>
                  </a:lnTo>
                  <a:lnTo>
                    <a:pt x="61" y="32"/>
                  </a:lnTo>
                  <a:lnTo>
                    <a:pt x="55" y="34"/>
                  </a:lnTo>
                  <a:lnTo>
                    <a:pt x="48" y="38"/>
                  </a:lnTo>
                  <a:lnTo>
                    <a:pt x="42" y="42"/>
                  </a:lnTo>
                  <a:lnTo>
                    <a:pt x="38" y="49"/>
                  </a:lnTo>
                  <a:lnTo>
                    <a:pt x="34" y="55"/>
                  </a:lnTo>
                  <a:lnTo>
                    <a:pt x="32" y="61"/>
                  </a:lnTo>
                  <a:lnTo>
                    <a:pt x="31" y="69"/>
                  </a:lnTo>
                  <a:lnTo>
                    <a:pt x="32" y="77"/>
                  </a:lnTo>
                  <a:lnTo>
                    <a:pt x="34" y="84"/>
                  </a:lnTo>
                  <a:lnTo>
                    <a:pt x="38" y="91"/>
                  </a:lnTo>
                  <a:lnTo>
                    <a:pt x="42" y="96"/>
                  </a:lnTo>
                  <a:lnTo>
                    <a:pt x="48" y="101"/>
                  </a:lnTo>
                  <a:lnTo>
                    <a:pt x="55" y="105"/>
                  </a:lnTo>
                  <a:lnTo>
                    <a:pt x="61" y="107"/>
                  </a:lnTo>
                  <a:lnTo>
                    <a:pt x="69" y="108"/>
                  </a:lnTo>
                  <a:lnTo>
                    <a:pt x="78" y="107"/>
                  </a:lnTo>
                  <a:lnTo>
                    <a:pt x="84" y="105"/>
                  </a:lnTo>
                  <a:lnTo>
                    <a:pt x="91" y="101"/>
                  </a:lnTo>
                  <a:lnTo>
                    <a:pt x="96" y="96"/>
                  </a:lnTo>
                  <a:lnTo>
                    <a:pt x="101" y="91"/>
                  </a:lnTo>
                  <a:lnTo>
                    <a:pt x="105" y="84"/>
                  </a:lnTo>
                  <a:lnTo>
                    <a:pt x="107" y="77"/>
                  </a:lnTo>
                  <a:lnTo>
                    <a:pt x="108" y="69"/>
                  </a:lnTo>
                  <a:close/>
                </a:path>
              </a:pathLst>
            </a:custGeom>
            <a:grpFill/>
            <a:ln>
              <a:noFill/>
            </a:ln>
          </p:spPr>
          <p:txBody>
            <a:bodyPr/>
            <a:lstStyle/>
            <a:p>
              <a:pPr>
                <a:defRPr/>
              </a:pPr>
              <a:endParaRPr lang="zh-CN" altLang="en-US" sz="1350">
                <a:solidFill>
                  <a:prstClr val="black"/>
                </a:solidFill>
              </a:endParaRPr>
            </a:p>
          </p:txBody>
        </p:sp>
        <p:sp>
          <p:nvSpPr>
            <p:cNvPr id="43" name="淘宝店chenying0907 28"/>
            <p:cNvSpPr>
              <a:spLocks/>
            </p:cNvSpPr>
            <p:nvPr/>
          </p:nvSpPr>
          <p:spPr bwMode="auto">
            <a:xfrm>
              <a:off x="7959725" y="4789488"/>
              <a:ext cx="796925" cy="19050"/>
            </a:xfrm>
            <a:custGeom>
              <a:avLst/>
              <a:gdLst>
                <a:gd name="T0" fmla="*/ 1488 w 1507"/>
                <a:gd name="T1" fmla="*/ 36 h 36"/>
                <a:gd name="T2" fmla="*/ 19 w 1507"/>
                <a:gd name="T3" fmla="*/ 36 h 36"/>
                <a:gd name="T4" fmla="*/ 15 w 1507"/>
                <a:gd name="T5" fmla="*/ 36 h 36"/>
                <a:gd name="T6" fmla="*/ 12 w 1507"/>
                <a:gd name="T7" fmla="*/ 35 h 36"/>
                <a:gd name="T8" fmla="*/ 9 w 1507"/>
                <a:gd name="T9" fmla="*/ 33 h 36"/>
                <a:gd name="T10" fmla="*/ 6 w 1507"/>
                <a:gd name="T11" fmla="*/ 31 h 36"/>
                <a:gd name="T12" fmla="*/ 3 w 1507"/>
                <a:gd name="T13" fmla="*/ 29 h 36"/>
                <a:gd name="T14" fmla="*/ 1 w 1507"/>
                <a:gd name="T15" fmla="*/ 26 h 36"/>
                <a:gd name="T16" fmla="*/ 0 w 1507"/>
                <a:gd name="T17" fmla="*/ 22 h 36"/>
                <a:gd name="T18" fmla="*/ 0 w 1507"/>
                <a:gd name="T19" fmla="*/ 18 h 36"/>
                <a:gd name="T20" fmla="*/ 0 w 1507"/>
                <a:gd name="T21" fmla="*/ 15 h 36"/>
                <a:gd name="T22" fmla="*/ 1 w 1507"/>
                <a:gd name="T23" fmla="*/ 10 h 36"/>
                <a:gd name="T24" fmla="*/ 3 w 1507"/>
                <a:gd name="T25" fmla="*/ 7 h 36"/>
                <a:gd name="T26" fmla="*/ 6 w 1507"/>
                <a:gd name="T27" fmla="*/ 5 h 36"/>
                <a:gd name="T28" fmla="*/ 9 w 1507"/>
                <a:gd name="T29" fmla="*/ 3 h 36"/>
                <a:gd name="T30" fmla="*/ 12 w 1507"/>
                <a:gd name="T31" fmla="*/ 1 h 36"/>
                <a:gd name="T32" fmla="*/ 15 w 1507"/>
                <a:gd name="T33" fmla="*/ 0 h 36"/>
                <a:gd name="T34" fmla="*/ 19 w 1507"/>
                <a:gd name="T35" fmla="*/ 0 h 36"/>
                <a:gd name="T36" fmla="*/ 1488 w 1507"/>
                <a:gd name="T37" fmla="*/ 0 h 36"/>
                <a:gd name="T38" fmla="*/ 1492 w 1507"/>
                <a:gd name="T39" fmla="*/ 0 h 36"/>
                <a:gd name="T40" fmla="*/ 1496 w 1507"/>
                <a:gd name="T41" fmla="*/ 1 h 36"/>
                <a:gd name="T42" fmla="*/ 1499 w 1507"/>
                <a:gd name="T43" fmla="*/ 3 h 36"/>
                <a:gd name="T44" fmla="*/ 1501 w 1507"/>
                <a:gd name="T45" fmla="*/ 5 h 36"/>
                <a:gd name="T46" fmla="*/ 1504 w 1507"/>
                <a:gd name="T47" fmla="*/ 7 h 36"/>
                <a:gd name="T48" fmla="*/ 1506 w 1507"/>
                <a:gd name="T49" fmla="*/ 10 h 36"/>
                <a:gd name="T50" fmla="*/ 1507 w 1507"/>
                <a:gd name="T51" fmla="*/ 15 h 36"/>
                <a:gd name="T52" fmla="*/ 1507 w 1507"/>
                <a:gd name="T53" fmla="*/ 18 h 36"/>
                <a:gd name="T54" fmla="*/ 1507 w 1507"/>
                <a:gd name="T55" fmla="*/ 22 h 36"/>
                <a:gd name="T56" fmla="*/ 1506 w 1507"/>
                <a:gd name="T57" fmla="*/ 26 h 36"/>
                <a:gd name="T58" fmla="*/ 1504 w 1507"/>
                <a:gd name="T59" fmla="*/ 29 h 36"/>
                <a:gd name="T60" fmla="*/ 1501 w 1507"/>
                <a:gd name="T61" fmla="*/ 31 h 36"/>
                <a:gd name="T62" fmla="*/ 1499 w 1507"/>
                <a:gd name="T63" fmla="*/ 33 h 36"/>
                <a:gd name="T64" fmla="*/ 1496 w 1507"/>
                <a:gd name="T65" fmla="*/ 35 h 36"/>
                <a:gd name="T66" fmla="*/ 1492 w 1507"/>
                <a:gd name="T67" fmla="*/ 36 h 36"/>
                <a:gd name="T68" fmla="*/ 1488 w 1507"/>
                <a:gd name="T69" fmla="*/ 36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507" h="36">
                  <a:moveTo>
                    <a:pt x="1488" y="36"/>
                  </a:moveTo>
                  <a:lnTo>
                    <a:pt x="19" y="36"/>
                  </a:lnTo>
                  <a:lnTo>
                    <a:pt x="15" y="36"/>
                  </a:lnTo>
                  <a:lnTo>
                    <a:pt x="12" y="35"/>
                  </a:lnTo>
                  <a:lnTo>
                    <a:pt x="9" y="33"/>
                  </a:lnTo>
                  <a:lnTo>
                    <a:pt x="6" y="31"/>
                  </a:lnTo>
                  <a:lnTo>
                    <a:pt x="3" y="29"/>
                  </a:lnTo>
                  <a:lnTo>
                    <a:pt x="1" y="26"/>
                  </a:lnTo>
                  <a:lnTo>
                    <a:pt x="0" y="22"/>
                  </a:lnTo>
                  <a:lnTo>
                    <a:pt x="0" y="18"/>
                  </a:lnTo>
                  <a:lnTo>
                    <a:pt x="0" y="15"/>
                  </a:lnTo>
                  <a:lnTo>
                    <a:pt x="1" y="10"/>
                  </a:lnTo>
                  <a:lnTo>
                    <a:pt x="3" y="7"/>
                  </a:lnTo>
                  <a:lnTo>
                    <a:pt x="6" y="5"/>
                  </a:lnTo>
                  <a:lnTo>
                    <a:pt x="9" y="3"/>
                  </a:lnTo>
                  <a:lnTo>
                    <a:pt x="12" y="1"/>
                  </a:lnTo>
                  <a:lnTo>
                    <a:pt x="15" y="0"/>
                  </a:lnTo>
                  <a:lnTo>
                    <a:pt x="19" y="0"/>
                  </a:lnTo>
                  <a:lnTo>
                    <a:pt x="1488" y="0"/>
                  </a:lnTo>
                  <a:lnTo>
                    <a:pt x="1492" y="0"/>
                  </a:lnTo>
                  <a:lnTo>
                    <a:pt x="1496" y="1"/>
                  </a:lnTo>
                  <a:lnTo>
                    <a:pt x="1499" y="3"/>
                  </a:lnTo>
                  <a:lnTo>
                    <a:pt x="1501" y="5"/>
                  </a:lnTo>
                  <a:lnTo>
                    <a:pt x="1504" y="7"/>
                  </a:lnTo>
                  <a:lnTo>
                    <a:pt x="1506" y="10"/>
                  </a:lnTo>
                  <a:lnTo>
                    <a:pt x="1507" y="15"/>
                  </a:lnTo>
                  <a:lnTo>
                    <a:pt x="1507" y="18"/>
                  </a:lnTo>
                  <a:lnTo>
                    <a:pt x="1507" y="22"/>
                  </a:lnTo>
                  <a:lnTo>
                    <a:pt x="1506" y="26"/>
                  </a:lnTo>
                  <a:lnTo>
                    <a:pt x="1504" y="29"/>
                  </a:lnTo>
                  <a:lnTo>
                    <a:pt x="1501" y="31"/>
                  </a:lnTo>
                  <a:lnTo>
                    <a:pt x="1499" y="33"/>
                  </a:lnTo>
                  <a:lnTo>
                    <a:pt x="1496" y="35"/>
                  </a:lnTo>
                  <a:lnTo>
                    <a:pt x="1492" y="36"/>
                  </a:lnTo>
                  <a:lnTo>
                    <a:pt x="1488" y="36"/>
                  </a:lnTo>
                  <a:close/>
                </a:path>
              </a:pathLst>
            </a:custGeom>
            <a:grpFill/>
            <a:ln>
              <a:noFill/>
            </a:ln>
          </p:spPr>
          <p:txBody>
            <a:bodyPr/>
            <a:lstStyle/>
            <a:p>
              <a:pPr>
                <a:defRPr/>
              </a:pPr>
              <a:endParaRPr lang="zh-CN" altLang="en-US" sz="1350">
                <a:solidFill>
                  <a:prstClr val="black"/>
                </a:solidFill>
              </a:endParaRPr>
            </a:p>
          </p:txBody>
        </p:sp>
        <p:sp>
          <p:nvSpPr>
            <p:cNvPr id="44" name="淘宝店chenying0907 29"/>
            <p:cNvSpPr>
              <a:spLocks/>
            </p:cNvSpPr>
            <p:nvPr/>
          </p:nvSpPr>
          <p:spPr bwMode="auto">
            <a:xfrm>
              <a:off x="8442325" y="4718050"/>
              <a:ext cx="303213" cy="84138"/>
            </a:xfrm>
            <a:custGeom>
              <a:avLst/>
              <a:gdLst>
                <a:gd name="T0" fmla="*/ 477 w 573"/>
                <a:gd name="T1" fmla="*/ 65 h 158"/>
                <a:gd name="T2" fmla="*/ 449 w 573"/>
                <a:gd name="T3" fmla="*/ 82 h 158"/>
                <a:gd name="T4" fmla="*/ 423 w 573"/>
                <a:gd name="T5" fmla="*/ 55 h 158"/>
                <a:gd name="T6" fmla="*/ 384 w 573"/>
                <a:gd name="T7" fmla="*/ 21 h 158"/>
                <a:gd name="T8" fmla="*/ 336 w 573"/>
                <a:gd name="T9" fmla="*/ 3 h 158"/>
                <a:gd name="T10" fmla="*/ 282 w 573"/>
                <a:gd name="T11" fmla="*/ 2 h 158"/>
                <a:gd name="T12" fmla="*/ 239 w 573"/>
                <a:gd name="T13" fmla="*/ 16 h 158"/>
                <a:gd name="T14" fmla="*/ 167 w 573"/>
                <a:gd name="T15" fmla="*/ 72 h 158"/>
                <a:gd name="T16" fmla="*/ 105 w 573"/>
                <a:gd name="T17" fmla="*/ 112 h 158"/>
                <a:gd name="T18" fmla="*/ 59 w 573"/>
                <a:gd name="T19" fmla="*/ 112 h 158"/>
                <a:gd name="T20" fmla="*/ 35 w 573"/>
                <a:gd name="T21" fmla="*/ 94 h 158"/>
                <a:gd name="T22" fmla="*/ 31 w 573"/>
                <a:gd name="T23" fmla="*/ 70 h 158"/>
                <a:gd name="T24" fmla="*/ 38 w 573"/>
                <a:gd name="T25" fmla="*/ 52 h 158"/>
                <a:gd name="T26" fmla="*/ 51 w 573"/>
                <a:gd name="T27" fmla="*/ 48 h 158"/>
                <a:gd name="T28" fmla="*/ 65 w 573"/>
                <a:gd name="T29" fmla="*/ 52 h 158"/>
                <a:gd name="T30" fmla="*/ 73 w 573"/>
                <a:gd name="T31" fmla="*/ 63 h 158"/>
                <a:gd name="T32" fmla="*/ 77 w 573"/>
                <a:gd name="T33" fmla="*/ 77 h 158"/>
                <a:gd name="T34" fmla="*/ 95 w 573"/>
                <a:gd name="T35" fmla="*/ 82 h 158"/>
                <a:gd name="T36" fmla="*/ 105 w 573"/>
                <a:gd name="T37" fmla="*/ 71 h 158"/>
                <a:gd name="T38" fmla="*/ 99 w 573"/>
                <a:gd name="T39" fmla="*/ 47 h 158"/>
                <a:gd name="T40" fmla="*/ 79 w 573"/>
                <a:gd name="T41" fmla="*/ 25 h 158"/>
                <a:gd name="T42" fmla="*/ 52 w 573"/>
                <a:gd name="T43" fmla="*/ 16 h 158"/>
                <a:gd name="T44" fmla="*/ 24 w 573"/>
                <a:gd name="T45" fmla="*/ 24 h 158"/>
                <a:gd name="T46" fmla="*/ 2 w 573"/>
                <a:gd name="T47" fmla="*/ 55 h 158"/>
                <a:gd name="T48" fmla="*/ 2 w 573"/>
                <a:gd name="T49" fmla="*/ 89 h 158"/>
                <a:gd name="T50" fmla="*/ 19 w 573"/>
                <a:gd name="T51" fmla="*/ 121 h 158"/>
                <a:gd name="T52" fmla="*/ 51 w 573"/>
                <a:gd name="T53" fmla="*/ 141 h 158"/>
                <a:gd name="T54" fmla="*/ 98 w 573"/>
                <a:gd name="T55" fmla="*/ 145 h 158"/>
                <a:gd name="T56" fmla="*/ 145 w 573"/>
                <a:gd name="T57" fmla="*/ 127 h 158"/>
                <a:gd name="T58" fmla="*/ 215 w 573"/>
                <a:gd name="T59" fmla="*/ 71 h 158"/>
                <a:gd name="T60" fmla="*/ 256 w 573"/>
                <a:gd name="T61" fmla="*/ 42 h 158"/>
                <a:gd name="T62" fmla="*/ 309 w 573"/>
                <a:gd name="T63" fmla="*/ 31 h 158"/>
                <a:gd name="T64" fmla="*/ 367 w 573"/>
                <a:gd name="T65" fmla="*/ 47 h 158"/>
                <a:gd name="T66" fmla="*/ 409 w 573"/>
                <a:gd name="T67" fmla="*/ 89 h 158"/>
                <a:gd name="T68" fmla="*/ 423 w 573"/>
                <a:gd name="T69" fmla="*/ 127 h 158"/>
                <a:gd name="T70" fmla="*/ 425 w 573"/>
                <a:gd name="T71" fmla="*/ 142 h 158"/>
                <a:gd name="T72" fmla="*/ 430 w 573"/>
                <a:gd name="T73" fmla="*/ 154 h 158"/>
                <a:gd name="T74" fmla="*/ 448 w 573"/>
                <a:gd name="T75" fmla="*/ 157 h 158"/>
                <a:gd name="T76" fmla="*/ 457 w 573"/>
                <a:gd name="T77" fmla="*/ 148 h 158"/>
                <a:gd name="T78" fmla="*/ 458 w 573"/>
                <a:gd name="T79" fmla="*/ 125 h 158"/>
                <a:gd name="T80" fmla="*/ 478 w 573"/>
                <a:gd name="T81" fmla="*/ 99 h 158"/>
                <a:gd name="T82" fmla="*/ 510 w 573"/>
                <a:gd name="T83" fmla="*/ 96 h 158"/>
                <a:gd name="T84" fmla="*/ 536 w 573"/>
                <a:gd name="T85" fmla="*/ 114 h 158"/>
                <a:gd name="T86" fmla="*/ 543 w 573"/>
                <a:gd name="T87" fmla="*/ 145 h 158"/>
                <a:gd name="T88" fmla="*/ 552 w 573"/>
                <a:gd name="T89" fmla="*/ 155 h 158"/>
                <a:gd name="T90" fmla="*/ 570 w 573"/>
                <a:gd name="T91" fmla="*/ 151 h 158"/>
                <a:gd name="T92" fmla="*/ 573 w 573"/>
                <a:gd name="T93" fmla="*/ 135 h 158"/>
                <a:gd name="T94" fmla="*/ 567 w 573"/>
                <a:gd name="T95" fmla="*/ 105 h 158"/>
                <a:gd name="T96" fmla="*/ 550 w 573"/>
                <a:gd name="T97" fmla="*/ 82 h 158"/>
                <a:gd name="T98" fmla="*/ 526 w 573"/>
                <a:gd name="T99" fmla="*/ 67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573" h="158">
                  <a:moveTo>
                    <a:pt x="504" y="62"/>
                  </a:moveTo>
                  <a:lnTo>
                    <a:pt x="494" y="62"/>
                  </a:lnTo>
                  <a:lnTo>
                    <a:pt x="486" y="63"/>
                  </a:lnTo>
                  <a:lnTo>
                    <a:pt x="477" y="65"/>
                  </a:lnTo>
                  <a:lnTo>
                    <a:pt x="470" y="69"/>
                  </a:lnTo>
                  <a:lnTo>
                    <a:pt x="462" y="72"/>
                  </a:lnTo>
                  <a:lnTo>
                    <a:pt x="456" y="77"/>
                  </a:lnTo>
                  <a:lnTo>
                    <a:pt x="449" y="82"/>
                  </a:lnTo>
                  <a:lnTo>
                    <a:pt x="444" y="88"/>
                  </a:lnTo>
                  <a:lnTo>
                    <a:pt x="437" y="76"/>
                  </a:lnTo>
                  <a:lnTo>
                    <a:pt x="431" y="65"/>
                  </a:lnTo>
                  <a:lnTo>
                    <a:pt x="423" y="55"/>
                  </a:lnTo>
                  <a:lnTo>
                    <a:pt x="415" y="45"/>
                  </a:lnTo>
                  <a:lnTo>
                    <a:pt x="405" y="36"/>
                  </a:lnTo>
                  <a:lnTo>
                    <a:pt x="395" y="28"/>
                  </a:lnTo>
                  <a:lnTo>
                    <a:pt x="384" y="21"/>
                  </a:lnTo>
                  <a:lnTo>
                    <a:pt x="372" y="15"/>
                  </a:lnTo>
                  <a:lnTo>
                    <a:pt x="361" y="9"/>
                  </a:lnTo>
                  <a:lnTo>
                    <a:pt x="349" y="5"/>
                  </a:lnTo>
                  <a:lnTo>
                    <a:pt x="336" y="3"/>
                  </a:lnTo>
                  <a:lnTo>
                    <a:pt x="323" y="1"/>
                  </a:lnTo>
                  <a:lnTo>
                    <a:pt x="309" y="0"/>
                  </a:lnTo>
                  <a:lnTo>
                    <a:pt x="295" y="0"/>
                  </a:lnTo>
                  <a:lnTo>
                    <a:pt x="282" y="2"/>
                  </a:lnTo>
                  <a:lnTo>
                    <a:pt x="267" y="5"/>
                  </a:lnTo>
                  <a:lnTo>
                    <a:pt x="257" y="7"/>
                  </a:lnTo>
                  <a:lnTo>
                    <a:pt x="248" y="11"/>
                  </a:lnTo>
                  <a:lnTo>
                    <a:pt x="239" y="16"/>
                  </a:lnTo>
                  <a:lnTo>
                    <a:pt x="230" y="20"/>
                  </a:lnTo>
                  <a:lnTo>
                    <a:pt x="214" y="32"/>
                  </a:lnTo>
                  <a:lnTo>
                    <a:pt x="197" y="44"/>
                  </a:lnTo>
                  <a:lnTo>
                    <a:pt x="167" y="72"/>
                  </a:lnTo>
                  <a:lnTo>
                    <a:pt x="136" y="97"/>
                  </a:lnTo>
                  <a:lnTo>
                    <a:pt x="125" y="102"/>
                  </a:lnTo>
                  <a:lnTo>
                    <a:pt x="115" y="108"/>
                  </a:lnTo>
                  <a:lnTo>
                    <a:pt x="105" y="112"/>
                  </a:lnTo>
                  <a:lnTo>
                    <a:pt x="93" y="114"/>
                  </a:lnTo>
                  <a:lnTo>
                    <a:pt x="82" y="115"/>
                  </a:lnTo>
                  <a:lnTo>
                    <a:pt x="71" y="114"/>
                  </a:lnTo>
                  <a:lnTo>
                    <a:pt x="59" y="112"/>
                  </a:lnTo>
                  <a:lnTo>
                    <a:pt x="48" y="106"/>
                  </a:lnTo>
                  <a:lnTo>
                    <a:pt x="43" y="103"/>
                  </a:lnTo>
                  <a:lnTo>
                    <a:pt x="39" y="99"/>
                  </a:lnTo>
                  <a:lnTo>
                    <a:pt x="35" y="94"/>
                  </a:lnTo>
                  <a:lnTo>
                    <a:pt x="33" y="88"/>
                  </a:lnTo>
                  <a:lnTo>
                    <a:pt x="31" y="82"/>
                  </a:lnTo>
                  <a:lnTo>
                    <a:pt x="31" y="75"/>
                  </a:lnTo>
                  <a:lnTo>
                    <a:pt x="31" y="70"/>
                  </a:lnTo>
                  <a:lnTo>
                    <a:pt x="32" y="63"/>
                  </a:lnTo>
                  <a:lnTo>
                    <a:pt x="33" y="59"/>
                  </a:lnTo>
                  <a:lnTo>
                    <a:pt x="35" y="56"/>
                  </a:lnTo>
                  <a:lnTo>
                    <a:pt x="38" y="52"/>
                  </a:lnTo>
                  <a:lnTo>
                    <a:pt x="41" y="50"/>
                  </a:lnTo>
                  <a:lnTo>
                    <a:pt x="44" y="49"/>
                  </a:lnTo>
                  <a:lnTo>
                    <a:pt x="47" y="48"/>
                  </a:lnTo>
                  <a:lnTo>
                    <a:pt x="51" y="48"/>
                  </a:lnTo>
                  <a:lnTo>
                    <a:pt x="55" y="48"/>
                  </a:lnTo>
                  <a:lnTo>
                    <a:pt x="58" y="49"/>
                  </a:lnTo>
                  <a:lnTo>
                    <a:pt x="61" y="50"/>
                  </a:lnTo>
                  <a:lnTo>
                    <a:pt x="65" y="52"/>
                  </a:lnTo>
                  <a:lnTo>
                    <a:pt x="68" y="55"/>
                  </a:lnTo>
                  <a:lnTo>
                    <a:pt x="70" y="57"/>
                  </a:lnTo>
                  <a:lnTo>
                    <a:pt x="72" y="60"/>
                  </a:lnTo>
                  <a:lnTo>
                    <a:pt x="73" y="63"/>
                  </a:lnTo>
                  <a:lnTo>
                    <a:pt x="73" y="68"/>
                  </a:lnTo>
                  <a:lnTo>
                    <a:pt x="74" y="71"/>
                  </a:lnTo>
                  <a:lnTo>
                    <a:pt x="74" y="74"/>
                  </a:lnTo>
                  <a:lnTo>
                    <a:pt x="77" y="77"/>
                  </a:lnTo>
                  <a:lnTo>
                    <a:pt x="79" y="78"/>
                  </a:lnTo>
                  <a:lnTo>
                    <a:pt x="83" y="82"/>
                  </a:lnTo>
                  <a:lnTo>
                    <a:pt x="89" y="83"/>
                  </a:lnTo>
                  <a:lnTo>
                    <a:pt x="95" y="82"/>
                  </a:lnTo>
                  <a:lnTo>
                    <a:pt x="99" y="78"/>
                  </a:lnTo>
                  <a:lnTo>
                    <a:pt x="101" y="77"/>
                  </a:lnTo>
                  <a:lnTo>
                    <a:pt x="104" y="74"/>
                  </a:lnTo>
                  <a:lnTo>
                    <a:pt x="105" y="71"/>
                  </a:lnTo>
                  <a:lnTo>
                    <a:pt x="105" y="68"/>
                  </a:lnTo>
                  <a:lnTo>
                    <a:pt x="104" y="60"/>
                  </a:lnTo>
                  <a:lnTo>
                    <a:pt x="102" y="54"/>
                  </a:lnTo>
                  <a:lnTo>
                    <a:pt x="99" y="47"/>
                  </a:lnTo>
                  <a:lnTo>
                    <a:pt x="95" y="41"/>
                  </a:lnTo>
                  <a:lnTo>
                    <a:pt x="91" y="35"/>
                  </a:lnTo>
                  <a:lnTo>
                    <a:pt x="85" y="30"/>
                  </a:lnTo>
                  <a:lnTo>
                    <a:pt x="79" y="25"/>
                  </a:lnTo>
                  <a:lnTo>
                    <a:pt x="72" y="21"/>
                  </a:lnTo>
                  <a:lnTo>
                    <a:pt x="66" y="19"/>
                  </a:lnTo>
                  <a:lnTo>
                    <a:pt x="58" y="17"/>
                  </a:lnTo>
                  <a:lnTo>
                    <a:pt x="52" y="16"/>
                  </a:lnTo>
                  <a:lnTo>
                    <a:pt x="44" y="16"/>
                  </a:lnTo>
                  <a:lnTo>
                    <a:pt x="37" y="18"/>
                  </a:lnTo>
                  <a:lnTo>
                    <a:pt x="30" y="20"/>
                  </a:lnTo>
                  <a:lnTo>
                    <a:pt x="24" y="24"/>
                  </a:lnTo>
                  <a:lnTo>
                    <a:pt x="18" y="30"/>
                  </a:lnTo>
                  <a:lnTo>
                    <a:pt x="11" y="37"/>
                  </a:lnTo>
                  <a:lnTo>
                    <a:pt x="6" y="46"/>
                  </a:lnTo>
                  <a:lnTo>
                    <a:pt x="2" y="55"/>
                  </a:lnTo>
                  <a:lnTo>
                    <a:pt x="0" y="63"/>
                  </a:lnTo>
                  <a:lnTo>
                    <a:pt x="0" y="72"/>
                  </a:lnTo>
                  <a:lnTo>
                    <a:pt x="0" y="81"/>
                  </a:lnTo>
                  <a:lnTo>
                    <a:pt x="2" y="89"/>
                  </a:lnTo>
                  <a:lnTo>
                    <a:pt x="5" y="98"/>
                  </a:lnTo>
                  <a:lnTo>
                    <a:pt x="8" y="106"/>
                  </a:lnTo>
                  <a:lnTo>
                    <a:pt x="14" y="113"/>
                  </a:lnTo>
                  <a:lnTo>
                    <a:pt x="19" y="121"/>
                  </a:lnTo>
                  <a:lnTo>
                    <a:pt x="27" y="127"/>
                  </a:lnTo>
                  <a:lnTo>
                    <a:pt x="33" y="132"/>
                  </a:lnTo>
                  <a:lnTo>
                    <a:pt x="42" y="138"/>
                  </a:lnTo>
                  <a:lnTo>
                    <a:pt x="51" y="141"/>
                  </a:lnTo>
                  <a:lnTo>
                    <a:pt x="60" y="144"/>
                  </a:lnTo>
                  <a:lnTo>
                    <a:pt x="73" y="146"/>
                  </a:lnTo>
                  <a:lnTo>
                    <a:pt x="86" y="148"/>
                  </a:lnTo>
                  <a:lnTo>
                    <a:pt x="98" y="145"/>
                  </a:lnTo>
                  <a:lnTo>
                    <a:pt x="110" y="143"/>
                  </a:lnTo>
                  <a:lnTo>
                    <a:pt x="122" y="139"/>
                  </a:lnTo>
                  <a:lnTo>
                    <a:pt x="134" y="133"/>
                  </a:lnTo>
                  <a:lnTo>
                    <a:pt x="145" y="127"/>
                  </a:lnTo>
                  <a:lnTo>
                    <a:pt x="155" y="121"/>
                  </a:lnTo>
                  <a:lnTo>
                    <a:pt x="176" y="104"/>
                  </a:lnTo>
                  <a:lnTo>
                    <a:pt x="196" y="87"/>
                  </a:lnTo>
                  <a:lnTo>
                    <a:pt x="215" y="71"/>
                  </a:lnTo>
                  <a:lnTo>
                    <a:pt x="234" y="56"/>
                  </a:lnTo>
                  <a:lnTo>
                    <a:pt x="241" y="50"/>
                  </a:lnTo>
                  <a:lnTo>
                    <a:pt x="248" y="46"/>
                  </a:lnTo>
                  <a:lnTo>
                    <a:pt x="256" y="42"/>
                  </a:lnTo>
                  <a:lnTo>
                    <a:pt x="263" y="38"/>
                  </a:lnTo>
                  <a:lnTo>
                    <a:pt x="278" y="34"/>
                  </a:lnTo>
                  <a:lnTo>
                    <a:pt x="294" y="31"/>
                  </a:lnTo>
                  <a:lnTo>
                    <a:pt x="309" y="31"/>
                  </a:lnTo>
                  <a:lnTo>
                    <a:pt x="324" y="32"/>
                  </a:lnTo>
                  <a:lnTo>
                    <a:pt x="339" y="35"/>
                  </a:lnTo>
                  <a:lnTo>
                    <a:pt x="353" y="41"/>
                  </a:lnTo>
                  <a:lnTo>
                    <a:pt x="367" y="47"/>
                  </a:lnTo>
                  <a:lnTo>
                    <a:pt x="379" y="55"/>
                  </a:lnTo>
                  <a:lnTo>
                    <a:pt x="391" y="65"/>
                  </a:lnTo>
                  <a:lnTo>
                    <a:pt x="401" y="76"/>
                  </a:lnTo>
                  <a:lnTo>
                    <a:pt x="409" y="89"/>
                  </a:lnTo>
                  <a:lnTo>
                    <a:pt x="417" y="103"/>
                  </a:lnTo>
                  <a:lnTo>
                    <a:pt x="419" y="111"/>
                  </a:lnTo>
                  <a:lnTo>
                    <a:pt x="422" y="118"/>
                  </a:lnTo>
                  <a:lnTo>
                    <a:pt x="423" y="127"/>
                  </a:lnTo>
                  <a:lnTo>
                    <a:pt x="425" y="135"/>
                  </a:lnTo>
                  <a:lnTo>
                    <a:pt x="424" y="137"/>
                  </a:lnTo>
                  <a:lnTo>
                    <a:pt x="424" y="139"/>
                  </a:lnTo>
                  <a:lnTo>
                    <a:pt x="425" y="142"/>
                  </a:lnTo>
                  <a:lnTo>
                    <a:pt x="426" y="145"/>
                  </a:lnTo>
                  <a:lnTo>
                    <a:pt x="426" y="149"/>
                  </a:lnTo>
                  <a:lnTo>
                    <a:pt x="429" y="152"/>
                  </a:lnTo>
                  <a:lnTo>
                    <a:pt x="430" y="154"/>
                  </a:lnTo>
                  <a:lnTo>
                    <a:pt x="432" y="155"/>
                  </a:lnTo>
                  <a:lnTo>
                    <a:pt x="437" y="158"/>
                  </a:lnTo>
                  <a:lnTo>
                    <a:pt x="443" y="158"/>
                  </a:lnTo>
                  <a:lnTo>
                    <a:pt x="448" y="157"/>
                  </a:lnTo>
                  <a:lnTo>
                    <a:pt x="452" y="155"/>
                  </a:lnTo>
                  <a:lnTo>
                    <a:pt x="455" y="153"/>
                  </a:lnTo>
                  <a:lnTo>
                    <a:pt x="456" y="151"/>
                  </a:lnTo>
                  <a:lnTo>
                    <a:pt x="457" y="148"/>
                  </a:lnTo>
                  <a:lnTo>
                    <a:pt x="457" y="144"/>
                  </a:lnTo>
                  <a:lnTo>
                    <a:pt x="457" y="139"/>
                  </a:lnTo>
                  <a:lnTo>
                    <a:pt x="456" y="135"/>
                  </a:lnTo>
                  <a:lnTo>
                    <a:pt x="458" y="125"/>
                  </a:lnTo>
                  <a:lnTo>
                    <a:pt x="461" y="116"/>
                  </a:lnTo>
                  <a:lnTo>
                    <a:pt x="466" y="109"/>
                  </a:lnTo>
                  <a:lnTo>
                    <a:pt x="472" y="103"/>
                  </a:lnTo>
                  <a:lnTo>
                    <a:pt x="478" y="99"/>
                  </a:lnTo>
                  <a:lnTo>
                    <a:pt x="486" y="97"/>
                  </a:lnTo>
                  <a:lnTo>
                    <a:pt x="493" y="95"/>
                  </a:lnTo>
                  <a:lnTo>
                    <a:pt x="502" y="95"/>
                  </a:lnTo>
                  <a:lnTo>
                    <a:pt x="510" y="96"/>
                  </a:lnTo>
                  <a:lnTo>
                    <a:pt x="517" y="98"/>
                  </a:lnTo>
                  <a:lnTo>
                    <a:pt x="525" y="102"/>
                  </a:lnTo>
                  <a:lnTo>
                    <a:pt x="530" y="108"/>
                  </a:lnTo>
                  <a:lnTo>
                    <a:pt x="536" y="114"/>
                  </a:lnTo>
                  <a:lnTo>
                    <a:pt x="540" y="122"/>
                  </a:lnTo>
                  <a:lnTo>
                    <a:pt x="542" y="131"/>
                  </a:lnTo>
                  <a:lnTo>
                    <a:pt x="542" y="141"/>
                  </a:lnTo>
                  <a:lnTo>
                    <a:pt x="543" y="145"/>
                  </a:lnTo>
                  <a:lnTo>
                    <a:pt x="543" y="149"/>
                  </a:lnTo>
                  <a:lnTo>
                    <a:pt x="545" y="151"/>
                  </a:lnTo>
                  <a:lnTo>
                    <a:pt x="546" y="153"/>
                  </a:lnTo>
                  <a:lnTo>
                    <a:pt x="552" y="155"/>
                  </a:lnTo>
                  <a:lnTo>
                    <a:pt x="557" y="156"/>
                  </a:lnTo>
                  <a:lnTo>
                    <a:pt x="563" y="155"/>
                  </a:lnTo>
                  <a:lnTo>
                    <a:pt x="568" y="153"/>
                  </a:lnTo>
                  <a:lnTo>
                    <a:pt x="570" y="151"/>
                  </a:lnTo>
                  <a:lnTo>
                    <a:pt x="572" y="149"/>
                  </a:lnTo>
                  <a:lnTo>
                    <a:pt x="573" y="145"/>
                  </a:lnTo>
                  <a:lnTo>
                    <a:pt x="573" y="141"/>
                  </a:lnTo>
                  <a:lnTo>
                    <a:pt x="573" y="135"/>
                  </a:lnTo>
                  <a:lnTo>
                    <a:pt x="572" y="127"/>
                  </a:lnTo>
                  <a:lnTo>
                    <a:pt x="571" y="119"/>
                  </a:lnTo>
                  <a:lnTo>
                    <a:pt x="569" y="113"/>
                  </a:lnTo>
                  <a:lnTo>
                    <a:pt x="567" y="105"/>
                  </a:lnTo>
                  <a:lnTo>
                    <a:pt x="564" y="99"/>
                  </a:lnTo>
                  <a:lnTo>
                    <a:pt x="559" y="94"/>
                  </a:lnTo>
                  <a:lnTo>
                    <a:pt x="555" y="87"/>
                  </a:lnTo>
                  <a:lnTo>
                    <a:pt x="550" y="82"/>
                  </a:lnTo>
                  <a:lnTo>
                    <a:pt x="545" y="77"/>
                  </a:lnTo>
                  <a:lnTo>
                    <a:pt x="539" y="73"/>
                  </a:lnTo>
                  <a:lnTo>
                    <a:pt x="532" y="70"/>
                  </a:lnTo>
                  <a:lnTo>
                    <a:pt x="526" y="67"/>
                  </a:lnTo>
                  <a:lnTo>
                    <a:pt x="519" y="64"/>
                  </a:lnTo>
                  <a:lnTo>
                    <a:pt x="512" y="62"/>
                  </a:lnTo>
                  <a:lnTo>
                    <a:pt x="504" y="62"/>
                  </a:lnTo>
                  <a:close/>
                </a:path>
              </a:pathLst>
            </a:custGeom>
            <a:grpFill/>
            <a:ln>
              <a:noFill/>
            </a:ln>
          </p:spPr>
          <p:txBody>
            <a:bodyPr/>
            <a:lstStyle/>
            <a:p>
              <a:pPr>
                <a:defRPr/>
              </a:pPr>
              <a:endParaRPr lang="zh-CN" altLang="en-US" sz="1350">
                <a:solidFill>
                  <a:prstClr val="black"/>
                </a:solidFill>
              </a:endParaRPr>
            </a:p>
          </p:txBody>
        </p:sp>
        <p:sp>
          <p:nvSpPr>
            <p:cNvPr id="45" name="淘宝店chenying0907 30"/>
            <p:cNvSpPr>
              <a:spLocks/>
            </p:cNvSpPr>
            <p:nvPr/>
          </p:nvSpPr>
          <p:spPr bwMode="auto">
            <a:xfrm>
              <a:off x="8442325" y="4802188"/>
              <a:ext cx="303213" cy="84138"/>
            </a:xfrm>
            <a:custGeom>
              <a:avLst/>
              <a:gdLst>
                <a:gd name="T0" fmla="*/ 477 w 573"/>
                <a:gd name="T1" fmla="*/ 94 h 160"/>
                <a:gd name="T2" fmla="*/ 449 w 573"/>
                <a:gd name="T3" fmla="*/ 77 h 160"/>
                <a:gd name="T4" fmla="*/ 423 w 573"/>
                <a:gd name="T5" fmla="*/ 105 h 160"/>
                <a:gd name="T6" fmla="*/ 384 w 573"/>
                <a:gd name="T7" fmla="*/ 139 h 160"/>
                <a:gd name="T8" fmla="*/ 336 w 573"/>
                <a:gd name="T9" fmla="*/ 157 h 160"/>
                <a:gd name="T10" fmla="*/ 282 w 573"/>
                <a:gd name="T11" fmla="*/ 158 h 160"/>
                <a:gd name="T12" fmla="*/ 239 w 573"/>
                <a:gd name="T13" fmla="*/ 144 h 160"/>
                <a:gd name="T14" fmla="*/ 167 w 573"/>
                <a:gd name="T15" fmla="*/ 88 h 160"/>
                <a:gd name="T16" fmla="*/ 105 w 573"/>
                <a:gd name="T17" fmla="*/ 48 h 160"/>
                <a:gd name="T18" fmla="*/ 59 w 573"/>
                <a:gd name="T19" fmla="*/ 48 h 160"/>
                <a:gd name="T20" fmla="*/ 35 w 573"/>
                <a:gd name="T21" fmla="*/ 66 h 160"/>
                <a:gd name="T22" fmla="*/ 31 w 573"/>
                <a:gd name="T23" fmla="*/ 90 h 160"/>
                <a:gd name="T24" fmla="*/ 38 w 573"/>
                <a:gd name="T25" fmla="*/ 107 h 160"/>
                <a:gd name="T26" fmla="*/ 51 w 573"/>
                <a:gd name="T27" fmla="*/ 112 h 160"/>
                <a:gd name="T28" fmla="*/ 65 w 573"/>
                <a:gd name="T29" fmla="*/ 107 h 160"/>
                <a:gd name="T30" fmla="*/ 73 w 573"/>
                <a:gd name="T31" fmla="*/ 95 h 160"/>
                <a:gd name="T32" fmla="*/ 77 w 573"/>
                <a:gd name="T33" fmla="*/ 82 h 160"/>
                <a:gd name="T34" fmla="*/ 95 w 573"/>
                <a:gd name="T35" fmla="*/ 78 h 160"/>
                <a:gd name="T36" fmla="*/ 105 w 573"/>
                <a:gd name="T37" fmla="*/ 89 h 160"/>
                <a:gd name="T38" fmla="*/ 99 w 573"/>
                <a:gd name="T39" fmla="*/ 113 h 160"/>
                <a:gd name="T40" fmla="*/ 79 w 573"/>
                <a:gd name="T41" fmla="*/ 134 h 160"/>
                <a:gd name="T42" fmla="*/ 52 w 573"/>
                <a:gd name="T43" fmla="*/ 144 h 160"/>
                <a:gd name="T44" fmla="*/ 24 w 573"/>
                <a:gd name="T45" fmla="*/ 135 h 160"/>
                <a:gd name="T46" fmla="*/ 2 w 573"/>
                <a:gd name="T47" fmla="*/ 105 h 160"/>
                <a:gd name="T48" fmla="*/ 2 w 573"/>
                <a:gd name="T49" fmla="*/ 69 h 160"/>
                <a:gd name="T50" fmla="*/ 19 w 573"/>
                <a:gd name="T51" fmla="*/ 39 h 160"/>
                <a:gd name="T52" fmla="*/ 51 w 573"/>
                <a:gd name="T53" fmla="*/ 19 h 160"/>
                <a:gd name="T54" fmla="*/ 98 w 573"/>
                <a:gd name="T55" fmla="*/ 13 h 160"/>
                <a:gd name="T56" fmla="*/ 145 w 573"/>
                <a:gd name="T57" fmla="*/ 32 h 160"/>
                <a:gd name="T58" fmla="*/ 215 w 573"/>
                <a:gd name="T59" fmla="*/ 89 h 160"/>
                <a:gd name="T60" fmla="*/ 256 w 573"/>
                <a:gd name="T61" fmla="*/ 117 h 160"/>
                <a:gd name="T62" fmla="*/ 309 w 573"/>
                <a:gd name="T63" fmla="*/ 129 h 160"/>
                <a:gd name="T64" fmla="*/ 367 w 573"/>
                <a:gd name="T65" fmla="*/ 113 h 160"/>
                <a:gd name="T66" fmla="*/ 409 w 573"/>
                <a:gd name="T67" fmla="*/ 70 h 160"/>
                <a:gd name="T68" fmla="*/ 423 w 573"/>
                <a:gd name="T69" fmla="*/ 33 h 160"/>
                <a:gd name="T70" fmla="*/ 425 w 573"/>
                <a:gd name="T71" fmla="*/ 18 h 160"/>
                <a:gd name="T72" fmla="*/ 430 w 573"/>
                <a:gd name="T73" fmla="*/ 6 h 160"/>
                <a:gd name="T74" fmla="*/ 448 w 573"/>
                <a:gd name="T75" fmla="*/ 1 h 160"/>
                <a:gd name="T76" fmla="*/ 457 w 573"/>
                <a:gd name="T77" fmla="*/ 12 h 160"/>
                <a:gd name="T78" fmla="*/ 458 w 573"/>
                <a:gd name="T79" fmla="*/ 35 h 160"/>
                <a:gd name="T80" fmla="*/ 478 w 573"/>
                <a:gd name="T81" fmla="*/ 61 h 160"/>
                <a:gd name="T82" fmla="*/ 510 w 573"/>
                <a:gd name="T83" fmla="*/ 64 h 160"/>
                <a:gd name="T84" fmla="*/ 536 w 573"/>
                <a:gd name="T85" fmla="*/ 46 h 160"/>
                <a:gd name="T86" fmla="*/ 543 w 573"/>
                <a:gd name="T87" fmla="*/ 14 h 160"/>
                <a:gd name="T88" fmla="*/ 552 w 573"/>
                <a:gd name="T89" fmla="*/ 4 h 160"/>
                <a:gd name="T90" fmla="*/ 570 w 573"/>
                <a:gd name="T91" fmla="*/ 9 h 160"/>
                <a:gd name="T92" fmla="*/ 573 w 573"/>
                <a:gd name="T93" fmla="*/ 25 h 160"/>
                <a:gd name="T94" fmla="*/ 567 w 573"/>
                <a:gd name="T95" fmla="*/ 53 h 160"/>
                <a:gd name="T96" fmla="*/ 550 w 573"/>
                <a:gd name="T97" fmla="*/ 77 h 160"/>
                <a:gd name="T98" fmla="*/ 526 w 573"/>
                <a:gd name="T99" fmla="*/ 93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573" h="160">
                  <a:moveTo>
                    <a:pt x="504" y="97"/>
                  </a:moveTo>
                  <a:lnTo>
                    <a:pt x="494" y="97"/>
                  </a:lnTo>
                  <a:lnTo>
                    <a:pt x="486" y="96"/>
                  </a:lnTo>
                  <a:lnTo>
                    <a:pt x="477" y="94"/>
                  </a:lnTo>
                  <a:lnTo>
                    <a:pt x="470" y="91"/>
                  </a:lnTo>
                  <a:lnTo>
                    <a:pt x="462" y="88"/>
                  </a:lnTo>
                  <a:lnTo>
                    <a:pt x="456" y="82"/>
                  </a:lnTo>
                  <a:lnTo>
                    <a:pt x="449" y="77"/>
                  </a:lnTo>
                  <a:lnTo>
                    <a:pt x="444" y="72"/>
                  </a:lnTo>
                  <a:lnTo>
                    <a:pt x="437" y="83"/>
                  </a:lnTo>
                  <a:lnTo>
                    <a:pt x="431" y="94"/>
                  </a:lnTo>
                  <a:lnTo>
                    <a:pt x="423" y="105"/>
                  </a:lnTo>
                  <a:lnTo>
                    <a:pt x="415" y="115"/>
                  </a:lnTo>
                  <a:lnTo>
                    <a:pt x="405" y="123"/>
                  </a:lnTo>
                  <a:lnTo>
                    <a:pt x="395" y="132"/>
                  </a:lnTo>
                  <a:lnTo>
                    <a:pt x="384" y="139"/>
                  </a:lnTo>
                  <a:lnTo>
                    <a:pt x="372" y="145"/>
                  </a:lnTo>
                  <a:lnTo>
                    <a:pt x="361" y="150"/>
                  </a:lnTo>
                  <a:lnTo>
                    <a:pt x="349" y="154"/>
                  </a:lnTo>
                  <a:lnTo>
                    <a:pt x="336" y="157"/>
                  </a:lnTo>
                  <a:lnTo>
                    <a:pt x="323" y="159"/>
                  </a:lnTo>
                  <a:lnTo>
                    <a:pt x="309" y="160"/>
                  </a:lnTo>
                  <a:lnTo>
                    <a:pt x="295" y="159"/>
                  </a:lnTo>
                  <a:lnTo>
                    <a:pt x="282" y="158"/>
                  </a:lnTo>
                  <a:lnTo>
                    <a:pt x="267" y="155"/>
                  </a:lnTo>
                  <a:lnTo>
                    <a:pt x="257" y="153"/>
                  </a:lnTo>
                  <a:lnTo>
                    <a:pt x="248" y="148"/>
                  </a:lnTo>
                  <a:lnTo>
                    <a:pt x="239" y="144"/>
                  </a:lnTo>
                  <a:lnTo>
                    <a:pt x="230" y="140"/>
                  </a:lnTo>
                  <a:lnTo>
                    <a:pt x="214" y="128"/>
                  </a:lnTo>
                  <a:lnTo>
                    <a:pt x="197" y="116"/>
                  </a:lnTo>
                  <a:lnTo>
                    <a:pt x="167" y="88"/>
                  </a:lnTo>
                  <a:lnTo>
                    <a:pt x="136" y="63"/>
                  </a:lnTo>
                  <a:lnTo>
                    <a:pt x="125" y="56"/>
                  </a:lnTo>
                  <a:lnTo>
                    <a:pt x="115" y="52"/>
                  </a:lnTo>
                  <a:lnTo>
                    <a:pt x="105" y="48"/>
                  </a:lnTo>
                  <a:lnTo>
                    <a:pt x="93" y="46"/>
                  </a:lnTo>
                  <a:lnTo>
                    <a:pt x="82" y="45"/>
                  </a:lnTo>
                  <a:lnTo>
                    <a:pt x="71" y="46"/>
                  </a:lnTo>
                  <a:lnTo>
                    <a:pt x="59" y="48"/>
                  </a:lnTo>
                  <a:lnTo>
                    <a:pt x="48" y="53"/>
                  </a:lnTo>
                  <a:lnTo>
                    <a:pt x="43" y="56"/>
                  </a:lnTo>
                  <a:lnTo>
                    <a:pt x="39" y="61"/>
                  </a:lnTo>
                  <a:lnTo>
                    <a:pt x="35" y="66"/>
                  </a:lnTo>
                  <a:lnTo>
                    <a:pt x="33" y="72"/>
                  </a:lnTo>
                  <a:lnTo>
                    <a:pt x="31" y="78"/>
                  </a:lnTo>
                  <a:lnTo>
                    <a:pt x="31" y="85"/>
                  </a:lnTo>
                  <a:lnTo>
                    <a:pt x="31" y="90"/>
                  </a:lnTo>
                  <a:lnTo>
                    <a:pt x="32" y="96"/>
                  </a:lnTo>
                  <a:lnTo>
                    <a:pt x="33" y="101"/>
                  </a:lnTo>
                  <a:lnTo>
                    <a:pt x="35" y="104"/>
                  </a:lnTo>
                  <a:lnTo>
                    <a:pt x="38" y="107"/>
                  </a:lnTo>
                  <a:lnTo>
                    <a:pt x="41" y="109"/>
                  </a:lnTo>
                  <a:lnTo>
                    <a:pt x="44" y="110"/>
                  </a:lnTo>
                  <a:lnTo>
                    <a:pt x="47" y="112"/>
                  </a:lnTo>
                  <a:lnTo>
                    <a:pt x="51" y="112"/>
                  </a:lnTo>
                  <a:lnTo>
                    <a:pt x="55" y="112"/>
                  </a:lnTo>
                  <a:lnTo>
                    <a:pt x="58" y="110"/>
                  </a:lnTo>
                  <a:lnTo>
                    <a:pt x="61" y="109"/>
                  </a:lnTo>
                  <a:lnTo>
                    <a:pt x="65" y="107"/>
                  </a:lnTo>
                  <a:lnTo>
                    <a:pt x="68" y="105"/>
                  </a:lnTo>
                  <a:lnTo>
                    <a:pt x="70" y="103"/>
                  </a:lnTo>
                  <a:lnTo>
                    <a:pt x="72" y="100"/>
                  </a:lnTo>
                  <a:lnTo>
                    <a:pt x="73" y="95"/>
                  </a:lnTo>
                  <a:lnTo>
                    <a:pt x="73" y="92"/>
                  </a:lnTo>
                  <a:lnTo>
                    <a:pt x="74" y="89"/>
                  </a:lnTo>
                  <a:lnTo>
                    <a:pt x="74" y="86"/>
                  </a:lnTo>
                  <a:lnTo>
                    <a:pt x="77" y="82"/>
                  </a:lnTo>
                  <a:lnTo>
                    <a:pt x="79" y="80"/>
                  </a:lnTo>
                  <a:lnTo>
                    <a:pt x="83" y="78"/>
                  </a:lnTo>
                  <a:lnTo>
                    <a:pt x="89" y="77"/>
                  </a:lnTo>
                  <a:lnTo>
                    <a:pt x="95" y="78"/>
                  </a:lnTo>
                  <a:lnTo>
                    <a:pt x="99" y="80"/>
                  </a:lnTo>
                  <a:lnTo>
                    <a:pt x="101" y="82"/>
                  </a:lnTo>
                  <a:lnTo>
                    <a:pt x="104" y="86"/>
                  </a:lnTo>
                  <a:lnTo>
                    <a:pt x="105" y="89"/>
                  </a:lnTo>
                  <a:lnTo>
                    <a:pt x="105" y="92"/>
                  </a:lnTo>
                  <a:lnTo>
                    <a:pt x="104" y="100"/>
                  </a:lnTo>
                  <a:lnTo>
                    <a:pt x="102" y="106"/>
                  </a:lnTo>
                  <a:lnTo>
                    <a:pt x="99" y="113"/>
                  </a:lnTo>
                  <a:lnTo>
                    <a:pt x="95" y="119"/>
                  </a:lnTo>
                  <a:lnTo>
                    <a:pt x="91" y="124"/>
                  </a:lnTo>
                  <a:lnTo>
                    <a:pt x="85" y="130"/>
                  </a:lnTo>
                  <a:lnTo>
                    <a:pt x="79" y="134"/>
                  </a:lnTo>
                  <a:lnTo>
                    <a:pt x="72" y="139"/>
                  </a:lnTo>
                  <a:lnTo>
                    <a:pt x="66" y="141"/>
                  </a:lnTo>
                  <a:lnTo>
                    <a:pt x="58" y="143"/>
                  </a:lnTo>
                  <a:lnTo>
                    <a:pt x="52" y="144"/>
                  </a:lnTo>
                  <a:lnTo>
                    <a:pt x="44" y="144"/>
                  </a:lnTo>
                  <a:lnTo>
                    <a:pt x="37" y="142"/>
                  </a:lnTo>
                  <a:lnTo>
                    <a:pt x="30" y="140"/>
                  </a:lnTo>
                  <a:lnTo>
                    <a:pt x="24" y="135"/>
                  </a:lnTo>
                  <a:lnTo>
                    <a:pt x="18" y="130"/>
                  </a:lnTo>
                  <a:lnTo>
                    <a:pt x="11" y="122"/>
                  </a:lnTo>
                  <a:lnTo>
                    <a:pt x="6" y="114"/>
                  </a:lnTo>
                  <a:lnTo>
                    <a:pt x="2" y="105"/>
                  </a:lnTo>
                  <a:lnTo>
                    <a:pt x="0" y="96"/>
                  </a:lnTo>
                  <a:lnTo>
                    <a:pt x="0" y="88"/>
                  </a:lnTo>
                  <a:lnTo>
                    <a:pt x="0" y="78"/>
                  </a:lnTo>
                  <a:lnTo>
                    <a:pt x="2" y="69"/>
                  </a:lnTo>
                  <a:lnTo>
                    <a:pt x="5" y="62"/>
                  </a:lnTo>
                  <a:lnTo>
                    <a:pt x="8" y="53"/>
                  </a:lnTo>
                  <a:lnTo>
                    <a:pt x="14" y="46"/>
                  </a:lnTo>
                  <a:lnTo>
                    <a:pt x="19" y="39"/>
                  </a:lnTo>
                  <a:lnTo>
                    <a:pt x="27" y="33"/>
                  </a:lnTo>
                  <a:lnTo>
                    <a:pt x="33" y="27"/>
                  </a:lnTo>
                  <a:lnTo>
                    <a:pt x="42" y="22"/>
                  </a:lnTo>
                  <a:lnTo>
                    <a:pt x="51" y="19"/>
                  </a:lnTo>
                  <a:lnTo>
                    <a:pt x="60" y="15"/>
                  </a:lnTo>
                  <a:lnTo>
                    <a:pt x="73" y="13"/>
                  </a:lnTo>
                  <a:lnTo>
                    <a:pt x="86" y="12"/>
                  </a:lnTo>
                  <a:lnTo>
                    <a:pt x="98" y="13"/>
                  </a:lnTo>
                  <a:lnTo>
                    <a:pt x="110" y="16"/>
                  </a:lnTo>
                  <a:lnTo>
                    <a:pt x="122" y="21"/>
                  </a:lnTo>
                  <a:lnTo>
                    <a:pt x="134" y="26"/>
                  </a:lnTo>
                  <a:lnTo>
                    <a:pt x="145" y="32"/>
                  </a:lnTo>
                  <a:lnTo>
                    <a:pt x="155" y="39"/>
                  </a:lnTo>
                  <a:lnTo>
                    <a:pt x="176" y="55"/>
                  </a:lnTo>
                  <a:lnTo>
                    <a:pt x="196" y="73"/>
                  </a:lnTo>
                  <a:lnTo>
                    <a:pt x="215" y="89"/>
                  </a:lnTo>
                  <a:lnTo>
                    <a:pt x="234" y="104"/>
                  </a:lnTo>
                  <a:lnTo>
                    <a:pt x="241" y="109"/>
                  </a:lnTo>
                  <a:lnTo>
                    <a:pt x="248" y="114"/>
                  </a:lnTo>
                  <a:lnTo>
                    <a:pt x="256" y="117"/>
                  </a:lnTo>
                  <a:lnTo>
                    <a:pt x="263" y="120"/>
                  </a:lnTo>
                  <a:lnTo>
                    <a:pt x="278" y="126"/>
                  </a:lnTo>
                  <a:lnTo>
                    <a:pt x="294" y="128"/>
                  </a:lnTo>
                  <a:lnTo>
                    <a:pt x="309" y="129"/>
                  </a:lnTo>
                  <a:lnTo>
                    <a:pt x="324" y="128"/>
                  </a:lnTo>
                  <a:lnTo>
                    <a:pt x="339" y="124"/>
                  </a:lnTo>
                  <a:lnTo>
                    <a:pt x="353" y="119"/>
                  </a:lnTo>
                  <a:lnTo>
                    <a:pt x="367" y="113"/>
                  </a:lnTo>
                  <a:lnTo>
                    <a:pt x="379" y="104"/>
                  </a:lnTo>
                  <a:lnTo>
                    <a:pt x="391" y="94"/>
                  </a:lnTo>
                  <a:lnTo>
                    <a:pt x="401" y="83"/>
                  </a:lnTo>
                  <a:lnTo>
                    <a:pt x="409" y="70"/>
                  </a:lnTo>
                  <a:lnTo>
                    <a:pt x="417" y="56"/>
                  </a:lnTo>
                  <a:lnTo>
                    <a:pt x="419" y="49"/>
                  </a:lnTo>
                  <a:lnTo>
                    <a:pt x="422" y="41"/>
                  </a:lnTo>
                  <a:lnTo>
                    <a:pt x="423" y="33"/>
                  </a:lnTo>
                  <a:lnTo>
                    <a:pt x="425" y="25"/>
                  </a:lnTo>
                  <a:lnTo>
                    <a:pt x="424" y="23"/>
                  </a:lnTo>
                  <a:lnTo>
                    <a:pt x="424" y="21"/>
                  </a:lnTo>
                  <a:lnTo>
                    <a:pt x="425" y="18"/>
                  </a:lnTo>
                  <a:lnTo>
                    <a:pt x="426" y="14"/>
                  </a:lnTo>
                  <a:lnTo>
                    <a:pt x="426" y="11"/>
                  </a:lnTo>
                  <a:lnTo>
                    <a:pt x="429" y="8"/>
                  </a:lnTo>
                  <a:lnTo>
                    <a:pt x="430" y="6"/>
                  </a:lnTo>
                  <a:lnTo>
                    <a:pt x="432" y="4"/>
                  </a:lnTo>
                  <a:lnTo>
                    <a:pt x="437" y="1"/>
                  </a:lnTo>
                  <a:lnTo>
                    <a:pt x="443" y="0"/>
                  </a:lnTo>
                  <a:lnTo>
                    <a:pt x="448" y="1"/>
                  </a:lnTo>
                  <a:lnTo>
                    <a:pt x="452" y="5"/>
                  </a:lnTo>
                  <a:lnTo>
                    <a:pt x="455" y="7"/>
                  </a:lnTo>
                  <a:lnTo>
                    <a:pt x="456" y="9"/>
                  </a:lnTo>
                  <a:lnTo>
                    <a:pt x="457" y="12"/>
                  </a:lnTo>
                  <a:lnTo>
                    <a:pt x="457" y="15"/>
                  </a:lnTo>
                  <a:lnTo>
                    <a:pt x="457" y="21"/>
                  </a:lnTo>
                  <a:lnTo>
                    <a:pt x="456" y="25"/>
                  </a:lnTo>
                  <a:lnTo>
                    <a:pt x="458" y="35"/>
                  </a:lnTo>
                  <a:lnTo>
                    <a:pt x="461" y="43"/>
                  </a:lnTo>
                  <a:lnTo>
                    <a:pt x="466" y="50"/>
                  </a:lnTo>
                  <a:lnTo>
                    <a:pt x="472" y="56"/>
                  </a:lnTo>
                  <a:lnTo>
                    <a:pt x="478" y="61"/>
                  </a:lnTo>
                  <a:lnTo>
                    <a:pt x="486" y="63"/>
                  </a:lnTo>
                  <a:lnTo>
                    <a:pt x="493" y="65"/>
                  </a:lnTo>
                  <a:lnTo>
                    <a:pt x="502" y="65"/>
                  </a:lnTo>
                  <a:lnTo>
                    <a:pt x="510" y="64"/>
                  </a:lnTo>
                  <a:lnTo>
                    <a:pt x="517" y="61"/>
                  </a:lnTo>
                  <a:lnTo>
                    <a:pt x="525" y="58"/>
                  </a:lnTo>
                  <a:lnTo>
                    <a:pt x="530" y="52"/>
                  </a:lnTo>
                  <a:lnTo>
                    <a:pt x="536" y="46"/>
                  </a:lnTo>
                  <a:lnTo>
                    <a:pt x="540" y="38"/>
                  </a:lnTo>
                  <a:lnTo>
                    <a:pt x="542" y="28"/>
                  </a:lnTo>
                  <a:lnTo>
                    <a:pt x="542" y="18"/>
                  </a:lnTo>
                  <a:lnTo>
                    <a:pt x="543" y="14"/>
                  </a:lnTo>
                  <a:lnTo>
                    <a:pt x="543" y="11"/>
                  </a:lnTo>
                  <a:lnTo>
                    <a:pt x="545" y="9"/>
                  </a:lnTo>
                  <a:lnTo>
                    <a:pt x="546" y="7"/>
                  </a:lnTo>
                  <a:lnTo>
                    <a:pt x="552" y="4"/>
                  </a:lnTo>
                  <a:lnTo>
                    <a:pt x="557" y="4"/>
                  </a:lnTo>
                  <a:lnTo>
                    <a:pt x="563" y="4"/>
                  </a:lnTo>
                  <a:lnTo>
                    <a:pt x="568" y="7"/>
                  </a:lnTo>
                  <a:lnTo>
                    <a:pt x="570" y="9"/>
                  </a:lnTo>
                  <a:lnTo>
                    <a:pt x="572" y="11"/>
                  </a:lnTo>
                  <a:lnTo>
                    <a:pt x="573" y="14"/>
                  </a:lnTo>
                  <a:lnTo>
                    <a:pt x="573" y="18"/>
                  </a:lnTo>
                  <a:lnTo>
                    <a:pt x="573" y="25"/>
                  </a:lnTo>
                  <a:lnTo>
                    <a:pt x="572" y="33"/>
                  </a:lnTo>
                  <a:lnTo>
                    <a:pt x="571" y="40"/>
                  </a:lnTo>
                  <a:lnTo>
                    <a:pt x="569" y="47"/>
                  </a:lnTo>
                  <a:lnTo>
                    <a:pt x="567" y="53"/>
                  </a:lnTo>
                  <a:lnTo>
                    <a:pt x="564" y="60"/>
                  </a:lnTo>
                  <a:lnTo>
                    <a:pt x="559" y="66"/>
                  </a:lnTo>
                  <a:lnTo>
                    <a:pt x="555" y="73"/>
                  </a:lnTo>
                  <a:lnTo>
                    <a:pt x="550" y="77"/>
                  </a:lnTo>
                  <a:lnTo>
                    <a:pt x="545" y="82"/>
                  </a:lnTo>
                  <a:lnTo>
                    <a:pt x="539" y="87"/>
                  </a:lnTo>
                  <a:lnTo>
                    <a:pt x="532" y="90"/>
                  </a:lnTo>
                  <a:lnTo>
                    <a:pt x="526" y="93"/>
                  </a:lnTo>
                  <a:lnTo>
                    <a:pt x="519" y="95"/>
                  </a:lnTo>
                  <a:lnTo>
                    <a:pt x="512" y="97"/>
                  </a:lnTo>
                  <a:lnTo>
                    <a:pt x="504" y="97"/>
                  </a:lnTo>
                  <a:close/>
                </a:path>
              </a:pathLst>
            </a:custGeom>
            <a:grpFill/>
            <a:ln>
              <a:noFill/>
            </a:ln>
          </p:spPr>
          <p:txBody>
            <a:bodyPr/>
            <a:lstStyle/>
            <a:p>
              <a:pPr>
                <a:defRPr/>
              </a:pPr>
              <a:endParaRPr lang="zh-CN" altLang="en-US" sz="1350">
                <a:solidFill>
                  <a:prstClr val="black"/>
                </a:solidFill>
              </a:endParaRPr>
            </a:p>
          </p:txBody>
        </p:sp>
        <p:sp>
          <p:nvSpPr>
            <p:cNvPr id="46" name="淘宝店chenying0907 31"/>
            <p:cNvSpPr>
              <a:spLocks noEditPoints="1"/>
            </p:cNvSpPr>
            <p:nvPr/>
          </p:nvSpPr>
          <p:spPr bwMode="auto">
            <a:xfrm>
              <a:off x="8569325" y="4762500"/>
              <a:ext cx="73025" cy="73025"/>
            </a:xfrm>
            <a:custGeom>
              <a:avLst/>
              <a:gdLst>
                <a:gd name="T0" fmla="*/ 62 w 138"/>
                <a:gd name="T1" fmla="*/ 138 h 138"/>
                <a:gd name="T2" fmla="*/ 48 w 138"/>
                <a:gd name="T3" fmla="*/ 135 h 138"/>
                <a:gd name="T4" fmla="*/ 36 w 138"/>
                <a:gd name="T5" fmla="*/ 129 h 138"/>
                <a:gd name="T6" fmla="*/ 25 w 138"/>
                <a:gd name="T7" fmla="*/ 123 h 138"/>
                <a:gd name="T8" fmla="*/ 16 w 138"/>
                <a:gd name="T9" fmla="*/ 113 h 138"/>
                <a:gd name="T10" fmla="*/ 8 w 138"/>
                <a:gd name="T11" fmla="*/ 102 h 138"/>
                <a:gd name="T12" fmla="*/ 3 w 138"/>
                <a:gd name="T13" fmla="*/ 89 h 138"/>
                <a:gd name="T14" fmla="*/ 1 w 138"/>
                <a:gd name="T15" fmla="*/ 77 h 138"/>
                <a:gd name="T16" fmla="*/ 1 w 138"/>
                <a:gd name="T17" fmla="*/ 63 h 138"/>
                <a:gd name="T18" fmla="*/ 3 w 138"/>
                <a:gd name="T19" fmla="*/ 48 h 138"/>
                <a:gd name="T20" fmla="*/ 8 w 138"/>
                <a:gd name="T21" fmla="*/ 37 h 138"/>
                <a:gd name="T22" fmla="*/ 16 w 138"/>
                <a:gd name="T23" fmla="*/ 25 h 138"/>
                <a:gd name="T24" fmla="*/ 25 w 138"/>
                <a:gd name="T25" fmla="*/ 16 h 138"/>
                <a:gd name="T26" fmla="*/ 36 w 138"/>
                <a:gd name="T27" fmla="*/ 9 h 138"/>
                <a:gd name="T28" fmla="*/ 48 w 138"/>
                <a:gd name="T29" fmla="*/ 3 h 138"/>
                <a:gd name="T30" fmla="*/ 62 w 138"/>
                <a:gd name="T31" fmla="*/ 0 h 138"/>
                <a:gd name="T32" fmla="*/ 76 w 138"/>
                <a:gd name="T33" fmla="*/ 0 h 138"/>
                <a:gd name="T34" fmla="*/ 89 w 138"/>
                <a:gd name="T35" fmla="*/ 3 h 138"/>
                <a:gd name="T36" fmla="*/ 102 w 138"/>
                <a:gd name="T37" fmla="*/ 9 h 138"/>
                <a:gd name="T38" fmla="*/ 113 w 138"/>
                <a:gd name="T39" fmla="*/ 16 h 138"/>
                <a:gd name="T40" fmla="*/ 123 w 138"/>
                <a:gd name="T41" fmla="*/ 25 h 138"/>
                <a:gd name="T42" fmla="*/ 130 w 138"/>
                <a:gd name="T43" fmla="*/ 37 h 138"/>
                <a:gd name="T44" fmla="*/ 136 w 138"/>
                <a:gd name="T45" fmla="*/ 48 h 138"/>
                <a:gd name="T46" fmla="*/ 138 w 138"/>
                <a:gd name="T47" fmla="*/ 63 h 138"/>
                <a:gd name="T48" fmla="*/ 138 w 138"/>
                <a:gd name="T49" fmla="*/ 77 h 138"/>
                <a:gd name="T50" fmla="*/ 136 w 138"/>
                <a:gd name="T51" fmla="*/ 89 h 138"/>
                <a:gd name="T52" fmla="*/ 130 w 138"/>
                <a:gd name="T53" fmla="*/ 102 h 138"/>
                <a:gd name="T54" fmla="*/ 123 w 138"/>
                <a:gd name="T55" fmla="*/ 113 h 138"/>
                <a:gd name="T56" fmla="*/ 113 w 138"/>
                <a:gd name="T57" fmla="*/ 123 h 138"/>
                <a:gd name="T58" fmla="*/ 102 w 138"/>
                <a:gd name="T59" fmla="*/ 129 h 138"/>
                <a:gd name="T60" fmla="*/ 89 w 138"/>
                <a:gd name="T61" fmla="*/ 135 h 138"/>
                <a:gd name="T62" fmla="*/ 76 w 138"/>
                <a:gd name="T63" fmla="*/ 138 h 138"/>
                <a:gd name="T64" fmla="*/ 69 w 138"/>
                <a:gd name="T65" fmla="*/ 31 h 138"/>
                <a:gd name="T66" fmla="*/ 61 w 138"/>
                <a:gd name="T67" fmla="*/ 31 h 138"/>
                <a:gd name="T68" fmla="*/ 48 w 138"/>
                <a:gd name="T69" fmla="*/ 38 h 138"/>
                <a:gd name="T70" fmla="*/ 37 w 138"/>
                <a:gd name="T71" fmla="*/ 47 h 138"/>
                <a:gd name="T72" fmla="*/ 32 w 138"/>
                <a:gd name="T73" fmla="*/ 61 h 138"/>
                <a:gd name="T74" fmla="*/ 32 w 138"/>
                <a:gd name="T75" fmla="*/ 77 h 138"/>
                <a:gd name="T76" fmla="*/ 37 w 138"/>
                <a:gd name="T77" fmla="*/ 91 h 138"/>
                <a:gd name="T78" fmla="*/ 48 w 138"/>
                <a:gd name="T79" fmla="*/ 100 h 138"/>
                <a:gd name="T80" fmla="*/ 61 w 138"/>
                <a:gd name="T81" fmla="*/ 107 h 138"/>
                <a:gd name="T82" fmla="*/ 76 w 138"/>
                <a:gd name="T83" fmla="*/ 107 h 138"/>
                <a:gd name="T84" fmla="*/ 90 w 138"/>
                <a:gd name="T85" fmla="*/ 100 h 138"/>
                <a:gd name="T86" fmla="*/ 101 w 138"/>
                <a:gd name="T87" fmla="*/ 91 h 138"/>
                <a:gd name="T88" fmla="*/ 106 w 138"/>
                <a:gd name="T89" fmla="*/ 77 h 138"/>
                <a:gd name="T90" fmla="*/ 106 w 138"/>
                <a:gd name="T91" fmla="*/ 61 h 138"/>
                <a:gd name="T92" fmla="*/ 101 w 138"/>
                <a:gd name="T93" fmla="*/ 47 h 138"/>
                <a:gd name="T94" fmla="*/ 90 w 138"/>
                <a:gd name="T95" fmla="*/ 38 h 138"/>
                <a:gd name="T96" fmla="*/ 76 w 138"/>
                <a:gd name="T97" fmla="*/ 31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38" h="138">
                  <a:moveTo>
                    <a:pt x="69" y="138"/>
                  </a:moveTo>
                  <a:lnTo>
                    <a:pt x="62" y="138"/>
                  </a:lnTo>
                  <a:lnTo>
                    <a:pt x="55" y="137"/>
                  </a:lnTo>
                  <a:lnTo>
                    <a:pt x="48" y="135"/>
                  </a:lnTo>
                  <a:lnTo>
                    <a:pt x="42" y="133"/>
                  </a:lnTo>
                  <a:lnTo>
                    <a:pt x="36" y="129"/>
                  </a:lnTo>
                  <a:lnTo>
                    <a:pt x="31" y="126"/>
                  </a:lnTo>
                  <a:lnTo>
                    <a:pt x="25" y="123"/>
                  </a:lnTo>
                  <a:lnTo>
                    <a:pt x="20" y="118"/>
                  </a:lnTo>
                  <a:lnTo>
                    <a:pt x="16" y="113"/>
                  </a:lnTo>
                  <a:lnTo>
                    <a:pt x="11" y="108"/>
                  </a:lnTo>
                  <a:lnTo>
                    <a:pt x="8" y="102"/>
                  </a:lnTo>
                  <a:lnTo>
                    <a:pt x="5" y="96"/>
                  </a:lnTo>
                  <a:lnTo>
                    <a:pt x="3" y="89"/>
                  </a:lnTo>
                  <a:lnTo>
                    <a:pt x="2" y="83"/>
                  </a:lnTo>
                  <a:lnTo>
                    <a:pt x="1" y="77"/>
                  </a:lnTo>
                  <a:lnTo>
                    <a:pt x="0" y="69"/>
                  </a:lnTo>
                  <a:lnTo>
                    <a:pt x="1" y="63"/>
                  </a:lnTo>
                  <a:lnTo>
                    <a:pt x="2" y="55"/>
                  </a:lnTo>
                  <a:lnTo>
                    <a:pt x="3" y="48"/>
                  </a:lnTo>
                  <a:lnTo>
                    <a:pt x="5" y="42"/>
                  </a:lnTo>
                  <a:lnTo>
                    <a:pt x="8" y="37"/>
                  </a:lnTo>
                  <a:lnTo>
                    <a:pt x="11" y="30"/>
                  </a:lnTo>
                  <a:lnTo>
                    <a:pt x="16" y="25"/>
                  </a:lnTo>
                  <a:lnTo>
                    <a:pt x="20" y="20"/>
                  </a:lnTo>
                  <a:lnTo>
                    <a:pt x="25" y="16"/>
                  </a:lnTo>
                  <a:lnTo>
                    <a:pt x="31" y="12"/>
                  </a:lnTo>
                  <a:lnTo>
                    <a:pt x="36" y="9"/>
                  </a:lnTo>
                  <a:lnTo>
                    <a:pt x="42" y="5"/>
                  </a:lnTo>
                  <a:lnTo>
                    <a:pt x="48" y="3"/>
                  </a:lnTo>
                  <a:lnTo>
                    <a:pt x="55" y="1"/>
                  </a:lnTo>
                  <a:lnTo>
                    <a:pt x="62" y="0"/>
                  </a:lnTo>
                  <a:lnTo>
                    <a:pt x="69" y="0"/>
                  </a:lnTo>
                  <a:lnTo>
                    <a:pt x="76" y="0"/>
                  </a:lnTo>
                  <a:lnTo>
                    <a:pt x="83" y="1"/>
                  </a:lnTo>
                  <a:lnTo>
                    <a:pt x="89" y="3"/>
                  </a:lnTo>
                  <a:lnTo>
                    <a:pt x="96" y="5"/>
                  </a:lnTo>
                  <a:lnTo>
                    <a:pt x="102" y="9"/>
                  </a:lnTo>
                  <a:lnTo>
                    <a:pt x="108" y="12"/>
                  </a:lnTo>
                  <a:lnTo>
                    <a:pt x="113" y="16"/>
                  </a:lnTo>
                  <a:lnTo>
                    <a:pt x="118" y="20"/>
                  </a:lnTo>
                  <a:lnTo>
                    <a:pt x="123" y="25"/>
                  </a:lnTo>
                  <a:lnTo>
                    <a:pt x="126" y="30"/>
                  </a:lnTo>
                  <a:lnTo>
                    <a:pt x="130" y="37"/>
                  </a:lnTo>
                  <a:lnTo>
                    <a:pt x="132" y="42"/>
                  </a:lnTo>
                  <a:lnTo>
                    <a:pt x="136" y="48"/>
                  </a:lnTo>
                  <a:lnTo>
                    <a:pt x="137" y="55"/>
                  </a:lnTo>
                  <a:lnTo>
                    <a:pt x="138" y="63"/>
                  </a:lnTo>
                  <a:lnTo>
                    <a:pt x="138" y="69"/>
                  </a:lnTo>
                  <a:lnTo>
                    <a:pt x="138" y="77"/>
                  </a:lnTo>
                  <a:lnTo>
                    <a:pt x="137" y="83"/>
                  </a:lnTo>
                  <a:lnTo>
                    <a:pt x="136" y="89"/>
                  </a:lnTo>
                  <a:lnTo>
                    <a:pt x="132" y="96"/>
                  </a:lnTo>
                  <a:lnTo>
                    <a:pt x="130" y="102"/>
                  </a:lnTo>
                  <a:lnTo>
                    <a:pt x="126" y="108"/>
                  </a:lnTo>
                  <a:lnTo>
                    <a:pt x="123" y="113"/>
                  </a:lnTo>
                  <a:lnTo>
                    <a:pt x="118" y="118"/>
                  </a:lnTo>
                  <a:lnTo>
                    <a:pt x="113" y="123"/>
                  </a:lnTo>
                  <a:lnTo>
                    <a:pt x="108" y="126"/>
                  </a:lnTo>
                  <a:lnTo>
                    <a:pt x="102" y="129"/>
                  </a:lnTo>
                  <a:lnTo>
                    <a:pt x="96" y="133"/>
                  </a:lnTo>
                  <a:lnTo>
                    <a:pt x="89" y="135"/>
                  </a:lnTo>
                  <a:lnTo>
                    <a:pt x="83" y="137"/>
                  </a:lnTo>
                  <a:lnTo>
                    <a:pt x="76" y="138"/>
                  </a:lnTo>
                  <a:lnTo>
                    <a:pt x="69" y="138"/>
                  </a:lnTo>
                  <a:close/>
                  <a:moveTo>
                    <a:pt x="69" y="31"/>
                  </a:moveTo>
                  <a:lnTo>
                    <a:pt x="69" y="31"/>
                  </a:lnTo>
                  <a:lnTo>
                    <a:pt x="61" y="31"/>
                  </a:lnTo>
                  <a:lnTo>
                    <a:pt x="55" y="34"/>
                  </a:lnTo>
                  <a:lnTo>
                    <a:pt x="48" y="38"/>
                  </a:lnTo>
                  <a:lnTo>
                    <a:pt x="42" y="42"/>
                  </a:lnTo>
                  <a:lnTo>
                    <a:pt x="37" y="47"/>
                  </a:lnTo>
                  <a:lnTo>
                    <a:pt x="34" y="54"/>
                  </a:lnTo>
                  <a:lnTo>
                    <a:pt x="32" y="61"/>
                  </a:lnTo>
                  <a:lnTo>
                    <a:pt x="31" y="69"/>
                  </a:lnTo>
                  <a:lnTo>
                    <a:pt x="32" y="77"/>
                  </a:lnTo>
                  <a:lnTo>
                    <a:pt x="34" y="84"/>
                  </a:lnTo>
                  <a:lnTo>
                    <a:pt x="37" y="91"/>
                  </a:lnTo>
                  <a:lnTo>
                    <a:pt x="42" y="96"/>
                  </a:lnTo>
                  <a:lnTo>
                    <a:pt x="48" y="100"/>
                  </a:lnTo>
                  <a:lnTo>
                    <a:pt x="55" y="105"/>
                  </a:lnTo>
                  <a:lnTo>
                    <a:pt x="61" y="107"/>
                  </a:lnTo>
                  <a:lnTo>
                    <a:pt x="69" y="108"/>
                  </a:lnTo>
                  <a:lnTo>
                    <a:pt x="76" y="107"/>
                  </a:lnTo>
                  <a:lnTo>
                    <a:pt x="84" y="105"/>
                  </a:lnTo>
                  <a:lnTo>
                    <a:pt x="90" y="100"/>
                  </a:lnTo>
                  <a:lnTo>
                    <a:pt x="96" y="96"/>
                  </a:lnTo>
                  <a:lnTo>
                    <a:pt x="101" y="91"/>
                  </a:lnTo>
                  <a:lnTo>
                    <a:pt x="104" y="84"/>
                  </a:lnTo>
                  <a:lnTo>
                    <a:pt x="106" y="77"/>
                  </a:lnTo>
                  <a:lnTo>
                    <a:pt x="108" y="69"/>
                  </a:lnTo>
                  <a:lnTo>
                    <a:pt x="106" y="61"/>
                  </a:lnTo>
                  <a:lnTo>
                    <a:pt x="104" y="54"/>
                  </a:lnTo>
                  <a:lnTo>
                    <a:pt x="101" y="47"/>
                  </a:lnTo>
                  <a:lnTo>
                    <a:pt x="96" y="42"/>
                  </a:lnTo>
                  <a:lnTo>
                    <a:pt x="90" y="38"/>
                  </a:lnTo>
                  <a:lnTo>
                    <a:pt x="84" y="34"/>
                  </a:lnTo>
                  <a:lnTo>
                    <a:pt x="76" y="31"/>
                  </a:lnTo>
                  <a:lnTo>
                    <a:pt x="69" y="31"/>
                  </a:lnTo>
                  <a:close/>
                </a:path>
              </a:pathLst>
            </a:custGeom>
            <a:grpFill/>
            <a:ln>
              <a:noFill/>
            </a:ln>
          </p:spPr>
          <p:txBody>
            <a:bodyPr/>
            <a:lstStyle/>
            <a:p>
              <a:pPr>
                <a:defRPr/>
              </a:pPr>
              <a:endParaRPr lang="zh-CN" altLang="en-US" sz="1350">
                <a:solidFill>
                  <a:prstClr val="black"/>
                </a:solidFill>
              </a:endParaRPr>
            </a:p>
          </p:txBody>
        </p:sp>
        <p:sp>
          <p:nvSpPr>
            <p:cNvPr id="47" name="淘宝店chenying0907 32"/>
            <p:cNvSpPr>
              <a:spLocks/>
            </p:cNvSpPr>
            <p:nvPr/>
          </p:nvSpPr>
          <p:spPr bwMode="auto">
            <a:xfrm>
              <a:off x="8823325" y="4781550"/>
              <a:ext cx="41275" cy="41275"/>
            </a:xfrm>
            <a:custGeom>
              <a:avLst/>
              <a:gdLst>
                <a:gd name="T0" fmla="*/ 38 w 77"/>
                <a:gd name="T1" fmla="*/ 76 h 76"/>
                <a:gd name="T2" fmla="*/ 30 w 77"/>
                <a:gd name="T3" fmla="*/ 76 h 76"/>
                <a:gd name="T4" fmla="*/ 23 w 77"/>
                <a:gd name="T5" fmla="*/ 73 h 76"/>
                <a:gd name="T6" fmla="*/ 16 w 77"/>
                <a:gd name="T7" fmla="*/ 70 h 76"/>
                <a:gd name="T8" fmla="*/ 11 w 77"/>
                <a:gd name="T9" fmla="*/ 65 h 76"/>
                <a:gd name="T10" fmla="*/ 7 w 77"/>
                <a:gd name="T11" fmla="*/ 59 h 76"/>
                <a:gd name="T12" fmla="*/ 2 w 77"/>
                <a:gd name="T13" fmla="*/ 52 h 76"/>
                <a:gd name="T14" fmla="*/ 0 w 77"/>
                <a:gd name="T15" fmla="*/ 46 h 76"/>
                <a:gd name="T16" fmla="*/ 0 w 77"/>
                <a:gd name="T17" fmla="*/ 37 h 76"/>
                <a:gd name="T18" fmla="*/ 0 w 77"/>
                <a:gd name="T19" fmla="*/ 30 h 76"/>
                <a:gd name="T20" fmla="*/ 2 w 77"/>
                <a:gd name="T21" fmla="*/ 22 h 76"/>
                <a:gd name="T22" fmla="*/ 7 w 77"/>
                <a:gd name="T23" fmla="*/ 16 h 76"/>
                <a:gd name="T24" fmla="*/ 11 w 77"/>
                <a:gd name="T25" fmla="*/ 10 h 76"/>
                <a:gd name="T26" fmla="*/ 16 w 77"/>
                <a:gd name="T27" fmla="*/ 6 h 76"/>
                <a:gd name="T28" fmla="*/ 23 w 77"/>
                <a:gd name="T29" fmla="*/ 2 h 76"/>
                <a:gd name="T30" fmla="*/ 30 w 77"/>
                <a:gd name="T31" fmla="*/ 0 h 76"/>
                <a:gd name="T32" fmla="*/ 38 w 77"/>
                <a:gd name="T33" fmla="*/ 0 h 76"/>
                <a:gd name="T34" fmla="*/ 47 w 77"/>
                <a:gd name="T35" fmla="*/ 0 h 76"/>
                <a:gd name="T36" fmla="*/ 53 w 77"/>
                <a:gd name="T37" fmla="*/ 2 h 76"/>
                <a:gd name="T38" fmla="*/ 61 w 77"/>
                <a:gd name="T39" fmla="*/ 6 h 76"/>
                <a:gd name="T40" fmla="*/ 66 w 77"/>
                <a:gd name="T41" fmla="*/ 10 h 76"/>
                <a:gd name="T42" fmla="*/ 70 w 77"/>
                <a:gd name="T43" fmla="*/ 16 h 76"/>
                <a:gd name="T44" fmla="*/ 75 w 77"/>
                <a:gd name="T45" fmla="*/ 22 h 76"/>
                <a:gd name="T46" fmla="*/ 77 w 77"/>
                <a:gd name="T47" fmla="*/ 30 h 76"/>
                <a:gd name="T48" fmla="*/ 77 w 77"/>
                <a:gd name="T49" fmla="*/ 37 h 76"/>
                <a:gd name="T50" fmla="*/ 77 w 77"/>
                <a:gd name="T51" fmla="*/ 46 h 76"/>
                <a:gd name="T52" fmla="*/ 75 w 77"/>
                <a:gd name="T53" fmla="*/ 52 h 76"/>
                <a:gd name="T54" fmla="*/ 70 w 77"/>
                <a:gd name="T55" fmla="*/ 59 h 76"/>
                <a:gd name="T56" fmla="*/ 66 w 77"/>
                <a:gd name="T57" fmla="*/ 65 h 76"/>
                <a:gd name="T58" fmla="*/ 61 w 77"/>
                <a:gd name="T59" fmla="*/ 70 h 76"/>
                <a:gd name="T60" fmla="*/ 53 w 77"/>
                <a:gd name="T61" fmla="*/ 73 h 76"/>
                <a:gd name="T62" fmla="*/ 47 w 77"/>
                <a:gd name="T63" fmla="*/ 76 h 76"/>
                <a:gd name="T64" fmla="*/ 38 w 77"/>
                <a:gd name="T65" fmla="*/ 76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7" h="76">
                  <a:moveTo>
                    <a:pt x="38" y="76"/>
                  </a:moveTo>
                  <a:lnTo>
                    <a:pt x="30" y="76"/>
                  </a:lnTo>
                  <a:lnTo>
                    <a:pt x="23" y="73"/>
                  </a:lnTo>
                  <a:lnTo>
                    <a:pt x="16" y="70"/>
                  </a:lnTo>
                  <a:lnTo>
                    <a:pt x="11" y="65"/>
                  </a:lnTo>
                  <a:lnTo>
                    <a:pt x="7" y="59"/>
                  </a:lnTo>
                  <a:lnTo>
                    <a:pt x="2" y="52"/>
                  </a:lnTo>
                  <a:lnTo>
                    <a:pt x="0" y="46"/>
                  </a:lnTo>
                  <a:lnTo>
                    <a:pt x="0" y="37"/>
                  </a:lnTo>
                  <a:lnTo>
                    <a:pt x="0" y="30"/>
                  </a:lnTo>
                  <a:lnTo>
                    <a:pt x="2" y="22"/>
                  </a:lnTo>
                  <a:lnTo>
                    <a:pt x="7" y="16"/>
                  </a:lnTo>
                  <a:lnTo>
                    <a:pt x="11" y="10"/>
                  </a:lnTo>
                  <a:lnTo>
                    <a:pt x="16" y="6"/>
                  </a:lnTo>
                  <a:lnTo>
                    <a:pt x="23" y="2"/>
                  </a:lnTo>
                  <a:lnTo>
                    <a:pt x="30" y="0"/>
                  </a:lnTo>
                  <a:lnTo>
                    <a:pt x="38" y="0"/>
                  </a:lnTo>
                  <a:lnTo>
                    <a:pt x="47" y="0"/>
                  </a:lnTo>
                  <a:lnTo>
                    <a:pt x="53" y="2"/>
                  </a:lnTo>
                  <a:lnTo>
                    <a:pt x="61" y="6"/>
                  </a:lnTo>
                  <a:lnTo>
                    <a:pt x="66" y="10"/>
                  </a:lnTo>
                  <a:lnTo>
                    <a:pt x="70" y="16"/>
                  </a:lnTo>
                  <a:lnTo>
                    <a:pt x="75" y="22"/>
                  </a:lnTo>
                  <a:lnTo>
                    <a:pt x="77" y="30"/>
                  </a:lnTo>
                  <a:lnTo>
                    <a:pt x="77" y="37"/>
                  </a:lnTo>
                  <a:lnTo>
                    <a:pt x="77" y="46"/>
                  </a:lnTo>
                  <a:lnTo>
                    <a:pt x="75" y="52"/>
                  </a:lnTo>
                  <a:lnTo>
                    <a:pt x="70" y="59"/>
                  </a:lnTo>
                  <a:lnTo>
                    <a:pt x="66" y="65"/>
                  </a:lnTo>
                  <a:lnTo>
                    <a:pt x="61" y="70"/>
                  </a:lnTo>
                  <a:lnTo>
                    <a:pt x="53" y="73"/>
                  </a:lnTo>
                  <a:lnTo>
                    <a:pt x="47" y="76"/>
                  </a:lnTo>
                  <a:lnTo>
                    <a:pt x="38" y="76"/>
                  </a:lnTo>
                  <a:close/>
                </a:path>
              </a:pathLst>
            </a:custGeom>
            <a:grpFill/>
            <a:ln>
              <a:noFill/>
            </a:ln>
          </p:spPr>
          <p:txBody>
            <a:bodyPr/>
            <a:lstStyle/>
            <a:p>
              <a:pPr>
                <a:defRPr/>
              </a:pPr>
              <a:endParaRPr lang="zh-CN" altLang="en-US" sz="1350">
                <a:solidFill>
                  <a:prstClr val="black"/>
                </a:solidFill>
              </a:endParaRPr>
            </a:p>
          </p:txBody>
        </p:sp>
      </p:grpSp>
      <p:grpSp>
        <p:nvGrpSpPr>
          <p:cNvPr id="5" name="淘宝店chenying0907 47"/>
          <p:cNvGrpSpPr/>
          <p:nvPr/>
        </p:nvGrpSpPr>
        <p:grpSpPr>
          <a:xfrm>
            <a:off x="7948614" y="257176"/>
            <a:ext cx="966788" cy="968375"/>
            <a:chOff x="7948613" y="257175"/>
            <a:chExt cx="966788" cy="968375"/>
          </a:xfrm>
          <a:solidFill>
            <a:schemeClr val="accent3"/>
          </a:solidFill>
        </p:grpSpPr>
        <p:sp>
          <p:nvSpPr>
            <p:cNvPr id="49" name="淘宝店chenying0907 33"/>
            <p:cNvSpPr>
              <a:spLocks/>
            </p:cNvSpPr>
            <p:nvPr/>
          </p:nvSpPr>
          <p:spPr bwMode="auto">
            <a:xfrm>
              <a:off x="8823325" y="428625"/>
              <a:ext cx="20638" cy="796925"/>
            </a:xfrm>
            <a:custGeom>
              <a:avLst/>
              <a:gdLst>
                <a:gd name="T0" fmla="*/ 0 w 38"/>
                <a:gd name="T1" fmla="*/ 18 h 1506"/>
                <a:gd name="T2" fmla="*/ 0 w 38"/>
                <a:gd name="T3" fmla="*/ 1488 h 1506"/>
                <a:gd name="T4" fmla="*/ 0 w 38"/>
                <a:gd name="T5" fmla="*/ 1491 h 1506"/>
                <a:gd name="T6" fmla="*/ 1 w 38"/>
                <a:gd name="T7" fmla="*/ 1495 h 1506"/>
                <a:gd name="T8" fmla="*/ 3 w 38"/>
                <a:gd name="T9" fmla="*/ 1497 h 1506"/>
                <a:gd name="T10" fmla="*/ 6 w 38"/>
                <a:gd name="T11" fmla="*/ 1501 h 1506"/>
                <a:gd name="T12" fmla="*/ 9 w 38"/>
                <a:gd name="T13" fmla="*/ 1503 h 1506"/>
                <a:gd name="T14" fmla="*/ 12 w 38"/>
                <a:gd name="T15" fmla="*/ 1505 h 1506"/>
                <a:gd name="T16" fmla="*/ 15 w 38"/>
                <a:gd name="T17" fmla="*/ 1506 h 1506"/>
                <a:gd name="T18" fmla="*/ 18 w 38"/>
                <a:gd name="T19" fmla="*/ 1506 h 1506"/>
                <a:gd name="T20" fmla="*/ 23 w 38"/>
                <a:gd name="T21" fmla="*/ 1506 h 1506"/>
                <a:gd name="T22" fmla="*/ 26 w 38"/>
                <a:gd name="T23" fmla="*/ 1505 h 1506"/>
                <a:gd name="T24" fmla="*/ 29 w 38"/>
                <a:gd name="T25" fmla="*/ 1503 h 1506"/>
                <a:gd name="T26" fmla="*/ 31 w 38"/>
                <a:gd name="T27" fmla="*/ 1501 h 1506"/>
                <a:gd name="T28" fmla="*/ 35 w 38"/>
                <a:gd name="T29" fmla="*/ 1497 h 1506"/>
                <a:gd name="T30" fmla="*/ 36 w 38"/>
                <a:gd name="T31" fmla="*/ 1495 h 1506"/>
                <a:gd name="T32" fmla="*/ 37 w 38"/>
                <a:gd name="T33" fmla="*/ 1491 h 1506"/>
                <a:gd name="T34" fmla="*/ 38 w 38"/>
                <a:gd name="T35" fmla="*/ 1488 h 1506"/>
                <a:gd name="T36" fmla="*/ 38 w 38"/>
                <a:gd name="T37" fmla="*/ 18 h 1506"/>
                <a:gd name="T38" fmla="*/ 37 w 38"/>
                <a:gd name="T39" fmla="*/ 15 h 1506"/>
                <a:gd name="T40" fmla="*/ 36 w 38"/>
                <a:gd name="T41" fmla="*/ 11 h 1506"/>
                <a:gd name="T42" fmla="*/ 35 w 38"/>
                <a:gd name="T43" fmla="*/ 7 h 1506"/>
                <a:gd name="T44" fmla="*/ 31 w 38"/>
                <a:gd name="T45" fmla="*/ 5 h 1506"/>
                <a:gd name="T46" fmla="*/ 29 w 38"/>
                <a:gd name="T47" fmla="*/ 3 h 1506"/>
                <a:gd name="T48" fmla="*/ 26 w 38"/>
                <a:gd name="T49" fmla="*/ 1 h 1506"/>
                <a:gd name="T50" fmla="*/ 23 w 38"/>
                <a:gd name="T51" fmla="*/ 0 h 1506"/>
                <a:gd name="T52" fmla="*/ 18 w 38"/>
                <a:gd name="T53" fmla="*/ 0 h 1506"/>
                <a:gd name="T54" fmla="*/ 15 w 38"/>
                <a:gd name="T55" fmla="*/ 0 h 1506"/>
                <a:gd name="T56" fmla="*/ 12 w 38"/>
                <a:gd name="T57" fmla="*/ 1 h 1506"/>
                <a:gd name="T58" fmla="*/ 9 w 38"/>
                <a:gd name="T59" fmla="*/ 3 h 1506"/>
                <a:gd name="T60" fmla="*/ 6 w 38"/>
                <a:gd name="T61" fmla="*/ 5 h 1506"/>
                <a:gd name="T62" fmla="*/ 3 w 38"/>
                <a:gd name="T63" fmla="*/ 7 h 1506"/>
                <a:gd name="T64" fmla="*/ 1 w 38"/>
                <a:gd name="T65" fmla="*/ 11 h 1506"/>
                <a:gd name="T66" fmla="*/ 0 w 38"/>
                <a:gd name="T67" fmla="*/ 15 h 1506"/>
                <a:gd name="T68" fmla="*/ 0 w 38"/>
                <a:gd name="T69" fmla="*/ 18 h 15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8" h="1506">
                  <a:moveTo>
                    <a:pt x="0" y="18"/>
                  </a:moveTo>
                  <a:lnTo>
                    <a:pt x="0" y="1488"/>
                  </a:lnTo>
                  <a:lnTo>
                    <a:pt x="0" y="1491"/>
                  </a:lnTo>
                  <a:lnTo>
                    <a:pt x="1" y="1495"/>
                  </a:lnTo>
                  <a:lnTo>
                    <a:pt x="3" y="1497"/>
                  </a:lnTo>
                  <a:lnTo>
                    <a:pt x="6" y="1501"/>
                  </a:lnTo>
                  <a:lnTo>
                    <a:pt x="9" y="1503"/>
                  </a:lnTo>
                  <a:lnTo>
                    <a:pt x="12" y="1505"/>
                  </a:lnTo>
                  <a:lnTo>
                    <a:pt x="15" y="1506"/>
                  </a:lnTo>
                  <a:lnTo>
                    <a:pt x="18" y="1506"/>
                  </a:lnTo>
                  <a:lnTo>
                    <a:pt x="23" y="1506"/>
                  </a:lnTo>
                  <a:lnTo>
                    <a:pt x="26" y="1505"/>
                  </a:lnTo>
                  <a:lnTo>
                    <a:pt x="29" y="1503"/>
                  </a:lnTo>
                  <a:lnTo>
                    <a:pt x="31" y="1501"/>
                  </a:lnTo>
                  <a:lnTo>
                    <a:pt x="35" y="1497"/>
                  </a:lnTo>
                  <a:lnTo>
                    <a:pt x="36" y="1495"/>
                  </a:lnTo>
                  <a:lnTo>
                    <a:pt x="37" y="1491"/>
                  </a:lnTo>
                  <a:lnTo>
                    <a:pt x="38" y="1488"/>
                  </a:lnTo>
                  <a:lnTo>
                    <a:pt x="38" y="18"/>
                  </a:lnTo>
                  <a:lnTo>
                    <a:pt x="37" y="15"/>
                  </a:lnTo>
                  <a:lnTo>
                    <a:pt x="36" y="11"/>
                  </a:lnTo>
                  <a:lnTo>
                    <a:pt x="35" y="7"/>
                  </a:lnTo>
                  <a:lnTo>
                    <a:pt x="31" y="5"/>
                  </a:lnTo>
                  <a:lnTo>
                    <a:pt x="29" y="3"/>
                  </a:lnTo>
                  <a:lnTo>
                    <a:pt x="26" y="1"/>
                  </a:lnTo>
                  <a:lnTo>
                    <a:pt x="23" y="0"/>
                  </a:lnTo>
                  <a:lnTo>
                    <a:pt x="18" y="0"/>
                  </a:lnTo>
                  <a:lnTo>
                    <a:pt x="15" y="0"/>
                  </a:lnTo>
                  <a:lnTo>
                    <a:pt x="12" y="1"/>
                  </a:lnTo>
                  <a:lnTo>
                    <a:pt x="9" y="3"/>
                  </a:lnTo>
                  <a:lnTo>
                    <a:pt x="6" y="5"/>
                  </a:lnTo>
                  <a:lnTo>
                    <a:pt x="3" y="7"/>
                  </a:lnTo>
                  <a:lnTo>
                    <a:pt x="1" y="11"/>
                  </a:lnTo>
                  <a:lnTo>
                    <a:pt x="0" y="15"/>
                  </a:lnTo>
                  <a:lnTo>
                    <a:pt x="0" y="18"/>
                  </a:lnTo>
                  <a:close/>
                </a:path>
              </a:pathLst>
            </a:custGeom>
            <a:grpFill/>
            <a:ln>
              <a:noFill/>
            </a:ln>
          </p:spPr>
          <p:txBody>
            <a:bodyPr/>
            <a:lstStyle/>
            <a:p>
              <a:pPr>
                <a:defRPr/>
              </a:pPr>
              <a:endParaRPr lang="zh-CN" altLang="en-US" sz="1350">
                <a:solidFill>
                  <a:prstClr val="black"/>
                </a:solidFill>
              </a:endParaRPr>
            </a:p>
          </p:txBody>
        </p:sp>
        <p:sp>
          <p:nvSpPr>
            <p:cNvPr id="50" name="淘宝店chenying0907 34"/>
            <p:cNvSpPr>
              <a:spLocks/>
            </p:cNvSpPr>
            <p:nvPr/>
          </p:nvSpPr>
          <p:spPr bwMode="auto">
            <a:xfrm>
              <a:off x="8831263" y="439738"/>
              <a:ext cx="84138" cy="303213"/>
            </a:xfrm>
            <a:custGeom>
              <a:avLst/>
              <a:gdLst>
                <a:gd name="T0" fmla="*/ 93 w 159"/>
                <a:gd name="T1" fmla="*/ 96 h 574"/>
                <a:gd name="T2" fmla="*/ 77 w 159"/>
                <a:gd name="T3" fmla="*/ 125 h 574"/>
                <a:gd name="T4" fmla="*/ 105 w 159"/>
                <a:gd name="T5" fmla="*/ 152 h 574"/>
                <a:gd name="T6" fmla="*/ 138 w 159"/>
                <a:gd name="T7" fmla="*/ 189 h 574"/>
                <a:gd name="T8" fmla="*/ 157 w 159"/>
                <a:gd name="T9" fmla="*/ 238 h 574"/>
                <a:gd name="T10" fmla="*/ 158 w 159"/>
                <a:gd name="T11" fmla="*/ 293 h 574"/>
                <a:gd name="T12" fmla="*/ 144 w 159"/>
                <a:gd name="T13" fmla="*/ 335 h 574"/>
                <a:gd name="T14" fmla="*/ 88 w 159"/>
                <a:gd name="T15" fmla="*/ 406 h 574"/>
                <a:gd name="T16" fmla="*/ 48 w 159"/>
                <a:gd name="T17" fmla="*/ 469 h 574"/>
                <a:gd name="T18" fmla="*/ 48 w 159"/>
                <a:gd name="T19" fmla="*/ 514 h 574"/>
                <a:gd name="T20" fmla="*/ 65 w 159"/>
                <a:gd name="T21" fmla="*/ 538 h 574"/>
                <a:gd name="T22" fmla="*/ 90 w 159"/>
                <a:gd name="T23" fmla="*/ 542 h 574"/>
                <a:gd name="T24" fmla="*/ 106 w 159"/>
                <a:gd name="T25" fmla="*/ 536 h 574"/>
                <a:gd name="T26" fmla="*/ 111 w 159"/>
                <a:gd name="T27" fmla="*/ 523 h 574"/>
                <a:gd name="T28" fmla="*/ 107 w 159"/>
                <a:gd name="T29" fmla="*/ 509 h 574"/>
                <a:gd name="T30" fmla="*/ 95 w 159"/>
                <a:gd name="T31" fmla="*/ 500 h 574"/>
                <a:gd name="T32" fmla="*/ 82 w 159"/>
                <a:gd name="T33" fmla="*/ 497 h 574"/>
                <a:gd name="T34" fmla="*/ 77 w 159"/>
                <a:gd name="T35" fmla="*/ 479 h 574"/>
                <a:gd name="T36" fmla="*/ 88 w 159"/>
                <a:gd name="T37" fmla="*/ 469 h 574"/>
                <a:gd name="T38" fmla="*/ 112 w 159"/>
                <a:gd name="T39" fmla="*/ 474 h 574"/>
                <a:gd name="T40" fmla="*/ 134 w 159"/>
                <a:gd name="T41" fmla="*/ 495 h 574"/>
                <a:gd name="T42" fmla="*/ 143 w 159"/>
                <a:gd name="T43" fmla="*/ 522 h 574"/>
                <a:gd name="T44" fmla="*/ 135 w 159"/>
                <a:gd name="T45" fmla="*/ 550 h 574"/>
                <a:gd name="T46" fmla="*/ 104 w 159"/>
                <a:gd name="T47" fmla="*/ 572 h 574"/>
                <a:gd name="T48" fmla="*/ 69 w 159"/>
                <a:gd name="T49" fmla="*/ 572 h 574"/>
                <a:gd name="T50" fmla="*/ 38 w 159"/>
                <a:gd name="T51" fmla="*/ 554 h 574"/>
                <a:gd name="T52" fmla="*/ 17 w 159"/>
                <a:gd name="T53" fmla="*/ 523 h 574"/>
                <a:gd name="T54" fmla="*/ 13 w 159"/>
                <a:gd name="T55" fmla="*/ 475 h 574"/>
                <a:gd name="T56" fmla="*/ 31 w 159"/>
                <a:gd name="T57" fmla="*/ 429 h 574"/>
                <a:gd name="T58" fmla="*/ 89 w 159"/>
                <a:gd name="T59" fmla="*/ 359 h 574"/>
                <a:gd name="T60" fmla="*/ 117 w 159"/>
                <a:gd name="T61" fmla="*/ 318 h 574"/>
                <a:gd name="T62" fmla="*/ 129 w 159"/>
                <a:gd name="T63" fmla="*/ 265 h 574"/>
                <a:gd name="T64" fmla="*/ 112 w 159"/>
                <a:gd name="T65" fmla="*/ 207 h 574"/>
                <a:gd name="T66" fmla="*/ 70 w 159"/>
                <a:gd name="T67" fmla="*/ 164 h 574"/>
                <a:gd name="T68" fmla="*/ 33 w 159"/>
                <a:gd name="T69" fmla="*/ 150 h 574"/>
                <a:gd name="T70" fmla="*/ 16 w 159"/>
                <a:gd name="T71" fmla="*/ 148 h 574"/>
                <a:gd name="T72" fmla="*/ 6 w 159"/>
                <a:gd name="T73" fmla="*/ 144 h 574"/>
                <a:gd name="T74" fmla="*/ 1 w 159"/>
                <a:gd name="T75" fmla="*/ 126 h 574"/>
                <a:gd name="T76" fmla="*/ 12 w 159"/>
                <a:gd name="T77" fmla="*/ 117 h 574"/>
                <a:gd name="T78" fmla="*/ 35 w 159"/>
                <a:gd name="T79" fmla="*/ 116 h 574"/>
                <a:gd name="T80" fmla="*/ 60 w 159"/>
                <a:gd name="T81" fmla="*/ 95 h 574"/>
                <a:gd name="T82" fmla="*/ 63 w 159"/>
                <a:gd name="T83" fmla="*/ 64 h 574"/>
                <a:gd name="T84" fmla="*/ 44 w 159"/>
                <a:gd name="T85" fmla="*/ 38 h 574"/>
                <a:gd name="T86" fmla="*/ 14 w 159"/>
                <a:gd name="T87" fmla="*/ 31 h 574"/>
                <a:gd name="T88" fmla="*/ 3 w 159"/>
                <a:gd name="T89" fmla="*/ 22 h 574"/>
                <a:gd name="T90" fmla="*/ 9 w 159"/>
                <a:gd name="T91" fmla="*/ 4 h 574"/>
                <a:gd name="T92" fmla="*/ 25 w 159"/>
                <a:gd name="T93" fmla="*/ 0 h 574"/>
                <a:gd name="T94" fmla="*/ 53 w 159"/>
                <a:gd name="T95" fmla="*/ 8 h 574"/>
                <a:gd name="T96" fmla="*/ 77 w 159"/>
                <a:gd name="T97" fmla="*/ 24 h 574"/>
                <a:gd name="T98" fmla="*/ 93 w 159"/>
                <a:gd name="T99" fmla="*/ 48 h 5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59" h="574">
                  <a:moveTo>
                    <a:pt x="97" y="69"/>
                  </a:moveTo>
                  <a:lnTo>
                    <a:pt x="96" y="79"/>
                  </a:lnTo>
                  <a:lnTo>
                    <a:pt x="95" y="88"/>
                  </a:lnTo>
                  <a:lnTo>
                    <a:pt x="93" y="96"/>
                  </a:lnTo>
                  <a:lnTo>
                    <a:pt x="91" y="104"/>
                  </a:lnTo>
                  <a:lnTo>
                    <a:pt x="87" y="112"/>
                  </a:lnTo>
                  <a:lnTo>
                    <a:pt x="82" y="118"/>
                  </a:lnTo>
                  <a:lnTo>
                    <a:pt x="77" y="125"/>
                  </a:lnTo>
                  <a:lnTo>
                    <a:pt x="71" y="130"/>
                  </a:lnTo>
                  <a:lnTo>
                    <a:pt x="83" y="136"/>
                  </a:lnTo>
                  <a:lnTo>
                    <a:pt x="94" y="143"/>
                  </a:lnTo>
                  <a:lnTo>
                    <a:pt x="105" y="152"/>
                  </a:lnTo>
                  <a:lnTo>
                    <a:pt x="114" y="159"/>
                  </a:lnTo>
                  <a:lnTo>
                    <a:pt x="123" y="169"/>
                  </a:lnTo>
                  <a:lnTo>
                    <a:pt x="131" y="178"/>
                  </a:lnTo>
                  <a:lnTo>
                    <a:pt x="138" y="189"/>
                  </a:lnTo>
                  <a:lnTo>
                    <a:pt x="144" y="201"/>
                  </a:lnTo>
                  <a:lnTo>
                    <a:pt x="149" y="213"/>
                  </a:lnTo>
                  <a:lnTo>
                    <a:pt x="154" y="225"/>
                  </a:lnTo>
                  <a:lnTo>
                    <a:pt x="157" y="238"/>
                  </a:lnTo>
                  <a:lnTo>
                    <a:pt x="159" y="251"/>
                  </a:lnTo>
                  <a:lnTo>
                    <a:pt x="159" y="265"/>
                  </a:lnTo>
                  <a:lnTo>
                    <a:pt x="159" y="279"/>
                  </a:lnTo>
                  <a:lnTo>
                    <a:pt x="158" y="293"/>
                  </a:lnTo>
                  <a:lnTo>
                    <a:pt x="155" y="307"/>
                  </a:lnTo>
                  <a:lnTo>
                    <a:pt x="151" y="317"/>
                  </a:lnTo>
                  <a:lnTo>
                    <a:pt x="148" y="325"/>
                  </a:lnTo>
                  <a:lnTo>
                    <a:pt x="144" y="335"/>
                  </a:lnTo>
                  <a:lnTo>
                    <a:pt x="138" y="344"/>
                  </a:lnTo>
                  <a:lnTo>
                    <a:pt x="128" y="360"/>
                  </a:lnTo>
                  <a:lnTo>
                    <a:pt x="115" y="376"/>
                  </a:lnTo>
                  <a:lnTo>
                    <a:pt x="88" y="406"/>
                  </a:lnTo>
                  <a:lnTo>
                    <a:pt x="63" y="438"/>
                  </a:lnTo>
                  <a:lnTo>
                    <a:pt x="56" y="448"/>
                  </a:lnTo>
                  <a:lnTo>
                    <a:pt x="51" y="458"/>
                  </a:lnTo>
                  <a:lnTo>
                    <a:pt x="48" y="469"/>
                  </a:lnTo>
                  <a:lnTo>
                    <a:pt x="44" y="481"/>
                  </a:lnTo>
                  <a:lnTo>
                    <a:pt x="44" y="492"/>
                  </a:lnTo>
                  <a:lnTo>
                    <a:pt x="44" y="504"/>
                  </a:lnTo>
                  <a:lnTo>
                    <a:pt x="48" y="514"/>
                  </a:lnTo>
                  <a:lnTo>
                    <a:pt x="52" y="525"/>
                  </a:lnTo>
                  <a:lnTo>
                    <a:pt x="55" y="530"/>
                  </a:lnTo>
                  <a:lnTo>
                    <a:pt x="61" y="535"/>
                  </a:lnTo>
                  <a:lnTo>
                    <a:pt x="65" y="538"/>
                  </a:lnTo>
                  <a:lnTo>
                    <a:pt x="71" y="540"/>
                  </a:lnTo>
                  <a:lnTo>
                    <a:pt x="77" y="542"/>
                  </a:lnTo>
                  <a:lnTo>
                    <a:pt x="83" y="542"/>
                  </a:lnTo>
                  <a:lnTo>
                    <a:pt x="90" y="542"/>
                  </a:lnTo>
                  <a:lnTo>
                    <a:pt x="95" y="542"/>
                  </a:lnTo>
                  <a:lnTo>
                    <a:pt x="100" y="540"/>
                  </a:lnTo>
                  <a:lnTo>
                    <a:pt x="104" y="539"/>
                  </a:lnTo>
                  <a:lnTo>
                    <a:pt x="106" y="536"/>
                  </a:lnTo>
                  <a:lnTo>
                    <a:pt x="108" y="534"/>
                  </a:lnTo>
                  <a:lnTo>
                    <a:pt x="109" y="529"/>
                  </a:lnTo>
                  <a:lnTo>
                    <a:pt x="110" y="526"/>
                  </a:lnTo>
                  <a:lnTo>
                    <a:pt x="111" y="523"/>
                  </a:lnTo>
                  <a:lnTo>
                    <a:pt x="110" y="519"/>
                  </a:lnTo>
                  <a:lnTo>
                    <a:pt x="110" y="515"/>
                  </a:lnTo>
                  <a:lnTo>
                    <a:pt x="108" y="512"/>
                  </a:lnTo>
                  <a:lnTo>
                    <a:pt x="107" y="509"/>
                  </a:lnTo>
                  <a:lnTo>
                    <a:pt x="105" y="506"/>
                  </a:lnTo>
                  <a:lnTo>
                    <a:pt x="102" y="504"/>
                  </a:lnTo>
                  <a:lnTo>
                    <a:pt x="98" y="501"/>
                  </a:lnTo>
                  <a:lnTo>
                    <a:pt x="95" y="500"/>
                  </a:lnTo>
                  <a:lnTo>
                    <a:pt x="91" y="500"/>
                  </a:lnTo>
                  <a:lnTo>
                    <a:pt x="88" y="500"/>
                  </a:lnTo>
                  <a:lnTo>
                    <a:pt x="84" y="499"/>
                  </a:lnTo>
                  <a:lnTo>
                    <a:pt x="82" y="497"/>
                  </a:lnTo>
                  <a:lnTo>
                    <a:pt x="80" y="495"/>
                  </a:lnTo>
                  <a:lnTo>
                    <a:pt x="77" y="491"/>
                  </a:lnTo>
                  <a:lnTo>
                    <a:pt x="77" y="485"/>
                  </a:lnTo>
                  <a:lnTo>
                    <a:pt x="77" y="479"/>
                  </a:lnTo>
                  <a:lnTo>
                    <a:pt x="80" y="474"/>
                  </a:lnTo>
                  <a:lnTo>
                    <a:pt x="82" y="472"/>
                  </a:lnTo>
                  <a:lnTo>
                    <a:pt x="84" y="470"/>
                  </a:lnTo>
                  <a:lnTo>
                    <a:pt x="88" y="469"/>
                  </a:lnTo>
                  <a:lnTo>
                    <a:pt x="91" y="469"/>
                  </a:lnTo>
                  <a:lnTo>
                    <a:pt x="98" y="470"/>
                  </a:lnTo>
                  <a:lnTo>
                    <a:pt x="106" y="471"/>
                  </a:lnTo>
                  <a:lnTo>
                    <a:pt x="112" y="474"/>
                  </a:lnTo>
                  <a:lnTo>
                    <a:pt x="119" y="479"/>
                  </a:lnTo>
                  <a:lnTo>
                    <a:pt x="124" y="483"/>
                  </a:lnTo>
                  <a:lnTo>
                    <a:pt x="130" y="488"/>
                  </a:lnTo>
                  <a:lnTo>
                    <a:pt x="134" y="495"/>
                  </a:lnTo>
                  <a:lnTo>
                    <a:pt x="137" y="501"/>
                  </a:lnTo>
                  <a:lnTo>
                    <a:pt x="141" y="508"/>
                  </a:lnTo>
                  <a:lnTo>
                    <a:pt x="142" y="515"/>
                  </a:lnTo>
                  <a:lnTo>
                    <a:pt x="143" y="522"/>
                  </a:lnTo>
                  <a:lnTo>
                    <a:pt x="143" y="529"/>
                  </a:lnTo>
                  <a:lnTo>
                    <a:pt x="142" y="537"/>
                  </a:lnTo>
                  <a:lnTo>
                    <a:pt x="138" y="543"/>
                  </a:lnTo>
                  <a:lnTo>
                    <a:pt x="135" y="550"/>
                  </a:lnTo>
                  <a:lnTo>
                    <a:pt x="130" y="555"/>
                  </a:lnTo>
                  <a:lnTo>
                    <a:pt x="121" y="563"/>
                  </a:lnTo>
                  <a:lnTo>
                    <a:pt x="112" y="567"/>
                  </a:lnTo>
                  <a:lnTo>
                    <a:pt x="104" y="572"/>
                  </a:lnTo>
                  <a:lnTo>
                    <a:pt x="95" y="574"/>
                  </a:lnTo>
                  <a:lnTo>
                    <a:pt x="87" y="574"/>
                  </a:lnTo>
                  <a:lnTo>
                    <a:pt x="78" y="574"/>
                  </a:lnTo>
                  <a:lnTo>
                    <a:pt x="69" y="572"/>
                  </a:lnTo>
                  <a:lnTo>
                    <a:pt x="61" y="569"/>
                  </a:lnTo>
                  <a:lnTo>
                    <a:pt x="53" y="565"/>
                  </a:lnTo>
                  <a:lnTo>
                    <a:pt x="46" y="560"/>
                  </a:lnTo>
                  <a:lnTo>
                    <a:pt x="38" y="554"/>
                  </a:lnTo>
                  <a:lnTo>
                    <a:pt x="33" y="548"/>
                  </a:lnTo>
                  <a:lnTo>
                    <a:pt x="26" y="540"/>
                  </a:lnTo>
                  <a:lnTo>
                    <a:pt x="22" y="532"/>
                  </a:lnTo>
                  <a:lnTo>
                    <a:pt x="17" y="523"/>
                  </a:lnTo>
                  <a:lnTo>
                    <a:pt x="15" y="513"/>
                  </a:lnTo>
                  <a:lnTo>
                    <a:pt x="12" y="500"/>
                  </a:lnTo>
                  <a:lnTo>
                    <a:pt x="12" y="487"/>
                  </a:lnTo>
                  <a:lnTo>
                    <a:pt x="13" y="475"/>
                  </a:lnTo>
                  <a:lnTo>
                    <a:pt x="16" y="464"/>
                  </a:lnTo>
                  <a:lnTo>
                    <a:pt x="20" y="452"/>
                  </a:lnTo>
                  <a:lnTo>
                    <a:pt x="25" y="440"/>
                  </a:lnTo>
                  <a:lnTo>
                    <a:pt x="31" y="429"/>
                  </a:lnTo>
                  <a:lnTo>
                    <a:pt x="39" y="418"/>
                  </a:lnTo>
                  <a:lnTo>
                    <a:pt x="54" y="398"/>
                  </a:lnTo>
                  <a:lnTo>
                    <a:pt x="71" y="378"/>
                  </a:lnTo>
                  <a:lnTo>
                    <a:pt x="89" y="359"/>
                  </a:lnTo>
                  <a:lnTo>
                    <a:pt x="104" y="339"/>
                  </a:lnTo>
                  <a:lnTo>
                    <a:pt x="108" y="333"/>
                  </a:lnTo>
                  <a:lnTo>
                    <a:pt x="112" y="325"/>
                  </a:lnTo>
                  <a:lnTo>
                    <a:pt x="117" y="318"/>
                  </a:lnTo>
                  <a:lnTo>
                    <a:pt x="120" y="310"/>
                  </a:lnTo>
                  <a:lnTo>
                    <a:pt x="124" y="295"/>
                  </a:lnTo>
                  <a:lnTo>
                    <a:pt x="128" y="280"/>
                  </a:lnTo>
                  <a:lnTo>
                    <a:pt x="129" y="265"/>
                  </a:lnTo>
                  <a:lnTo>
                    <a:pt x="127" y="250"/>
                  </a:lnTo>
                  <a:lnTo>
                    <a:pt x="124" y="235"/>
                  </a:lnTo>
                  <a:lnTo>
                    <a:pt x="119" y="221"/>
                  </a:lnTo>
                  <a:lnTo>
                    <a:pt x="112" y="207"/>
                  </a:lnTo>
                  <a:lnTo>
                    <a:pt x="104" y="195"/>
                  </a:lnTo>
                  <a:lnTo>
                    <a:pt x="94" y="183"/>
                  </a:lnTo>
                  <a:lnTo>
                    <a:pt x="82" y="173"/>
                  </a:lnTo>
                  <a:lnTo>
                    <a:pt x="70" y="164"/>
                  </a:lnTo>
                  <a:lnTo>
                    <a:pt x="56" y="157"/>
                  </a:lnTo>
                  <a:lnTo>
                    <a:pt x="49" y="155"/>
                  </a:lnTo>
                  <a:lnTo>
                    <a:pt x="40" y="152"/>
                  </a:lnTo>
                  <a:lnTo>
                    <a:pt x="33" y="150"/>
                  </a:lnTo>
                  <a:lnTo>
                    <a:pt x="24" y="148"/>
                  </a:lnTo>
                  <a:lnTo>
                    <a:pt x="22" y="149"/>
                  </a:lnTo>
                  <a:lnTo>
                    <a:pt x="21" y="149"/>
                  </a:lnTo>
                  <a:lnTo>
                    <a:pt x="16" y="148"/>
                  </a:lnTo>
                  <a:lnTo>
                    <a:pt x="13" y="147"/>
                  </a:lnTo>
                  <a:lnTo>
                    <a:pt x="10" y="147"/>
                  </a:lnTo>
                  <a:lnTo>
                    <a:pt x="8" y="145"/>
                  </a:lnTo>
                  <a:lnTo>
                    <a:pt x="6" y="144"/>
                  </a:lnTo>
                  <a:lnTo>
                    <a:pt x="3" y="142"/>
                  </a:lnTo>
                  <a:lnTo>
                    <a:pt x="1" y="136"/>
                  </a:lnTo>
                  <a:lnTo>
                    <a:pt x="0" y="131"/>
                  </a:lnTo>
                  <a:lnTo>
                    <a:pt x="1" y="126"/>
                  </a:lnTo>
                  <a:lnTo>
                    <a:pt x="4" y="121"/>
                  </a:lnTo>
                  <a:lnTo>
                    <a:pt x="7" y="119"/>
                  </a:lnTo>
                  <a:lnTo>
                    <a:pt x="9" y="118"/>
                  </a:lnTo>
                  <a:lnTo>
                    <a:pt x="12" y="117"/>
                  </a:lnTo>
                  <a:lnTo>
                    <a:pt x="15" y="117"/>
                  </a:lnTo>
                  <a:lnTo>
                    <a:pt x="20" y="117"/>
                  </a:lnTo>
                  <a:lnTo>
                    <a:pt x="25" y="118"/>
                  </a:lnTo>
                  <a:lnTo>
                    <a:pt x="35" y="116"/>
                  </a:lnTo>
                  <a:lnTo>
                    <a:pt x="42" y="113"/>
                  </a:lnTo>
                  <a:lnTo>
                    <a:pt x="50" y="108"/>
                  </a:lnTo>
                  <a:lnTo>
                    <a:pt x="55" y="102"/>
                  </a:lnTo>
                  <a:lnTo>
                    <a:pt x="60" y="95"/>
                  </a:lnTo>
                  <a:lnTo>
                    <a:pt x="63" y="88"/>
                  </a:lnTo>
                  <a:lnTo>
                    <a:pt x="64" y="80"/>
                  </a:lnTo>
                  <a:lnTo>
                    <a:pt x="64" y="72"/>
                  </a:lnTo>
                  <a:lnTo>
                    <a:pt x="63" y="64"/>
                  </a:lnTo>
                  <a:lnTo>
                    <a:pt x="61" y="56"/>
                  </a:lnTo>
                  <a:lnTo>
                    <a:pt x="56" y="49"/>
                  </a:lnTo>
                  <a:lnTo>
                    <a:pt x="52" y="44"/>
                  </a:lnTo>
                  <a:lnTo>
                    <a:pt x="44" y="38"/>
                  </a:lnTo>
                  <a:lnTo>
                    <a:pt x="37" y="34"/>
                  </a:lnTo>
                  <a:lnTo>
                    <a:pt x="28" y="32"/>
                  </a:lnTo>
                  <a:lnTo>
                    <a:pt x="17" y="32"/>
                  </a:lnTo>
                  <a:lnTo>
                    <a:pt x="14" y="31"/>
                  </a:lnTo>
                  <a:lnTo>
                    <a:pt x="11" y="31"/>
                  </a:lnTo>
                  <a:lnTo>
                    <a:pt x="8" y="28"/>
                  </a:lnTo>
                  <a:lnTo>
                    <a:pt x="7" y="27"/>
                  </a:lnTo>
                  <a:lnTo>
                    <a:pt x="3" y="22"/>
                  </a:lnTo>
                  <a:lnTo>
                    <a:pt x="2" y="17"/>
                  </a:lnTo>
                  <a:lnTo>
                    <a:pt x="3" y="11"/>
                  </a:lnTo>
                  <a:lnTo>
                    <a:pt x="7" y="6"/>
                  </a:lnTo>
                  <a:lnTo>
                    <a:pt x="9" y="4"/>
                  </a:lnTo>
                  <a:lnTo>
                    <a:pt x="11" y="1"/>
                  </a:lnTo>
                  <a:lnTo>
                    <a:pt x="14" y="0"/>
                  </a:lnTo>
                  <a:lnTo>
                    <a:pt x="17" y="0"/>
                  </a:lnTo>
                  <a:lnTo>
                    <a:pt x="25" y="0"/>
                  </a:lnTo>
                  <a:lnTo>
                    <a:pt x="33" y="1"/>
                  </a:lnTo>
                  <a:lnTo>
                    <a:pt x="39" y="2"/>
                  </a:lnTo>
                  <a:lnTo>
                    <a:pt x="47" y="5"/>
                  </a:lnTo>
                  <a:lnTo>
                    <a:pt x="53" y="8"/>
                  </a:lnTo>
                  <a:lnTo>
                    <a:pt x="60" y="11"/>
                  </a:lnTo>
                  <a:lnTo>
                    <a:pt x="66" y="14"/>
                  </a:lnTo>
                  <a:lnTo>
                    <a:pt x="71" y="19"/>
                  </a:lnTo>
                  <a:lnTo>
                    <a:pt x="77" y="24"/>
                  </a:lnTo>
                  <a:lnTo>
                    <a:pt x="82" y="28"/>
                  </a:lnTo>
                  <a:lnTo>
                    <a:pt x="85" y="35"/>
                  </a:lnTo>
                  <a:lnTo>
                    <a:pt x="90" y="41"/>
                  </a:lnTo>
                  <a:lnTo>
                    <a:pt x="93" y="48"/>
                  </a:lnTo>
                  <a:lnTo>
                    <a:pt x="95" y="54"/>
                  </a:lnTo>
                  <a:lnTo>
                    <a:pt x="96" y="62"/>
                  </a:lnTo>
                  <a:lnTo>
                    <a:pt x="97" y="69"/>
                  </a:lnTo>
                  <a:close/>
                </a:path>
              </a:pathLst>
            </a:custGeom>
            <a:grpFill/>
            <a:ln>
              <a:noFill/>
            </a:ln>
          </p:spPr>
          <p:txBody>
            <a:bodyPr/>
            <a:lstStyle/>
            <a:p>
              <a:pPr>
                <a:defRPr/>
              </a:pPr>
              <a:endParaRPr lang="zh-CN" altLang="en-US" sz="1350">
                <a:solidFill>
                  <a:prstClr val="black"/>
                </a:solidFill>
              </a:endParaRPr>
            </a:p>
          </p:txBody>
        </p:sp>
        <p:sp>
          <p:nvSpPr>
            <p:cNvPr id="51" name="淘宝店chenying0907 35"/>
            <p:cNvSpPr>
              <a:spLocks/>
            </p:cNvSpPr>
            <p:nvPr/>
          </p:nvSpPr>
          <p:spPr bwMode="auto">
            <a:xfrm>
              <a:off x="8747125" y="439738"/>
              <a:ext cx="84138" cy="303213"/>
            </a:xfrm>
            <a:custGeom>
              <a:avLst/>
              <a:gdLst>
                <a:gd name="T0" fmla="*/ 66 w 159"/>
                <a:gd name="T1" fmla="*/ 96 h 574"/>
                <a:gd name="T2" fmla="*/ 82 w 159"/>
                <a:gd name="T3" fmla="*/ 125 h 574"/>
                <a:gd name="T4" fmla="*/ 54 w 159"/>
                <a:gd name="T5" fmla="*/ 152 h 574"/>
                <a:gd name="T6" fmla="*/ 21 w 159"/>
                <a:gd name="T7" fmla="*/ 189 h 574"/>
                <a:gd name="T8" fmla="*/ 3 w 159"/>
                <a:gd name="T9" fmla="*/ 238 h 574"/>
                <a:gd name="T10" fmla="*/ 1 w 159"/>
                <a:gd name="T11" fmla="*/ 293 h 574"/>
                <a:gd name="T12" fmla="*/ 16 w 159"/>
                <a:gd name="T13" fmla="*/ 335 h 574"/>
                <a:gd name="T14" fmla="*/ 72 w 159"/>
                <a:gd name="T15" fmla="*/ 406 h 574"/>
                <a:gd name="T16" fmla="*/ 112 w 159"/>
                <a:gd name="T17" fmla="*/ 469 h 574"/>
                <a:gd name="T18" fmla="*/ 112 w 159"/>
                <a:gd name="T19" fmla="*/ 514 h 574"/>
                <a:gd name="T20" fmla="*/ 94 w 159"/>
                <a:gd name="T21" fmla="*/ 538 h 574"/>
                <a:gd name="T22" fmla="*/ 70 w 159"/>
                <a:gd name="T23" fmla="*/ 542 h 574"/>
                <a:gd name="T24" fmla="*/ 53 w 159"/>
                <a:gd name="T25" fmla="*/ 536 h 574"/>
                <a:gd name="T26" fmla="*/ 48 w 159"/>
                <a:gd name="T27" fmla="*/ 523 h 574"/>
                <a:gd name="T28" fmla="*/ 52 w 159"/>
                <a:gd name="T29" fmla="*/ 509 h 574"/>
                <a:gd name="T30" fmla="*/ 64 w 159"/>
                <a:gd name="T31" fmla="*/ 500 h 574"/>
                <a:gd name="T32" fmla="*/ 77 w 159"/>
                <a:gd name="T33" fmla="*/ 497 h 574"/>
                <a:gd name="T34" fmla="*/ 82 w 159"/>
                <a:gd name="T35" fmla="*/ 479 h 574"/>
                <a:gd name="T36" fmla="*/ 72 w 159"/>
                <a:gd name="T37" fmla="*/ 469 h 574"/>
                <a:gd name="T38" fmla="*/ 47 w 159"/>
                <a:gd name="T39" fmla="*/ 474 h 574"/>
                <a:gd name="T40" fmla="*/ 25 w 159"/>
                <a:gd name="T41" fmla="*/ 495 h 574"/>
                <a:gd name="T42" fmla="*/ 17 w 159"/>
                <a:gd name="T43" fmla="*/ 522 h 574"/>
                <a:gd name="T44" fmla="*/ 24 w 159"/>
                <a:gd name="T45" fmla="*/ 550 h 574"/>
                <a:gd name="T46" fmla="*/ 55 w 159"/>
                <a:gd name="T47" fmla="*/ 572 h 574"/>
                <a:gd name="T48" fmla="*/ 90 w 159"/>
                <a:gd name="T49" fmla="*/ 572 h 574"/>
                <a:gd name="T50" fmla="*/ 121 w 159"/>
                <a:gd name="T51" fmla="*/ 554 h 574"/>
                <a:gd name="T52" fmla="*/ 142 w 159"/>
                <a:gd name="T53" fmla="*/ 523 h 574"/>
                <a:gd name="T54" fmla="*/ 146 w 159"/>
                <a:gd name="T55" fmla="*/ 475 h 574"/>
                <a:gd name="T56" fmla="*/ 128 w 159"/>
                <a:gd name="T57" fmla="*/ 429 h 574"/>
                <a:gd name="T58" fmla="*/ 71 w 159"/>
                <a:gd name="T59" fmla="*/ 359 h 574"/>
                <a:gd name="T60" fmla="*/ 43 w 159"/>
                <a:gd name="T61" fmla="*/ 318 h 574"/>
                <a:gd name="T62" fmla="*/ 31 w 159"/>
                <a:gd name="T63" fmla="*/ 265 h 574"/>
                <a:gd name="T64" fmla="*/ 47 w 159"/>
                <a:gd name="T65" fmla="*/ 207 h 574"/>
                <a:gd name="T66" fmla="*/ 89 w 159"/>
                <a:gd name="T67" fmla="*/ 164 h 574"/>
                <a:gd name="T68" fmla="*/ 127 w 159"/>
                <a:gd name="T69" fmla="*/ 150 h 574"/>
                <a:gd name="T70" fmla="*/ 143 w 159"/>
                <a:gd name="T71" fmla="*/ 148 h 574"/>
                <a:gd name="T72" fmla="*/ 154 w 159"/>
                <a:gd name="T73" fmla="*/ 144 h 574"/>
                <a:gd name="T74" fmla="*/ 158 w 159"/>
                <a:gd name="T75" fmla="*/ 126 h 574"/>
                <a:gd name="T76" fmla="*/ 147 w 159"/>
                <a:gd name="T77" fmla="*/ 117 h 574"/>
                <a:gd name="T78" fmla="*/ 125 w 159"/>
                <a:gd name="T79" fmla="*/ 116 h 574"/>
                <a:gd name="T80" fmla="*/ 100 w 159"/>
                <a:gd name="T81" fmla="*/ 95 h 574"/>
                <a:gd name="T82" fmla="*/ 97 w 159"/>
                <a:gd name="T83" fmla="*/ 64 h 574"/>
                <a:gd name="T84" fmla="*/ 115 w 159"/>
                <a:gd name="T85" fmla="*/ 38 h 574"/>
                <a:gd name="T86" fmla="*/ 145 w 159"/>
                <a:gd name="T87" fmla="*/ 31 h 574"/>
                <a:gd name="T88" fmla="*/ 156 w 159"/>
                <a:gd name="T89" fmla="*/ 22 h 574"/>
                <a:gd name="T90" fmla="*/ 151 w 159"/>
                <a:gd name="T91" fmla="*/ 4 h 574"/>
                <a:gd name="T92" fmla="*/ 134 w 159"/>
                <a:gd name="T93" fmla="*/ 0 h 574"/>
                <a:gd name="T94" fmla="*/ 106 w 159"/>
                <a:gd name="T95" fmla="*/ 8 h 574"/>
                <a:gd name="T96" fmla="*/ 82 w 159"/>
                <a:gd name="T97" fmla="*/ 24 h 574"/>
                <a:gd name="T98" fmla="*/ 66 w 159"/>
                <a:gd name="T99" fmla="*/ 48 h 5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59" h="574">
                  <a:moveTo>
                    <a:pt x="62" y="69"/>
                  </a:moveTo>
                  <a:lnTo>
                    <a:pt x="63" y="79"/>
                  </a:lnTo>
                  <a:lnTo>
                    <a:pt x="64" y="88"/>
                  </a:lnTo>
                  <a:lnTo>
                    <a:pt x="66" y="96"/>
                  </a:lnTo>
                  <a:lnTo>
                    <a:pt x="68" y="104"/>
                  </a:lnTo>
                  <a:lnTo>
                    <a:pt x="73" y="112"/>
                  </a:lnTo>
                  <a:lnTo>
                    <a:pt x="77" y="118"/>
                  </a:lnTo>
                  <a:lnTo>
                    <a:pt x="82" y="125"/>
                  </a:lnTo>
                  <a:lnTo>
                    <a:pt x="88" y="130"/>
                  </a:lnTo>
                  <a:lnTo>
                    <a:pt x="76" y="136"/>
                  </a:lnTo>
                  <a:lnTo>
                    <a:pt x="65" y="143"/>
                  </a:lnTo>
                  <a:lnTo>
                    <a:pt x="54" y="152"/>
                  </a:lnTo>
                  <a:lnTo>
                    <a:pt x="45" y="159"/>
                  </a:lnTo>
                  <a:lnTo>
                    <a:pt x="36" y="169"/>
                  </a:lnTo>
                  <a:lnTo>
                    <a:pt x="28" y="178"/>
                  </a:lnTo>
                  <a:lnTo>
                    <a:pt x="21" y="189"/>
                  </a:lnTo>
                  <a:lnTo>
                    <a:pt x="16" y="201"/>
                  </a:lnTo>
                  <a:lnTo>
                    <a:pt x="10" y="213"/>
                  </a:lnTo>
                  <a:lnTo>
                    <a:pt x="6" y="225"/>
                  </a:lnTo>
                  <a:lnTo>
                    <a:pt x="3" y="238"/>
                  </a:lnTo>
                  <a:lnTo>
                    <a:pt x="0" y="251"/>
                  </a:lnTo>
                  <a:lnTo>
                    <a:pt x="0" y="265"/>
                  </a:lnTo>
                  <a:lnTo>
                    <a:pt x="0" y="279"/>
                  </a:lnTo>
                  <a:lnTo>
                    <a:pt x="1" y="293"/>
                  </a:lnTo>
                  <a:lnTo>
                    <a:pt x="5" y="307"/>
                  </a:lnTo>
                  <a:lnTo>
                    <a:pt x="8" y="317"/>
                  </a:lnTo>
                  <a:lnTo>
                    <a:pt x="11" y="325"/>
                  </a:lnTo>
                  <a:lnTo>
                    <a:pt x="16" y="335"/>
                  </a:lnTo>
                  <a:lnTo>
                    <a:pt x="21" y="344"/>
                  </a:lnTo>
                  <a:lnTo>
                    <a:pt x="32" y="360"/>
                  </a:lnTo>
                  <a:lnTo>
                    <a:pt x="45" y="376"/>
                  </a:lnTo>
                  <a:lnTo>
                    <a:pt x="72" y="406"/>
                  </a:lnTo>
                  <a:lnTo>
                    <a:pt x="97" y="438"/>
                  </a:lnTo>
                  <a:lnTo>
                    <a:pt x="103" y="448"/>
                  </a:lnTo>
                  <a:lnTo>
                    <a:pt x="108" y="458"/>
                  </a:lnTo>
                  <a:lnTo>
                    <a:pt x="112" y="469"/>
                  </a:lnTo>
                  <a:lnTo>
                    <a:pt x="115" y="481"/>
                  </a:lnTo>
                  <a:lnTo>
                    <a:pt x="115" y="492"/>
                  </a:lnTo>
                  <a:lnTo>
                    <a:pt x="115" y="504"/>
                  </a:lnTo>
                  <a:lnTo>
                    <a:pt x="112" y="514"/>
                  </a:lnTo>
                  <a:lnTo>
                    <a:pt x="107" y="525"/>
                  </a:lnTo>
                  <a:lnTo>
                    <a:pt x="104" y="530"/>
                  </a:lnTo>
                  <a:lnTo>
                    <a:pt x="99" y="535"/>
                  </a:lnTo>
                  <a:lnTo>
                    <a:pt x="94" y="538"/>
                  </a:lnTo>
                  <a:lnTo>
                    <a:pt x="88" y="540"/>
                  </a:lnTo>
                  <a:lnTo>
                    <a:pt x="82" y="542"/>
                  </a:lnTo>
                  <a:lnTo>
                    <a:pt x="76" y="542"/>
                  </a:lnTo>
                  <a:lnTo>
                    <a:pt x="70" y="542"/>
                  </a:lnTo>
                  <a:lnTo>
                    <a:pt x="64" y="542"/>
                  </a:lnTo>
                  <a:lnTo>
                    <a:pt x="60" y="540"/>
                  </a:lnTo>
                  <a:lnTo>
                    <a:pt x="55" y="539"/>
                  </a:lnTo>
                  <a:lnTo>
                    <a:pt x="53" y="536"/>
                  </a:lnTo>
                  <a:lnTo>
                    <a:pt x="51" y="534"/>
                  </a:lnTo>
                  <a:lnTo>
                    <a:pt x="50" y="529"/>
                  </a:lnTo>
                  <a:lnTo>
                    <a:pt x="49" y="526"/>
                  </a:lnTo>
                  <a:lnTo>
                    <a:pt x="48" y="523"/>
                  </a:lnTo>
                  <a:lnTo>
                    <a:pt x="49" y="519"/>
                  </a:lnTo>
                  <a:lnTo>
                    <a:pt x="49" y="515"/>
                  </a:lnTo>
                  <a:lnTo>
                    <a:pt x="51" y="512"/>
                  </a:lnTo>
                  <a:lnTo>
                    <a:pt x="52" y="509"/>
                  </a:lnTo>
                  <a:lnTo>
                    <a:pt x="54" y="506"/>
                  </a:lnTo>
                  <a:lnTo>
                    <a:pt x="58" y="504"/>
                  </a:lnTo>
                  <a:lnTo>
                    <a:pt x="61" y="501"/>
                  </a:lnTo>
                  <a:lnTo>
                    <a:pt x="64" y="500"/>
                  </a:lnTo>
                  <a:lnTo>
                    <a:pt x="68" y="500"/>
                  </a:lnTo>
                  <a:lnTo>
                    <a:pt x="72" y="500"/>
                  </a:lnTo>
                  <a:lnTo>
                    <a:pt x="75" y="499"/>
                  </a:lnTo>
                  <a:lnTo>
                    <a:pt x="77" y="497"/>
                  </a:lnTo>
                  <a:lnTo>
                    <a:pt x="79" y="495"/>
                  </a:lnTo>
                  <a:lnTo>
                    <a:pt x="82" y="491"/>
                  </a:lnTo>
                  <a:lnTo>
                    <a:pt x="82" y="485"/>
                  </a:lnTo>
                  <a:lnTo>
                    <a:pt x="82" y="479"/>
                  </a:lnTo>
                  <a:lnTo>
                    <a:pt x="79" y="474"/>
                  </a:lnTo>
                  <a:lnTo>
                    <a:pt x="77" y="472"/>
                  </a:lnTo>
                  <a:lnTo>
                    <a:pt x="75" y="470"/>
                  </a:lnTo>
                  <a:lnTo>
                    <a:pt x="72" y="469"/>
                  </a:lnTo>
                  <a:lnTo>
                    <a:pt x="68" y="469"/>
                  </a:lnTo>
                  <a:lnTo>
                    <a:pt x="61" y="470"/>
                  </a:lnTo>
                  <a:lnTo>
                    <a:pt x="53" y="471"/>
                  </a:lnTo>
                  <a:lnTo>
                    <a:pt x="47" y="474"/>
                  </a:lnTo>
                  <a:lnTo>
                    <a:pt x="40" y="479"/>
                  </a:lnTo>
                  <a:lnTo>
                    <a:pt x="35" y="483"/>
                  </a:lnTo>
                  <a:lnTo>
                    <a:pt x="30" y="488"/>
                  </a:lnTo>
                  <a:lnTo>
                    <a:pt x="25" y="495"/>
                  </a:lnTo>
                  <a:lnTo>
                    <a:pt x="22" y="501"/>
                  </a:lnTo>
                  <a:lnTo>
                    <a:pt x="19" y="508"/>
                  </a:lnTo>
                  <a:lnTo>
                    <a:pt x="18" y="515"/>
                  </a:lnTo>
                  <a:lnTo>
                    <a:pt x="17" y="522"/>
                  </a:lnTo>
                  <a:lnTo>
                    <a:pt x="17" y="529"/>
                  </a:lnTo>
                  <a:lnTo>
                    <a:pt x="18" y="537"/>
                  </a:lnTo>
                  <a:lnTo>
                    <a:pt x="21" y="543"/>
                  </a:lnTo>
                  <a:lnTo>
                    <a:pt x="24" y="550"/>
                  </a:lnTo>
                  <a:lnTo>
                    <a:pt x="30" y="555"/>
                  </a:lnTo>
                  <a:lnTo>
                    <a:pt x="38" y="563"/>
                  </a:lnTo>
                  <a:lnTo>
                    <a:pt x="47" y="567"/>
                  </a:lnTo>
                  <a:lnTo>
                    <a:pt x="55" y="572"/>
                  </a:lnTo>
                  <a:lnTo>
                    <a:pt x="64" y="574"/>
                  </a:lnTo>
                  <a:lnTo>
                    <a:pt x="73" y="574"/>
                  </a:lnTo>
                  <a:lnTo>
                    <a:pt x="81" y="574"/>
                  </a:lnTo>
                  <a:lnTo>
                    <a:pt x="90" y="572"/>
                  </a:lnTo>
                  <a:lnTo>
                    <a:pt x="99" y="569"/>
                  </a:lnTo>
                  <a:lnTo>
                    <a:pt x="106" y="565"/>
                  </a:lnTo>
                  <a:lnTo>
                    <a:pt x="114" y="560"/>
                  </a:lnTo>
                  <a:lnTo>
                    <a:pt x="121" y="554"/>
                  </a:lnTo>
                  <a:lnTo>
                    <a:pt x="127" y="548"/>
                  </a:lnTo>
                  <a:lnTo>
                    <a:pt x="133" y="540"/>
                  </a:lnTo>
                  <a:lnTo>
                    <a:pt x="138" y="532"/>
                  </a:lnTo>
                  <a:lnTo>
                    <a:pt x="142" y="523"/>
                  </a:lnTo>
                  <a:lnTo>
                    <a:pt x="144" y="513"/>
                  </a:lnTo>
                  <a:lnTo>
                    <a:pt x="147" y="500"/>
                  </a:lnTo>
                  <a:lnTo>
                    <a:pt x="147" y="487"/>
                  </a:lnTo>
                  <a:lnTo>
                    <a:pt x="146" y="475"/>
                  </a:lnTo>
                  <a:lnTo>
                    <a:pt x="143" y="464"/>
                  </a:lnTo>
                  <a:lnTo>
                    <a:pt x="140" y="452"/>
                  </a:lnTo>
                  <a:lnTo>
                    <a:pt x="134" y="440"/>
                  </a:lnTo>
                  <a:lnTo>
                    <a:pt x="128" y="429"/>
                  </a:lnTo>
                  <a:lnTo>
                    <a:pt x="120" y="418"/>
                  </a:lnTo>
                  <a:lnTo>
                    <a:pt x="105" y="398"/>
                  </a:lnTo>
                  <a:lnTo>
                    <a:pt x="88" y="378"/>
                  </a:lnTo>
                  <a:lnTo>
                    <a:pt x="71" y="359"/>
                  </a:lnTo>
                  <a:lnTo>
                    <a:pt x="55" y="339"/>
                  </a:lnTo>
                  <a:lnTo>
                    <a:pt x="51" y="333"/>
                  </a:lnTo>
                  <a:lnTo>
                    <a:pt x="47" y="325"/>
                  </a:lnTo>
                  <a:lnTo>
                    <a:pt x="43" y="318"/>
                  </a:lnTo>
                  <a:lnTo>
                    <a:pt x="39" y="310"/>
                  </a:lnTo>
                  <a:lnTo>
                    <a:pt x="35" y="295"/>
                  </a:lnTo>
                  <a:lnTo>
                    <a:pt x="32" y="280"/>
                  </a:lnTo>
                  <a:lnTo>
                    <a:pt x="31" y="265"/>
                  </a:lnTo>
                  <a:lnTo>
                    <a:pt x="33" y="250"/>
                  </a:lnTo>
                  <a:lnTo>
                    <a:pt x="35" y="235"/>
                  </a:lnTo>
                  <a:lnTo>
                    <a:pt x="40" y="221"/>
                  </a:lnTo>
                  <a:lnTo>
                    <a:pt x="47" y="207"/>
                  </a:lnTo>
                  <a:lnTo>
                    <a:pt x="55" y="195"/>
                  </a:lnTo>
                  <a:lnTo>
                    <a:pt x="65" y="183"/>
                  </a:lnTo>
                  <a:lnTo>
                    <a:pt x="77" y="173"/>
                  </a:lnTo>
                  <a:lnTo>
                    <a:pt x="89" y="164"/>
                  </a:lnTo>
                  <a:lnTo>
                    <a:pt x="103" y="157"/>
                  </a:lnTo>
                  <a:lnTo>
                    <a:pt x="111" y="155"/>
                  </a:lnTo>
                  <a:lnTo>
                    <a:pt x="119" y="152"/>
                  </a:lnTo>
                  <a:lnTo>
                    <a:pt x="127" y="150"/>
                  </a:lnTo>
                  <a:lnTo>
                    <a:pt x="135" y="148"/>
                  </a:lnTo>
                  <a:lnTo>
                    <a:pt x="138" y="149"/>
                  </a:lnTo>
                  <a:lnTo>
                    <a:pt x="139" y="149"/>
                  </a:lnTo>
                  <a:lnTo>
                    <a:pt x="143" y="148"/>
                  </a:lnTo>
                  <a:lnTo>
                    <a:pt x="146" y="147"/>
                  </a:lnTo>
                  <a:lnTo>
                    <a:pt x="149" y="147"/>
                  </a:lnTo>
                  <a:lnTo>
                    <a:pt x="152" y="145"/>
                  </a:lnTo>
                  <a:lnTo>
                    <a:pt x="154" y="144"/>
                  </a:lnTo>
                  <a:lnTo>
                    <a:pt x="156" y="142"/>
                  </a:lnTo>
                  <a:lnTo>
                    <a:pt x="158" y="136"/>
                  </a:lnTo>
                  <a:lnTo>
                    <a:pt x="159" y="131"/>
                  </a:lnTo>
                  <a:lnTo>
                    <a:pt x="158" y="126"/>
                  </a:lnTo>
                  <a:lnTo>
                    <a:pt x="155" y="121"/>
                  </a:lnTo>
                  <a:lnTo>
                    <a:pt x="153" y="119"/>
                  </a:lnTo>
                  <a:lnTo>
                    <a:pt x="151" y="118"/>
                  </a:lnTo>
                  <a:lnTo>
                    <a:pt x="147" y="117"/>
                  </a:lnTo>
                  <a:lnTo>
                    <a:pt x="144" y="117"/>
                  </a:lnTo>
                  <a:lnTo>
                    <a:pt x="140" y="117"/>
                  </a:lnTo>
                  <a:lnTo>
                    <a:pt x="134" y="118"/>
                  </a:lnTo>
                  <a:lnTo>
                    <a:pt x="125" y="116"/>
                  </a:lnTo>
                  <a:lnTo>
                    <a:pt x="116" y="113"/>
                  </a:lnTo>
                  <a:lnTo>
                    <a:pt x="109" y="108"/>
                  </a:lnTo>
                  <a:lnTo>
                    <a:pt x="104" y="102"/>
                  </a:lnTo>
                  <a:lnTo>
                    <a:pt x="100" y="95"/>
                  </a:lnTo>
                  <a:lnTo>
                    <a:pt x="97" y="88"/>
                  </a:lnTo>
                  <a:lnTo>
                    <a:pt x="95" y="80"/>
                  </a:lnTo>
                  <a:lnTo>
                    <a:pt x="95" y="72"/>
                  </a:lnTo>
                  <a:lnTo>
                    <a:pt x="97" y="64"/>
                  </a:lnTo>
                  <a:lnTo>
                    <a:pt x="99" y="56"/>
                  </a:lnTo>
                  <a:lnTo>
                    <a:pt x="103" y="49"/>
                  </a:lnTo>
                  <a:lnTo>
                    <a:pt x="107" y="44"/>
                  </a:lnTo>
                  <a:lnTo>
                    <a:pt x="115" y="38"/>
                  </a:lnTo>
                  <a:lnTo>
                    <a:pt x="122" y="34"/>
                  </a:lnTo>
                  <a:lnTo>
                    <a:pt x="131" y="32"/>
                  </a:lnTo>
                  <a:lnTo>
                    <a:pt x="142" y="32"/>
                  </a:lnTo>
                  <a:lnTo>
                    <a:pt x="145" y="31"/>
                  </a:lnTo>
                  <a:lnTo>
                    <a:pt x="148" y="31"/>
                  </a:lnTo>
                  <a:lnTo>
                    <a:pt x="151" y="28"/>
                  </a:lnTo>
                  <a:lnTo>
                    <a:pt x="153" y="27"/>
                  </a:lnTo>
                  <a:lnTo>
                    <a:pt x="156" y="22"/>
                  </a:lnTo>
                  <a:lnTo>
                    <a:pt x="157" y="17"/>
                  </a:lnTo>
                  <a:lnTo>
                    <a:pt x="156" y="11"/>
                  </a:lnTo>
                  <a:lnTo>
                    <a:pt x="153" y="6"/>
                  </a:lnTo>
                  <a:lnTo>
                    <a:pt x="151" y="4"/>
                  </a:lnTo>
                  <a:lnTo>
                    <a:pt x="148" y="1"/>
                  </a:lnTo>
                  <a:lnTo>
                    <a:pt x="145" y="0"/>
                  </a:lnTo>
                  <a:lnTo>
                    <a:pt x="142" y="0"/>
                  </a:lnTo>
                  <a:lnTo>
                    <a:pt x="134" y="0"/>
                  </a:lnTo>
                  <a:lnTo>
                    <a:pt x="127" y="1"/>
                  </a:lnTo>
                  <a:lnTo>
                    <a:pt x="120" y="2"/>
                  </a:lnTo>
                  <a:lnTo>
                    <a:pt x="113" y="5"/>
                  </a:lnTo>
                  <a:lnTo>
                    <a:pt x="106" y="8"/>
                  </a:lnTo>
                  <a:lnTo>
                    <a:pt x="100" y="11"/>
                  </a:lnTo>
                  <a:lnTo>
                    <a:pt x="93" y="14"/>
                  </a:lnTo>
                  <a:lnTo>
                    <a:pt x="88" y="19"/>
                  </a:lnTo>
                  <a:lnTo>
                    <a:pt x="82" y="24"/>
                  </a:lnTo>
                  <a:lnTo>
                    <a:pt x="77" y="28"/>
                  </a:lnTo>
                  <a:lnTo>
                    <a:pt x="74" y="35"/>
                  </a:lnTo>
                  <a:lnTo>
                    <a:pt x="70" y="41"/>
                  </a:lnTo>
                  <a:lnTo>
                    <a:pt x="66" y="48"/>
                  </a:lnTo>
                  <a:lnTo>
                    <a:pt x="64" y="54"/>
                  </a:lnTo>
                  <a:lnTo>
                    <a:pt x="63" y="62"/>
                  </a:lnTo>
                  <a:lnTo>
                    <a:pt x="62" y="69"/>
                  </a:lnTo>
                  <a:close/>
                </a:path>
              </a:pathLst>
            </a:custGeom>
            <a:grpFill/>
            <a:ln>
              <a:noFill/>
            </a:ln>
          </p:spPr>
          <p:txBody>
            <a:bodyPr/>
            <a:lstStyle/>
            <a:p>
              <a:pPr>
                <a:defRPr/>
              </a:pPr>
              <a:endParaRPr lang="zh-CN" altLang="en-US" sz="1350">
                <a:solidFill>
                  <a:prstClr val="black"/>
                </a:solidFill>
              </a:endParaRPr>
            </a:p>
          </p:txBody>
        </p:sp>
        <p:sp>
          <p:nvSpPr>
            <p:cNvPr id="52" name="淘宝店chenying0907 36"/>
            <p:cNvSpPr>
              <a:spLocks noEditPoints="1"/>
            </p:cNvSpPr>
            <p:nvPr/>
          </p:nvSpPr>
          <p:spPr bwMode="auto">
            <a:xfrm>
              <a:off x="8796338" y="542925"/>
              <a:ext cx="73025" cy="73025"/>
            </a:xfrm>
            <a:custGeom>
              <a:avLst/>
              <a:gdLst>
                <a:gd name="T0" fmla="*/ 77 w 139"/>
                <a:gd name="T1" fmla="*/ 0 h 138"/>
                <a:gd name="T2" fmla="*/ 90 w 139"/>
                <a:gd name="T3" fmla="*/ 3 h 138"/>
                <a:gd name="T4" fmla="*/ 103 w 139"/>
                <a:gd name="T5" fmla="*/ 7 h 138"/>
                <a:gd name="T6" fmla="*/ 114 w 139"/>
                <a:gd name="T7" fmla="*/ 15 h 138"/>
                <a:gd name="T8" fmla="*/ 123 w 139"/>
                <a:gd name="T9" fmla="*/ 25 h 138"/>
                <a:gd name="T10" fmla="*/ 131 w 139"/>
                <a:gd name="T11" fmla="*/ 35 h 138"/>
                <a:gd name="T12" fmla="*/ 135 w 139"/>
                <a:gd name="T13" fmla="*/ 48 h 138"/>
                <a:gd name="T14" fmla="*/ 139 w 139"/>
                <a:gd name="T15" fmla="*/ 61 h 138"/>
                <a:gd name="T16" fmla="*/ 139 w 139"/>
                <a:gd name="T17" fmla="*/ 75 h 138"/>
                <a:gd name="T18" fmla="*/ 135 w 139"/>
                <a:gd name="T19" fmla="*/ 89 h 138"/>
                <a:gd name="T20" fmla="*/ 131 w 139"/>
                <a:gd name="T21" fmla="*/ 101 h 138"/>
                <a:gd name="T22" fmla="*/ 123 w 139"/>
                <a:gd name="T23" fmla="*/ 112 h 138"/>
                <a:gd name="T24" fmla="*/ 114 w 139"/>
                <a:gd name="T25" fmla="*/ 122 h 138"/>
                <a:gd name="T26" fmla="*/ 103 w 139"/>
                <a:gd name="T27" fmla="*/ 129 h 138"/>
                <a:gd name="T28" fmla="*/ 90 w 139"/>
                <a:gd name="T29" fmla="*/ 135 h 138"/>
                <a:gd name="T30" fmla="*/ 77 w 139"/>
                <a:gd name="T31" fmla="*/ 137 h 138"/>
                <a:gd name="T32" fmla="*/ 63 w 139"/>
                <a:gd name="T33" fmla="*/ 137 h 138"/>
                <a:gd name="T34" fmla="*/ 49 w 139"/>
                <a:gd name="T35" fmla="*/ 135 h 138"/>
                <a:gd name="T36" fmla="*/ 37 w 139"/>
                <a:gd name="T37" fmla="*/ 129 h 138"/>
                <a:gd name="T38" fmla="*/ 26 w 139"/>
                <a:gd name="T39" fmla="*/ 122 h 138"/>
                <a:gd name="T40" fmla="*/ 17 w 139"/>
                <a:gd name="T41" fmla="*/ 112 h 138"/>
                <a:gd name="T42" fmla="*/ 9 w 139"/>
                <a:gd name="T43" fmla="*/ 101 h 138"/>
                <a:gd name="T44" fmla="*/ 4 w 139"/>
                <a:gd name="T45" fmla="*/ 89 h 138"/>
                <a:gd name="T46" fmla="*/ 1 w 139"/>
                <a:gd name="T47" fmla="*/ 75 h 138"/>
                <a:gd name="T48" fmla="*/ 1 w 139"/>
                <a:gd name="T49" fmla="*/ 61 h 138"/>
                <a:gd name="T50" fmla="*/ 4 w 139"/>
                <a:gd name="T51" fmla="*/ 48 h 138"/>
                <a:gd name="T52" fmla="*/ 9 w 139"/>
                <a:gd name="T53" fmla="*/ 35 h 138"/>
                <a:gd name="T54" fmla="*/ 17 w 139"/>
                <a:gd name="T55" fmla="*/ 25 h 138"/>
                <a:gd name="T56" fmla="*/ 26 w 139"/>
                <a:gd name="T57" fmla="*/ 15 h 138"/>
                <a:gd name="T58" fmla="*/ 37 w 139"/>
                <a:gd name="T59" fmla="*/ 7 h 138"/>
                <a:gd name="T60" fmla="*/ 49 w 139"/>
                <a:gd name="T61" fmla="*/ 3 h 138"/>
                <a:gd name="T62" fmla="*/ 63 w 139"/>
                <a:gd name="T63" fmla="*/ 0 h 138"/>
                <a:gd name="T64" fmla="*/ 69 w 139"/>
                <a:gd name="T65" fmla="*/ 30 h 138"/>
                <a:gd name="T66" fmla="*/ 62 w 139"/>
                <a:gd name="T67" fmla="*/ 31 h 138"/>
                <a:gd name="T68" fmla="*/ 49 w 139"/>
                <a:gd name="T69" fmla="*/ 37 h 138"/>
                <a:gd name="T70" fmla="*/ 38 w 139"/>
                <a:gd name="T71" fmla="*/ 47 h 138"/>
                <a:gd name="T72" fmla="*/ 33 w 139"/>
                <a:gd name="T73" fmla="*/ 61 h 138"/>
                <a:gd name="T74" fmla="*/ 33 w 139"/>
                <a:gd name="T75" fmla="*/ 77 h 138"/>
                <a:gd name="T76" fmla="*/ 38 w 139"/>
                <a:gd name="T77" fmla="*/ 89 h 138"/>
                <a:gd name="T78" fmla="*/ 49 w 139"/>
                <a:gd name="T79" fmla="*/ 100 h 138"/>
                <a:gd name="T80" fmla="*/ 62 w 139"/>
                <a:gd name="T81" fmla="*/ 106 h 138"/>
                <a:gd name="T82" fmla="*/ 77 w 139"/>
                <a:gd name="T83" fmla="*/ 106 h 138"/>
                <a:gd name="T84" fmla="*/ 91 w 139"/>
                <a:gd name="T85" fmla="*/ 100 h 138"/>
                <a:gd name="T86" fmla="*/ 102 w 139"/>
                <a:gd name="T87" fmla="*/ 89 h 138"/>
                <a:gd name="T88" fmla="*/ 107 w 139"/>
                <a:gd name="T89" fmla="*/ 77 h 138"/>
                <a:gd name="T90" fmla="*/ 107 w 139"/>
                <a:gd name="T91" fmla="*/ 61 h 138"/>
                <a:gd name="T92" fmla="*/ 102 w 139"/>
                <a:gd name="T93" fmla="*/ 47 h 138"/>
                <a:gd name="T94" fmla="*/ 91 w 139"/>
                <a:gd name="T95" fmla="*/ 37 h 138"/>
                <a:gd name="T96" fmla="*/ 77 w 139"/>
                <a:gd name="T97" fmla="*/ 31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39" h="138">
                  <a:moveTo>
                    <a:pt x="69" y="0"/>
                  </a:moveTo>
                  <a:lnTo>
                    <a:pt x="77" y="0"/>
                  </a:lnTo>
                  <a:lnTo>
                    <a:pt x="84" y="1"/>
                  </a:lnTo>
                  <a:lnTo>
                    <a:pt x="90" y="3"/>
                  </a:lnTo>
                  <a:lnTo>
                    <a:pt x="96" y="5"/>
                  </a:lnTo>
                  <a:lnTo>
                    <a:pt x="103" y="7"/>
                  </a:lnTo>
                  <a:lnTo>
                    <a:pt x="108" y="12"/>
                  </a:lnTo>
                  <a:lnTo>
                    <a:pt x="114" y="15"/>
                  </a:lnTo>
                  <a:lnTo>
                    <a:pt x="119" y="19"/>
                  </a:lnTo>
                  <a:lnTo>
                    <a:pt x="123" y="25"/>
                  </a:lnTo>
                  <a:lnTo>
                    <a:pt x="127" y="30"/>
                  </a:lnTo>
                  <a:lnTo>
                    <a:pt x="131" y="35"/>
                  </a:lnTo>
                  <a:lnTo>
                    <a:pt x="133" y="42"/>
                  </a:lnTo>
                  <a:lnTo>
                    <a:pt x="135" y="48"/>
                  </a:lnTo>
                  <a:lnTo>
                    <a:pt x="138" y="55"/>
                  </a:lnTo>
                  <a:lnTo>
                    <a:pt x="139" y="61"/>
                  </a:lnTo>
                  <a:lnTo>
                    <a:pt x="139" y="69"/>
                  </a:lnTo>
                  <a:lnTo>
                    <a:pt x="139" y="75"/>
                  </a:lnTo>
                  <a:lnTo>
                    <a:pt x="138" y="83"/>
                  </a:lnTo>
                  <a:lnTo>
                    <a:pt x="135" y="89"/>
                  </a:lnTo>
                  <a:lnTo>
                    <a:pt x="133" y="96"/>
                  </a:lnTo>
                  <a:lnTo>
                    <a:pt x="131" y="101"/>
                  </a:lnTo>
                  <a:lnTo>
                    <a:pt x="127" y="107"/>
                  </a:lnTo>
                  <a:lnTo>
                    <a:pt x="123" y="112"/>
                  </a:lnTo>
                  <a:lnTo>
                    <a:pt x="119" y="118"/>
                  </a:lnTo>
                  <a:lnTo>
                    <a:pt x="114" y="122"/>
                  </a:lnTo>
                  <a:lnTo>
                    <a:pt x="108" y="126"/>
                  </a:lnTo>
                  <a:lnTo>
                    <a:pt x="103" y="129"/>
                  </a:lnTo>
                  <a:lnTo>
                    <a:pt x="96" y="133"/>
                  </a:lnTo>
                  <a:lnTo>
                    <a:pt x="90" y="135"/>
                  </a:lnTo>
                  <a:lnTo>
                    <a:pt x="84" y="136"/>
                  </a:lnTo>
                  <a:lnTo>
                    <a:pt x="77" y="137"/>
                  </a:lnTo>
                  <a:lnTo>
                    <a:pt x="69" y="138"/>
                  </a:lnTo>
                  <a:lnTo>
                    <a:pt x="63" y="137"/>
                  </a:lnTo>
                  <a:lnTo>
                    <a:pt x="55" y="136"/>
                  </a:lnTo>
                  <a:lnTo>
                    <a:pt x="49" y="135"/>
                  </a:lnTo>
                  <a:lnTo>
                    <a:pt x="42" y="133"/>
                  </a:lnTo>
                  <a:lnTo>
                    <a:pt x="37" y="129"/>
                  </a:lnTo>
                  <a:lnTo>
                    <a:pt x="32" y="126"/>
                  </a:lnTo>
                  <a:lnTo>
                    <a:pt x="26" y="122"/>
                  </a:lnTo>
                  <a:lnTo>
                    <a:pt x="21" y="118"/>
                  </a:lnTo>
                  <a:lnTo>
                    <a:pt x="17" y="112"/>
                  </a:lnTo>
                  <a:lnTo>
                    <a:pt x="12" y="107"/>
                  </a:lnTo>
                  <a:lnTo>
                    <a:pt x="9" y="101"/>
                  </a:lnTo>
                  <a:lnTo>
                    <a:pt x="6" y="96"/>
                  </a:lnTo>
                  <a:lnTo>
                    <a:pt x="4" y="89"/>
                  </a:lnTo>
                  <a:lnTo>
                    <a:pt x="3" y="83"/>
                  </a:lnTo>
                  <a:lnTo>
                    <a:pt x="1" y="75"/>
                  </a:lnTo>
                  <a:lnTo>
                    <a:pt x="0" y="69"/>
                  </a:lnTo>
                  <a:lnTo>
                    <a:pt x="1" y="61"/>
                  </a:lnTo>
                  <a:lnTo>
                    <a:pt x="3" y="55"/>
                  </a:lnTo>
                  <a:lnTo>
                    <a:pt x="4" y="48"/>
                  </a:lnTo>
                  <a:lnTo>
                    <a:pt x="6" y="42"/>
                  </a:lnTo>
                  <a:lnTo>
                    <a:pt x="9" y="35"/>
                  </a:lnTo>
                  <a:lnTo>
                    <a:pt x="12" y="30"/>
                  </a:lnTo>
                  <a:lnTo>
                    <a:pt x="17" y="25"/>
                  </a:lnTo>
                  <a:lnTo>
                    <a:pt x="21" y="19"/>
                  </a:lnTo>
                  <a:lnTo>
                    <a:pt x="26" y="15"/>
                  </a:lnTo>
                  <a:lnTo>
                    <a:pt x="32" y="12"/>
                  </a:lnTo>
                  <a:lnTo>
                    <a:pt x="37" y="7"/>
                  </a:lnTo>
                  <a:lnTo>
                    <a:pt x="42" y="5"/>
                  </a:lnTo>
                  <a:lnTo>
                    <a:pt x="49" y="3"/>
                  </a:lnTo>
                  <a:lnTo>
                    <a:pt x="55" y="1"/>
                  </a:lnTo>
                  <a:lnTo>
                    <a:pt x="63" y="0"/>
                  </a:lnTo>
                  <a:lnTo>
                    <a:pt x="69" y="0"/>
                  </a:lnTo>
                  <a:close/>
                  <a:moveTo>
                    <a:pt x="69" y="30"/>
                  </a:moveTo>
                  <a:lnTo>
                    <a:pt x="69" y="30"/>
                  </a:lnTo>
                  <a:lnTo>
                    <a:pt x="62" y="31"/>
                  </a:lnTo>
                  <a:lnTo>
                    <a:pt x="55" y="33"/>
                  </a:lnTo>
                  <a:lnTo>
                    <a:pt x="49" y="37"/>
                  </a:lnTo>
                  <a:lnTo>
                    <a:pt x="42" y="42"/>
                  </a:lnTo>
                  <a:lnTo>
                    <a:pt x="38" y="47"/>
                  </a:lnTo>
                  <a:lnTo>
                    <a:pt x="35" y="54"/>
                  </a:lnTo>
                  <a:lnTo>
                    <a:pt x="33" y="61"/>
                  </a:lnTo>
                  <a:lnTo>
                    <a:pt x="32" y="69"/>
                  </a:lnTo>
                  <a:lnTo>
                    <a:pt x="33" y="77"/>
                  </a:lnTo>
                  <a:lnTo>
                    <a:pt x="35" y="83"/>
                  </a:lnTo>
                  <a:lnTo>
                    <a:pt x="38" y="89"/>
                  </a:lnTo>
                  <a:lnTo>
                    <a:pt x="42" y="96"/>
                  </a:lnTo>
                  <a:lnTo>
                    <a:pt x="49" y="100"/>
                  </a:lnTo>
                  <a:lnTo>
                    <a:pt x="55" y="104"/>
                  </a:lnTo>
                  <a:lnTo>
                    <a:pt x="62" y="106"/>
                  </a:lnTo>
                  <a:lnTo>
                    <a:pt x="69" y="107"/>
                  </a:lnTo>
                  <a:lnTo>
                    <a:pt x="77" y="106"/>
                  </a:lnTo>
                  <a:lnTo>
                    <a:pt x="85" y="104"/>
                  </a:lnTo>
                  <a:lnTo>
                    <a:pt x="91" y="100"/>
                  </a:lnTo>
                  <a:lnTo>
                    <a:pt x="96" y="96"/>
                  </a:lnTo>
                  <a:lnTo>
                    <a:pt x="102" y="89"/>
                  </a:lnTo>
                  <a:lnTo>
                    <a:pt x="105" y="83"/>
                  </a:lnTo>
                  <a:lnTo>
                    <a:pt x="107" y="77"/>
                  </a:lnTo>
                  <a:lnTo>
                    <a:pt x="108" y="69"/>
                  </a:lnTo>
                  <a:lnTo>
                    <a:pt x="107" y="61"/>
                  </a:lnTo>
                  <a:lnTo>
                    <a:pt x="105" y="54"/>
                  </a:lnTo>
                  <a:lnTo>
                    <a:pt x="102" y="47"/>
                  </a:lnTo>
                  <a:lnTo>
                    <a:pt x="96" y="42"/>
                  </a:lnTo>
                  <a:lnTo>
                    <a:pt x="91" y="37"/>
                  </a:lnTo>
                  <a:lnTo>
                    <a:pt x="85" y="33"/>
                  </a:lnTo>
                  <a:lnTo>
                    <a:pt x="77" y="31"/>
                  </a:lnTo>
                  <a:lnTo>
                    <a:pt x="69" y="30"/>
                  </a:lnTo>
                  <a:close/>
                </a:path>
              </a:pathLst>
            </a:custGeom>
            <a:grpFill/>
            <a:ln>
              <a:noFill/>
            </a:ln>
          </p:spPr>
          <p:txBody>
            <a:bodyPr/>
            <a:lstStyle/>
            <a:p>
              <a:pPr>
                <a:defRPr/>
              </a:pPr>
              <a:endParaRPr lang="zh-CN" altLang="en-US" sz="1350">
                <a:solidFill>
                  <a:prstClr val="black"/>
                </a:solidFill>
              </a:endParaRPr>
            </a:p>
          </p:txBody>
        </p:sp>
        <p:sp>
          <p:nvSpPr>
            <p:cNvPr id="53" name="淘宝店chenying0907 37"/>
            <p:cNvSpPr>
              <a:spLocks/>
            </p:cNvSpPr>
            <p:nvPr/>
          </p:nvSpPr>
          <p:spPr bwMode="auto">
            <a:xfrm>
              <a:off x="7948613" y="334963"/>
              <a:ext cx="796925" cy="19050"/>
            </a:xfrm>
            <a:custGeom>
              <a:avLst/>
              <a:gdLst>
                <a:gd name="T0" fmla="*/ 1488 w 1506"/>
                <a:gd name="T1" fmla="*/ 0 h 36"/>
                <a:gd name="T2" fmla="*/ 18 w 1506"/>
                <a:gd name="T3" fmla="*/ 0 h 36"/>
                <a:gd name="T4" fmla="*/ 15 w 1506"/>
                <a:gd name="T5" fmla="*/ 0 h 36"/>
                <a:gd name="T6" fmla="*/ 11 w 1506"/>
                <a:gd name="T7" fmla="*/ 1 h 36"/>
                <a:gd name="T8" fmla="*/ 7 w 1506"/>
                <a:gd name="T9" fmla="*/ 3 h 36"/>
                <a:gd name="T10" fmla="*/ 5 w 1506"/>
                <a:gd name="T11" fmla="*/ 5 h 36"/>
                <a:gd name="T12" fmla="*/ 3 w 1506"/>
                <a:gd name="T13" fmla="*/ 7 h 36"/>
                <a:gd name="T14" fmla="*/ 1 w 1506"/>
                <a:gd name="T15" fmla="*/ 10 h 36"/>
                <a:gd name="T16" fmla="*/ 0 w 1506"/>
                <a:gd name="T17" fmla="*/ 14 h 36"/>
                <a:gd name="T18" fmla="*/ 0 w 1506"/>
                <a:gd name="T19" fmla="*/ 18 h 36"/>
                <a:gd name="T20" fmla="*/ 0 w 1506"/>
                <a:gd name="T21" fmla="*/ 21 h 36"/>
                <a:gd name="T22" fmla="*/ 1 w 1506"/>
                <a:gd name="T23" fmla="*/ 26 h 36"/>
                <a:gd name="T24" fmla="*/ 3 w 1506"/>
                <a:gd name="T25" fmla="*/ 29 h 36"/>
                <a:gd name="T26" fmla="*/ 5 w 1506"/>
                <a:gd name="T27" fmla="*/ 31 h 36"/>
                <a:gd name="T28" fmla="*/ 7 w 1506"/>
                <a:gd name="T29" fmla="*/ 33 h 36"/>
                <a:gd name="T30" fmla="*/ 11 w 1506"/>
                <a:gd name="T31" fmla="*/ 35 h 36"/>
                <a:gd name="T32" fmla="*/ 15 w 1506"/>
                <a:gd name="T33" fmla="*/ 36 h 36"/>
                <a:gd name="T34" fmla="*/ 18 w 1506"/>
                <a:gd name="T35" fmla="*/ 36 h 36"/>
                <a:gd name="T36" fmla="*/ 1488 w 1506"/>
                <a:gd name="T37" fmla="*/ 36 h 36"/>
                <a:gd name="T38" fmla="*/ 1491 w 1506"/>
                <a:gd name="T39" fmla="*/ 36 h 36"/>
                <a:gd name="T40" fmla="*/ 1494 w 1506"/>
                <a:gd name="T41" fmla="*/ 35 h 36"/>
                <a:gd name="T42" fmla="*/ 1498 w 1506"/>
                <a:gd name="T43" fmla="*/ 33 h 36"/>
                <a:gd name="T44" fmla="*/ 1501 w 1506"/>
                <a:gd name="T45" fmla="*/ 31 h 36"/>
                <a:gd name="T46" fmla="*/ 1503 w 1506"/>
                <a:gd name="T47" fmla="*/ 29 h 36"/>
                <a:gd name="T48" fmla="*/ 1505 w 1506"/>
                <a:gd name="T49" fmla="*/ 26 h 36"/>
                <a:gd name="T50" fmla="*/ 1506 w 1506"/>
                <a:gd name="T51" fmla="*/ 21 h 36"/>
                <a:gd name="T52" fmla="*/ 1506 w 1506"/>
                <a:gd name="T53" fmla="*/ 18 h 36"/>
                <a:gd name="T54" fmla="*/ 1506 w 1506"/>
                <a:gd name="T55" fmla="*/ 14 h 36"/>
                <a:gd name="T56" fmla="*/ 1505 w 1506"/>
                <a:gd name="T57" fmla="*/ 10 h 36"/>
                <a:gd name="T58" fmla="*/ 1503 w 1506"/>
                <a:gd name="T59" fmla="*/ 7 h 36"/>
                <a:gd name="T60" fmla="*/ 1501 w 1506"/>
                <a:gd name="T61" fmla="*/ 5 h 36"/>
                <a:gd name="T62" fmla="*/ 1498 w 1506"/>
                <a:gd name="T63" fmla="*/ 3 h 36"/>
                <a:gd name="T64" fmla="*/ 1494 w 1506"/>
                <a:gd name="T65" fmla="*/ 1 h 36"/>
                <a:gd name="T66" fmla="*/ 1491 w 1506"/>
                <a:gd name="T67" fmla="*/ 0 h 36"/>
                <a:gd name="T68" fmla="*/ 1488 w 1506"/>
                <a:gd name="T69" fmla="*/ 0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506" h="36">
                  <a:moveTo>
                    <a:pt x="1488" y="0"/>
                  </a:moveTo>
                  <a:lnTo>
                    <a:pt x="18" y="0"/>
                  </a:lnTo>
                  <a:lnTo>
                    <a:pt x="15" y="0"/>
                  </a:lnTo>
                  <a:lnTo>
                    <a:pt x="11" y="1"/>
                  </a:lnTo>
                  <a:lnTo>
                    <a:pt x="7" y="3"/>
                  </a:lnTo>
                  <a:lnTo>
                    <a:pt x="5" y="5"/>
                  </a:lnTo>
                  <a:lnTo>
                    <a:pt x="3" y="7"/>
                  </a:lnTo>
                  <a:lnTo>
                    <a:pt x="1" y="10"/>
                  </a:lnTo>
                  <a:lnTo>
                    <a:pt x="0" y="14"/>
                  </a:lnTo>
                  <a:lnTo>
                    <a:pt x="0" y="18"/>
                  </a:lnTo>
                  <a:lnTo>
                    <a:pt x="0" y="21"/>
                  </a:lnTo>
                  <a:lnTo>
                    <a:pt x="1" y="26"/>
                  </a:lnTo>
                  <a:lnTo>
                    <a:pt x="3" y="29"/>
                  </a:lnTo>
                  <a:lnTo>
                    <a:pt x="5" y="31"/>
                  </a:lnTo>
                  <a:lnTo>
                    <a:pt x="7" y="33"/>
                  </a:lnTo>
                  <a:lnTo>
                    <a:pt x="11" y="35"/>
                  </a:lnTo>
                  <a:lnTo>
                    <a:pt x="15" y="36"/>
                  </a:lnTo>
                  <a:lnTo>
                    <a:pt x="18" y="36"/>
                  </a:lnTo>
                  <a:lnTo>
                    <a:pt x="1488" y="36"/>
                  </a:lnTo>
                  <a:lnTo>
                    <a:pt x="1491" y="36"/>
                  </a:lnTo>
                  <a:lnTo>
                    <a:pt x="1494" y="35"/>
                  </a:lnTo>
                  <a:lnTo>
                    <a:pt x="1498" y="33"/>
                  </a:lnTo>
                  <a:lnTo>
                    <a:pt x="1501" y="31"/>
                  </a:lnTo>
                  <a:lnTo>
                    <a:pt x="1503" y="29"/>
                  </a:lnTo>
                  <a:lnTo>
                    <a:pt x="1505" y="26"/>
                  </a:lnTo>
                  <a:lnTo>
                    <a:pt x="1506" y="21"/>
                  </a:lnTo>
                  <a:lnTo>
                    <a:pt x="1506" y="18"/>
                  </a:lnTo>
                  <a:lnTo>
                    <a:pt x="1506" y="14"/>
                  </a:lnTo>
                  <a:lnTo>
                    <a:pt x="1505" y="10"/>
                  </a:lnTo>
                  <a:lnTo>
                    <a:pt x="1503" y="7"/>
                  </a:lnTo>
                  <a:lnTo>
                    <a:pt x="1501" y="5"/>
                  </a:lnTo>
                  <a:lnTo>
                    <a:pt x="1498" y="3"/>
                  </a:lnTo>
                  <a:lnTo>
                    <a:pt x="1494" y="1"/>
                  </a:lnTo>
                  <a:lnTo>
                    <a:pt x="1491" y="0"/>
                  </a:lnTo>
                  <a:lnTo>
                    <a:pt x="1488" y="0"/>
                  </a:lnTo>
                  <a:close/>
                </a:path>
              </a:pathLst>
            </a:custGeom>
            <a:grpFill/>
            <a:ln>
              <a:noFill/>
            </a:ln>
          </p:spPr>
          <p:txBody>
            <a:bodyPr/>
            <a:lstStyle/>
            <a:p>
              <a:pPr>
                <a:defRPr/>
              </a:pPr>
              <a:endParaRPr lang="zh-CN" altLang="en-US" sz="1350">
                <a:solidFill>
                  <a:prstClr val="black"/>
                </a:solidFill>
              </a:endParaRPr>
            </a:p>
          </p:txBody>
        </p:sp>
        <p:sp>
          <p:nvSpPr>
            <p:cNvPr id="54" name="淘宝店chenying0907 38"/>
            <p:cNvSpPr>
              <a:spLocks/>
            </p:cNvSpPr>
            <p:nvPr/>
          </p:nvSpPr>
          <p:spPr bwMode="auto">
            <a:xfrm>
              <a:off x="8431213" y="341313"/>
              <a:ext cx="304800" cy="84138"/>
            </a:xfrm>
            <a:custGeom>
              <a:avLst/>
              <a:gdLst>
                <a:gd name="T0" fmla="*/ 478 w 574"/>
                <a:gd name="T1" fmla="*/ 93 h 158"/>
                <a:gd name="T2" fmla="*/ 450 w 574"/>
                <a:gd name="T3" fmla="*/ 76 h 158"/>
                <a:gd name="T4" fmla="*/ 423 w 574"/>
                <a:gd name="T5" fmla="*/ 103 h 158"/>
                <a:gd name="T6" fmla="*/ 384 w 574"/>
                <a:gd name="T7" fmla="*/ 137 h 158"/>
                <a:gd name="T8" fmla="*/ 336 w 574"/>
                <a:gd name="T9" fmla="*/ 155 h 158"/>
                <a:gd name="T10" fmla="*/ 281 w 574"/>
                <a:gd name="T11" fmla="*/ 156 h 158"/>
                <a:gd name="T12" fmla="*/ 239 w 574"/>
                <a:gd name="T13" fmla="*/ 142 h 158"/>
                <a:gd name="T14" fmla="*/ 167 w 574"/>
                <a:gd name="T15" fmla="*/ 86 h 158"/>
                <a:gd name="T16" fmla="*/ 105 w 574"/>
                <a:gd name="T17" fmla="*/ 46 h 158"/>
                <a:gd name="T18" fmla="*/ 60 w 574"/>
                <a:gd name="T19" fmla="*/ 46 h 158"/>
                <a:gd name="T20" fmla="*/ 36 w 574"/>
                <a:gd name="T21" fmla="*/ 64 h 158"/>
                <a:gd name="T22" fmla="*/ 32 w 574"/>
                <a:gd name="T23" fmla="*/ 88 h 158"/>
                <a:gd name="T24" fmla="*/ 38 w 574"/>
                <a:gd name="T25" fmla="*/ 106 h 158"/>
                <a:gd name="T26" fmla="*/ 51 w 574"/>
                <a:gd name="T27" fmla="*/ 110 h 158"/>
                <a:gd name="T28" fmla="*/ 65 w 574"/>
                <a:gd name="T29" fmla="*/ 106 h 158"/>
                <a:gd name="T30" fmla="*/ 74 w 574"/>
                <a:gd name="T31" fmla="*/ 95 h 158"/>
                <a:gd name="T32" fmla="*/ 77 w 574"/>
                <a:gd name="T33" fmla="*/ 81 h 158"/>
                <a:gd name="T34" fmla="*/ 95 w 574"/>
                <a:gd name="T35" fmla="*/ 76 h 158"/>
                <a:gd name="T36" fmla="*/ 104 w 574"/>
                <a:gd name="T37" fmla="*/ 87 h 158"/>
                <a:gd name="T38" fmla="*/ 100 w 574"/>
                <a:gd name="T39" fmla="*/ 111 h 158"/>
                <a:gd name="T40" fmla="*/ 79 w 574"/>
                <a:gd name="T41" fmla="*/ 133 h 158"/>
                <a:gd name="T42" fmla="*/ 51 w 574"/>
                <a:gd name="T43" fmla="*/ 142 h 158"/>
                <a:gd name="T44" fmla="*/ 24 w 574"/>
                <a:gd name="T45" fmla="*/ 134 h 158"/>
                <a:gd name="T46" fmla="*/ 2 w 574"/>
                <a:gd name="T47" fmla="*/ 103 h 158"/>
                <a:gd name="T48" fmla="*/ 2 w 574"/>
                <a:gd name="T49" fmla="*/ 69 h 158"/>
                <a:gd name="T50" fmla="*/ 20 w 574"/>
                <a:gd name="T51" fmla="*/ 37 h 158"/>
                <a:gd name="T52" fmla="*/ 51 w 574"/>
                <a:gd name="T53" fmla="*/ 17 h 158"/>
                <a:gd name="T54" fmla="*/ 99 w 574"/>
                <a:gd name="T55" fmla="*/ 13 h 158"/>
                <a:gd name="T56" fmla="*/ 145 w 574"/>
                <a:gd name="T57" fmla="*/ 31 h 158"/>
                <a:gd name="T58" fmla="*/ 215 w 574"/>
                <a:gd name="T59" fmla="*/ 87 h 158"/>
                <a:gd name="T60" fmla="*/ 256 w 574"/>
                <a:gd name="T61" fmla="*/ 116 h 158"/>
                <a:gd name="T62" fmla="*/ 309 w 574"/>
                <a:gd name="T63" fmla="*/ 127 h 158"/>
                <a:gd name="T64" fmla="*/ 366 w 574"/>
                <a:gd name="T65" fmla="*/ 111 h 158"/>
                <a:gd name="T66" fmla="*/ 410 w 574"/>
                <a:gd name="T67" fmla="*/ 69 h 158"/>
                <a:gd name="T68" fmla="*/ 424 w 574"/>
                <a:gd name="T69" fmla="*/ 31 h 158"/>
                <a:gd name="T70" fmla="*/ 426 w 574"/>
                <a:gd name="T71" fmla="*/ 16 h 158"/>
                <a:gd name="T72" fmla="*/ 430 w 574"/>
                <a:gd name="T73" fmla="*/ 4 h 158"/>
                <a:gd name="T74" fmla="*/ 449 w 574"/>
                <a:gd name="T75" fmla="*/ 1 h 158"/>
                <a:gd name="T76" fmla="*/ 457 w 574"/>
                <a:gd name="T77" fmla="*/ 10 h 158"/>
                <a:gd name="T78" fmla="*/ 458 w 574"/>
                <a:gd name="T79" fmla="*/ 33 h 158"/>
                <a:gd name="T80" fmla="*/ 479 w 574"/>
                <a:gd name="T81" fmla="*/ 59 h 158"/>
                <a:gd name="T82" fmla="*/ 510 w 574"/>
                <a:gd name="T83" fmla="*/ 62 h 158"/>
                <a:gd name="T84" fmla="*/ 536 w 574"/>
                <a:gd name="T85" fmla="*/ 44 h 158"/>
                <a:gd name="T86" fmla="*/ 542 w 574"/>
                <a:gd name="T87" fmla="*/ 13 h 158"/>
                <a:gd name="T88" fmla="*/ 552 w 574"/>
                <a:gd name="T89" fmla="*/ 3 h 158"/>
                <a:gd name="T90" fmla="*/ 571 w 574"/>
                <a:gd name="T91" fmla="*/ 7 h 158"/>
                <a:gd name="T92" fmla="*/ 574 w 574"/>
                <a:gd name="T93" fmla="*/ 23 h 158"/>
                <a:gd name="T94" fmla="*/ 566 w 574"/>
                <a:gd name="T95" fmla="*/ 53 h 158"/>
                <a:gd name="T96" fmla="*/ 550 w 574"/>
                <a:gd name="T97" fmla="*/ 76 h 158"/>
                <a:gd name="T98" fmla="*/ 526 w 574"/>
                <a:gd name="T99" fmla="*/ 91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574" h="158">
                  <a:moveTo>
                    <a:pt x="505" y="96"/>
                  </a:moveTo>
                  <a:lnTo>
                    <a:pt x="495" y="96"/>
                  </a:lnTo>
                  <a:lnTo>
                    <a:pt x="486" y="95"/>
                  </a:lnTo>
                  <a:lnTo>
                    <a:pt x="478" y="93"/>
                  </a:lnTo>
                  <a:lnTo>
                    <a:pt x="470" y="89"/>
                  </a:lnTo>
                  <a:lnTo>
                    <a:pt x="463" y="86"/>
                  </a:lnTo>
                  <a:lnTo>
                    <a:pt x="456" y="81"/>
                  </a:lnTo>
                  <a:lnTo>
                    <a:pt x="450" y="76"/>
                  </a:lnTo>
                  <a:lnTo>
                    <a:pt x="443" y="70"/>
                  </a:lnTo>
                  <a:lnTo>
                    <a:pt x="438" y="82"/>
                  </a:lnTo>
                  <a:lnTo>
                    <a:pt x="431" y="93"/>
                  </a:lnTo>
                  <a:lnTo>
                    <a:pt x="423" y="103"/>
                  </a:lnTo>
                  <a:lnTo>
                    <a:pt x="414" y="113"/>
                  </a:lnTo>
                  <a:lnTo>
                    <a:pt x="405" y="122"/>
                  </a:lnTo>
                  <a:lnTo>
                    <a:pt x="395" y="130"/>
                  </a:lnTo>
                  <a:lnTo>
                    <a:pt x="384" y="137"/>
                  </a:lnTo>
                  <a:lnTo>
                    <a:pt x="373" y="143"/>
                  </a:lnTo>
                  <a:lnTo>
                    <a:pt x="361" y="149"/>
                  </a:lnTo>
                  <a:lnTo>
                    <a:pt x="349" y="153"/>
                  </a:lnTo>
                  <a:lnTo>
                    <a:pt x="336" y="155"/>
                  </a:lnTo>
                  <a:lnTo>
                    <a:pt x="323" y="157"/>
                  </a:lnTo>
                  <a:lnTo>
                    <a:pt x="309" y="158"/>
                  </a:lnTo>
                  <a:lnTo>
                    <a:pt x="295" y="158"/>
                  </a:lnTo>
                  <a:lnTo>
                    <a:pt x="281" y="156"/>
                  </a:lnTo>
                  <a:lnTo>
                    <a:pt x="267" y="153"/>
                  </a:lnTo>
                  <a:lnTo>
                    <a:pt x="257" y="151"/>
                  </a:lnTo>
                  <a:lnTo>
                    <a:pt x="249" y="147"/>
                  </a:lnTo>
                  <a:lnTo>
                    <a:pt x="239" y="142"/>
                  </a:lnTo>
                  <a:lnTo>
                    <a:pt x="230" y="138"/>
                  </a:lnTo>
                  <a:lnTo>
                    <a:pt x="214" y="126"/>
                  </a:lnTo>
                  <a:lnTo>
                    <a:pt x="198" y="114"/>
                  </a:lnTo>
                  <a:lnTo>
                    <a:pt x="167" y="86"/>
                  </a:lnTo>
                  <a:lnTo>
                    <a:pt x="135" y="61"/>
                  </a:lnTo>
                  <a:lnTo>
                    <a:pt x="126" y="56"/>
                  </a:lnTo>
                  <a:lnTo>
                    <a:pt x="116" y="50"/>
                  </a:lnTo>
                  <a:lnTo>
                    <a:pt x="105" y="46"/>
                  </a:lnTo>
                  <a:lnTo>
                    <a:pt x="93" y="44"/>
                  </a:lnTo>
                  <a:lnTo>
                    <a:pt x="82" y="43"/>
                  </a:lnTo>
                  <a:lnTo>
                    <a:pt x="71" y="44"/>
                  </a:lnTo>
                  <a:lnTo>
                    <a:pt x="60" y="46"/>
                  </a:lnTo>
                  <a:lnTo>
                    <a:pt x="49" y="52"/>
                  </a:lnTo>
                  <a:lnTo>
                    <a:pt x="44" y="55"/>
                  </a:lnTo>
                  <a:lnTo>
                    <a:pt x="39" y="59"/>
                  </a:lnTo>
                  <a:lnTo>
                    <a:pt x="36" y="64"/>
                  </a:lnTo>
                  <a:lnTo>
                    <a:pt x="34" y="70"/>
                  </a:lnTo>
                  <a:lnTo>
                    <a:pt x="32" y="76"/>
                  </a:lnTo>
                  <a:lnTo>
                    <a:pt x="31" y="83"/>
                  </a:lnTo>
                  <a:lnTo>
                    <a:pt x="32" y="88"/>
                  </a:lnTo>
                  <a:lnTo>
                    <a:pt x="32" y="95"/>
                  </a:lnTo>
                  <a:lnTo>
                    <a:pt x="34" y="99"/>
                  </a:lnTo>
                  <a:lnTo>
                    <a:pt x="35" y="102"/>
                  </a:lnTo>
                  <a:lnTo>
                    <a:pt x="38" y="106"/>
                  </a:lnTo>
                  <a:lnTo>
                    <a:pt x="40" y="108"/>
                  </a:lnTo>
                  <a:lnTo>
                    <a:pt x="44" y="109"/>
                  </a:lnTo>
                  <a:lnTo>
                    <a:pt x="48" y="110"/>
                  </a:lnTo>
                  <a:lnTo>
                    <a:pt x="51" y="110"/>
                  </a:lnTo>
                  <a:lnTo>
                    <a:pt x="55" y="110"/>
                  </a:lnTo>
                  <a:lnTo>
                    <a:pt x="59" y="109"/>
                  </a:lnTo>
                  <a:lnTo>
                    <a:pt x="62" y="108"/>
                  </a:lnTo>
                  <a:lnTo>
                    <a:pt x="65" y="106"/>
                  </a:lnTo>
                  <a:lnTo>
                    <a:pt x="68" y="103"/>
                  </a:lnTo>
                  <a:lnTo>
                    <a:pt x="71" y="101"/>
                  </a:lnTo>
                  <a:lnTo>
                    <a:pt x="73" y="98"/>
                  </a:lnTo>
                  <a:lnTo>
                    <a:pt x="74" y="95"/>
                  </a:lnTo>
                  <a:lnTo>
                    <a:pt x="74" y="90"/>
                  </a:lnTo>
                  <a:lnTo>
                    <a:pt x="74" y="87"/>
                  </a:lnTo>
                  <a:lnTo>
                    <a:pt x="75" y="84"/>
                  </a:lnTo>
                  <a:lnTo>
                    <a:pt x="77" y="81"/>
                  </a:lnTo>
                  <a:lnTo>
                    <a:pt x="79" y="80"/>
                  </a:lnTo>
                  <a:lnTo>
                    <a:pt x="83" y="76"/>
                  </a:lnTo>
                  <a:lnTo>
                    <a:pt x="89" y="75"/>
                  </a:lnTo>
                  <a:lnTo>
                    <a:pt x="95" y="76"/>
                  </a:lnTo>
                  <a:lnTo>
                    <a:pt x="100" y="80"/>
                  </a:lnTo>
                  <a:lnTo>
                    <a:pt x="102" y="81"/>
                  </a:lnTo>
                  <a:lnTo>
                    <a:pt x="104" y="84"/>
                  </a:lnTo>
                  <a:lnTo>
                    <a:pt x="104" y="87"/>
                  </a:lnTo>
                  <a:lnTo>
                    <a:pt x="105" y="90"/>
                  </a:lnTo>
                  <a:lnTo>
                    <a:pt x="104" y="98"/>
                  </a:lnTo>
                  <a:lnTo>
                    <a:pt x="102" y="104"/>
                  </a:lnTo>
                  <a:lnTo>
                    <a:pt x="100" y="111"/>
                  </a:lnTo>
                  <a:lnTo>
                    <a:pt x="95" y="117"/>
                  </a:lnTo>
                  <a:lnTo>
                    <a:pt x="91" y="123"/>
                  </a:lnTo>
                  <a:lnTo>
                    <a:pt x="86" y="128"/>
                  </a:lnTo>
                  <a:lnTo>
                    <a:pt x="79" y="133"/>
                  </a:lnTo>
                  <a:lnTo>
                    <a:pt x="73" y="137"/>
                  </a:lnTo>
                  <a:lnTo>
                    <a:pt x="66" y="139"/>
                  </a:lnTo>
                  <a:lnTo>
                    <a:pt x="59" y="141"/>
                  </a:lnTo>
                  <a:lnTo>
                    <a:pt x="51" y="142"/>
                  </a:lnTo>
                  <a:lnTo>
                    <a:pt x="45" y="142"/>
                  </a:lnTo>
                  <a:lnTo>
                    <a:pt x="37" y="140"/>
                  </a:lnTo>
                  <a:lnTo>
                    <a:pt x="31" y="138"/>
                  </a:lnTo>
                  <a:lnTo>
                    <a:pt x="24" y="134"/>
                  </a:lnTo>
                  <a:lnTo>
                    <a:pt x="18" y="128"/>
                  </a:lnTo>
                  <a:lnTo>
                    <a:pt x="11" y="121"/>
                  </a:lnTo>
                  <a:lnTo>
                    <a:pt x="6" y="112"/>
                  </a:lnTo>
                  <a:lnTo>
                    <a:pt x="2" y="103"/>
                  </a:lnTo>
                  <a:lnTo>
                    <a:pt x="0" y="95"/>
                  </a:lnTo>
                  <a:lnTo>
                    <a:pt x="0" y="86"/>
                  </a:lnTo>
                  <a:lnTo>
                    <a:pt x="0" y="77"/>
                  </a:lnTo>
                  <a:lnTo>
                    <a:pt x="2" y="69"/>
                  </a:lnTo>
                  <a:lnTo>
                    <a:pt x="5" y="60"/>
                  </a:lnTo>
                  <a:lnTo>
                    <a:pt x="9" y="52"/>
                  </a:lnTo>
                  <a:lnTo>
                    <a:pt x="14" y="45"/>
                  </a:lnTo>
                  <a:lnTo>
                    <a:pt x="20" y="37"/>
                  </a:lnTo>
                  <a:lnTo>
                    <a:pt x="26" y="31"/>
                  </a:lnTo>
                  <a:lnTo>
                    <a:pt x="34" y="26"/>
                  </a:lnTo>
                  <a:lnTo>
                    <a:pt x="42" y="20"/>
                  </a:lnTo>
                  <a:lnTo>
                    <a:pt x="51" y="17"/>
                  </a:lnTo>
                  <a:lnTo>
                    <a:pt x="61" y="14"/>
                  </a:lnTo>
                  <a:lnTo>
                    <a:pt x="74" y="12"/>
                  </a:lnTo>
                  <a:lnTo>
                    <a:pt x="87" y="10"/>
                  </a:lnTo>
                  <a:lnTo>
                    <a:pt x="99" y="13"/>
                  </a:lnTo>
                  <a:lnTo>
                    <a:pt x="110" y="15"/>
                  </a:lnTo>
                  <a:lnTo>
                    <a:pt x="122" y="19"/>
                  </a:lnTo>
                  <a:lnTo>
                    <a:pt x="133" y="25"/>
                  </a:lnTo>
                  <a:lnTo>
                    <a:pt x="145" y="31"/>
                  </a:lnTo>
                  <a:lnTo>
                    <a:pt x="156" y="37"/>
                  </a:lnTo>
                  <a:lnTo>
                    <a:pt x="176" y="54"/>
                  </a:lnTo>
                  <a:lnTo>
                    <a:pt x="196" y="71"/>
                  </a:lnTo>
                  <a:lnTo>
                    <a:pt x="215" y="87"/>
                  </a:lnTo>
                  <a:lnTo>
                    <a:pt x="235" y="102"/>
                  </a:lnTo>
                  <a:lnTo>
                    <a:pt x="241" y="108"/>
                  </a:lnTo>
                  <a:lnTo>
                    <a:pt x="249" y="112"/>
                  </a:lnTo>
                  <a:lnTo>
                    <a:pt x="256" y="116"/>
                  </a:lnTo>
                  <a:lnTo>
                    <a:pt x="264" y="120"/>
                  </a:lnTo>
                  <a:lnTo>
                    <a:pt x="279" y="124"/>
                  </a:lnTo>
                  <a:lnTo>
                    <a:pt x="294" y="127"/>
                  </a:lnTo>
                  <a:lnTo>
                    <a:pt x="309" y="127"/>
                  </a:lnTo>
                  <a:lnTo>
                    <a:pt x="324" y="126"/>
                  </a:lnTo>
                  <a:lnTo>
                    <a:pt x="339" y="123"/>
                  </a:lnTo>
                  <a:lnTo>
                    <a:pt x="353" y="117"/>
                  </a:lnTo>
                  <a:lnTo>
                    <a:pt x="366" y="111"/>
                  </a:lnTo>
                  <a:lnTo>
                    <a:pt x="379" y="103"/>
                  </a:lnTo>
                  <a:lnTo>
                    <a:pt x="391" y="93"/>
                  </a:lnTo>
                  <a:lnTo>
                    <a:pt x="401" y="82"/>
                  </a:lnTo>
                  <a:lnTo>
                    <a:pt x="410" y="69"/>
                  </a:lnTo>
                  <a:lnTo>
                    <a:pt x="417" y="55"/>
                  </a:lnTo>
                  <a:lnTo>
                    <a:pt x="419" y="47"/>
                  </a:lnTo>
                  <a:lnTo>
                    <a:pt x="422" y="40"/>
                  </a:lnTo>
                  <a:lnTo>
                    <a:pt x="424" y="31"/>
                  </a:lnTo>
                  <a:lnTo>
                    <a:pt x="425" y="23"/>
                  </a:lnTo>
                  <a:lnTo>
                    <a:pt x="425" y="21"/>
                  </a:lnTo>
                  <a:lnTo>
                    <a:pt x="425" y="19"/>
                  </a:lnTo>
                  <a:lnTo>
                    <a:pt x="426" y="16"/>
                  </a:lnTo>
                  <a:lnTo>
                    <a:pt x="426" y="13"/>
                  </a:lnTo>
                  <a:lnTo>
                    <a:pt x="427" y="9"/>
                  </a:lnTo>
                  <a:lnTo>
                    <a:pt x="428" y="6"/>
                  </a:lnTo>
                  <a:lnTo>
                    <a:pt x="430" y="4"/>
                  </a:lnTo>
                  <a:lnTo>
                    <a:pt x="432" y="3"/>
                  </a:lnTo>
                  <a:lnTo>
                    <a:pt x="438" y="0"/>
                  </a:lnTo>
                  <a:lnTo>
                    <a:pt x="443" y="0"/>
                  </a:lnTo>
                  <a:lnTo>
                    <a:pt x="449" y="1"/>
                  </a:lnTo>
                  <a:lnTo>
                    <a:pt x="453" y="3"/>
                  </a:lnTo>
                  <a:lnTo>
                    <a:pt x="455" y="5"/>
                  </a:lnTo>
                  <a:lnTo>
                    <a:pt x="456" y="7"/>
                  </a:lnTo>
                  <a:lnTo>
                    <a:pt x="457" y="10"/>
                  </a:lnTo>
                  <a:lnTo>
                    <a:pt x="457" y="14"/>
                  </a:lnTo>
                  <a:lnTo>
                    <a:pt x="457" y="19"/>
                  </a:lnTo>
                  <a:lnTo>
                    <a:pt x="456" y="23"/>
                  </a:lnTo>
                  <a:lnTo>
                    <a:pt x="458" y="33"/>
                  </a:lnTo>
                  <a:lnTo>
                    <a:pt x="461" y="42"/>
                  </a:lnTo>
                  <a:lnTo>
                    <a:pt x="466" y="49"/>
                  </a:lnTo>
                  <a:lnTo>
                    <a:pt x="472" y="55"/>
                  </a:lnTo>
                  <a:lnTo>
                    <a:pt x="479" y="59"/>
                  </a:lnTo>
                  <a:lnTo>
                    <a:pt x="486" y="61"/>
                  </a:lnTo>
                  <a:lnTo>
                    <a:pt x="494" y="63"/>
                  </a:lnTo>
                  <a:lnTo>
                    <a:pt x="503" y="63"/>
                  </a:lnTo>
                  <a:lnTo>
                    <a:pt x="510" y="62"/>
                  </a:lnTo>
                  <a:lnTo>
                    <a:pt x="518" y="60"/>
                  </a:lnTo>
                  <a:lnTo>
                    <a:pt x="524" y="56"/>
                  </a:lnTo>
                  <a:lnTo>
                    <a:pt x="531" y="50"/>
                  </a:lnTo>
                  <a:lnTo>
                    <a:pt x="536" y="44"/>
                  </a:lnTo>
                  <a:lnTo>
                    <a:pt x="539" y="36"/>
                  </a:lnTo>
                  <a:lnTo>
                    <a:pt x="542" y="27"/>
                  </a:lnTo>
                  <a:lnTo>
                    <a:pt x="542" y="17"/>
                  </a:lnTo>
                  <a:lnTo>
                    <a:pt x="542" y="13"/>
                  </a:lnTo>
                  <a:lnTo>
                    <a:pt x="544" y="9"/>
                  </a:lnTo>
                  <a:lnTo>
                    <a:pt x="546" y="7"/>
                  </a:lnTo>
                  <a:lnTo>
                    <a:pt x="547" y="5"/>
                  </a:lnTo>
                  <a:lnTo>
                    <a:pt x="552" y="3"/>
                  </a:lnTo>
                  <a:lnTo>
                    <a:pt x="558" y="2"/>
                  </a:lnTo>
                  <a:lnTo>
                    <a:pt x="563" y="3"/>
                  </a:lnTo>
                  <a:lnTo>
                    <a:pt x="568" y="5"/>
                  </a:lnTo>
                  <a:lnTo>
                    <a:pt x="571" y="7"/>
                  </a:lnTo>
                  <a:lnTo>
                    <a:pt x="572" y="9"/>
                  </a:lnTo>
                  <a:lnTo>
                    <a:pt x="573" y="13"/>
                  </a:lnTo>
                  <a:lnTo>
                    <a:pt x="574" y="17"/>
                  </a:lnTo>
                  <a:lnTo>
                    <a:pt x="574" y="23"/>
                  </a:lnTo>
                  <a:lnTo>
                    <a:pt x="573" y="31"/>
                  </a:lnTo>
                  <a:lnTo>
                    <a:pt x="572" y="39"/>
                  </a:lnTo>
                  <a:lnTo>
                    <a:pt x="569" y="45"/>
                  </a:lnTo>
                  <a:lnTo>
                    <a:pt x="566" y="53"/>
                  </a:lnTo>
                  <a:lnTo>
                    <a:pt x="563" y="59"/>
                  </a:lnTo>
                  <a:lnTo>
                    <a:pt x="560" y="64"/>
                  </a:lnTo>
                  <a:lnTo>
                    <a:pt x="555" y="71"/>
                  </a:lnTo>
                  <a:lnTo>
                    <a:pt x="550" y="76"/>
                  </a:lnTo>
                  <a:lnTo>
                    <a:pt x="545" y="81"/>
                  </a:lnTo>
                  <a:lnTo>
                    <a:pt x="539" y="85"/>
                  </a:lnTo>
                  <a:lnTo>
                    <a:pt x="533" y="88"/>
                  </a:lnTo>
                  <a:lnTo>
                    <a:pt x="526" y="91"/>
                  </a:lnTo>
                  <a:lnTo>
                    <a:pt x="520" y="94"/>
                  </a:lnTo>
                  <a:lnTo>
                    <a:pt x="512" y="96"/>
                  </a:lnTo>
                  <a:lnTo>
                    <a:pt x="505" y="96"/>
                  </a:lnTo>
                  <a:close/>
                </a:path>
              </a:pathLst>
            </a:custGeom>
            <a:grpFill/>
            <a:ln>
              <a:noFill/>
            </a:ln>
          </p:spPr>
          <p:txBody>
            <a:bodyPr/>
            <a:lstStyle/>
            <a:p>
              <a:pPr>
                <a:defRPr/>
              </a:pPr>
              <a:endParaRPr lang="zh-CN" altLang="en-US" sz="1350">
                <a:solidFill>
                  <a:prstClr val="black"/>
                </a:solidFill>
              </a:endParaRPr>
            </a:p>
          </p:txBody>
        </p:sp>
        <p:sp>
          <p:nvSpPr>
            <p:cNvPr id="55" name="淘宝店chenying0907 39"/>
            <p:cNvSpPr>
              <a:spLocks/>
            </p:cNvSpPr>
            <p:nvPr/>
          </p:nvSpPr>
          <p:spPr bwMode="auto">
            <a:xfrm>
              <a:off x="8431213" y="257175"/>
              <a:ext cx="304800" cy="84138"/>
            </a:xfrm>
            <a:custGeom>
              <a:avLst/>
              <a:gdLst>
                <a:gd name="T0" fmla="*/ 478 w 574"/>
                <a:gd name="T1" fmla="*/ 66 h 160"/>
                <a:gd name="T2" fmla="*/ 450 w 574"/>
                <a:gd name="T3" fmla="*/ 83 h 160"/>
                <a:gd name="T4" fmla="*/ 423 w 574"/>
                <a:gd name="T5" fmla="*/ 55 h 160"/>
                <a:gd name="T6" fmla="*/ 384 w 574"/>
                <a:gd name="T7" fmla="*/ 21 h 160"/>
                <a:gd name="T8" fmla="*/ 336 w 574"/>
                <a:gd name="T9" fmla="*/ 3 h 160"/>
                <a:gd name="T10" fmla="*/ 281 w 574"/>
                <a:gd name="T11" fmla="*/ 2 h 160"/>
                <a:gd name="T12" fmla="*/ 239 w 574"/>
                <a:gd name="T13" fmla="*/ 16 h 160"/>
                <a:gd name="T14" fmla="*/ 167 w 574"/>
                <a:gd name="T15" fmla="*/ 72 h 160"/>
                <a:gd name="T16" fmla="*/ 105 w 574"/>
                <a:gd name="T17" fmla="*/ 112 h 160"/>
                <a:gd name="T18" fmla="*/ 60 w 574"/>
                <a:gd name="T19" fmla="*/ 112 h 160"/>
                <a:gd name="T20" fmla="*/ 36 w 574"/>
                <a:gd name="T21" fmla="*/ 94 h 160"/>
                <a:gd name="T22" fmla="*/ 32 w 574"/>
                <a:gd name="T23" fmla="*/ 70 h 160"/>
                <a:gd name="T24" fmla="*/ 38 w 574"/>
                <a:gd name="T25" fmla="*/ 53 h 160"/>
                <a:gd name="T26" fmla="*/ 51 w 574"/>
                <a:gd name="T27" fmla="*/ 48 h 160"/>
                <a:gd name="T28" fmla="*/ 65 w 574"/>
                <a:gd name="T29" fmla="*/ 53 h 160"/>
                <a:gd name="T30" fmla="*/ 74 w 574"/>
                <a:gd name="T31" fmla="*/ 65 h 160"/>
                <a:gd name="T32" fmla="*/ 77 w 574"/>
                <a:gd name="T33" fmla="*/ 78 h 160"/>
                <a:gd name="T34" fmla="*/ 95 w 574"/>
                <a:gd name="T35" fmla="*/ 82 h 160"/>
                <a:gd name="T36" fmla="*/ 104 w 574"/>
                <a:gd name="T37" fmla="*/ 71 h 160"/>
                <a:gd name="T38" fmla="*/ 100 w 574"/>
                <a:gd name="T39" fmla="*/ 47 h 160"/>
                <a:gd name="T40" fmla="*/ 79 w 574"/>
                <a:gd name="T41" fmla="*/ 26 h 160"/>
                <a:gd name="T42" fmla="*/ 51 w 574"/>
                <a:gd name="T43" fmla="*/ 16 h 160"/>
                <a:gd name="T44" fmla="*/ 24 w 574"/>
                <a:gd name="T45" fmla="*/ 25 h 160"/>
                <a:gd name="T46" fmla="*/ 2 w 574"/>
                <a:gd name="T47" fmla="*/ 55 h 160"/>
                <a:gd name="T48" fmla="*/ 2 w 574"/>
                <a:gd name="T49" fmla="*/ 91 h 160"/>
                <a:gd name="T50" fmla="*/ 20 w 574"/>
                <a:gd name="T51" fmla="*/ 121 h 160"/>
                <a:gd name="T52" fmla="*/ 51 w 574"/>
                <a:gd name="T53" fmla="*/ 141 h 160"/>
                <a:gd name="T54" fmla="*/ 99 w 574"/>
                <a:gd name="T55" fmla="*/ 147 h 160"/>
                <a:gd name="T56" fmla="*/ 145 w 574"/>
                <a:gd name="T57" fmla="*/ 128 h 160"/>
                <a:gd name="T58" fmla="*/ 215 w 574"/>
                <a:gd name="T59" fmla="*/ 71 h 160"/>
                <a:gd name="T60" fmla="*/ 256 w 574"/>
                <a:gd name="T61" fmla="*/ 43 h 160"/>
                <a:gd name="T62" fmla="*/ 309 w 574"/>
                <a:gd name="T63" fmla="*/ 31 h 160"/>
                <a:gd name="T64" fmla="*/ 366 w 574"/>
                <a:gd name="T65" fmla="*/ 47 h 160"/>
                <a:gd name="T66" fmla="*/ 410 w 574"/>
                <a:gd name="T67" fmla="*/ 90 h 160"/>
                <a:gd name="T68" fmla="*/ 424 w 574"/>
                <a:gd name="T69" fmla="*/ 127 h 160"/>
                <a:gd name="T70" fmla="*/ 426 w 574"/>
                <a:gd name="T71" fmla="*/ 142 h 160"/>
                <a:gd name="T72" fmla="*/ 430 w 574"/>
                <a:gd name="T73" fmla="*/ 154 h 160"/>
                <a:gd name="T74" fmla="*/ 449 w 574"/>
                <a:gd name="T75" fmla="*/ 159 h 160"/>
                <a:gd name="T76" fmla="*/ 457 w 574"/>
                <a:gd name="T77" fmla="*/ 148 h 160"/>
                <a:gd name="T78" fmla="*/ 458 w 574"/>
                <a:gd name="T79" fmla="*/ 125 h 160"/>
                <a:gd name="T80" fmla="*/ 479 w 574"/>
                <a:gd name="T81" fmla="*/ 99 h 160"/>
                <a:gd name="T82" fmla="*/ 510 w 574"/>
                <a:gd name="T83" fmla="*/ 96 h 160"/>
                <a:gd name="T84" fmla="*/ 536 w 574"/>
                <a:gd name="T85" fmla="*/ 114 h 160"/>
                <a:gd name="T86" fmla="*/ 542 w 574"/>
                <a:gd name="T87" fmla="*/ 146 h 160"/>
                <a:gd name="T88" fmla="*/ 552 w 574"/>
                <a:gd name="T89" fmla="*/ 156 h 160"/>
                <a:gd name="T90" fmla="*/ 571 w 574"/>
                <a:gd name="T91" fmla="*/ 151 h 160"/>
                <a:gd name="T92" fmla="*/ 574 w 574"/>
                <a:gd name="T93" fmla="*/ 135 h 160"/>
                <a:gd name="T94" fmla="*/ 566 w 574"/>
                <a:gd name="T95" fmla="*/ 107 h 160"/>
                <a:gd name="T96" fmla="*/ 550 w 574"/>
                <a:gd name="T97" fmla="*/ 83 h 160"/>
                <a:gd name="T98" fmla="*/ 526 w 574"/>
                <a:gd name="T99" fmla="*/ 67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574" h="160">
                  <a:moveTo>
                    <a:pt x="505" y="63"/>
                  </a:moveTo>
                  <a:lnTo>
                    <a:pt x="495" y="63"/>
                  </a:lnTo>
                  <a:lnTo>
                    <a:pt x="486" y="64"/>
                  </a:lnTo>
                  <a:lnTo>
                    <a:pt x="478" y="66"/>
                  </a:lnTo>
                  <a:lnTo>
                    <a:pt x="470" y="69"/>
                  </a:lnTo>
                  <a:lnTo>
                    <a:pt x="463" y="72"/>
                  </a:lnTo>
                  <a:lnTo>
                    <a:pt x="456" y="78"/>
                  </a:lnTo>
                  <a:lnTo>
                    <a:pt x="450" y="83"/>
                  </a:lnTo>
                  <a:lnTo>
                    <a:pt x="443" y="88"/>
                  </a:lnTo>
                  <a:lnTo>
                    <a:pt x="438" y="77"/>
                  </a:lnTo>
                  <a:lnTo>
                    <a:pt x="431" y="66"/>
                  </a:lnTo>
                  <a:lnTo>
                    <a:pt x="423" y="55"/>
                  </a:lnTo>
                  <a:lnTo>
                    <a:pt x="414" y="45"/>
                  </a:lnTo>
                  <a:lnTo>
                    <a:pt x="405" y="37"/>
                  </a:lnTo>
                  <a:lnTo>
                    <a:pt x="395" y="28"/>
                  </a:lnTo>
                  <a:lnTo>
                    <a:pt x="384" y="21"/>
                  </a:lnTo>
                  <a:lnTo>
                    <a:pt x="373" y="15"/>
                  </a:lnTo>
                  <a:lnTo>
                    <a:pt x="361" y="10"/>
                  </a:lnTo>
                  <a:lnTo>
                    <a:pt x="349" y="6"/>
                  </a:lnTo>
                  <a:lnTo>
                    <a:pt x="336" y="3"/>
                  </a:lnTo>
                  <a:lnTo>
                    <a:pt x="323" y="1"/>
                  </a:lnTo>
                  <a:lnTo>
                    <a:pt x="309" y="0"/>
                  </a:lnTo>
                  <a:lnTo>
                    <a:pt x="295" y="1"/>
                  </a:lnTo>
                  <a:lnTo>
                    <a:pt x="281" y="2"/>
                  </a:lnTo>
                  <a:lnTo>
                    <a:pt x="267" y="5"/>
                  </a:lnTo>
                  <a:lnTo>
                    <a:pt x="257" y="7"/>
                  </a:lnTo>
                  <a:lnTo>
                    <a:pt x="249" y="12"/>
                  </a:lnTo>
                  <a:lnTo>
                    <a:pt x="239" y="16"/>
                  </a:lnTo>
                  <a:lnTo>
                    <a:pt x="230" y="20"/>
                  </a:lnTo>
                  <a:lnTo>
                    <a:pt x="214" y="32"/>
                  </a:lnTo>
                  <a:lnTo>
                    <a:pt x="198" y="44"/>
                  </a:lnTo>
                  <a:lnTo>
                    <a:pt x="167" y="72"/>
                  </a:lnTo>
                  <a:lnTo>
                    <a:pt x="135" y="97"/>
                  </a:lnTo>
                  <a:lnTo>
                    <a:pt x="126" y="104"/>
                  </a:lnTo>
                  <a:lnTo>
                    <a:pt x="116" y="108"/>
                  </a:lnTo>
                  <a:lnTo>
                    <a:pt x="105" y="112"/>
                  </a:lnTo>
                  <a:lnTo>
                    <a:pt x="93" y="114"/>
                  </a:lnTo>
                  <a:lnTo>
                    <a:pt x="82" y="115"/>
                  </a:lnTo>
                  <a:lnTo>
                    <a:pt x="71" y="114"/>
                  </a:lnTo>
                  <a:lnTo>
                    <a:pt x="60" y="112"/>
                  </a:lnTo>
                  <a:lnTo>
                    <a:pt x="49" y="107"/>
                  </a:lnTo>
                  <a:lnTo>
                    <a:pt x="44" y="104"/>
                  </a:lnTo>
                  <a:lnTo>
                    <a:pt x="39" y="99"/>
                  </a:lnTo>
                  <a:lnTo>
                    <a:pt x="36" y="94"/>
                  </a:lnTo>
                  <a:lnTo>
                    <a:pt x="34" y="88"/>
                  </a:lnTo>
                  <a:lnTo>
                    <a:pt x="32" y="82"/>
                  </a:lnTo>
                  <a:lnTo>
                    <a:pt x="31" y="75"/>
                  </a:lnTo>
                  <a:lnTo>
                    <a:pt x="32" y="70"/>
                  </a:lnTo>
                  <a:lnTo>
                    <a:pt x="32" y="64"/>
                  </a:lnTo>
                  <a:lnTo>
                    <a:pt x="34" y="59"/>
                  </a:lnTo>
                  <a:lnTo>
                    <a:pt x="35" y="56"/>
                  </a:lnTo>
                  <a:lnTo>
                    <a:pt x="38" y="53"/>
                  </a:lnTo>
                  <a:lnTo>
                    <a:pt x="40" y="51"/>
                  </a:lnTo>
                  <a:lnTo>
                    <a:pt x="44" y="50"/>
                  </a:lnTo>
                  <a:lnTo>
                    <a:pt x="48" y="48"/>
                  </a:lnTo>
                  <a:lnTo>
                    <a:pt x="51" y="48"/>
                  </a:lnTo>
                  <a:lnTo>
                    <a:pt x="55" y="48"/>
                  </a:lnTo>
                  <a:lnTo>
                    <a:pt x="59" y="50"/>
                  </a:lnTo>
                  <a:lnTo>
                    <a:pt x="62" y="51"/>
                  </a:lnTo>
                  <a:lnTo>
                    <a:pt x="65" y="53"/>
                  </a:lnTo>
                  <a:lnTo>
                    <a:pt x="68" y="55"/>
                  </a:lnTo>
                  <a:lnTo>
                    <a:pt x="71" y="57"/>
                  </a:lnTo>
                  <a:lnTo>
                    <a:pt x="73" y="60"/>
                  </a:lnTo>
                  <a:lnTo>
                    <a:pt x="74" y="65"/>
                  </a:lnTo>
                  <a:lnTo>
                    <a:pt x="74" y="68"/>
                  </a:lnTo>
                  <a:lnTo>
                    <a:pt x="74" y="71"/>
                  </a:lnTo>
                  <a:lnTo>
                    <a:pt x="75" y="74"/>
                  </a:lnTo>
                  <a:lnTo>
                    <a:pt x="77" y="78"/>
                  </a:lnTo>
                  <a:lnTo>
                    <a:pt x="79" y="80"/>
                  </a:lnTo>
                  <a:lnTo>
                    <a:pt x="83" y="82"/>
                  </a:lnTo>
                  <a:lnTo>
                    <a:pt x="89" y="83"/>
                  </a:lnTo>
                  <a:lnTo>
                    <a:pt x="95" y="82"/>
                  </a:lnTo>
                  <a:lnTo>
                    <a:pt x="100" y="80"/>
                  </a:lnTo>
                  <a:lnTo>
                    <a:pt x="102" y="78"/>
                  </a:lnTo>
                  <a:lnTo>
                    <a:pt x="104" y="74"/>
                  </a:lnTo>
                  <a:lnTo>
                    <a:pt x="104" y="71"/>
                  </a:lnTo>
                  <a:lnTo>
                    <a:pt x="105" y="68"/>
                  </a:lnTo>
                  <a:lnTo>
                    <a:pt x="104" y="60"/>
                  </a:lnTo>
                  <a:lnTo>
                    <a:pt x="102" y="54"/>
                  </a:lnTo>
                  <a:lnTo>
                    <a:pt x="100" y="47"/>
                  </a:lnTo>
                  <a:lnTo>
                    <a:pt x="95" y="41"/>
                  </a:lnTo>
                  <a:lnTo>
                    <a:pt x="91" y="36"/>
                  </a:lnTo>
                  <a:lnTo>
                    <a:pt x="86" y="30"/>
                  </a:lnTo>
                  <a:lnTo>
                    <a:pt x="79" y="26"/>
                  </a:lnTo>
                  <a:lnTo>
                    <a:pt x="73" y="21"/>
                  </a:lnTo>
                  <a:lnTo>
                    <a:pt x="66" y="19"/>
                  </a:lnTo>
                  <a:lnTo>
                    <a:pt x="59" y="17"/>
                  </a:lnTo>
                  <a:lnTo>
                    <a:pt x="51" y="16"/>
                  </a:lnTo>
                  <a:lnTo>
                    <a:pt x="45" y="16"/>
                  </a:lnTo>
                  <a:lnTo>
                    <a:pt x="37" y="18"/>
                  </a:lnTo>
                  <a:lnTo>
                    <a:pt x="31" y="20"/>
                  </a:lnTo>
                  <a:lnTo>
                    <a:pt x="24" y="25"/>
                  </a:lnTo>
                  <a:lnTo>
                    <a:pt x="18" y="30"/>
                  </a:lnTo>
                  <a:lnTo>
                    <a:pt x="11" y="38"/>
                  </a:lnTo>
                  <a:lnTo>
                    <a:pt x="6" y="46"/>
                  </a:lnTo>
                  <a:lnTo>
                    <a:pt x="2" y="55"/>
                  </a:lnTo>
                  <a:lnTo>
                    <a:pt x="0" y="64"/>
                  </a:lnTo>
                  <a:lnTo>
                    <a:pt x="0" y="72"/>
                  </a:lnTo>
                  <a:lnTo>
                    <a:pt x="0" y="82"/>
                  </a:lnTo>
                  <a:lnTo>
                    <a:pt x="2" y="91"/>
                  </a:lnTo>
                  <a:lnTo>
                    <a:pt x="5" y="98"/>
                  </a:lnTo>
                  <a:lnTo>
                    <a:pt x="9" y="107"/>
                  </a:lnTo>
                  <a:lnTo>
                    <a:pt x="14" y="114"/>
                  </a:lnTo>
                  <a:lnTo>
                    <a:pt x="20" y="121"/>
                  </a:lnTo>
                  <a:lnTo>
                    <a:pt x="26" y="127"/>
                  </a:lnTo>
                  <a:lnTo>
                    <a:pt x="34" y="133"/>
                  </a:lnTo>
                  <a:lnTo>
                    <a:pt x="42" y="138"/>
                  </a:lnTo>
                  <a:lnTo>
                    <a:pt x="51" y="141"/>
                  </a:lnTo>
                  <a:lnTo>
                    <a:pt x="61" y="145"/>
                  </a:lnTo>
                  <a:lnTo>
                    <a:pt x="74" y="147"/>
                  </a:lnTo>
                  <a:lnTo>
                    <a:pt x="87" y="148"/>
                  </a:lnTo>
                  <a:lnTo>
                    <a:pt x="99" y="147"/>
                  </a:lnTo>
                  <a:lnTo>
                    <a:pt x="110" y="144"/>
                  </a:lnTo>
                  <a:lnTo>
                    <a:pt x="122" y="139"/>
                  </a:lnTo>
                  <a:lnTo>
                    <a:pt x="133" y="134"/>
                  </a:lnTo>
                  <a:lnTo>
                    <a:pt x="145" y="128"/>
                  </a:lnTo>
                  <a:lnTo>
                    <a:pt x="156" y="121"/>
                  </a:lnTo>
                  <a:lnTo>
                    <a:pt x="176" y="105"/>
                  </a:lnTo>
                  <a:lnTo>
                    <a:pt x="196" y="87"/>
                  </a:lnTo>
                  <a:lnTo>
                    <a:pt x="215" y="71"/>
                  </a:lnTo>
                  <a:lnTo>
                    <a:pt x="235" y="56"/>
                  </a:lnTo>
                  <a:lnTo>
                    <a:pt x="241" y="51"/>
                  </a:lnTo>
                  <a:lnTo>
                    <a:pt x="249" y="46"/>
                  </a:lnTo>
                  <a:lnTo>
                    <a:pt x="256" y="43"/>
                  </a:lnTo>
                  <a:lnTo>
                    <a:pt x="264" y="40"/>
                  </a:lnTo>
                  <a:lnTo>
                    <a:pt x="279" y="34"/>
                  </a:lnTo>
                  <a:lnTo>
                    <a:pt x="294" y="32"/>
                  </a:lnTo>
                  <a:lnTo>
                    <a:pt x="309" y="31"/>
                  </a:lnTo>
                  <a:lnTo>
                    <a:pt x="324" y="32"/>
                  </a:lnTo>
                  <a:lnTo>
                    <a:pt x="339" y="36"/>
                  </a:lnTo>
                  <a:lnTo>
                    <a:pt x="353" y="41"/>
                  </a:lnTo>
                  <a:lnTo>
                    <a:pt x="366" y="47"/>
                  </a:lnTo>
                  <a:lnTo>
                    <a:pt x="379" y="56"/>
                  </a:lnTo>
                  <a:lnTo>
                    <a:pt x="391" y="66"/>
                  </a:lnTo>
                  <a:lnTo>
                    <a:pt x="401" y="77"/>
                  </a:lnTo>
                  <a:lnTo>
                    <a:pt x="410" y="90"/>
                  </a:lnTo>
                  <a:lnTo>
                    <a:pt x="417" y="104"/>
                  </a:lnTo>
                  <a:lnTo>
                    <a:pt x="419" y="111"/>
                  </a:lnTo>
                  <a:lnTo>
                    <a:pt x="422" y="119"/>
                  </a:lnTo>
                  <a:lnTo>
                    <a:pt x="424" y="127"/>
                  </a:lnTo>
                  <a:lnTo>
                    <a:pt x="425" y="135"/>
                  </a:lnTo>
                  <a:lnTo>
                    <a:pt x="425" y="137"/>
                  </a:lnTo>
                  <a:lnTo>
                    <a:pt x="425" y="139"/>
                  </a:lnTo>
                  <a:lnTo>
                    <a:pt x="426" y="142"/>
                  </a:lnTo>
                  <a:lnTo>
                    <a:pt x="426" y="146"/>
                  </a:lnTo>
                  <a:lnTo>
                    <a:pt x="427" y="149"/>
                  </a:lnTo>
                  <a:lnTo>
                    <a:pt x="428" y="152"/>
                  </a:lnTo>
                  <a:lnTo>
                    <a:pt x="430" y="154"/>
                  </a:lnTo>
                  <a:lnTo>
                    <a:pt x="432" y="156"/>
                  </a:lnTo>
                  <a:lnTo>
                    <a:pt x="438" y="159"/>
                  </a:lnTo>
                  <a:lnTo>
                    <a:pt x="443" y="160"/>
                  </a:lnTo>
                  <a:lnTo>
                    <a:pt x="449" y="159"/>
                  </a:lnTo>
                  <a:lnTo>
                    <a:pt x="453" y="155"/>
                  </a:lnTo>
                  <a:lnTo>
                    <a:pt x="455" y="153"/>
                  </a:lnTo>
                  <a:lnTo>
                    <a:pt x="456" y="151"/>
                  </a:lnTo>
                  <a:lnTo>
                    <a:pt x="457" y="148"/>
                  </a:lnTo>
                  <a:lnTo>
                    <a:pt x="457" y="145"/>
                  </a:lnTo>
                  <a:lnTo>
                    <a:pt x="457" y="139"/>
                  </a:lnTo>
                  <a:lnTo>
                    <a:pt x="456" y="135"/>
                  </a:lnTo>
                  <a:lnTo>
                    <a:pt x="458" y="125"/>
                  </a:lnTo>
                  <a:lnTo>
                    <a:pt x="461" y="117"/>
                  </a:lnTo>
                  <a:lnTo>
                    <a:pt x="466" y="110"/>
                  </a:lnTo>
                  <a:lnTo>
                    <a:pt x="472" y="104"/>
                  </a:lnTo>
                  <a:lnTo>
                    <a:pt x="479" y="99"/>
                  </a:lnTo>
                  <a:lnTo>
                    <a:pt x="486" y="97"/>
                  </a:lnTo>
                  <a:lnTo>
                    <a:pt x="494" y="95"/>
                  </a:lnTo>
                  <a:lnTo>
                    <a:pt x="503" y="95"/>
                  </a:lnTo>
                  <a:lnTo>
                    <a:pt x="510" y="96"/>
                  </a:lnTo>
                  <a:lnTo>
                    <a:pt x="518" y="99"/>
                  </a:lnTo>
                  <a:lnTo>
                    <a:pt x="524" y="102"/>
                  </a:lnTo>
                  <a:lnTo>
                    <a:pt x="531" y="108"/>
                  </a:lnTo>
                  <a:lnTo>
                    <a:pt x="536" y="114"/>
                  </a:lnTo>
                  <a:lnTo>
                    <a:pt x="539" y="122"/>
                  </a:lnTo>
                  <a:lnTo>
                    <a:pt x="542" y="132"/>
                  </a:lnTo>
                  <a:lnTo>
                    <a:pt x="542" y="142"/>
                  </a:lnTo>
                  <a:lnTo>
                    <a:pt x="542" y="146"/>
                  </a:lnTo>
                  <a:lnTo>
                    <a:pt x="544" y="149"/>
                  </a:lnTo>
                  <a:lnTo>
                    <a:pt x="546" y="151"/>
                  </a:lnTo>
                  <a:lnTo>
                    <a:pt x="547" y="153"/>
                  </a:lnTo>
                  <a:lnTo>
                    <a:pt x="552" y="156"/>
                  </a:lnTo>
                  <a:lnTo>
                    <a:pt x="558" y="156"/>
                  </a:lnTo>
                  <a:lnTo>
                    <a:pt x="563" y="156"/>
                  </a:lnTo>
                  <a:lnTo>
                    <a:pt x="568" y="153"/>
                  </a:lnTo>
                  <a:lnTo>
                    <a:pt x="571" y="151"/>
                  </a:lnTo>
                  <a:lnTo>
                    <a:pt x="572" y="149"/>
                  </a:lnTo>
                  <a:lnTo>
                    <a:pt x="573" y="146"/>
                  </a:lnTo>
                  <a:lnTo>
                    <a:pt x="574" y="142"/>
                  </a:lnTo>
                  <a:lnTo>
                    <a:pt x="574" y="135"/>
                  </a:lnTo>
                  <a:lnTo>
                    <a:pt x="573" y="127"/>
                  </a:lnTo>
                  <a:lnTo>
                    <a:pt x="572" y="120"/>
                  </a:lnTo>
                  <a:lnTo>
                    <a:pt x="569" y="113"/>
                  </a:lnTo>
                  <a:lnTo>
                    <a:pt x="566" y="107"/>
                  </a:lnTo>
                  <a:lnTo>
                    <a:pt x="563" y="100"/>
                  </a:lnTo>
                  <a:lnTo>
                    <a:pt x="560" y="94"/>
                  </a:lnTo>
                  <a:lnTo>
                    <a:pt x="555" y="87"/>
                  </a:lnTo>
                  <a:lnTo>
                    <a:pt x="550" y="83"/>
                  </a:lnTo>
                  <a:lnTo>
                    <a:pt x="545" y="78"/>
                  </a:lnTo>
                  <a:lnTo>
                    <a:pt x="539" y="73"/>
                  </a:lnTo>
                  <a:lnTo>
                    <a:pt x="533" y="70"/>
                  </a:lnTo>
                  <a:lnTo>
                    <a:pt x="526" y="67"/>
                  </a:lnTo>
                  <a:lnTo>
                    <a:pt x="520" y="65"/>
                  </a:lnTo>
                  <a:lnTo>
                    <a:pt x="512" y="64"/>
                  </a:lnTo>
                  <a:lnTo>
                    <a:pt x="505" y="63"/>
                  </a:lnTo>
                  <a:close/>
                </a:path>
              </a:pathLst>
            </a:custGeom>
            <a:grpFill/>
            <a:ln>
              <a:noFill/>
            </a:ln>
          </p:spPr>
          <p:txBody>
            <a:bodyPr/>
            <a:lstStyle/>
            <a:p>
              <a:pPr>
                <a:defRPr/>
              </a:pPr>
              <a:endParaRPr lang="zh-CN" altLang="en-US" sz="1350">
                <a:solidFill>
                  <a:prstClr val="black"/>
                </a:solidFill>
              </a:endParaRPr>
            </a:p>
          </p:txBody>
        </p:sp>
        <p:sp>
          <p:nvSpPr>
            <p:cNvPr id="56" name="淘宝店chenying0907 40"/>
            <p:cNvSpPr>
              <a:spLocks noEditPoints="1"/>
            </p:cNvSpPr>
            <p:nvPr/>
          </p:nvSpPr>
          <p:spPr bwMode="auto">
            <a:xfrm>
              <a:off x="8558213" y="307975"/>
              <a:ext cx="73025" cy="73025"/>
            </a:xfrm>
            <a:custGeom>
              <a:avLst/>
              <a:gdLst>
                <a:gd name="T0" fmla="*/ 138 w 138"/>
                <a:gd name="T1" fmla="*/ 75 h 138"/>
                <a:gd name="T2" fmla="*/ 135 w 138"/>
                <a:gd name="T3" fmla="*/ 90 h 138"/>
                <a:gd name="T4" fmla="*/ 130 w 138"/>
                <a:gd name="T5" fmla="*/ 101 h 138"/>
                <a:gd name="T6" fmla="*/ 123 w 138"/>
                <a:gd name="T7" fmla="*/ 113 h 138"/>
                <a:gd name="T8" fmla="*/ 113 w 138"/>
                <a:gd name="T9" fmla="*/ 122 h 138"/>
                <a:gd name="T10" fmla="*/ 103 w 138"/>
                <a:gd name="T11" fmla="*/ 129 h 138"/>
                <a:gd name="T12" fmla="*/ 90 w 138"/>
                <a:gd name="T13" fmla="*/ 135 h 138"/>
                <a:gd name="T14" fmla="*/ 77 w 138"/>
                <a:gd name="T15" fmla="*/ 138 h 138"/>
                <a:gd name="T16" fmla="*/ 63 w 138"/>
                <a:gd name="T17" fmla="*/ 138 h 138"/>
                <a:gd name="T18" fmla="*/ 49 w 138"/>
                <a:gd name="T19" fmla="*/ 135 h 138"/>
                <a:gd name="T20" fmla="*/ 37 w 138"/>
                <a:gd name="T21" fmla="*/ 129 h 138"/>
                <a:gd name="T22" fmla="*/ 26 w 138"/>
                <a:gd name="T23" fmla="*/ 122 h 138"/>
                <a:gd name="T24" fmla="*/ 16 w 138"/>
                <a:gd name="T25" fmla="*/ 113 h 138"/>
                <a:gd name="T26" fmla="*/ 9 w 138"/>
                <a:gd name="T27" fmla="*/ 101 h 138"/>
                <a:gd name="T28" fmla="*/ 3 w 138"/>
                <a:gd name="T29" fmla="*/ 90 h 138"/>
                <a:gd name="T30" fmla="*/ 1 w 138"/>
                <a:gd name="T31" fmla="*/ 75 h 138"/>
                <a:gd name="T32" fmla="*/ 1 w 138"/>
                <a:gd name="T33" fmla="*/ 61 h 138"/>
                <a:gd name="T34" fmla="*/ 3 w 138"/>
                <a:gd name="T35" fmla="*/ 49 h 138"/>
                <a:gd name="T36" fmla="*/ 9 w 138"/>
                <a:gd name="T37" fmla="*/ 36 h 138"/>
                <a:gd name="T38" fmla="*/ 16 w 138"/>
                <a:gd name="T39" fmla="*/ 25 h 138"/>
                <a:gd name="T40" fmla="*/ 26 w 138"/>
                <a:gd name="T41" fmla="*/ 15 h 138"/>
                <a:gd name="T42" fmla="*/ 37 w 138"/>
                <a:gd name="T43" fmla="*/ 9 h 138"/>
                <a:gd name="T44" fmla="*/ 49 w 138"/>
                <a:gd name="T45" fmla="*/ 3 h 138"/>
                <a:gd name="T46" fmla="*/ 63 w 138"/>
                <a:gd name="T47" fmla="*/ 0 h 138"/>
                <a:gd name="T48" fmla="*/ 77 w 138"/>
                <a:gd name="T49" fmla="*/ 0 h 138"/>
                <a:gd name="T50" fmla="*/ 90 w 138"/>
                <a:gd name="T51" fmla="*/ 3 h 138"/>
                <a:gd name="T52" fmla="*/ 103 w 138"/>
                <a:gd name="T53" fmla="*/ 9 h 138"/>
                <a:gd name="T54" fmla="*/ 113 w 138"/>
                <a:gd name="T55" fmla="*/ 15 h 138"/>
                <a:gd name="T56" fmla="*/ 123 w 138"/>
                <a:gd name="T57" fmla="*/ 25 h 138"/>
                <a:gd name="T58" fmla="*/ 130 w 138"/>
                <a:gd name="T59" fmla="*/ 36 h 138"/>
                <a:gd name="T60" fmla="*/ 135 w 138"/>
                <a:gd name="T61" fmla="*/ 49 h 138"/>
                <a:gd name="T62" fmla="*/ 138 w 138"/>
                <a:gd name="T63" fmla="*/ 61 h 138"/>
                <a:gd name="T64" fmla="*/ 108 w 138"/>
                <a:gd name="T65" fmla="*/ 69 h 138"/>
                <a:gd name="T66" fmla="*/ 107 w 138"/>
                <a:gd name="T67" fmla="*/ 61 h 138"/>
                <a:gd name="T68" fmla="*/ 102 w 138"/>
                <a:gd name="T69" fmla="*/ 47 h 138"/>
                <a:gd name="T70" fmla="*/ 91 w 138"/>
                <a:gd name="T71" fmla="*/ 38 h 138"/>
                <a:gd name="T72" fmla="*/ 77 w 138"/>
                <a:gd name="T73" fmla="*/ 31 h 138"/>
                <a:gd name="T74" fmla="*/ 62 w 138"/>
                <a:gd name="T75" fmla="*/ 31 h 138"/>
                <a:gd name="T76" fmla="*/ 48 w 138"/>
                <a:gd name="T77" fmla="*/ 38 h 138"/>
                <a:gd name="T78" fmla="*/ 38 w 138"/>
                <a:gd name="T79" fmla="*/ 47 h 138"/>
                <a:gd name="T80" fmla="*/ 32 w 138"/>
                <a:gd name="T81" fmla="*/ 61 h 138"/>
                <a:gd name="T82" fmla="*/ 32 w 138"/>
                <a:gd name="T83" fmla="*/ 77 h 138"/>
                <a:gd name="T84" fmla="*/ 38 w 138"/>
                <a:gd name="T85" fmla="*/ 91 h 138"/>
                <a:gd name="T86" fmla="*/ 48 w 138"/>
                <a:gd name="T87" fmla="*/ 100 h 138"/>
                <a:gd name="T88" fmla="*/ 62 w 138"/>
                <a:gd name="T89" fmla="*/ 106 h 138"/>
                <a:gd name="T90" fmla="*/ 77 w 138"/>
                <a:gd name="T91" fmla="*/ 106 h 138"/>
                <a:gd name="T92" fmla="*/ 91 w 138"/>
                <a:gd name="T93" fmla="*/ 100 h 138"/>
                <a:gd name="T94" fmla="*/ 102 w 138"/>
                <a:gd name="T95" fmla="*/ 91 h 138"/>
                <a:gd name="T96" fmla="*/ 107 w 138"/>
                <a:gd name="T97" fmla="*/ 77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38" h="138">
                  <a:moveTo>
                    <a:pt x="138" y="69"/>
                  </a:moveTo>
                  <a:lnTo>
                    <a:pt x="138" y="75"/>
                  </a:lnTo>
                  <a:lnTo>
                    <a:pt x="137" y="83"/>
                  </a:lnTo>
                  <a:lnTo>
                    <a:pt x="135" y="90"/>
                  </a:lnTo>
                  <a:lnTo>
                    <a:pt x="133" y="96"/>
                  </a:lnTo>
                  <a:lnTo>
                    <a:pt x="130" y="101"/>
                  </a:lnTo>
                  <a:lnTo>
                    <a:pt x="126" y="108"/>
                  </a:lnTo>
                  <a:lnTo>
                    <a:pt x="123" y="113"/>
                  </a:lnTo>
                  <a:lnTo>
                    <a:pt x="118" y="118"/>
                  </a:lnTo>
                  <a:lnTo>
                    <a:pt x="113" y="122"/>
                  </a:lnTo>
                  <a:lnTo>
                    <a:pt x="108" y="126"/>
                  </a:lnTo>
                  <a:lnTo>
                    <a:pt x="103" y="129"/>
                  </a:lnTo>
                  <a:lnTo>
                    <a:pt x="96" y="133"/>
                  </a:lnTo>
                  <a:lnTo>
                    <a:pt x="90" y="135"/>
                  </a:lnTo>
                  <a:lnTo>
                    <a:pt x="83" y="137"/>
                  </a:lnTo>
                  <a:lnTo>
                    <a:pt x="77" y="138"/>
                  </a:lnTo>
                  <a:lnTo>
                    <a:pt x="69" y="138"/>
                  </a:lnTo>
                  <a:lnTo>
                    <a:pt x="63" y="138"/>
                  </a:lnTo>
                  <a:lnTo>
                    <a:pt x="55" y="137"/>
                  </a:lnTo>
                  <a:lnTo>
                    <a:pt x="49" y="135"/>
                  </a:lnTo>
                  <a:lnTo>
                    <a:pt x="42" y="133"/>
                  </a:lnTo>
                  <a:lnTo>
                    <a:pt x="37" y="129"/>
                  </a:lnTo>
                  <a:lnTo>
                    <a:pt x="30" y="126"/>
                  </a:lnTo>
                  <a:lnTo>
                    <a:pt x="26" y="122"/>
                  </a:lnTo>
                  <a:lnTo>
                    <a:pt x="21" y="118"/>
                  </a:lnTo>
                  <a:lnTo>
                    <a:pt x="16" y="113"/>
                  </a:lnTo>
                  <a:lnTo>
                    <a:pt x="12" y="108"/>
                  </a:lnTo>
                  <a:lnTo>
                    <a:pt x="9" y="101"/>
                  </a:lnTo>
                  <a:lnTo>
                    <a:pt x="5" y="96"/>
                  </a:lnTo>
                  <a:lnTo>
                    <a:pt x="3" y="90"/>
                  </a:lnTo>
                  <a:lnTo>
                    <a:pt x="2" y="83"/>
                  </a:lnTo>
                  <a:lnTo>
                    <a:pt x="1" y="75"/>
                  </a:lnTo>
                  <a:lnTo>
                    <a:pt x="0" y="69"/>
                  </a:lnTo>
                  <a:lnTo>
                    <a:pt x="1" y="61"/>
                  </a:lnTo>
                  <a:lnTo>
                    <a:pt x="2" y="55"/>
                  </a:lnTo>
                  <a:lnTo>
                    <a:pt x="3" y="49"/>
                  </a:lnTo>
                  <a:lnTo>
                    <a:pt x="5" y="42"/>
                  </a:lnTo>
                  <a:lnTo>
                    <a:pt x="9" y="36"/>
                  </a:lnTo>
                  <a:lnTo>
                    <a:pt x="12" y="30"/>
                  </a:lnTo>
                  <a:lnTo>
                    <a:pt x="16" y="25"/>
                  </a:lnTo>
                  <a:lnTo>
                    <a:pt x="21" y="20"/>
                  </a:lnTo>
                  <a:lnTo>
                    <a:pt x="26" y="15"/>
                  </a:lnTo>
                  <a:lnTo>
                    <a:pt x="30" y="12"/>
                  </a:lnTo>
                  <a:lnTo>
                    <a:pt x="37" y="9"/>
                  </a:lnTo>
                  <a:lnTo>
                    <a:pt x="42" y="5"/>
                  </a:lnTo>
                  <a:lnTo>
                    <a:pt x="49" y="3"/>
                  </a:lnTo>
                  <a:lnTo>
                    <a:pt x="55" y="1"/>
                  </a:lnTo>
                  <a:lnTo>
                    <a:pt x="63" y="0"/>
                  </a:lnTo>
                  <a:lnTo>
                    <a:pt x="69" y="0"/>
                  </a:lnTo>
                  <a:lnTo>
                    <a:pt x="77" y="0"/>
                  </a:lnTo>
                  <a:lnTo>
                    <a:pt x="83" y="1"/>
                  </a:lnTo>
                  <a:lnTo>
                    <a:pt x="90" y="3"/>
                  </a:lnTo>
                  <a:lnTo>
                    <a:pt x="96" y="5"/>
                  </a:lnTo>
                  <a:lnTo>
                    <a:pt x="103" y="9"/>
                  </a:lnTo>
                  <a:lnTo>
                    <a:pt x="108" y="12"/>
                  </a:lnTo>
                  <a:lnTo>
                    <a:pt x="113" y="15"/>
                  </a:lnTo>
                  <a:lnTo>
                    <a:pt x="118" y="20"/>
                  </a:lnTo>
                  <a:lnTo>
                    <a:pt x="123" y="25"/>
                  </a:lnTo>
                  <a:lnTo>
                    <a:pt x="126" y="30"/>
                  </a:lnTo>
                  <a:lnTo>
                    <a:pt x="130" y="36"/>
                  </a:lnTo>
                  <a:lnTo>
                    <a:pt x="133" y="42"/>
                  </a:lnTo>
                  <a:lnTo>
                    <a:pt x="135" y="49"/>
                  </a:lnTo>
                  <a:lnTo>
                    <a:pt x="137" y="55"/>
                  </a:lnTo>
                  <a:lnTo>
                    <a:pt x="138" y="61"/>
                  </a:lnTo>
                  <a:lnTo>
                    <a:pt x="138" y="69"/>
                  </a:lnTo>
                  <a:close/>
                  <a:moveTo>
                    <a:pt x="108" y="69"/>
                  </a:moveTo>
                  <a:lnTo>
                    <a:pt x="108" y="69"/>
                  </a:lnTo>
                  <a:lnTo>
                    <a:pt x="107" y="61"/>
                  </a:lnTo>
                  <a:lnTo>
                    <a:pt x="105" y="54"/>
                  </a:lnTo>
                  <a:lnTo>
                    <a:pt x="102" y="47"/>
                  </a:lnTo>
                  <a:lnTo>
                    <a:pt x="96" y="42"/>
                  </a:lnTo>
                  <a:lnTo>
                    <a:pt x="91" y="38"/>
                  </a:lnTo>
                  <a:lnTo>
                    <a:pt x="84" y="33"/>
                  </a:lnTo>
                  <a:lnTo>
                    <a:pt x="77" y="31"/>
                  </a:lnTo>
                  <a:lnTo>
                    <a:pt x="69" y="31"/>
                  </a:lnTo>
                  <a:lnTo>
                    <a:pt x="62" y="31"/>
                  </a:lnTo>
                  <a:lnTo>
                    <a:pt x="54" y="33"/>
                  </a:lnTo>
                  <a:lnTo>
                    <a:pt x="48" y="38"/>
                  </a:lnTo>
                  <a:lnTo>
                    <a:pt x="42" y="42"/>
                  </a:lnTo>
                  <a:lnTo>
                    <a:pt x="38" y="47"/>
                  </a:lnTo>
                  <a:lnTo>
                    <a:pt x="35" y="54"/>
                  </a:lnTo>
                  <a:lnTo>
                    <a:pt x="32" y="61"/>
                  </a:lnTo>
                  <a:lnTo>
                    <a:pt x="31" y="69"/>
                  </a:lnTo>
                  <a:lnTo>
                    <a:pt x="32" y="77"/>
                  </a:lnTo>
                  <a:lnTo>
                    <a:pt x="35" y="84"/>
                  </a:lnTo>
                  <a:lnTo>
                    <a:pt x="38" y="91"/>
                  </a:lnTo>
                  <a:lnTo>
                    <a:pt x="42" y="96"/>
                  </a:lnTo>
                  <a:lnTo>
                    <a:pt x="48" y="100"/>
                  </a:lnTo>
                  <a:lnTo>
                    <a:pt x="54" y="104"/>
                  </a:lnTo>
                  <a:lnTo>
                    <a:pt x="62" y="106"/>
                  </a:lnTo>
                  <a:lnTo>
                    <a:pt x="69" y="107"/>
                  </a:lnTo>
                  <a:lnTo>
                    <a:pt x="77" y="106"/>
                  </a:lnTo>
                  <a:lnTo>
                    <a:pt x="84" y="104"/>
                  </a:lnTo>
                  <a:lnTo>
                    <a:pt x="91" y="100"/>
                  </a:lnTo>
                  <a:lnTo>
                    <a:pt x="96" y="96"/>
                  </a:lnTo>
                  <a:lnTo>
                    <a:pt x="102" y="91"/>
                  </a:lnTo>
                  <a:lnTo>
                    <a:pt x="105" y="84"/>
                  </a:lnTo>
                  <a:lnTo>
                    <a:pt x="107" y="77"/>
                  </a:lnTo>
                  <a:lnTo>
                    <a:pt x="108" y="69"/>
                  </a:lnTo>
                  <a:close/>
                </a:path>
              </a:pathLst>
            </a:custGeom>
            <a:grpFill/>
            <a:ln>
              <a:noFill/>
            </a:ln>
          </p:spPr>
          <p:txBody>
            <a:bodyPr/>
            <a:lstStyle/>
            <a:p>
              <a:pPr>
                <a:defRPr/>
              </a:pPr>
              <a:endParaRPr lang="zh-CN" altLang="en-US" sz="1350">
                <a:solidFill>
                  <a:prstClr val="black"/>
                </a:solidFill>
              </a:endParaRPr>
            </a:p>
          </p:txBody>
        </p:sp>
        <p:sp>
          <p:nvSpPr>
            <p:cNvPr id="57" name="淘宝店chenying0907 41"/>
            <p:cNvSpPr>
              <a:spLocks/>
            </p:cNvSpPr>
            <p:nvPr/>
          </p:nvSpPr>
          <p:spPr bwMode="auto">
            <a:xfrm>
              <a:off x="8812213" y="320675"/>
              <a:ext cx="41275" cy="41275"/>
            </a:xfrm>
            <a:custGeom>
              <a:avLst/>
              <a:gdLst>
                <a:gd name="T0" fmla="*/ 38 w 77"/>
                <a:gd name="T1" fmla="*/ 0 h 76"/>
                <a:gd name="T2" fmla="*/ 31 w 77"/>
                <a:gd name="T3" fmla="*/ 0 h 76"/>
                <a:gd name="T4" fmla="*/ 23 w 77"/>
                <a:gd name="T5" fmla="*/ 3 h 76"/>
                <a:gd name="T6" fmla="*/ 17 w 77"/>
                <a:gd name="T7" fmla="*/ 6 h 76"/>
                <a:gd name="T8" fmla="*/ 11 w 77"/>
                <a:gd name="T9" fmla="*/ 11 h 76"/>
                <a:gd name="T10" fmla="*/ 7 w 77"/>
                <a:gd name="T11" fmla="*/ 17 h 76"/>
                <a:gd name="T12" fmla="*/ 3 w 77"/>
                <a:gd name="T13" fmla="*/ 24 h 76"/>
                <a:gd name="T14" fmla="*/ 1 w 77"/>
                <a:gd name="T15" fmla="*/ 30 h 76"/>
                <a:gd name="T16" fmla="*/ 0 w 77"/>
                <a:gd name="T17" fmla="*/ 39 h 76"/>
                <a:gd name="T18" fmla="*/ 1 w 77"/>
                <a:gd name="T19" fmla="*/ 46 h 76"/>
                <a:gd name="T20" fmla="*/ 3 w 77"/>
                <a:gd name="T21" fmla="*/ 54 h 76"/>
                <a:gd name="T22" fmla="*/ 7 w 77"/>
                <a:gd name="T23" fmla="*/ 60 h 76"/>
                <a:gd name="T24" fmla="*/ 11 w 77"/>
                <a:gd name="T25" fmla="*/ 66 h 76"/>
                <a:gd name="T26" fmla="*/ 17 w 77"/>
                <a:gd name="T27" fmla="*/ 70 h 76"/>
                <a:gd name="T28" fmla="*/ 23 w 77"/>
                <a:gd name="T29" fmla="*/ 74 h 76"/>
                <a:gd name="T30" fmla="*/ 31 w 77"/>
                <a:gd name="T31" fmla="*/ 76 h 76"/>
                <a:gd name="T32" fmla="*/ 38 w 77"/>
                <a:gd name="T33" fmla="*/ 76 h 76"/>
                <a:gd name="T34" fmla="*/ 47 w 77"/>
                <a:gd name="T35" fmla="*/ 76 h 76"/>
                <a:gd name="T36" fmla="*/ 54 w 77"/>
                <a:gd name="T37" fmla="*/ 74 h 76"/>
                <a:gd name="T38" fmla="*/ 60 w 77"/>
                <a:gd name="T39" fmla="*/ 70 h 76"/>
                <a:gd name="T40" fmla="*/ 67 w 77"/>
                <a:gd name="T41" fmla="*/ 66 h 76"/>
                <a:gd name="T42" fmla="*/ 71 w 77"/>
                <a:gd name="T43" fmla="*/ 60 h 76"/>
                <a:gd name="T44" fmla="*/ 74 w 77"/>
                <a:gd name="T45" fmla="*/ 54 h 76"/>
                <a:gd name="T46" fmla="*/ 76 w 77"/>
                <a:gd name="T47" fmla="*/ 46 h 76"/>
                <a:gd name="T48" fmla="*/ 77 w 77"/>
                <a:gd name="T49" fmla="*/ 39 h 76"/>
                <a:gd name="T50" fmla="*/ 76 w 77"/>
                <a:gd name="T51" fmla="*/ 30 h 76"/>
                <a:gd name="T52" fmla="*/ 74 w 77"/>
                <a:gd name="T53" fmla="*/ 24 h 76"/>
                <a:gd name="T54" fmla="*/ 71 w 77"/>
                <a:gd name="T55" fmla="*/ 17 h 76"/>
                <a:gd name="T56" fmla="*/ 67 w 77"/>
                <a:gd name="T57" fmla="*/ 11 h 76"/>
                <a:gd name="T58" fmla="*/ 60 w 77"/>
                <a:gd name="T59" fmla="*/ 6 h 76"/>
                <a:gd name="T60" fmla="*/ 54 w 77"/>
                <a:gd name="T61" fmla="*/ 3 h 76"/>
                <a:gd name="T62" fmla="*/ 47 w 77"/>
                <a:gd name="T63" fmla="*/ 0 h 76"/>
                <a:gd name="T64" fmla="*/ 38 w 77"/>
                <a:gd name="T65" fmla="*/ 0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7" h="76">
                  <a:moveTo>
                    <a:pt x="38" y="0"/>
                  </a:moveTo>
                  <a:lnTo>
                    <a:pt x="31" y="0"/>
                  </a:lnTo>
                  <a:lnTo>
                    <a:pt x="23" y="3"/>
                  </a:lnTo>
                  <a:lnTo>
                    <a:pt x="17" y="6"/>
                  </a:lnTo>
                  <a:lnTo>
                    <a:pt x="11" y="11"/>
                  </a:lnTo>
                  <a:lnTo>
                    <a:pt x="7" y="17"/>
                  </a:lnTo>
                  <a:lnTo>
                    <a:pt x="3" y="24"/>
                  </a:lnTo>
                  <a:lnTo>
                    <a:pt x="1" y="30"/>
                  </a:lnTo>
                  <a:lnTo>
                    <a:pt x="0" y="39"/>
                  </a:lnTo>
                  <a:lnTo>
                    <a:pt x="1" y="46"/>
                  </a:lnTo>
                  <a:lnTo>
                    <a:pt x="3" y="54"/>
                  </a:lnTo>
                  <a:lnTo>
                    <a:pt x="7" y="60"/>
                  </a:lnTo>
                  <a:lnTo>
                    <a:pt x="11" y="66"/>
                  </a:lnTo>
                  <a:lnTo>
                    <a:pt x="17" y="70"/>
                  </a:lnTo>
                  <a:lnTo>
                    <a:pt x="23" y="74"/>
                  </a:lnTo>
                  <a:lnTo>
                    <a:pt x="31" y="76"/>
                  </a:lnTo>
                  <a:lnTo>
                    <a:pt x="38" y="76"/>
                  </a:lnTo>
                  <a:lnTo>
                    <a:pt x="47" y="76"/>
                  </a:lnTo>
                  <a:lnTo>
                    <a:pt x="54" y="74"/>
                  </a:lnTo>
                  <a:lnTo>
                    <a:pt x="60" y="70"/>
                  </a:lnTo>
                  <a:lnTo>
                    <a:pt x="67" y="66"/>
                  </a:lnTo>
                  <a:lnTo>
                    <a:pt x="71" y="60"/>
                  </a:lnTo>
                  <a:lnTo>
                    <a:pt x="74" y="54"/>
                  </a:lnTo>
                  <a:lnTo>
                    <a:pt x="76" y="46"/>
                  </a:lnTo>
                  <a:lnTo>
                    <a:pt x="77" y="39"/>
                  </a:lnTo>
                  <a:lnTo>
                    <a:pt x="76" y="30"/>
                  </a:lnTo>
                  <a:lnTo>
                    <a:pt x="74" y="24"/>
                  </a:lnTo>
                  <a:lnTo>
                    <a:pt x="71" y="17"/>
                  </a:lnTo>
                  <a:lnTo>
                    <a:pt x="67" y="11"/>
                  </a:lnTo>
                  <a:lnTo>
                    <a:pt x="60" y="6"/>
                  </a:lnTo>
                  <a:lnTo>
                    <a:pt x="54" y="3"/>
                  </a:lnTo>
                  <a:lnTo>
                    <a:pt x="47" y="0"/>
                  </a:lnTo>
                  <a:lnTo>
                    <a:pt x="38" y="0"/>
                  </a:lnTo>
                  <a:close/>
                </a:path>
              </a:pathLst>
            </a:custGeom>
            <a:grpFill/>
            <a:ln>
              <a:noFill/>
            </a:ln>
          </p:spPr>
          <p:txBody>
            <a:bodyPr/>
            <a:lstStyle/>
            <a:p>
              <a:pPr>
                <a:defRPr/>
              </a:pPr>
              <a:endParaRPr lang="zh-CN" altLang="en-US" sz="1350">
                <a:solidFill>
                  <a:prstClr val="black"/>
                </a:solidFill>
              </a:endParaRPr>
            </a:p>
          </p:txBody>
        </p:sp>
      </p:grpSp>
      <p:sp>
        <p:nvSpPr>
          <p:cNvPr id="59" name="文本框 34"/>
          <p:cNvSpPr txBox="1"/>
          <p:nvPr/>
        </p:nvSpPr>
        <p:spPr>
          <a:xfrm>
            <a:off x="4211241" y="2094310"/>
            <a:ext cx="3352800" cy="1015661"/>
          </a:xfrm>
          <a:prstGeom prst="rect">
            <a:avLst/>
          </a:prstGeom>
          <a:noFill/>
        </p:spPr>
        <p:txBody>
          <a:bodyPr lIns="91438" tIns="45719" rIns="91438" bIns="45719">
            <a:spAutoFit/>
          </a:bodyPr>
          <a:lstStyle/>
          <a:p>
            <a:pPr>
              <a:defRPr/>
            </a:pPr>
            <a:r>
              <a:rPr lang="zh-CN" altLang="en-US" sz="6000" b="1" spc="100" dirty="0">
                <a:solidFill>
                  <a:srgbClr val="3B4395"/>
                </a:solidFill>
                <a:latin typeface="微软雅黑" panose="020B0503020204020204" pitchFamily="34" charset="-122"/>
              </a:rPr>
              <a:t>课堂教学</a:t>
            </a:r>
          </a:p>
        </p:txBody>
      </p:sp>
      <p:grpSp>
        <p:nvGrpSpPr>
          <p:cNvPr id="6" name="淘宝店chenying0907 74"/>
          <p:cNvGrpSpPr/>
          <p:nvPr/>
        </p:nvGrpSpPr>
        <p:grpSpPr>
          <a:xfrm>
            <a:off x="3661036" y="1621456"/>
            <a:ext cx="206376" cy="1960562"/>
            <a:chOff x="3563938" y="1585913"/>
            <a:chExt cx="206376" cy="1960562"/>
          </a:xfrm>
          <a:solidFill>
            <a:schemeClr val="accent3"/>
          </a:solidFill>
        </p:grpSpPr>
        <p:sp>
          <p:nvSpPr>
            <p:cNvPr id="67" name="淘宝店chenying0907 5"/>
            <p:cNvSpPr>
              <a:spLocks/>
            </p:cNvSpPr>
            <p:nvPr/>
          </p:nvSpPr>
          <p:spPr bwMode="auto">
            <a:xfrm>
              <a:off x="3652838" y="2566988"/>
              <a:ext cx="23813" cy="979487"/>
            </a:xfrm>
            <a:custGeom>
              <a:avLst/>
              <a:gdLst>
                <a:gd name="T0" fmla="*/ 212 w 212"/>
                <a:gd name="T1" fmla="*/ 7928 h 8027"/>
                <a:gd name="T2" fmla="*/ 210 w 212"/>
                <a:gd name="T3" fmla="*/ 7948 h 8027"/>
                <a:gd name="T4" fmla="*/ 203 w 212"/>
                <a:gd name="T5" fmla="*/ 7967 h 8027"/>
                <a:gd name="T6" fmla="*/ 193 w 212"/>
                <a:gd name="T7" fmla="*/ 7983 h 8027"/>
                <a:gd name="T8" fmla="*/ 180 w 212"/>
                <a:gd name="T9" fmla="*/ 7998 h 8027"/>
                <a:gd name="T10" fmla="*/ 164 w 212"/>
                <a:gd name="T11" fmla="*/ 8010 h 8027"/>
                <a:gd name="T12" fmla="*/ 147 w 212"/>
                <a:gd name="T13" fmla="*/ 8019 h 8027"/>
                <a:gd name="T14" fmla="*/ 127 w 212"/>
                <a:gd name="T15" fmla="*/ 8025 h 8027"/>
                <a:gd name="T16" fmla="*/ 105 w 212"/>
                <a:gd name="T17" fmla="*/ 8027 h 8027"/>
                <a:gd name="T18" fmla="*/ 84 w 212"/>
                <a:gd name="T19" fmla="*/ 8025 h 8027"/>
                <a:gd name="T20" fmla="*/ 64 w 212"/>
                <a:gd name="T21" fmla="*/ 8019 h 8027"/>
                <a:gd name="T22" fmla="*/ 46 w 212"/>
                <a:gd name="T23" fmla="*/ 8010 h 8027"/>
                <a:gd name="T24" fmla="*/ 30 w 212"/>
                <a:gd name="T25" fmla="*/ 7998 h 8027"/>
                <a:gd name="T26" fmla="*/ 17 w 212"/>
                <a:gd name="T27" fmla="*/ 7983 h 8027"/>
                <a:gd name="T28" fmla="*/ 7 w 212"/>
                <a:gd name="T29" fmla="*/ 7967 h 8027"/>
                <a:gd name="T30" fmla="*/ 2 w 212"/>
                <a:gd name="T31" fmla="*/ 7948 h 8027"/>
                <a:gd name="T32" fmla="*/ 0 w 212"/>
                <a:gd name="T33" fmla="*/ 7928 h 8027"/>
                <a:gd name="T34" fmla="*/ 0 w 212"/>
                <a:gd name="T35" fmla="*/ 89 h 8027"/>
                <a:gd name="T36" fmla="*/ 4 w 212"/>
                <a:gd name="T37" fmla="*/ 69 h 8027"/>
                <a:gd name="T38" fmla="*/ 11 w 212"/>
                <a:gd name="T39" fmla="*/ 52 h 8027"/>
                <a:gd name="T40" fmla="*/ 23 w 212"/>
                <a:gd name="T41" fmla="*/ 36 h 8027"/>
                <a:gd name="T42" fmla="*/ 37 w 212"/>
                <a:gd name="T43" fmla="*/ 23 h 8027"/>
                <a:gd name="T44" fmla="*/ 54 w 212"/>
                <a:gd name="T45" fmla="*/ 12 h 8027"/>
                <a:gd name="T46" fmla="*/ 74 w 212"/>
                <a:gd name="T47" fmla="*/ 4 h 8027"/>
                <a:gd name="T48" fmla="*/ 94 w 212"/>
                <a:gd name="T49" fmla="*/ 0 h 8027"/>
                <a:gd name="T50" fmla="*/ 116 w 212"/>
                <a:gd name="T51" fmla="*/ 0 h 8027"/>
                <a:gd name="T52" fmla="*/ 137 w 212"/>
                <a:gd name="T53" fmla="*/ 4 h 8027"/>
                <a:gd name="T54" fmla="*/ 156 w 212"/>
                <a:gd name="T55" fmla="*/ 12 h 8027"/>
                <a:gd name="T56" fmla="*/ 173 w 212"/>
                <a:gd name="T57" fmla="*/ 23 h 8027"/>
                <a:gd name="T58" fmla="*/ 187 w 212"/>
                <a:gd name="T59" fmla="*/ 36 h 8027"/>
                <a:gd name="T60" fmla="*/ 199 w 212"/>
                <a:gd name="T61" fmla="*/ 52 h 8027"/>
                <a:gd name="T62" fmla="*/ 206 w 212"/>
                <a:gd name="T63" fmla="*/ 69 h 8027"/>
                <a:gd name="T64" fmla="*/ 211 w 212"/>
                <a:gd name="T65" fmla="*/ 89 h 80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12" h="8027">
                  <a:moveTo>
                    <a:pt x="212" y="99"/>
                  </a:moveTo>
                  <a:lnTo>
                    <a:pt x="212" y="7928"/>
                  </a:lnTo>
                  <a:lnTo>
                    <a:pt x="211" y="7938"/>
                  </a:lnTo>
                  <a:lnTo>
                    <a:pt x="210" y="7948"/>
                  </a:lnTo>
                  <a:lnTo>
                    <a:pt x="206" y="7958"/>
                  </a:lnTo>
                  <a:lnTo>
                    <a:pt x="203" y="7967"/>
                  </a:lnTo>
                  <a:lnTo>
                    <a:pt x="199" y="7975"/>
                  </a:lnTo>
                  <a:lnTo>
                    <a:pt x="193" y="7983"/>
                  </a:lnTo>
                  <a:lnTo>
                    <a:pt x="187" y="7991"/>
                  </a:lnTo>
                  <a:lnTo>
                    <a:pt x="180" y="7998"/>
                  </a:lnTo>
                  <a:lnTo>
                    <a:pt x="173" y="8004"/>
                  </a:lnTo>
                  <a:lnTo>
                    <a:pt x="164" y="8010"/>
                  </a:lnTo>
                  <a:lnTo>
                    <a:pt x="156" y="8015"/>
                  </a:lnTo>
                  <a:lnTo>
                    <a:pt x="147" y="8019"/>
                  </a:lnTo>
                  <a:lnTo>
                    <a:pt x="137" y="8023"/>
                  </a:lnTo>
                  <a:lnTo>
                    <a:pt x="127" y="8025"/>
                  </a:lnTo>
                  <a:lnTo>
                    <a:pt x="116" y="8027"/>
                  </a:lnTo>
                  <a:lnTo>
                    <a:pt x="105" y="8027"/>
                  </a:lnTo>
                  <a:lnTo>
                    <a:pt x="94" y="8027"/>
                  </a:lnTo>
                  <a:lnTo>
                    <a:pt x="84" y="8025"/>
                  </a:lnTo>
                  <a:lnTo>
                    <a:pt x="74" y="8023"/>
                  </a:lnTo>
                  <a:lnTo>
                    <a:pt x="64" y="8019"/>
                  </a:lnTo>
                  <a:lnTo>
                    <a:pt x="54" y="8015"/>
                  </a:lnTo>
                  <a:lnTo>
                    <a:pt x="46" y="8010"/>
                  </a:lnTo>
                  <a:lnTo>
                    <a:pt x="37" y="8004"/>
                  </a:lnTo>
                  <a:lnTo>
                    <a:pt x="30" y="7998"/>
                  </a:lnTo>
                  <a:lnTo>
                    <a:pt x="23" y="7991"/>
                  </a:lnTo>
                  <a:lnTo>
                    <a:pt x="17" y="7983"/>
                  </a:lnTo>
                  <a:lnTo>
                    <a:pt x="11" y="7975"/>
                  </a:lnTo>
                  <a:lnTo>
                    <a:pt x="7" y="7967"/>
                  </a:lnTo>
                  <a:lnTo>
                    <a:pt x="4" y="7958"/>
                  </a:lnTo>
                  <a:lnTo>
                    <a:pt x="2" y="7948"/>
                  </a:lnTo>
                  <a:lnTo>
                    <a:pt x="0" y="7938"/>
                  </a:lnTo>
                  <a:lnTo>
                    <a:pt x="0" y="7928"/>
                  </a:lnTo>
                  <a:lnTo>
                    <a:pt x="0" y="99"/>
                  </a:lnTo>
                  <a:lnTo>
                    <a:pt x="0" y="89"/>
                  </a:lnTo>
                  <a:lnTo>
                    <a:pt x="2" y="79"/>
                  </a:lnTo>
                  <a:lnTo>
                    <a:pt x="4" y="69"/>
                  </a:lnTo>
                  <a:lnTo>
                    <a:pt x="7" y="60"/>
                  </a:lnTo>
                  <a:lnTo>
                    <a:pt x="11" y="52"/>
                  </a:lnTo>
                  <a:lnTo>
                    <a:pt x="17" y="44"/>
                  </a:lnTo>
                  <a:lnTo>
                    <a:pt x="23" y="36"/>
                  </a:lnTo>
                  <a:lnTo>
                    <a:pt x="30" y="29"/>
                  </a:lnTo>
                  <a:lnTo>
                    <a:pt x="37" y="23"/>
                  </a:lnTo>
                  <a:lnTo>
                    <a:pt x="46" y="17"/>
                  </a:lnTo>
                  <a:lnTo>
                    <a:pt x="54" y="12"/>
                  </a:lnTo>
                  <a:lnTo>
                    <a:pt x="64" y="8"/>
                  </a:lnTo>
                  <a:lnTo>
                    <a:pt x="74" y="4"/>
                  </a:lnTo>
                  <a:lnTo>
                    <a:pt x="84" y="2"/>
                  </a:lnTo>
                  <a:lnTo>
                    <a:pt x="94" y="0"/>
                  </a:lnTo>
                  <a:lnTo>
                    <a:pt x="105" y="0"/>
                  </a:lnTo>
                  <a:lnTo>
                    <a:pt x="116" y="0"/>
                  </a:lnTo>
                  <a:lnTo>
                    <a:pt x="127" y="2"/>
                  </a:lnTo>
                  <a:lnTo>
                    <a:pt x="137" y="4"/>
                  </a:lnTo>
                  <a:lnTo>
                    <a:pt x="147" y="8"/>
                  </a:lnTo>
                  <a:lnTo>
                    <a:pt x="156" y="12"/>
                  </a:lnTo>
                  <a:lnTo>
                    <a:pt x="164" y="17"/>
                  </a:lnTo>
                  <a:lnTo>
                    <a:pt x="173" y="23"/>
                  </a:lnTo>
                  <a:lnTo>
                    <a:pt x="180" y="29"/>
                  </a:lnTo>
                  <a:lnTo>
                    <a:pt x="187" y="36"/>
                  </a:lnTo>
                  <a:lnTo>
                    <a:pt x="193" y="44"/>
                  </a:lnTo>
                  <a:lnTo>
                    <a:pt x="199" y="52"/>
                  </a:lnTo>
                  <a:lnTo>
                    <a:pt x="203" y="60"/>
                  </a:lnTo>
                  <a:lnTo>
                    <a:pt x="206" y="69"/>
                  </a:lnTo>
                  <a:lnTo>
                    <a:pt x="210" y="79"/>
                  </a:lnTo>
                  <a:lnTo>
                    <a:pt x="211" y="89"/>
                  </a:lnTo>
                  <a:lnTo>
                    <a:pt x="212" y="99"/>
                  </a:lnTo>
                  <a:close/>
                </a:path>
              </a:pathLst>
            </a:custGeom>
            <a:grpFill/>
            <a:ln>
              <a:noFill/>
            </a:ln>
          </p:spPr>
          <p:txBody>
            <a:bodyPr/>
            <a:lstStyle/>
            <a:p>
              <a:pPr>
                <a:defRPr/>
              </a:pPr>
              <a:endParaRPr lang="zh-CN" altLang="en-US" sz="1350">
                <a:solidFill>
                  <a:prstClr val="black"/>
                </a:solidFill>
              </a:endParaRPr>
            </a:p>
          </p:txBody>
        </p:sp>
        <p:sp>
          <p:nvSpPr>
            <p:cNvPr id="68" name="淘宝店chenying0907 6"/>
            <p:cNvSpPr>
              <a:spLocks/>
            </p:cNvSpPr>
            <p:nvPr/>
          </p:nvSpPr>
          <p:spPr bwMode="auto">
            <a:xfrm>
              <a:off x="3563938" y="2579688"/>
              <a:ext cx="103188" cy="373062"/>
            </a:xfrm>
            <a:custGeom>
              <a:avLst/>
              <a:gdLst>
                <a:gd name="T0" fmla="*/ 377 w 910"/>
                <a:gd name="T1" fmla="*/ 510 h 3057"/>
                <a:gd name="T2" fmla="*/ 456 w 910"/>
                <a:gd name="T3" fmla="*/ 646 h 3057"/>
                <a:gd name="T4" fmla="*/ 374 w 910"/>
                <a:gd name="T5" fmla="*/ 761 h 3057"/>
                <a:gd name="T6" fmla="*/ 184 w 910"/>
                <a:gd name="T7" fmla="*/ 925 h 3057"/>
                <a:gd name="T8" fmla="*/ 57 w 910"/>
                <a:gd name="T9" fmla="*/ 1133 h 3057"/>
                <a:gd name="T10" fmla="*/ 2 w 910"/>
                <a:gd name="T11" fmla="*/ 1373 h 3057"/>
                <a:gd name="T12" fmla="*/ 28 w 910"/>
                <a:gd name="T13" fmla="*/ 1632 h 3057"/>
                <a:gd name="T14" fmla="*/ 103 w 910"/>
                <a:gd name="T15" fmla="*/ 1806 h 3057"/>
                <a:gd name="T16" fmla="*/ 255 w 910"/>
                <a:gd name="T17" fmla="*/ 2003 h 3057"/>
                <a:gd name="T18" fmla="*/ 537 w 910"/>
                <a:gd name="T19" fmla="*/ 2312 h 3057"/>
                <a:gd name="T20" fmla="*/ 640 w 910"/>
                <a:gd name="T21" fmla="*/ 2499 h 3057"/>
                <a:gd name="T22" fmla="*/ 659 w 910"/>
                <a:gd name="T23" fmla="*/ 2634 h 3057"/>
                <a:gd name="T24" fmla="*/ 640 w 910"/>
                <a:gd name="T25" fmla="*/ 2738 h 3057"/>
                <a:gd name="T26" fmla="*/ 580 w 910"/>
                <a:gd name="T27" fmla="*/ 2837 h 3057"/>
                <a:gd name="T28" fmla="*/ 470 w 910"/>
                <a:gd name="T29" fmla="*/ 2888 h 3057"/>
                <a:gd name="T30" fmla="*/ 351 w 910"/>
                <a:gd name="T31" fmla="*/ 2883 h 3057"/>
                <a:gd name="T32" fmla="*/ 292 w 910"/>
                <a:gd name="T33" fmla="*/ 2840 h 3057"/>
                <a:gd name="T34" fmla="*/ 277 w 910"/>
                <a:gd name="T35" fmla="*/ 2774 h 3057"/>
                <a:gd name="T36" fmla="*/ 300 w 910"/>
                <a:gd name="T37" fmla="*/ 2709 h 3057"/>
                <a:gd name="T38" fmla="*/ 356 w 910"/>
                <a:gd name="T39" fmla="*/ 2668 h 3057"/>
                <a:gd name="T40" fmla="*/ 426 w 910"/>
                <a:gd name="T41" fmla="*/ 2656 h 3057"/>
                <a:gd name="T42" fmla="*/ 466 w 910"/>
                <a:gd name="T43" fmla="*/ 2619 h 3057"/>
                <a:gd name="T44" fmla="*/ 474 w 910"/>
                <a:gd name="T45" fmla="*/ 2566 h 3057"/>
                <a:gd name="T46" fmla="*/ 448 w 910"/>
                <a:gd name="T47" fmla="*/ 2519 h 3057"/>
                <a:gd name="T48" fmla="*/ 389 w 910"/>
                <a:gd name="T49" fmla="*/ 2498 h 3057"/>
                <a:gd name="T50" fmla="*/ 251 w 910"/>
                <a:gd name="T51" fmla="*/ 2537 h 3057"/>
                <a:gd name="T52" fmla="*/ 146 w 910"/>
                <a:gd name="T53" fmla="*/ 2634 h 3057"/>
                <a:gd name="T54" fmla="*/ 96 w 910"/>
                <a:gd name="T55" fmla="*/ 2762 h 3057"/>
                <a:gd name="T56" fmla="*/ 117 w 910"/>
                <a:gd name="T57" fmla="*/ 2895 h 3057"/>
                <a:gd name="T58" fmla="*/ 241 w 910"/>
                <a:gd name="T59" fmla="*/ 3011 h 3057"/>
                <a:gd name="T60" fmla="*/ 416 w 910"/>
                <a:gd name="T61" fmla="*/ 3057 h 3057"/>
                <a:gd name="T62" fmla="*/ 586 w 910"/>
                <a:gd name="T63" fmla="*/ 3020 h 3057"/>
                <a:gd name="T64" fmla="*/ 727 w 910"/>
                <a:gd name="T65" fmla="*/ 2915 h 3057"/>
                <a:gd name="T66" fmla="*/ 818 w 910"/>
                <a:gd name="T67" fmla="*/ 2760 h 3057"/>
                <a:gd name="T68" fmla="*/ 836 w 910"/>
                <a:gd name="T69" fmla="*/ 2532 h 3057"/>
                <a:gd name="T70" fmla="*/ 750 w 910"/>
                <a:gd name="T71" fmla="*/ 2316 h 3057"/>
                <a:gd name="T72" fmla="*/ 600 w 910"/>
                <a:gd name="T73" fmla="*/ 2118 h 3057"/>
                <a:gd name="T74" fmla="*/ 339 w 910"/>
                <a:gd name="T75" fmla="*/ 1833 h 3057"/>
                <a:gd name="T76" fmla="*/ 197 w 910"/>
                <a:gd name="T77" fmla="*/ 1571 h 3057"/>
                <a:gd name="T78" fmla="*/ 193 w 910"/>
                <a:gd name="T79" fmla="*/ 1288 h 3057"/>
                <a:gd name="T80" fmla="*/ 318 w 910"/>
                <a:gd name="T81" fmla="*/ 1035 h 3057"/>
                <a:gd name="T82" fmla="*/ 550 w 910"/>
                <a:gd name="T83" fmla="*/ 854 h 3057"/>
                <a:gd name="T84" fmla="*/ 795 w 910"/>
                <a:gd name="T85" fmla="*/ 793 h 3057"/>
                <a:gd name="T86" fmla="*/ 859 w 910"/>
                <a:gd name="T87" fmla="*/ 779 h 3057"/>
                <a:gd name="T88" fmla="*/ 900 w 910"/>
                <a:gd name="T89" fmla="*/ 740 h 3057"/>
                <a:gd name="T90" fmla="*/ 909 w 910"/>
                <a:gd name="T91" fmla="*/ 688 h 3057"/>
                <a:gd name="T92" fmla="*/ 887 w 910"/>
                <a:gd name="T93" fmla="*/ 643 h 3057"/>
                <a:gd name="T94" fmla="*/ 835 w 910"/>
                <a:gd name="T95" fmla="*/ 622 h 3057"/>
                <a:gd name="T96" fmla="*/ 714 w 910"/>
                <a:gd name="T97" fmla="*/ 617 h 3057"/>
                <a:gd name="T98" fmla="*/ 580 w 910"/>
                <a:gd name="T99" fmla="*/ 525 h 3057"/>
                <a:gd name="T100" fmla="*/ 543 w 910"/>
                <a:gd name="T101" fmla="*/ 382 h 3057"/>
                <a:gd name="T102" fmla="*/ 601 w 910"/>
                <a:gd name="T103" fmla="*/ 245 h 3057"/>
                <a:gd name="T104" fmla="*/ 752 w 910"/>
                <a:gd name="T105" fmla="*/ 168 h 3057"/>
                <a:gd name="T106" fmla="*/ 856 w 910"/>
                <a:gd name="T107" fmla="*/ 156 h 3057"/>
                <a:gd name="T108" fmla="*/ 892 w 910"/>
                <a:gd name="T109" fmla="*/ 116 h 3057"/>
                <a:gd name="T110" fmla="*/ 894 w 910"/>
                <a:gd name="T111" fmla="*/ 63 h 3057"/>
                <a:gd name="T112" fmla="*/ 864 w 910"/>
                <a:gd name="T113" fmla="*/ 17 h 3057"/>
                <a:gd name="T114" fmla="*/ 790 w 910"/>
                <a:gd name="T115" fmla="*/ 0 h 3057"/>
                <a:gd name="T116" fmla="*/ 646 w 910"/>
                <a:gd name="T117" fmla="*/ 24 h 3057"/>
                <a:gd name="T118" fmla="*/ 518 w 910"/>
                <a:gd name="T119" fmla="*/ 86 h 3057"/>
                <a:gd name="T120" fmla="*/ 419 w 910"/>
                <a:gd name="T121" fmla="*/ 184 h 3057"/>
                <a:gd name="T122" fmla="*/ 364 w 910"/>
                <a:gd name="T123" fmla="*/ 308 h 30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910" h="3057">
                  <a:moveTo>
                    <a:pt x="356" y="369"/>
                  </a:moveTo>
                  <a:lnTo>
                    <a:pt x="356" y="394"/>
                  </a:lnTo>
                  <a:lnTo>
                    <a:pt x="358" y="418"/>
                  </a:lnTo>
                  <a:lnTo>
                    <a:pt x="361" y="441"/>
                  </a:lnTo>
                  <a:lnTo>
                    <a:pt x="365" y="465"/>
                  </a:lnTo>
                  <a:lnTo>
                    <a:pt x="370" y="488"/>
                  </a:lnTo>
                  <a:lnTo>
                    <a:pt x="377" y="510"/>
                  </a:lnTo>
                  <a:lnTo>
                    <a:pt x="384" y="532"/>
                  </a:lnTo>
                  <a:lnTo>
                    <a:pt x="394" y="553"/>
                  </a:lnTo>
                  <a:lnTo>
                    <a:pt x="404" y="573"/>
                  </a:lnTo>
                  <a:lnTo>
                    <a:pt x="416" y="592"/>
                  </a:lnTo>
                  <a:lnTo>
                    <a:pt x="428" y="611"/>
                  </a:lnTo>
                  <a:lnTo>
                    <a:pt x="442" y="629"/>
                  </a:lnTo>
                  <a:lnTo>
                    <a:pt x="456" y="646"/>
                  </a:lnTo>
                  <a:lnTo>
                    <a:pt x="472" y="663"/>
                  </a:lnTo>
                  <a:lnTo>
                    <a:pt x="488" y="678"/>
                  </a:lnTo>
                  <a:lnTo>
                    <a:pt x="505" y="693"/>
                  </a:lnTo>
                  <a:lnTo>
                    <a:pt x="471" y="708"/>
                  </a:lnTo>
                  <a:lnTo>
                    <a:pt x="437" y="725"/>
                  </a:lnTo>
                  <a:lnTo>
                    <a:pt x="405" y="742"/>
                  </a:lnTo>
                  <a:lnTo>
                    <a:pt x="374" y="761"/>
                  </a:lnTo>
                  <a:lnTo>
                    <a:pt x="344" y="782"/>
                  </a:lnTo>
                  <a:lnTo>
                    <a:pt x="313" y="804"/>
                  </a:lnTo>
                  <a:lnTo>
                    <a:pt x="285" y="826"/>
                  </a:lnTo>
                  <a:lnTo>
                    <a:pt x="258" y="849"/>
                  </a:lnTo>
                  <a:lnTo>
                    <a:pt x="233" y="873"/>
                  </a:lnTo>
                  <a:lnTo>
                    <a:pt x="208" y="899"/>
                  </a:lnTo>
                  <a:lnTo>
                    <a:pt x="184" y="925"/>
                  </a:lnTo>
                  <a:lnTo>
                    <a:pt x="163" y="952"/>
                  </a:lnTo>
                  <a:lnTo>
                    <a:pt x="141" y="980"/>
                  </a:lnTo>
                  <a:lnTo>
                    <a:pt x="122" y="1009"/>
                  </a:lnTo>
                  <a:lnTo>
                    <a:pt x="103" y="1039"/>
                  </a:lnTo>
                  <a:lnTo>
                    <a:pt x="87" y="1070"/>
                  </a:lnTo>
                  <a:lnTo>
                    <a:pt x="71" y="1102"/>
                  </a:lnTo>
                  <a:lnTo>
                    <a:pt x="57" y="1133"/>
                  </a:lnTo>
                  <a:lnTo>
                    <a:pt x="45" y="1166"/>
                  </a:lnTo>
                  <a:lnTo>
                    <a:pt x="33" y="1199"/>
                  </a:lnTo>
                  <a:lnTo>
                    <a:pt x="24" y="1233"/>
                  </a:lnTo>
                  <a:lnTo>
                    <a:pt x="16" y="1267"/>
                  </a:lnTo>
                  <a:lnTo>
                    <a:pt x="10" y="1302"/>
                  </a:lnTo>
                  <a:lnTo>
                    <a:pt x="4" y="1337"/>
                  </a:lnTo>
                  <a:lnTo>
                    <a:pt x="2" y="1373"/>
                  </a:lnTo>
                  <a:lnTo>
                    <a:pt x="0" y="1409"/>
                  </a:lnTo>
                  <a:lnTo>
                    <a:pt x="0" y="1446"/>
                  </a:lnTo>
                  <a:lnTo>
                    <a:pt x="2" y="1482"/>
                  </a:lnTo>
                  <a:lnTo>
                    <a:pt x="5" y="1519"/>
                  </a:lnTo>
                  <a:lnTo>
                    <a:pt x="12" y="1557"/>
                  </a:lnTo>
                  <a:lnTo>
                    <a:pt x="18" y="1594"/>
                  </a:lnTo>
                  <a:lnTo>
                    <a:pt x="28" y="1632"/>
                  </a:lnTo>
                  <a:lnTo>
                    <a:pt x="36" y="1659"/>
                  </a:lnTo>
                  <a:lnTo>
                    <a:pt x="44" y="1684"/>
                  </a:lnTo>
                  <a:lnTo>
                    <a:pt x="54" y="1710"/>
                  </a:lnTo>
                  <a:lnTo>
                    <a:pt x="65" y="1734"/>
                  </a:lnTo>
                  <a:lnTo>
                    <a:pt x="76" y="1758"/>
                  </a:lnTo>
                  <a:lnTo>
                    <a:pt x="89" y="1782"/>
                  </a:lnTo>
                  <a:lnTo>
                    <a:pt x="103" y="1806"/>
                  </a:lnTo>
                  <a:lnTo>
                    <a:pt x="117" y="1829"/>
                  </a:lnTo>
                  <a:lnTo>
                    <a:pt x="132" y="1851"/>
                  </a:lnTo>
                  <a:lnTo>
                    <a:pt x="149" y="1874"/>
                  </a:lnTo>
                  <a:lnTo>
                    <a:pt x="165" y="1896"/>
                  </a:lnTo>
                  <a:lnTo>
                    <a:pt x="182" y="1917"/>
                  </a:lnTo>
                  <a:lnTo>
                    <a:pt x="218" y="1961"/>
                  </a:lnTo>
                  <a:lnTo>
                    <a:pt x="255" y="2003"/>
                  </a:lnTo>
                  <a:lnTo>
                    <a:pt x="333" y="2085"/>
                  </a:lnTo>
                  <a:lnTo>
                    <a:pt x="410" y="2166"/>
                  </a:lnTo>
                  <a:lnTo>
                    <a:pt x="448" y="2207"/>
                  </a:lnTo>
                  <a:lnTo>
                    <a:pt x="486" y="2249"/>
                  </a:lnTo>
                  <a:lnTo>
                    <a:pt x="503" y="2270"/>
                  </a:lnTo>
                  <a:lnTo>
                    <a:pt x="520" y="2291"/>
                  </a:lnTo>
                  <a:lnTo>
                    <a:pt x="537" y="2312"/>
                  </a:lnTo>
                  <a:lnTo>
                    <a:pt x="554" y="2333"/>
                  </a:lnTo>
                  <a:lnTo>
                    <a:pt x="572" y="2359"/>
                  </a:lnTo>
                  <a:lnTo>
                    <a:pt x="589" y="2386"/>
                  </a:lnTo>
                  <a:lnTo>
                    <a:pt x="604" y="2414"/>
                  </a:lnTo>
                  <a:lnTo>
                    <a:pt x="618" y="2442"/>
                  </a:lnTo>
                  <a:lnTo>
                    <a:pt x="630" y="2470"/>
                  </a:lnTo>
                  <a:lnTo>
                    <a:pt x="640" y="2499"/>
                  </a:lnTo>
                  <a:lnTo>
                    <a:pt x="648" y="2530"/>
                  </a:lnTo>
                  <a:lnTo>
                    <a:pt x="654" y="2559"/>
                  </a:lnTo>
                  <a:lnTo>
                    <a:pt x="656" y="2574"/>
                  </a:lnTo>
                  <a:lnTo>
                    <a:pt x="658" y="2589"/>
                  </a:lnTo>
                  <a:lnTo>
                    <a:pt x="659" y="2604"/>
                  </a:lnTo>
                  <a:lnTo>
                    <a:pt x="659" y="2619"/>
                  </a:lnTo>
                  <a:lnTo>
                    <a:pt x="659" y="2634"/>
                  </a:lnTo>
                  <a:lnTo>
                    <a:pt x="658" y="2649"/>
                  </a:lnTo>
                  <a:lnTo>
                    <a:pt x="657" y="2664"/>
                  </a:lnTo>
                  <a:lnTo>
                    <a:pt x="655" y="2679"/>
                  </a:lnTo>
                  <a:lnTo>
                    <a:pt x="653" y="2694"/>
                  </a:lnTo>
                  <a:lnTo>
                    <a:pt x="648" y="2708"/>
                  </a:lnTo>
                  <a:lnTo>
                    <a:pt x="645" y="2723"/>
                  </a:lnTo>
                  <a:lnTo>
                    <a:pt x="640" y="2738"/>
                  </a:lnTo>
                  <a:lnTo>
                    <a:pt x="634" y="2753"/>
                  </a:lnTo>
                  <a:lnTo>
                    <a:pt x="628" y="2767"/>
                  </a:lnTo>
                  <a:lnTo>
                    <a:pt x="621" y="2781"/>
                  </a:lnTo>
                  <a:lnTo>
                    <a:pt x="613" y="2796"/>
                  </a:lnTo>
                  <a:lnTo>
                    <a:pt x="603" y="2812"/>
                  </a:lnTo>
                  <a:lnTo>
                    <a:pt x="592" y="2825"/>
                  </a:lnTo>
                  <a:lnTo>
                    <a:pt x="580" y="2837"/>
                  </a:lnTo>
                  <a:lnTo>
                    <a:pt x="566" y="2848"/>
                  </a:lnTo>
                  <a:lnTo>
                    <a:pt x="552" y="2858"/>
                  </a:lnTo>
                  <a:lnTo>
                    <a:pt x="537" y="2866"/>
                  </a:lnTo>
                  <a:lnTo>
                    <a:pt x="521" y="2873"/>
                  </a:lnTo>
                  <a:lnTo>
                    <a:pt x="504" y="2879"/>
                  </a:lnTo>
                  <a:lnTo>
                    <a:pt x="488" y="2884"/>
                  </a:lnTo>
                  <a:lnTo>
                    <a:pt x="470" y="2888"/>
                  </a:lnTo>
                  <a:lnTo>
                    <a:pt x="452" y="2890"/>
                  </a:lnTo>
                  <a:lnTo>
                    <a:pt x="434" y="2892"/>
                  </a:lnTo>
                  <a:lnTo>
                    <a:pt x="417" y="2892"/>
                  </a:lnTo>
                  <a:lnTo>
                    <a:pt x="398" y="2891"/>
                  </a:lnTo>
                  <a:lnTo>
                    <a:pt x="381" y="2889"/>
                  </a:lnTo>
                  <a:lnTo>
                    <a:pt x="364" y="2886"/>
                  </a:lnTo>
                  <a:lnTo>
                    <a:pt x="351" y="2883"/>
                  </a:lnTo>
                  <a:lnTo>
                    <a:pt x="340" y="2879"/>
                  </a:lnTo>
                  <a:lnTo>
                    <a:pt x="330" y="2875"/>
                  </a:lnTo>
                  <a:lnTo>
                    <a:pt x="320" y="2869"/>
                  </a:lnTo>
                  <a:lnTo>
                    <a:pt x="311" y="2863"/>
                  </a:lnTo>
                  <a:lnTo>
                    <a:pt x="304" y="2856"/>
                  </a:lnTo>
                  <a:lnTo>
                    <a:pt x="297" y="2848"/>
                  </a:lnTo>
                  <a:lnTo>
                    <a:pt x="292" y="2840"/>
                  </a:lnTo>
                  <a:lnTo>
                    <a:pt x="288" y="2832"/>
                  </a:lnTo>
                  <a:lnTo>
                    <a:pt x="283" y="2823"/>
                  </a:lnTo>
                  <a:lnTo>
                    <a:pt x="280" y="2814"/>
                  </a:lnTo>
                  <a:lnTo>
                    <a:pt x="278" y="2803"/>
                  </a:lnTo>
                  <a:lnTo>
                    <a:pt x="277" y="2794"/>
                  </a:lnTo>
                  <a:lnTo>
                    <a:pt x="277" y="2784"/>
                  </a:lnTo>
                  <a:lnTo>
                    <a:pt x="277" y="2774"/>
                  </a:lnTo>
                  <a:lnTo>
                    <a:pt x="278" y="2764"/>
                  </a:lnTo>
                  <a:lnTo>
                    <a:pt x="280" y="2754"/>
                  </a:lnTo>
                  <a:lnTo>
                    <a:pt x="282" y="2745"/>
                  </a:lnTo>
                  <a:lnTo>
                    <a:pt x="285" y="2735"/>
                  </a:lnTo>
                  <a:lnTo>
                    <a:pt x="290" y="2726"/>
                  </a:lnTo>
                  <a:lnTo>
                    <a:pt x="295" y="2718"/>
                  </a:lnTo>
                  <a:lnTo>
                    <a:pt x="300" y="2709"/>
                  </a:lnTo>
                  <a:lnTo>
                    <a:pt x="306" y="2701"/>
                  </a:lnTo>
                  <a:lnTo>
                    <a:pt x="313" y="2694"/>
                  </a:lnTo>
                  <a:lnTo>
                    <a:pt x="321" y="2687"/>
                  </a:lnTo>
                  <a:lnTo>
                    <a:pt x="328" y="2681"/>
                  </a:lnTo>
                  <a:lnTo>
                    <a:pt x="337" y="2676"/>
                  </a:lnTo>
                  <a:lnTo>
                    <a:pt x="347" y="2672"/>
                  </a:lnTo>
                  <a:lnTo>
                    <a:pt x="356" y="2668"/>
                  </a:lnTo>
                  <a:lnTo>
                    <a:pt x="366" y="2665"/>
                  </a:lnTo>
                  <a:lnTo>
                    <a:pt x="378" y="2664"/>
                  </a:lnTo>
                  <a:lnTo>
                    <a:pt x="389" y="2663"/>
                  </a:lnTo>
                  <a:lnTo>
                    <a:pt x="400" y="2663"/>
                  </a:lnTo>
                  <a:lnTo>
                    <a:pt x="409" y="2662"/>
                  </a:lnTo>
                  <a:lnTo>
                    <a:pt x="418" y="2659"/>
                  </a:lnTo>
                  <a:lnTo>
                    <a:pt x="426" y="2656"/>
                  </a:lnTo>
                  <a:lnTo>
                    <a:pt x="434" y="2653"/>
                  </a:lnTo>
                  <a:lnTo>
                    <a:pt x="442" y="2648"/>
                  </a:lnTo>
                  <a:lnTo>
                    <a:pt x="448" y="2643"/>
                  </a:lnTo>
                  <a:lnTo>
                    <a:pt x="453" y="2638"/>
                  </a:lnTo>
                  <a:lnTo>
                    <a:pt x="459" y="2632"/>
                  </a:lnTo>
                  <a:lnTo>
                    <a:pt x="463" y="2626"/>
                  </a:lnTo>
                  <a:lnTo>
                    <a:pt x="466" y="2619"/>
                  </a:lnTo>
                  <a:lnTo>
                    <a:pt x="470" y="2612"/>
                  </a:lnTo>
                  <a:lnTo>
                    <a:pt x="472" y="2604"/>
                  </a:lnTo>
                  <a:lnTo>
                    <a:pt x="474" y="2597"/>
                  </a:lnTo>
                  <a:lnTo>
                    <a:pt x="474" y="2589"/>
                  </a:lnTo>
                  <a:lnTo>
                    <a:pt x="475" y="2581"/>
                  </a:lnTo>
                  <a:lnTo>
                    <a:pt x="474" y="2574"/>
                  </a:lnTo>
                  <a:lnTo>
                    <a:pt x="474" y="2566"/>
                  </a:lnTo>
                  <a:lnTo>
                    <a:pt x="472" y="2559"/>
                  </a:lnTo>
                  <a:lnTo>
                    <a:pt x="470" y="2551"/>
                  </a:lnTo>
                  <a:lnTo>
                    <a:pt x="466" y="2544"/>
                  </a:lnTo>
                  <a:lnTo>
                    <a:pt x="463" y="2537"/>
                  </a:lnTo>
                  <a:lnTo>
                    <a:pt x="459" y="2531"/>
                  </a:lnTo>
                  <a:lnTo>
                    <a:pt x="453" y="2525"/>
                  </a:lnTo>
                  <a:lnTo>
                    <a:pt x="448" y="2519"/>
                  </a:lnTo>
                  <a:lnTo>
                    <a:pt x="442" y="2513"/>
                  </a:lnTo>
                  <a:lnTo>
                    <a:pt x="434" y="2509"/>
                  </a:lnTo>
                  <a:lnTo>
                    <a:pt x="426" y="2505"/>
                  </a:lnTo>
                  <a:lnTo>
                    <a:pt x="418" y="2502"/>
                  </a:lnTo>
                  <a:lnTo>
                    <a:pt x="409" y="2500"/>
                  </a:lnTo>
                  <a:lnTo>
                    <a:pt x="400" y="2498"/>
                  </a:lnTo>
                  <a:lnTo>
                    <a:pt x="389" y="2498"/>
                  </a:lnTo>
                  <a:lnTo>
                    <a:pt x="368" y="2499"/>
                  </a:lnTo>
                  <a:lnTo>
                    <a:pt x="347" y="2501"/>
                  </a:lnTo>
                  <a:lnTo>
                    <a:pt x="327" y="2505"/>
                  </a:lnTo>
                  <a:lnTo>
                    <a:pt x="307" y="2511"/>
                  </a:lnTo>
                  <a:lnTo>
                    <a:pt x="288" y="2519"/>
                  </a:lnTo>
                  <a:lnTo>
                    <a:pt x="269" y="2527"/>
                  </a:lnTo>
                  <a:lnTo>
                    <a:pt x="251" y="2537"/>
                  </a:lnTo>
                  <a:lnTo>
                    <a:pt x="234" y="2548"/>
                  </a:lnTo>
                  <a:lnTo>
                    <a:pt x="216" y="2560"/>
                  </a:lnTo>
                  <a:lnTo>
                    <a:pt x="200" y="2573"/>
                  </a:lnTo>
                  <a:lnTo>
                    <a:pt x="185" y="2587"/>
                  </a:lnTo>
                  <a:lnTo>
                    <a:pt x="171" y="2602"/>
                  </a:lnTo>
                  <a:lnTo>
                    <a:pt x="158" y="2618"/>
                  </a:lnTo>
                  <a:lnTo>
                    <a:pt x="146" y="2634"/>
                  </a:lnTo>
                  <a:lnTo>
                    <a:pt x="136" y="2651"/>
                  </a:lnTo>
                  <a:lnTo>
                    <a:pt x="126" y="2669"/>
                  </a:lnTo>
                  <a:lnTo>
                    <a:pt x="117" y="2687"/>
                  </a:lnTo>
                  <a:lnTo>
                    <a:pt x="110" y="2705"/>
                  </a:lnTo>
                  <a:lnTo>
                    <a:pt x="103" y="2724"/>
                  </a:lnTo>
                  <a:lnTo>
                    <a:pt x="99" y="2743"/>
                  </a:lnTo>
                  <a:lnTo>
                    <a:pt x="96" y="2762"/>
                  </a:lnTo>
                  <a:lnTo>
                    <a:pt x="94" y="2781"/>
                  </a:lnTo>
                  <a:lnTo>
                    <a:pt x="94" y="2801"/>
                  </a:lnTo>
                  <a:lnTo>
                    <a:pt x="95" y="2821"/>
                  </a:lnTo>
                  <a:lnTo>
                    <a:pt x="98" y="2840"/>
                  </a:lnTo>
                  <a:lnTo>
                    <a:pt x="102" y="2858"/>
                  </a:lnTo>
                  <a:lnTo>
                    <a:pt x="109" y="2877"/>
                  </a:lnTo>
                  <a:lnTo>
                    <a:pt x="117" y="2895"/>
                  </a:lnTo>
                  <a:lnTo>
                    <a:pt x="127" y="2912"/>
                  </a:lnTo>
                  <a:lnTo>
                    <a:pt x="140" y="2929"/>
                  </a:lnTo>
                  <a:lnTo>
                    <a:pt x="154" y="2945"/>
                  </a:lnTo>
                  <a:lnTo>
                    <a:pt x="170" y="2961"/>
                  </a:lnTo>
                  <a:lnTo>
                    <a:pt x="193" y="2979"/>
                  </a:lnTo>
                  <a:lnTo>
                    <a:pt x="216" y="2996"/>
                  </a:lnTo>
                  <a:lnTo>
                    <a:pt x="241" y="3011"/>
                  </a:lnTo>
                  <a:lnTo>
                    <a:pt x="265" y="3023"/>
                  </a:lnTo>
                  <a:lnTo>
                    <a:pt x="290" y="3034"/>
                  </a:lnTo>
                  <a:lnTo>
                    <a:pt x="314" y="3042"/>
                  </a:lnTo>
                  <a:lnTo>
                    <a:pt x="340" y="3049"/>
                  </a:lnTo>
                  <a:lnTo>
                    <a:pt x="365" y="3053"/>
                  </a:lnTo>
                  <a:lnTo>
                    <a:pt x="391" y="3056"/>
                  </a:lnTo>
                  <a:lnTo>
                    <a:pt x="416" y="3057"/>
                  </a:lnTo>
                  <a:lnTo>
                    <a:pt x="440" y="3057"/>
                  </a:lnTo>
                  <a:lnTo>
                    <a:pt x="465" y="3054"/>
                  </a:lnTo>
                  <a:lnTo>
                    <a:pt x="490" y="3051"/>
                  </a:lnTo>
                  <a:lnTo>
                    <a:pt x="515" y="3045"/>
                  </a:lnTo>
                  <a:lnTo>
                    <a:pt x="538" y="3038"/>
                  </a:lnTo>
                  <a:lnTo>
                    <a:pt x="562" y="3030"/>
                  </a:lnTo>
                  <a:lnTo>
                    <a:pt x="586" y="3020"/>
                  </a:lnTo>
                  <a:lnTo>
                    <a:pt x="607" y="3008"/>
                  </a:lnTo>
                  <a:lnTo>
                    <a:pt x="630" y="2996"/>
                  </a:lnTo>
                  <a:lnTo>
                    <a:pt x="650" y="2982"/>
                  </a:lnTo>
                  <a:lnTo>
                    <a:pt x="671" y="2967"/>
                  </a:lnTo>
                  <a:lnTo>
                    <a:pt x="691" y="2951"/>
                  </a:lnTo>
                  <a:lnTo>
                    <a:pt x="710" y="2933"/>
                  </a:lnTo>
                  <a:lnTo>
                    <a:pt x="727" y="2915"/>
                  </a:lnTo>
                  <a:lnTo>
                    <a:pt x="744" y="2896"/>
                  </a:lnTo>
                  <a:lnTo>
                    <a:pt x="759" y="2875"/>
                  </a:lnTo>
                  <a:lnTo>
                    <a:pt x="774" y="2854"/>
                  </a:lnTo>
                  <a:lnTo>
                    <a:pt x="787" y="2832"/>
                  </a:lnTo>
                  <a:lnTo>
                    <a:pt x="799" y="2808"/>
                  </a:lnTo>
                  <a:lnTo>
                    <a:pt x="810" y="2784"/>
                  </a:lnTo>
                  <a:lnTo>
                    <a:pt x="818" y="2760"/>
                  </a:lnTo>
                  <a:lnTo>
                    <a:pt x="826" y="2735"/>
                  </a:lnTo>
                  <a:lnTo>
                    <a:pt x="835" y="2700"/>
                  </a:lnTo>
                  <a:lnTo>
                    <a:pt x="840" y="2665"/>
                  </a:lnTo>
                  <a:lnTo>
                    <a:pt x="842" y="2631"/>
                  </a:lnTo>
                  <a:lnTo>
                    <a:pt x="842" y="2598"/>
                  </a:lnTo>
                  <a:lnTo>
                    <a:pt x="840" y="2565"/>
                  </a:lnTo>
                  <a:lnTo>
                    <a:pt x="836" y="2532"/>
                  </a:lnTo>
                  <a:lnTo>
                    <a:pt x="829" y="2499"/>
                  </a:lnTo>
                  <a:lnTo>
                    <a:pt x="820" y="2467"/>
                  </a:lnTo>
                  <a:lnTo>
                    <a:pt x="809" y="2436"/>
                  </a:lnTo>
                  <a:lnTo>
                    <a:pt x="797" y="2405"/>
                  </a:lnTo>
                  <a:lnTo>
                    <a:pt x="782" y="2375"/>
                  </a:lnTo>
                  <a:lnTo>
                    <a:pt x="767" y="2345"/>
                  </a:lnTo>
                  <a:lnTo>
                    <a:pt x="750" y="2316"/>
                  </a:lnTo>
                  <a:lnTo>
                    <a:pt x="730" y="2287"/>
                  </a:lnTo>
                  <a:lnTo>
                    <a:pt x="711" y="2258"/>
                  </a:lnTo>
                  <a:lnTo>
                    <a:pt x="690" y="2229"/>
                  </a:lnTo>
                  <a:lnTo>
                    <a:pt x="669" y="2200"/>
                  </a:lnTo>
                  <a:lnTo>
                    <a:pt x="646" y="2172"/>
                  </a:lnTo>
                  <a:lnTo>
                    <a:pt x="622" y="2145"/>
                  </a:lnTo>
                  <a:lnTo>
                    <a:pt x="600" y="2118"/>
                  </a:lnTo>
                  <a:lnTo>
                    <a:pt x="550" y="2064"/>
                  </a:lnTo>
                  <a:lnTo>
                    <a:pt x="502" y="2012"/>
                  </a:lnTo>
                  <a:lnTo>
                    <a:pt x="453" y="1960"/>
                  </a:lnTo>
                  <a:lnTo>
                    <a:pt x="406" y="1908"/>
                  </a:lnTo>
                  <a:lnTo>
                    <a:pt x="382" y="1883"/>
                  </a:lnTo>
                  <a:lnTo>
                    <a:pt x="361" y="1858"/>
                  </a:lnTo>
                  <a:lnTo>
                    <a:pt x="339" y="1833"/>
                  </a:lnTo>
                  <a:lnTo>
                    <a:pt x="319" y="1809"/>
                  </a:lnTo>
                  <a:lnTo>
                    <a:pt x="291" y="1771"/>
                  </a:lnTo>
                  <a:lnTo>
                    <a:pt x="265" y="1732"/>
                  </a:lnTo>
                  <a:lnTo>
                    <a:pt x="243" y="1693"/>
                  </a:lnTo>
                  <a:lnTo>
                    <a:pt x="225" y="1653"/>
                  </a:lnTo>
                  <a:lnTo>
                    <a:pt x="209" y="1612"/>
                  </a:lnTo>
                  <a:lnTo>
                    <a:pt x="197" y="1571"/>
                  </a:lnTo>
                  <a:lnTo>
                    <a:pt x="187" y="1531"/>
                  </a:lnTo>
                  <a:lnTo>
                    <a:pt x="181" y="1490"/>
                  </a:lnTo>
                  <a:lnTo>
                    <a:pt x="178" y="1449"/>
                  </a:lnTo>
                  <a:lnTo>
                    <a:pt x="178" y="1408"/>
                  </a:lnTo>
                  <a:lnTo>
                    <a:pt x="180" y="1368"/>
                  </a:lnTo>
                  <a:lnTo>
                    <a:pt x="185" y="1327"/>
                  </a:lnTo>
                  <a:lnTo>
                    <a:pt x="193" y="1288"/>
                  </a:lnTo>
                  <a:lnTo>
                    <a:pt x="202" y="1249"/>
                  </a:lnTo>
                  <a:lnTo>
                    <a:pt x="215" y="1211"/>
                  </a:lnTo>
                  <a:lnTo>
                    <a:pt x="232" y="1173"/>
                  </a:lnTo>
                  <a:lnTo>
                    <a:pt x="249" y="1137"/>
                  </a:lnTo>
                  <a:lnTo>
                    <a:pt x="269" y="1102"/>
                  </a:lnTo>
                  <a:lnTo>
                    <a:pt x="292" y="1068"/>
                  </a:lnTo>
                  <a:lnTo>
                    <a:pt x="318" y="1035"/>
                  </a:lnTo>
                  <a:lnTo>
                    <a:pt x="345" y="1003"/>
                  </a:lnTo>
                  <a:lnTo>
                    <a:pt x="374" y="974"/>
                  </a:lnTo>
                  <a:lnTo>
                    <a:pt x="405" y="946"/>
                  </a:lnTo>
                  <a:lnTo>
                    <a:pt x="438" y="920"/>
                  </a:lnTo>
                  <a:lnTo>
                    <a:pt x="474" y="896"/>
                  </a:lnTo>
                  <a:lnTo>
                    <a:pt x="512" y="874"/>
                  </a:lnTo>
                  <a:lnTo>
                    <a:pt x="550" y="854"/>
                  </a:lnTo>
                  <a:lnTo>
                    <a:pt x="592" y="837"/>
                  </a:lnTo>
                  <a:lnTo>
                    <a:pt x="634" y="821"/>
                  </a:lnTo>
                  <a:lnTo>
                    <a:pt x="680" y="809"/>
                  </a:lnTo>
                  <a:lnTo>
                    <a:pt x="726" y="799"/>
                  </a:lnTo>
                  <a:lnTo>
                    <a:pt x="773" y="791"/>
                  </a:lnTo>
                  <a:lnTo>
                    <a:pt x="784" y="792"/>
                  </a:lnTo>
                  <a:lnTo>
                    <a:pt x="795" y="793"/>
                  </a:lnTo>
                  <a:lnTo>
                    <a:pt x="806" y="792"/>
                  </a:lnTo>
                  <a:lnTo>
                    <a:pt x="815" y="791"/>
                  </a:lnTo>
                  <a:lnTo>
                    <a:pt x="825" y="789"/>
                  </a:lnTo>
                  <a:lnTo>
                    <a:pt x="834" y="786"/>
                  </a:lnTo>
                  <a:lnTo>
                    <a:pt x="842" y="784"/>
                  </a:lnTo>
                  <a:lnTo>
                    <a:pt x="852" y="782"/>
                  </a:lnTo>
                  <a:lnTo>
                    <a:pt x="859" y="779"/>
                  </a:lnTo>
                  <a:lnTo>
                    <a:pt x="867" y="775"/>
                  </a:lnTo>
                  <a:lnTo>
                    <a:pt x="874" y="770"/>
                  </a:lnTo>
                  <a:lnTo>
                    <a:pt x="881" y="764"/>
                  </a:lnTo>
                  <a:lnTo>
                    <a:pt x="886" y="759"/>
                  </a:lnTo>
                  <a:lnTo>
                    <a:pt x="892" y="753"/>
                  </a:lnTo>
                  <a:lnTo>
                    <a:pt x="896" y="746"/>
                  </a:lnTo>
                  <a:lnTo>
                    <a:pt x="900" y="740"/>
                  </a:lnTo>
                  <a:lnTo>
                    <a:pt x="904" y="733"/>
                  </a:lnTo>
                  <a:lnTo>
                    <a:pt x="906" y="726"/>
                  </a:lnTo>
                  <a:lnTo>
                    <a:pt x="908" y="718"/>
                  </a:lnTo>
                  <a:lnTo>
                    <a:pt x="909" y="711"/>
                  </a:lnTo>
                  <a:lnTo>
                    <a:pt x="910" y="703"/>
                  </a:lnTo>
                  <a:lnTo>
                    <a:pt x="910" y="696"/>
                  </a:lnTo>
                  <a:lnTo>
                    <a:pt x="909" y="688"/>
                  </a:lnTo>
                  <a:lnTo>
                    <a:pt x="908" y="681"/>
                  </a:lnTo>
                  <a:lnTo>
                    <a:pt x="907" y="674"/>
                  </a:lnTo>
                  <a:lnTo>
                    <a:pt x="904" y="667"/>
                  </a:lnTo>
                  <a:lnTo>
                    <a:pt x="900" y="660"/>
                  </a:lnTo>
                  <a:lnTo>
                    <a:pt x="897" y="654"/>
                  </a:lnTo>
                  <a:lnTo>
                    <a:pt x="893" y="648"/>
                  </a:lnTo>
                  <a:lnTo>
                    <a:pt x="887" y="643"/>
                  </a:lnTo>
                  <a:lnTo>
                    <a:pt x="882" y="638"/>
                  </a:lnTo>
                  <a:lnTo>
                    <a:pt x="876" y="633"/>
                  </a:lnTo>
                  <a:lnTo>
                    <a:pt x="869" y="630"/>
                  </a:lnTo>
                  <a:lnTo>
                    <a:pt x="862" y="626"/>
                  </a:lnTo>
                  <a:lnTo>
                    <a:pt x="853" y="624"/>
                  </a:lnTo>
                  <a:lnTo>
                    <a:pt x="844" y="622"/>
                  </a:lnTo>
                  <a:lnTo>
                    <a:pt x="835" y="622"/>
                  </a:lnTo>
                  <a:lnTo>
                    <a:pt x="825" y="622"/>
                  </a:lnTo>
                  <a:lnTo>
                    <a:pt x="811" y="622"/>
                  </a:lnTo>
                  <a:lnTo>
                    <a:pt x="798" y="623"/>
                  </a:lnTo>
                  <a:lnTo>
                    <a:pt x="784" y="625"/>
                  </a:lnTo>
                  <a:lnTo>
                    <a:pt x="771" y="626"/>
                  </a:lnTo>
                  <a:lnTo>
                    <a:pt x="742" y="622"/>
                  </a:lnTo>
                  <a:lnTo>
                    <a:pt x="714" y="617"/>
                  </a:lnTo>
                  <a:lnTo>
                    <a:pt x="689" y="609"/>
                  </a:lnTo>
                  <a:lnTo>
                    <a:pt x="667" y="599"/>
                  </a:lnTo>
                  <a:lnTo>
                    <a:pt x="645" y="587"/>
                  </a:lnTo>
                  <a:lnTo>
                    <a:pt x="626" y="573"/>
                  </a:lnTo>
                  <a:lnTo>
                    <a:pt x="608" y="558"/>
                  </a:lnTo>
                  <a:lnTo>
                    <a:pt x="593" y="542"/>
                  </a:lnTo>
                  <a:lnTo>
                    <a:pt x="580" y="525"/>
                  </a:lnTo>
                  <a:lnTo>
                    <a:pt x="569" y="506"/>
                  </a:lnTo>
                  <a:lnTo>
                    <a:pt x="560" y="487"/>
                  </a:lnTo>
                  <a:lnTo>
                    <a:pt x="552" y="466"/>
                  </a:lnTo>
                  <a:lnTo>
                    <a:pt x="547" y="445"/>
                  </a:lnTo>
                  <a:lnTo>
                    <a:pt x="544" y="424"/>
                  </a:lnTo>
                  <a:lnTo>
                    <a:pt x="543" y="403"/>
                  </a:lnTo>
                  <a:lnTo>
                    <a:pt x="543" y="382"/>
                  </a:lnTo>
                  <a:lnTo>
                    <a:pt x="545" y="361"/>
                  </a:lnTo>
                  <a:lnTo>
                    <a:pt x="550" y="340"/>
                  </a:lnTo>
                  <a:lnTo>
                    <a:pt x="556" y="319"/>
                  </a:lnTo>
                  <a:lnTo>
                    <a:pt x="564" y="300"/>
                  </a:lnTo>
                  <a:lnTo>
                    <a:pt x="575" y="281"/>
                  </a:lnTo>
                  <a:lnTo>
                    <a:pt x="587" y="262"/>
                  </a:lnTo>
                  <a:lnTo>
                    <a:pt x="601" y="245"/>
                  </a:lnTo>
                  <a:lnTo>
                    <a:pt x="617" y="229"/>
                  </a:lnTo>
                  <a:lnTo>
                    <a:pt x="634" y="215"/>
                  </a:lnTo>
                  <a:lnTo>
                    <a:pt x="654" y="202"/>
                  </a:lnTo>
                  <a:lnTo>
                    <a:pt x="675" y="191"/>
                  </a:lnTo>
                  <a:lnTo>
                    <a:pt x="699" y="180"/>
                  </a:lnTo>
                  <a:lnTo>
                    <a:pt x="725" y="173"/>
                  </a:lnTo>
                  <a:lnTo>
                    <a:pt x="752" y="168"/>
                  </a:lnTo>
                  <a:lnTo>
                    <a:pt x="781" y="165"/>
                  </a:lnTo>
                  <a:lnTo>
                    <a:pt x="811" y="165"/>
                  </a:lnTo>
                  <a:lnTo>
                    <a:pt x="822" y="165"/>
                  </a:lnTo>
                  <a:lnTo>
                    <a:pt x="831" y="164"/>
                  </a:lnTo>
                  <a:lnTo>
                    <a:pt x="841" y="162"/>
                  </a:lnTo>
                  <a:lnTo>
                    <a:pt x="849" y="159"/>
                  </a:lnTo>
                  <a:lnTo>
                    <a:pt x="856" y="156"/>
                  </a:lnTo>
                  <a:lnTo>
                    <a:pt x="864" y="152"/>
                  </a:lnTo>
                  <a:lnTo>
                    <a:pt x="870" y="147"/>
                  </a:lnTo>
                  <a:lnTo>
                    <a:pt x="876" y="141"/>
                  </a:lnTo>
                  <a:lnTo>
                    <a:pt x="881" y="136"/>
                  </a:lnTo>
                  <a:lnTo>
                    <a:pt x="885" y="129"/>
                  </a:lnTo>
                  <a:lnTo>
                    <a:pt x="888" y="123"/>
                  </a:lnTo>
                  <a:lnTo>
                    <a:pt x="892" y="116"/>
                  </a:lnTo>
                  <a:lnTo>
                    <a:pt x="894" y="108"/>
                  </a:lnTo>
                  <a:lnTo>
                    <a:pt x="896" y="101"/>
                  </a:lnTo>
                  <a:lnTo>
                    <a:pt x="897" y="93"/>
                  </a:lnTo>
                  <a:lnTo>
                    <a:pt x="897" y="86"/>
                  </a:lnTo>
                  <a:lnTo>
                    <a:pt x="897" y="78"/>
                  </a:lnTo>
                  <a:lnTo>
                    <a:pt x="896" y="70"/>
                  </a:lnTo>
                  <a:lnTo>
                    <a:pt x="894" y="63"/>
                  </a:lnTo>
                  <a:lnTo>
                    <a:pt x="892" y="55"/>
                  </a:lnTo>
                  <a:lnTo>
                    <a:pt x="888" y="48"/>
                  </a:lnTo>
                  <a:lnTo>
                    <a:pt x="885" y="41"/>
                  </a:lnTo>
                  <a:lnTo>
                    <a:pt x="881" y="35"/>
                  </a:lnTo>
                  <a:lnTo>
                    <a:pt x="876" y="28"/>
                  </a:lnTo>
                  <a:lnTo>
                    <a:pt x="870" y="23"/>
                  </a:lnTo>
                  <a:lnTo>
                    <a:pt x="864" y="17"/>
                  </a:lnTo>
                  <a:lnTo>
                    <a:pt x="856" y="13"/>
                  </a:lnTo>
                  <a:lnTo>
                    <a:pt x="849" y="9"/>
                  </a:lnTo>
                  <a:lnTo>
                    <a:pt x="840" y="6"/>
                  </a:lnTo>
                  <a:lnTo>
                    <a:pt x="831" y="3"/>
                  </a:lnTo>
                  <a:lnTo>
                    <a:pt x="822" y="1"/>
                  </a:lnTo>
                  <a:lnTo>
                    <a:pt x="811" y="1"/>
                  </a:lnTo>
                  <a:lnTo>
                    <a:pt x="790" y="0"/>
                  </a:lnTo>
                  <a:lnTo>
                    <a:pt x="769" y="1"/>
                  </a:lnTo>
                  <a:lnTo>
                    <a:pt x="748" y="3"/>
                  </a:lnTo>
                  <a:lnTo>
                    <a:pt x="728" y="5"/>
                  </a:lnTo>
                  <a:lnTo>
                    <a:pt x="706" y="9"/>
                  </a:lnTo>
                  <a:lnTo>
                    <a:pt x="686" y="13"/>
                  </a:lnTo>
                  <a:lnTo>
                    <a:pt x="667" y="18"/>
                  </a:lnTo>
                  <a:lnTo>
                    <a:pt x="646" y="24"/>
                  </a:lnTo>
                  <a:lnTo>
                    <a:pt x="627" y="30"/>
                  </a:lnTo>
                  <a:lnTo>
                    <a:pt x="607" y="38"/>
                  </a:lnTo>
                  <a:lnTo>
                    <a:pt x="589" y="46"/>
                  </a:lnTo>
                  <a:lnTo>
                    <a:pt x="571" y="55"/>
                  </a:lnTo>
                  <a:lnTo>
                    <a:pt x="552" y="65"/>
                  </a:lnTo>
                  <a:lnTo>
                    <a:pt x="535" y="75"/>
                  </a:lnTo>
                  <a:lnTo>
                    <a:pt x="518" y="86"/>
                  </a:lnTo>
                  <a:lnTo>
                    <a:pt x="502" y="98"/>
                  </a:lnTo>
                  <a:lnTo>
                    <a:pt x="487" y="111"/>
                  </a:lnTo>
                  <a:lnTo>
                    <a:pt x="472" y="124"/>
                  </a:lnTo>
                  <a:lnTo>
                    <a:pt x="458" y="138"/>
                  </a:lnTo>
                  <a:lnTo>
                    <a:pt x="444" y="152"/>
                  </a:lnTo>
                  <a:lnTo>
                    <a:pt x="431" y="167"/>
                  </a:lnTo>
                  <a:lnTo>
                    <a:pt x="419" y="184"/>
                  </a:lnTo>
                  <a:lnTo>
                    <a:pt x="408" y="200"/>
                  </a:lnTo>
                  <a:lnTo>
                    <a:pt x="398" y="217"/>
                  </a:lnTo>
                  <a:lnTo>
                    <a:pt x="390" y="234"/>
                  </a:lnTo>
                  <a:lnTo>
                    <a:pt x="381" y="252"/>
                  </a:lnTo>
                  <a:lnTo>
                    <a:pt x="375" y="270"/>
                  </a:lnTo>
                  <a:lnTo>
                    <a:pt x="368" y="289"/>
                  </a:lnTo>
                  <a:lnTo>
                    <a:pt x="364" y="308"/>
                  </a:lnTo>
                  <a:lnTo>
                    <a:pt x="360" y="328"/>
                  </a:lnTo>
                  <a:lnTo>
                    <a:pt x="358" y="348"/>
                  </a:lnTo>
                  <a:lnTo>
                    <a:pt x="356" y="369"/>
                  </a:lnTo>
                  <a:close/>
                </a:path>
              </a:pathLst>
            </a:custGeom>
            <a:grpFill/>
            <a:ln>
              <a:noFill/>
            </a:ln>
          </p:spPr>
          <p:txBody>
            <a:bodyPr/>
            <a:lstStyle/>
            <a:p>
              <a:pPr>
                <a:defRPr/>
              </a:pPr>
              <a:endParaRPr lang="zh-CN" altLang="en-US" sz="1350">
                <a:solidFill>
                  <a:prstClr val="black"/>
                </a:solidFill>
              </a:endParaRPr>
            </a:p>
          </p:txBody>
        </p:sp>
        <p:sp>
          <p:nvSpPr>
            <p:cNvPr id="69" name="淘宝店chenying0907 7"/>
            <p:cNvSpPr>
              <a:spLocks/>
            </p:cNvSpPr>
            <p:nvPr/>
          </p:nvSpPr>
          <p:spPr bwMode="auto">
            <a:xfrm>
              <a:off x="3667126" y="2579688"/>
              <a:ext cx="103188" cy="373062"/>
            </a:xfrm>
            <a:custGeom>
              <a:avLst/>
              <a:gdLst>
                <a:gd name="T0" fmla="*/ 533 w 910"/>
                <a:gd name="T1" fmla="*/ 510 h 3057"/>
                <a:gd name="T2" fmla="*/ 453 w 910"/>
                <a:gd name="T3" fmla="*/ 646 h 3057"/>
                <a:gd name="T4" fmla="*/ 536 w 910"/>
                <a:gd name="T5" fmla="*/ 761 h 3057"/>
                <a:gd name="T6" fmla="*/ 726 w 910"/>
                <a:gd name="T7" fmla="*/ 925 h 3057"/>
                <a:gd name="T8" fmla="*/ 853 w 910"/>
                <a:gd name="T9" fmla="*/ 1133 h 3057"/>
                <a:gd name="T10" fmla="*/ 908 w 910"/>
                <a:gd name="T11" fmla="*/ 1373 h 3057"/>
                <a:gd name="T12" fmla="*/ 882 w 910"/>
                <a:gd name="T13" fmla="*/ 1632 h 3057"/>
                <a:gd name="T14" fmla="*/ 807 w 910"/>
                <a:gd name="T15" fmla="*/ 1806 h 3057"/>
                <a:gd name="T16" fmla="*/ 655 w 910"/>
                <a:gd name="T17" fmla="*/ 2003 h 3057"/>
                <a:gd name="T18" fmla="*/ 373 w 910"/>
                <a:gd name="T19" fmla="*/ 2312 h 3057"/>
                <a:gd name="T20" fmla="*/ 270 w 910"/>
                <a:gd name="T21" fmla="*/ 2499 h 3057"/>
                <a:gd name="T22" fmla="*/ 251 w 910"/>
                <a:gd name="T23" fmla="*/ 2634 h 3057"/>
                <a:gd name="T24" fmla="*/ 270 w 910"/>
                <a:gd name="T25" fmla="*/ 2738 h 3057"/>
                <a:gd name="T26" fmla="*/ 330 w 910"/>
                <a:gd name="T27" fmla="*/ 2837 h 3057"/>
                <a:gd name="T28" fmla="*/ 440 w 910"/>
                <a:gd name="T29" fmla="*/ 2888 h 3057"/>
                <a:gd name="T30" fmla="*/ 559 w 910"/>
                <a:gd name="T31" fmla="*/ 2883 h 3057"/>
                <a:gd name="T32" fmla="*/ 618 w 910"/>
                <a:gd name="T33" fmla="*/ 2840 h 3057"/>
                <a:gd name="T34" fmla="*/ 633 w 910"/>
                <a:gd name="T35" fmla="*/ 2774 h 3057"/>
                <a:gd name="T36" fmla="*/ 610 w 910"/>
                <a:gd name="T37" fmla="*/ 2709 h 3057"/>
                <a:gd name="T38" fmla="*/ 554 w 910"/>
                <a:gd name="T39" fmla="*/ 2668 h 3057"/>
                <a:gd name="T40" fmla="*/ 484 w 910"/>
                <a:gd name="T41" fmla="*/ 2656 h 3057"/>
                <a:gd name="T42" fmla="*/ 444 w 910"/>
                <a:gd name="T43" fmla="*/ 2619 h 3057"/>
                <a:gd name="T44" fmla="*/ 436 w 910"/>
                <a:gd name="T45" fmla="*/ 2566 h 3057"/>
                <a:gd name="T46" fmla="*/ 462 w 910"/>
                <a:gd name="T47" fmla="*/ 2519 h 3057"/>
                <a:gd name="T48" fmla="*/ 521 w 910"/>
                <a:gd name="T49" fmla="*/ 2498 h 3057"/>
                <a:gd name="T50" fmla="*/ 659 w 910"/>
                <a:gd name="T51" fmla="*/ 2537 h 3057"/>
                <a:gd name="T52" fmla="*/ 764 w 910"/>
                <a:gd name="T53" fmla="*/ 2634 h 3057"/>
                <a:gd name="T54" fmla="*/ 814 w 910"/>
                <a:gd name="T55" fmla="*/ 2762 h 3057"/>
                <a:gd name="T56" fmla="*/ 793 w 910"/>
                <a:gd name="T57" fmla="*/ 2895 h 3057"/>
                <a:gd name="T58" fmla="*/ 669 w 910"/>
                <a:gd name="T59" fmla="*/ 3011 h 3057"/>
                <a:gd name="T60" fmla="*/ 494 w 910"/>
                <a:gd name="T61" fmla="*/ 3057 h 3057"/>
                <a:gd name="T62" fmla="*/ 325 w 910"/>
                <a:gd name="T63" fmla="*/ 3020 h 3057"/>
                <a:gd name="T64" fmla="*/ 183 w 910"/>
                <a:gd name="T65" fmla="*/ 2915 h 3057"/>
                <a:gd name="T66" fmla="*/ 92 w 910"/>
                <a:gd name="T67" fmla="*/ 2760 h 3057"/>
                <a:gd name="T68" fmla="*/ 74 w 910"/>
                <a:gd name="T69" fmla="*/ 2532 h 3057"/>
                <a:gd name="T70" fmla="*/ 160 w 910"/>
                <a:gd name="T71" fmla="*/ 2316 h 3057"/>
                <a:gd name="T72" fmla="*/ 310 w 910"/>
                <a:gd name="T73" fmla="*/ 2118 h 3057"/>
                <a:gd name="T74" fmla="*/ 571 w 910"/>
                <a:gd name="T75" fmla="*/ 1833 h 3057"/>
                <a:gd name="T76" fmla="*/ 713 w 910"/>
                <a:gd name="T77" fmla="*/ 1571 h 3057"/>
                <a:gd name="T78" fmla="*/ 717 w 910"/>
                <a:gd name="T79" fmla="*/ 1288 h 3057"/>
                <a:gd name="T80" fmla="*/ 592 w 910"/>
                <a:gd name="T81" fmla="*/ 1035 h 3057"/>
                <a:gd name="T82" fmla="*/ 360 w 910"/>
                <a:gd name="T83" fmla="*/ 854 h 3057"/>
                <a:gd name="T84" fmla="*/ 115 w 910"/>
                <a:gd name="T85" fmla="*/ 793 h 3057"/>
                <a:gd name="T86" fmla="*/ 51 w 910"/>
                <a:gd name="T87" fmla="*/ 779 h 3057"/>
                <a:gd name="T88" fmla="*/ 10 w 910"/>
                <a:gd name="T89" fmla="*/ 740 h 3057"/>
                <a:gd name="T90" fmla="*/ 1 w 910"/>
                <a:gd name="T91" fmla="*/ 688 h 3057"/>
                <a:gd name="T92" fmla="*/ 23 w 910"/>
                <a:gd name="T93" fmla="*/ 643 h 3057"/>
                <a:gd name="T94" fmla="*/ 75 w 910"/>
                <a:gd name="T95" fmla="*/ 622 h 3057"/>
                <a:gd name="T96" fmla="*/ 195 w 910"/>
                <a:gd name="T97" fmla="*/ 617 h 3057"/>
                <a:gd name="T98" fmla="*/ 330 w 910"/>
                <a:gd name="T99" fmla="*/ 525 h 3057"/>
                <a:gd name="T100" fmla="*/ 367 w 910"/>
                <a:gd name="T101" fmla="*/ 382 h 3057"/>
                <a:gd name="T102" fmla="*/ 309 w 910"/>
                <a:gd name="T103" fmla="*/ 245 h 3057"/>
                <a:gd name="T104" fmla="*/ 158 w 910"/>
                <a:gd name="T105" fmla="*/ 168 h 3057"/>
                <a:gd name="T106" fmla="*/ 54 w 910"/>
                <a:gd name="T107" fmla="*/ 156 h 3057"/>
                <a:gd name="T108" fmla="*/ 18 w 910"/>
                <a:gd name="T109" fmla="*/ 116 h 3057"/>
                <a:gd name="T110" fmla="*/ 16 w 910"/>
                <a:gd name="T111" fmla="*/ 63 h 3057"/>
                <a:gd name="T112" fmla="*/ 46 w 910"/>
                <a:gd name="T113" fmla="*/ 17 h 3057"/>
                <a:gd name="T114" fmla="*/ 120 w 910"/>
                <a:gd name="T115" fmla="*/ 0 h 3057"/>
                <a:gd name="T116" fmla="*/ 264 w 910"/>
                <a:gd name="T117" fmla="*/ 24 h 3057"/>
                <a:gd name="T118" fmla="*/ 392 w 910"/>
                <a:gd name="T119" fmla="*/ 86 h 3057"/>
                <a:gd name="T120" fmla="*/ 491 w 910"/>
                <a:gd name="T121" fmla="*/ 184 h 3057"/>
                <a:gd name="T122" fmla="*/ 546 w 910"/>
                <a:gd name="T123" fmla="*/ 308 h 30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910" h="3057">
                  <a:moveTo>
                    <a:pt x="554" y="369"/>
                  </a:moveTo>
                  <a:lnTo>
                    <a:pt x="554" y="394"/>
                  </a:lnTo>
                  <a:lnTo>
                    <a:pt x="552" y="418"/>
                  </a:lnTo>
                  <a:lnTo>
                    <a:pt x="549" y="441"/>
                  </a:lnTo>
                  <a:lnTo>
                    <a:pt x="545" y="465"/>
                  </a:lnTo>
                  <a:lnTo>
                    <a:pt x="540" y="488"/>
                  </a:lnTo>
                  <a:lnTo>
                    <a:pt x="533" y="510"/>
                  </a:lnTo>
                  <a:lnTo>
                    <a:pt x="526" y="532"/>
                  </a:lnTo>
                  <a:lnTo>
                    <a:pt x="516" y="553"/>
                  </a:lnTo>
                  <a:lnTo>
                    <a:pt x="506" y="573"/>
                  </a:lnTo>
                  <a:lnTo>
                    <a:pt x="494" y="592"/>
                  </a:lnTo>
                  <a:lnTo>
                    <a:pt x="482" y="611"/>
                  </a:lnTo>
                  <a:lnTo>
                    <a:pt x="468" y="629"/>
                  </a:lnTo>
                  <a:lnTo>
                    <a:pt x="453" y="646"/>
                  </a:lnTo>
                  <a:lnTo>
                    <a:pt x="438" y="663"/>
                  </a:lnTo>
                  <a:lnTo>
                    <a:pt x="422" y="678"/>
                  </a:lnTo>
                  <a:lnTo>
                    <a:pt x="405" y="693"/>
                  </a:lnTo>
                  <a:lnTo>
                    <a:pt x="439" y="708"/>
                  </a:lnTo>
                  <a:lnTo>
                    <a:pt x="473" y="725"/>
                  </a:lnTo>
                  <a:lnTo>
                    <a:pt x="505" y="742"/>
                  </a:lnTo>
                  <a:lnTo>
                    <a:pt x="536" y="761"/>
                  </a:lnTo>
                  <a:lnTo>
                    <a:pt x="566" y="782"/>
                  </a:lnTo>
                  <a:lnTo>
                    <a:pt x="597" y="804"/>
                  </a:lnTo>
                  <a:lnTo>
                    <a:pt x="625" y="826"/>
                  </a:lnTo>
                  <a:lnTo>
                    <a:pt x="652" y="849"/>
                  </a:lnTo>
                  <a:lnTo>
                    <a:pt x="677" y="873"/>
                  </a:lnTo>
                  <a:lnTo>
                    <a:pt x="702" y="899"/>
                  </a:lnTo>
                  <a:lnTo>
                    <a:pt x="726" y="925"/>
                  </a:lnTo>
                  <a:lnTo>
                    <a:pt x="747" y="952"/>
                  </a:lnTo>
                  <a:lnTo>
                    <a:pt x="769" y="980"/>
                  </a:lnTo>
                  <a:lnTo>
                    <a:pt x="788" y="1009"/>
                  </a:lnTo>
                  <a:lnTo>
                    <a:pt x="807" y="1039"/>
                  </a:lnTo>
                  <a:lnTo>
                    <a:pt x="823" y="1070"/>
                  </a:lnTo>
                  <a:lnTo>
                    <a:pt x="839" y="1102"/>
                  </a:lnTo>
                  <a:lnTo>
                    <a:pt x="853" y="1133"/>
                  </a:lnTo>
                  <a:lnTo>
                    <a:pt x="866" y="1166"/>
                  </a:lnTo>
                  <a:lnTo>
                    <a:pt x="877" y="1199"/>
                  </a:lnTo>
                  <a:lnTo>
                    <a:pt x="886" y="1233"/>
                  </a:lnTo>
                  <a:lnTo>
                    <a:pt x="894" y="1267"/>
                  </a:lnTo>
                  <a:lnTo>
                    <a:pt x="900" y="1302"/>
                  </a:lnTo>
                  <a:lnTo>
                    <a:pt x="906" y="1337"/>
                  </a:lnTo>
                  <a:lnTo>
                    <a:pt x="908" y="1373"/>
                  </a:lnTo>
                  <a:lnTo>
                    <a:pt x="910" y="1409"/>
                  </a:lnTo>
                  <a:lnTo>
                    <a:pt x="910" y="1446"/>
                  </a:lnTo>
                  <a:lnTo>
                    <a:pt x="908" y="1482"/>
                  </a:lnTo>
                  <a:lnTo>
                    <a:pt x="905" y="1519"/>
                  </a:lnTo>
                  <a:lnTo>
                    <a:pt x="898" y="1557"/>
                  </a:lnTo>
                  <a:lnTo>
                    <a:pt x="892" y="1594"/>
                  </a:lnTo>
                  <a:lnTo>
                    <a:pt x="882" y="1632"/>
                  </a:lnTo>
                  <a:lnTo>
                    <a:pt x="874" y="1659"/>
                  </a:lnTo>
                  <a:lnTo>
                    <a:pt x="866" y="1684"/>
                  </a:lnTo>
                  <a:lnTo>
                    <a:pt x="856" y="1710"/>
                  </a:lnTo>
                  <a:lnTo>
                    <a:pt x="845" y="1734"/>
                  </a:lnTo>
                  <a:lnTo>
                    <a:pt x="834" y="1758"/>
                  </a:lnTo>
                  <a:lnTo>
                    <a:pt x="821" y="1782"/>
                  </a:lnTo>
                  <a:lnTo>
                    <a:pt x="807" y="1806"/>
                  </a:lnTo>
                  <a:lnTo>
                    <a:pt x="793" y="1829"/>
                  </a:lnTo>
                  <a:lnTo>
                    <a:pt x="778" y="1851"/>
                  </a:lnTo>
                  <a:lnTo>
                    <a:pt x="761" y="1874"/>
                  </a:lnTo>
                  <a:lnTo>
                    <a:pt x="745" y="1896"/>
                  </a:lnTo>
                  <a:lnTo>
                    <a:pt x="728" y="1917"/>
                  </a:lnTo>
                  <a:lnTo>
                    <a:pt x="692" y="1961"/>
                  </a:lnTo>
                  <a:lnTo>
                    <a:pt x="655" y="2003"/>
                  </a:lnTo>
                  <a:lnTo>
                    <a:pt x="577" y="2085"/>
                  </a:lnTo>
                  <a:lnTo>
                    <a:pt x="500" y="2166"/>
                  </a:lnTo>
                  <a:lnTo>
                    <a:pt x="462" y="2207"/>
                  </a:lnTo>
                  <a:lnTo>
                    <a:pt x="424" y="2249"/>
                  </a:lnTo>
                  <a:lnTo>
                    <a:pt x="407" y="2270"/>
                  </a:lnTo>
                  <a:lnTo>
                    <a:pt x="390" y="2291"/>
                  </a:lnTo>
                  <a:lnTo>
                    <a:pt x="373" y="2312"/>
                  </a:lnTo>
                  <a:lnTo>
                    <a:pt x="356" y="2333"/>
                  </a:lnTo>
                  <a:lnTo>
                    <a:pt x="338" y="2359"/>
                  </a:lnTo>
                  <a:lnTo>
                    <a:pt x="321" y="2386"/>
                  </a:lnTo>
                  <a:lnTo>
                    <a:pt x="306" y="2414"/>
                  </a:lnTo>
                  <a:lnTo>
                    <a:pt x="292" y="2442"/>
                  </a:lnTo>
                  <a:lnTo>
                    <a:pt x="280" y="2470"/>
                  </a:lnTo>
                  <a:lnTo>
                    <a:pt x="270" y="2499"/>
                  </a:lnTo>
                  <a:lnTo>
                    <a:pt x="262" y="2530"/>
                  </a:lnTo>
                  <a:lnTo>
                    <a:pt x="256" y="2559"/>
                  </a:lnTo>
                  <a:lnTo>
                    <a:pt x="254" y="2574"/>
                  </a:lnTo>
                  <a:lnTo>
                    <a:pt x="252" y="2589"/>
                  </a:lnTo>
                  <a:lnTo>
                    <a:pt x="251" y="2604"/>
                  </a:lnTo>
                  <a:lnTo>
                    <a:pt x="251" y="2619"/>
                  </a:lnTo>
                  <a:lnTo>
                    <a:pt x="251" y="2634"/>
                  </a:lnTo>
                  <a:lnTo>
                    <a:pt x="252" y="2649"/>
                  </a:lnTo>
                  <a:lnTo>
                    <a:pt x="253" y="2664"/>
                  </a:lnTo>
                  <a:lnTo>
                    <a:pt x="255" y="2679"/>
                  </a:lnTo>
                  <a:lnTo>
                    <a:pt x="257" y="2694"/>
                  </a:lnTo>
                  <a:lnTo>
                    <a:pt x="262" y="2708"/>
                  </a:lnTo>
                  <a:lnTo>
                    <a:pt x="265" y="2723"/>
                  </a:lnTo>
                  <a:lnTo>
                    <a:pt x="270" y="2738"/>
                  </a:lnTo>
                  <a:lnTo>
                    <a:pt x="276" y="2753"/>
                  </a:lnTo>
                  <a:lnTo>
                    <a:pt x="282" y="2767"/>
                  </a:lnTo>
                  <a:lnTo>
                    <a:pt x="289" y="2781"/>
                  </a:lnTo>
                  <a:lnTo>
                    <a:pt x="297" y="2796"/>
                  </a:lnTo>
                  <a:lnTo>
                    <a:pt x="306" y="2812"/>
                  </a:lnTo>
                  <a:lnTo>
                    <a:pt x="318" y="2825"/>
                  </a:lnTo>
                  <a:lnTo>
                    <a:pt x="330" y="2837"/>
                  </a:lnTo>
                  <a:lnTo>
                    <a:pt x="344" y="2848"/>
                  </a:lnTo>
                  <a:lnTo>
                    <a:pt x="358" y="2858"/>
                  </a:lnTo>
                  <a:lnTo>
                    <a:pt x="373" y="2866"/>
                  </a:lnTo>
                  <a:lnTo>
                    <a:pt x="389" y="2873"/>
                  </a:lnTo>
                  <a:lnTo>
                    <a:pt x="405" y="2879"/>
                  </a:lnTo>
                  <a:lnTo>
                    <a:pt x="422" y="2884"/>
                  </a:lnTo>
                  <a:lnTo>
                    <a:pt x="440" y="2888"/>
                  </a:lnTo>
                  <a:lnTo>
                    <a:pt x="458" y="2890"/>
                  </a:lnTo>
                  <a:lnTo>
                    <a:pt x="476" y="2892"/>
                  </a:lnTo>
                  <a:lnTo>
                    <a:pt x="493" y="2892"/>
                  </a:lnTo>
                  <a:lnTo>
                    <a:pt x="512" y="2891"/>
                  </a:lnTo>
                  <a:lnTo>
                    <a:pt x="529" y="2889"/>
                  </a:lnTo>
                  <a:lnTo>
                    <a:pt x="546" y="2886"/>
                  </a:lnTo>
                  <a:lnTo>
                    <a:pt x="559" y="2883"/>
                  </a:lnTo>
                  <a:lnTo>
                    <a:pt x="570" y="2879"/>
                  </a:lnTo>
                  <a:lnTo>
                    <a:pt x="580" y="2875"/>
                  </a:lnTo>
                  <a:lnTo>
                    <a:pt x="590" y="2869"/>
                  </a:lnTo>
                  <a:lnTo>
                    <a:pt x="599" y="2863"/>
                  </a:lnTo>
                  <a:lnTo>
                    <a:pt x="606" y="2856"/>
                  </a:lnTo>
                  <a:lnTo>
                    <a:pt x="613" y="2848"/>
                  </a:lnTo>
                  <a:lnTo>
                    <a:pt x="618" y="2840"/>
                  </a:lnTo>
                  <a:lnTo>
                    <a:pt x="622" y="2832"/>
                  </a:lnTo>
                  <a:lnTo>
                    <a:pt x="627" y="2823"/>
                  </a:lnTo>
                  <a:lnTo>
                    <a:pt x="630" y="2814"/>
                  </a:lnTo>
                  <a:lnTo>
                    <a:pt x="632" y="2803"/>
                  </a:lnTo>
                  <a:lnTo>
                    <a:pt x="633" y="2794"/>
                  </a:lnTo>
                  <a:lnTo>
                    <a:pt x="633" y="2784"/>
                  </a:lnTo>
                  <a:lnTo>
                    <a:pt x="633" y="2774"/>
                  </a:lnTo>
                  <a:lnTo>
                    <a:pt x="632" y="2764"/>
                  </a:lnTo>
                  <a:lnTo>
                    <a:pt x="630" y="2754"/>
                  </a:lnTo>
                  <a:lnTo>
                    <a:pt x="628" y="2745"/>
                  </a:lnTo>
                  <a:lnTo>
                    <a:pt x="625" y="2735"/>
                  </a:lnTo>
                  <a:lnTo>
                    <a:pt x="620" y="2726"/>
                  </a:lnTo>
                  <a:lnTo>
                    <a:pt x="615" y="2718"/>
                  </a:lnTo>
                  <a:lnTo>
                    <a:pt x="610" y="2709"/>
                  </a:lnTo>
                  <a:lnTo>
                    <a:pt x="604" y="2701"/>
                  </a:lnTo>
                  <a:lnTo>
                    <a:pt x="597" y="2694"/>
                  </a:lnTo>
                  <a:lnTo>
                    <a:pt x="589" y="2687"/>
                  </a:lnTo>
                  <a:lnTo>
                    <a:pt x="582" y="2681"/>
                  </a:lnTo>
                  <a:lnTo>
                    <a:pt x="573" y="2676"/>
                  </a:lnTo>
                  <a:lnTo>
                    <a:pt x="563" y="2672"/>
                  </a:lnTo>
                  <a:lnTo>
                    <a:pt x="554" y="2668"/>
                  </a:lnTo>
                  <a:lnTo>
                    <a:pt x="543" y="2665"/>
                  </a:lnTo>
                  <a:lnTo>
                    <a:pt x="532" y="2664"/>
                  </a:lnTo>
                  <a:lnTo>
                    <a:pt x="521" y="2663"/>
                  </a:lnTo>
                  <a:lnTo>
                    <a:pt x="510" y="2663"/>
                  </a:lnTo>
                  <a:lnTo>
                    <a:pt x="501" y="2662"/>
                  </a:lnTo>
                  <a:lnTo>
                    <a:pt x="492" y="2659"/>
                  </a:lnTo>
                  <a:lnTo>
                    <a:pt x="484" y="2656"/>
                  </a:lnTo>
                  <a:lnTo>
                    <a:pt x="476" y="2653"/>
                  </a:lnTo>
                  <a:lnTo>
                    <a:pt x="468" y="2648"/>
                  </a:lnTo>
                  <a:lnTo>
                    <a:pt x="462" y="2643"/>
                  </a:lnTo>
                  <a:lnTo>
                    <a:pt x="457" y="2638"/>
                  </a:lnTo>
                  <a:lnTo>
                    <a:pt x="451" y="2632"/>
                  </a:lnTo>
                  <a:lnTo>
                    <a:pt x="447" y="2626"/>
                  </a:lnTo>
                  <a:lnTo>
                    <a:pt x="444" y="2619"/>
                  </a:lnTo>
                  <a:lnTo>
                    <a:pt x="440" y="2612"/>
                  </a:lnTo>
                  <a:lnTo>
                    <a:pt x="438" y="2604"/>
                  </a:lnTo>
                  <a:lnTo>
                    <a:pt x="436" y="2597"/>
                  </a:lnTo>
                  <a:lnTo>
                    <a:pt x="436" y="2589"/>
                  </a:lnTo>
                  <a:lnTo>
                    <a:pt x="435" y="2581"/>
                  </a:lnTo>
                  <a:lnTo>
                    <a:pt x="436" y="2574"/>
                  </a:lnTo>
                  <a:lnTo>
                    <a:pt x="436" y="2566"/>
                  </a:lnTo>
                  <a:lnTo>
                    <a:pt x="438" y="2559"/>
                  </a:lnTo>
                  <a:lnTo>
                    <a:pt x="440" y="2551"/>
                  </a:lnTo>
                  <a:lnTo>
                    <a:pt x="444" y="2544"/>
                  </a:lnTo>
                  <a:lnTo>
                    <a:pt x="447" y="2537"/>
                  </a:lnTo>
                  <a:lnTo>
                    <a:pt x="451" y="2531"/>
                  </a:lnTo>
                  <a:lnTo>
                    <a:pt x="457" y="2525"/>
                  </a:lnTo>
                  <a:lnTo>
                    <a:pt x="462" y="2519"/>
                  </a:lnTo>
                  <a:lnTo>
                    <a:pt x="468" y="2513"/>
                  </a:lnTo>
                  <a:lnTo>
                    <a:pt x="476" y="2509"/>
                  </a:lnTo>
                  <a:lnTo>
                    <a:pt x="484" y="2505"/>
                  </a:lnTo>
                  <a:lnTo>
                    <a:pt x="492" y="2502"/>
                  </a:lnTo>
                  <a:lnTo>
                    <a:pt x="501" y="2500"/>
                  </a:lnTo>
                  <a:lnTo>
                    <a:pt x="510" y="2498"/>
                  </a:lnTo>
                  <a:lnTo>
                    <a:pt x="521" y="2498"/>
                  </a:lnTo>
                  <a:lnTo>
                    <a:pt x="542" y="2499"/>
                  </a:lnTo>
                  <a:lnTo>
                    <a:pt x="563" y="2501"/>
                  </a:lnTo>
                  <a:lnTo>
                    <a:pt x="583" y="2505"/>
                  </a:lnTo>
                  <a:lnTo>
                    <a:pt x="603" y="2511"/>
                  </a:lnTo>
                  <a:lnTo>
                    <a:pt x="622" y="2519"/>
                  </a:lnTo>
                  <a:lnTo>
                    <a:pt x="641" y="2527"/>
                  </a:lnTo>
                  <a:lnTo>
                    <a:pt x="659" y="2537"/>
                  </a:lnTo>
                  <a:lnTo>
                    <a:pt x="676" y="2548"/>
                  </a:lnTo>
                  <a:lnTo>
                    <a:pt x="694" y="2560"/>
                  </a:lnTo>
                  <a:lnTo>
                    <a:pt x="710" y="2573"/>
                  </a:lnTo>
                  <a:lnTo>
                    <a:pt x="725" y="2587"/>
                  </a:lnTo>
                  <a:lnTo>
                    <a:pt x="739" y="2602"/>
                  </a:lnTo>
                  <a:lnTo>
                    <a:pt x="752" y="2618"/>
                  </a:lnTo>
                  <a:lnTo>
                    <a:pt x="764" y="2634"/>
                  </a:lnTo>
                  <a:lnTo>
                    <a:pt x="774" y="2651"/>
                  </a:lnTo>
                  <a:lnTo>
                    <a:pt x="784" y="2669"/>
                  </a:lnTo>
                  <a:lnTo>
                    <a:pt x="794" y="2687"/>
                  </a:lnTo>
                  <a:lnTo>
                    <a:pt x="800" y="2705"/>
                  </a:lnTo>
                  <a:lnTo>
                    <a:pt x="807" y="2724"/>
                  </a:lnTo>
                  <a:lnTo>
                    <a:pt x="811" y="2743"/>
                  </a:lnTo>
                  <a:lnTo>
                    <a:pt x="814" y="2762"/>
                  </a:lnTo>
                  <a:lnTo>
                    <a:pt x="816" y="2781"/>
                  </a:lnTo>
                  <a:lnTo>
                    <a:pt x="816" y="2801"/>
                  </a:lnTo>
                  <a:lnTo>
                    <a:pt x="815" y="2821"/>
                  </a:lnTo>
                  <a:lnTo>
                    <a:pt x="812" y="2840"/>
                  </a:lnTo>
                  <a:lnTo>
                    <a:pt x="808" y="2858"/>
                  </a:lnTo>
                  <a:lnTo>
                    <a:pt x="801" y="2877"/>
                  </a:lnTo>
                  <a:lnTo>
                    <a:pt x="793" y="2895"/>
                  </a:lnTo>
                  <a:lnTo>
                    <a:pt x="783" y="2912"/>
                  </a:lnTo>
                  <a:lnTo>
                    <a:pt x="770" y="2929"/>
                  </a:lnTo>
                  <a:lnTo>
                    <a:pt x="756" y="2945"/>
                  </a:lnTo>
                  <a:lnTo>
                    <a:pt x="740" y="2961"/>
                  </a:lnTo>
                  <a:lnTo>
                    <a:pt x="717" y="2979"/>
                  </a:lnTo>
                  <a:lnTo>
                    <a:pt x="694" y="2996"/>
                  </a:lnTo>
                  <a:lnTo>
                    <a:pt x="669" y="3011"/>
                  </a:lnTo>
                  <a:lnTo>
                    <a:pt x="645" y="3023"/>
                  </a:lnTo>
                  <a:lnTo>
                    <a:pt x="620" y="3034"/>
                  </a:lnTo>
                  <a:lnTo>
                    <a:pt x="596" y="3042"/>
                  </a:lnTo>
                  <a:lnTo>
                    <a:pt x="570" y="3049"/>
                  </a:lnTo>
                  <a:lnTo>
                    <a:pt x="545" y="3053"/>
                  </a:lnTo>
                  <a:lnTo>
                    <a:pt x="519" y="3056"/>
                  </a:lnTo>
                  <a:lnTo>
                    <a:pt x="494" y="3057"/>
                  </a:lnTo>
                  <a:lnTo>
                    <a:pt x="470" y="3057"/>
                  </a:lnTo>
                  <a:lnTo>
                    <a:pt x="445" y="3054"/>
                  </a:lnTo>
                  <a:lnTo>
                    <a:pt x="420" y="3051"/>
                  </a:lnTo>
                  <a:lnTo>
                    <a:pt x="395" y="3045"/>
                  </a:lnTo>
                  <a:lnTo>
                    <a:pt x="372" y="3038"/>
                  </a:lnTo>
                  <a:lnTo>
                    <a:pt x="348" y="3030"/>
                  </a:lnTo>
                  <a:lnTo>
                    <a:pt x="325" y="3020"/>
                  </a:lnTo>
                  <a:lnTo>
                    <a:pt x="303" y="3008"/>
                  </a:lnTo>
                  <a:lnTo>
                    <a:pt x="280" y="2996"/>
                  </a:lnTo>
                  <a:lnTo>
                    <a:pt x="260" y="2982"/>
                  </a:lnTo>
                  <a:lnTo>
                    <a:pt x="239" y="2967"/>
                  </a:lnTo>
                  <a:lnTo>
                    <a:pt x="219" y="2951"/>
                  </a:lnTo>
                  <a:lnTo>
                    <a:pt x="200" y="2933"/>
                  </a:lnTo>
                  <a:lnTo>
                    <a:pt x="183" y="2915"/>
                  </a:lnTo>
                  <a:lnTo>
                    <a:pt x="166" y="2896"/>
                  </a:lnTo>
                  <a:lnTo>
                    <a:pt x="151" y="2875"/>
                  </a:lnTo>
                  <a:lnTo>
                    <a:pt x="136" y="2854"/>
                  </a:lnTo>
                  <a:lnTo>
                    <a:pt x="123" y="2832"/>
                  </a:lnTo>
                  <a:lnTo>
                    <a:pt x="111" y="2808"/>
                  </a:lnTo>
                  <a:lnTo>
                    <a:pt x="100" y="2784"/>
                  </a:lnTo>
                  <a:lnTo>
                    <a:pt x="92" y="2760"/>
                  </a:lnTo>
                  <a:lnTo>
                    <a:pt x="84" y="2735"/>
                  </a:lnTo>
                  <a:lnTo>
                    <a:pt x="75" y="2700"/>
                  </a:lnTo>
                  <a:lnTo>
                    <a:pt x="70" y="2665"/>
                  </a:lnTo>
                  <a:lnTo>
                    <a:pt x="68" y="2631"/>
                  </a:lnTo>
                  <a:lnTo>
                    <a:pt x="68" y="2598"/>
                  </a:lnTo>
                  <a:lnTo>
                    <a:pt x="70" y="2565"/>
                  </a:lnTo>
                  <a:lnTo>
                    <a:pt x="74" y="2532"/>
                  </a:lnTo>
                  <a:lnTo>
                    <a:pt x="81" y="2499"/>
                  </a:lnTo>
                  <a:lnTo>
                    <a:pt x="90" y="2467"/>
                  </a:lnTo>
                  <a:lnTo>
                    <a:pt x="101" y="2436"/>
                  </a:lnTo>
                  <a:lnTo>
                    <a:pt x="113" y="2405"/>
                  </a:lnTo>
                  <a:lnTo>
                    <a:pt x="128" y="2375"/>
                  </a:lnTo>
                  <a:lnTo>
                    <a:pt x="143" y="2345"/>
                  </a:lnTo>
                  <a:lnTo>
                    <a:pt x="160" y="2316"/>
                  </a:lnTo>
                  <a:lnTo>
                    <a:pt x="179" y="2287"/>
                  </a:lnTo>
                  <a:lnTo>
                    <a:pt x="199" y="2258"/>
                  </a:lnTo>
                  <a:lnTo>
                    <a:pt x="220" y="2229"/>
                  </a:lnTo>
                  <a:lnTo>
                    <a:pt x="241" y="2200"/>
                  </a:lnTo>
                  <a:lnTo>
                    <a:pt x="264" y="2172"/>
                  </a:lnTo>
                  <a:lnTo>
                    <a:pt x="286" y="2145"/>
                  </a:lnTo>
                  <a:lnTo>
                    <a:pt x="310" y="2118"/>
                  </a:lnTo>
                  <a:lnTo>
                    <a:pt x="359" y="2064"/>
                  </a:lnTo>
                  <a:lnTo>
                    <a:pt x="408" y="2012"/>
                  </a:lnTo>
                  <a:lnTo>
                    <a:pt x="457" y="1960"/>
                  </a:lnTo>
                  <a:lnTo>
                    <a:pt x="504" y="1908"/>
                  </a:lnTo>
                  <a:lnTo>
                    <a:pt x="528" y="1883"/>
                  </a:lnTo>
                  <a:lnTo>
                    <a:pt x="549" y="1858"/>
                  </a:lnTo>
                  <a:lnTo>
                    <a:pt x="571" y="1833"/>
                  </a:lnTo>
                  <a:lnTo>
                    <a:pt x="591" y="1809"/>
                  </a:lnTo>
                  <a:lnTo>
                    <a:pt x="619" y="1771"/>
                  </a:lnTo>
                  <a:lnTo>
                    <a:pt x="645" y="1732"/>
                  </a:lnTo>
                  <a:lnTo>
                    <a:pt x="667" y="1693"/>
                  </a:lnTo>
                  <a:lnTo>
                    <a:pt x="685" y="1653"/>
                  </a:lnTo>
                  <a:lnTo>
                    <a:pt x="701" y="1612"/>
                  </a:lnTo>
                  <a:lnTo>
                    <a:pt x="713" y="1571"/>
                  </a:lnTo>
                  <a:lnTo>
                    <a:pt x="723" y="1531"/>
                  </a:lnTo>
                  <a:lnTo>
                    <a:pt x="728" y="1490"/>
                  </a:lnTo>
                  <a:lnTo>
                    <a:pt x="732" y="1449"/>
                  </a:lnTo>
                  <a:lnTo>
                    <a:pt x="732" y="1408"/>
                  </a:lnTo>
                  <a:lnTo>
                    <a:pt x="730" y="1368"/>
                  </a:lnTo>
                  <a:lnTo>
                    <a:pt x="725" y="1327"/>
                  </a:lnTo>
                  <a:lnTo>
                    <a:pt x="717" y="1288"/>
                  </a:lnTo>
                  <a:lnTo>
                    <a:pt x="708" y="1249"/>
                  </a:lnTo>
                  <a:lnTo>
                    <a:pt x="694" y="1211"/>
                  </a:lnTo>
                  <a:lnTo>
                    <a:pt x="678" y="1173"/>
                  </a:lnTo>
                  <a:lnTo>
                    <a:pt x="661" y="1137"/>
                  </a:lnTo>
                  <a:lnTo>
                    <a:pt x="641" y="1102"/>
                  </a:lnTo>
                  <a:lnTo>
                    <a:pt x="618" y="1068"/>
                  </a:lnTo>
                  <a:lnTo>
                    <a:pt x="592" y="1035"/>
                  </a:lnTo>
                  <a:lnTo>
                    <a:pt x="565" y="1003"/>
                  </a:lnTo>
                  <a:lnTo>
                    <a:pt x="536" y="974"/>
                  </a:lnTo>
                  <a:lnTo>
                    <a:pt x="505" y="946"/>
                  </a:lnTo>
                  <a:lnTo>
                    <a:pt x="472" y="920"/>
                  </a:lnTo>
                  <a:lnTo>
                    <a:pt x="436" y="896"/>
                  </a:lnTo>
                  <a:lnTo>
                    <a:pt x="398" y="874"/>
                  </a:lnTo>
                  <a:lnTo>
                    <a:pt x="360" y="854"/>
                  </a:lnTo>
                  <a:lnTo>
                    <a:pt x="318" y="837"/>
                  </a:lnTo>
                  <a:lnTo>
                    <a:pt x="276" y="821"/>
                  </a:lnTo>
                  <a:lnTo>
                    <a:pt x="230" y="809"/>
                  </a:lnTo>
                  <a:lnTo>
                    <a:pt x="184" y="799"/>
                  </a:lnTo>
                  <a:lnTo>
                    <a:pt x="137" y="791"/>
                  </a:lnTo>
                  <a:lnTo>
                    <a:pt x="126" y="792"/>
                  </a:lnTo>
                  <a:lnTo>
                    <a:pt x="115" y="793"/>
                  </a:lnTo>
                  <a:lnTo>
                    <a:pt x="104" y="792"/>
                  </a:lnTo>
                  <a:lnTo>
                    <a:pt x="95" y="791"/>
                  </a:lnTo>
                  <a:lnTo>
                    <a:pt x="85" y="789"/>
                  </a:lnTo>
                  <a:lnTo>
                    <a:pt x="76" y="786"/>
                  </a:lnTo>
                  <a:lnTo>
                    <a:pt x="68" y="784"/>
                  </a:lnTo>
                  <a:lnTo>
                    <a:pt x="58" y="782"/>
                  </a:lnTo>
                  <a:lnTo>
                    <a:pt x="51" y="779"/>
                  </a:lnTo>
                  <a:lnTo>
                    <a:pt x="43" y="775"/>
                  </a:lnTo>
                  <a:lnTo>
                    <a:pt x="36" y="770"/>
                  </a:lnTo>
                  <a:lnTo>
                    <a:pt x="29" y="764"/>
                  </a:lnTo>
                  <a:lnTo>
                    <a:pt x="24" y="759"/>
                  </a:lnTo>
                  <a:lnTo>
                    <a:pt x="18" y="753"/>
                  </a:lnTo>
                  <a:lnTo>
                    <a:pt x="14" y="746"/>
                  </a:lnTo>
                  <a:lnTo>
                    <a:pt x="10" y="740"/>
                  </a:lnTo>
                  <a:lnTo>
                    <a:pt x="6" y="733"/>
                  </a:lnTo>
                  <a:lnTo>
                    <a:pt x="4" y="726"/>
                  </a:lnTo>
                  <a:lnTo>
                    <a:pt x="2" y="718"/>
                  </a:lnTo>
                  <a:lnTo>
                    <a:pt x="1" y="711"/>
                  </a:lnTo>
                  <a:lnTo>
                    <a:pt x="0" y="703"/>
                  </a:lnTo>
                  <a:lnTo>
                    <a:pt x="0" y="696"/>
                  </a:lnTo>
                  <a:lnTo>
                    <a:pt x="1" y="688"/>
                  </a:lnTo>
                  <a:lnTo>
                    <a:pt x="2" y="681"/>
                  </a:lnTo>
                  <a:lnTo>
                    <a:pt x="3" y="674"/>
                  </a:lnTo>
                  <a:lnTo>
                    <a:pt x="6" y="667"/>
                  </a:lnTo>
                  <a:lnTo>
                    <a:pt x="10" y="660"/>
                  </a:lnTo>
                  <a:lnTo>
                    <a:pt x="13" y="654"/>
                  </a:lnTo>
                  <a:lnTo>
                    <a:pt x="17" y="648"/>
                  </a:lnTo>
                  <a:lnTo>
                    <a:pt x="23" y="643"/>
                  </a:lnTo>
                  <a:lnTo>
                    <a:pt x="28" y="638"/>
                  </a:lnTo>
                  <a:lnTo>
                    <a:pt x="34" y="633"/>
                  </a:lnTo>
                  <a:lnTo>
                    <a:pt x="41" y="630"/>
                  </a:lnTo>
                  <a:lnTo>
                    <a:pt x="48" y="626"/>
                  </a:lnTo>
                  <a:lnTo>
                    <a:pt x="57" y="624"/>
                  </a:lnTo>
                  <a:lnTo>
                    <a:pt x="66" y="622"/>
                  </a:lnTo>
                  <a:lnTo>
                    <a:pt x="75" y="622"/>
                  </a:lnTo>
                  <a:lnTo>
                    <a:pt x="85" y="622"/>
                  </a:lnTo>
                  <a:lnTo>
                    <a:pt x="99" y="622"/>
                  </a:lnTo>
                  <a:lnTo>
                    <a:pt x="112" y="623"/>
                  </a:lnTo>
                  <a:lnTo>
                    <a:pt x="126" y="625"/>
                  </a:lnTo>
                  <a:lnTo>
                    <a:pt x="139" y="626"/>
                  </a:lnTo>
                  <a:lnTo>
                    <a:pt x="168" y="622"/>
                  </a:lnTo>
                  <a:lnTo>
                    <a:pt x="195" y="617"/>
                  </a:lnTo>
                  <a:lnTo>
                    <a:pt x="221" y="609"/>
                  </a:lnTo>
                  <a:lnTo>
                    <a:pt x="243" y="599"/>
                  </a:lnTo>
                  <a:lnTo>
                    <a:pt x="265" y="587"/>
                  </a:lnTo>
                  <a:lnTo>
                    <a:pt x="284" y="573"/>
                  </a:lnTo>
                  <a:lnTo>
                    <a:pt x="302" y="558"/>
                  </a:lnTo>
                  <a:lnTo>
                    <a:pt x="317" y="542"/>
                  </a:lnTo>
                  <a:lnTo>
                    <a:pt x="330" y="525"/>
                  </a:lnTo>
                  <a:lnTo>
                    <a:pt x="341" y="506"/>
                  </a:lnTo>
                  <a:lnTo>
                    <a:pt x="350" y="487"/>
                  </a:lnTo>
                  <a:lnTo>
                    <a:pt x="358" y="466"/>
                  </a:lnTo>
                  <a:lnTo>
                    <a:pt x="363" y="445"/>
                  </a:lnTo>
                  <a:lnTo>
                    <a:pt x="366" y="424"/>
                  </a:lnTo>
                  <a:lnTo>
                    <a:pt x="367" y="403"/>
                  </a:lnTo>
                  <a:lnTo>
                    <a:pt x="367" y="382"/>
                  </a:lnTo>
                  <a:lnTo>
                    <a:pt x="364" y="361"/>
                  </a:lnTo>
                  <a:lnTo>
                    <a:pt x="360" y="340"/>
                  </a:lnTo>
                  <a:lnTo>
                    <a:pt x="353" y="319"/>
                  </a:lnTo>
                  <a:lnTo>
                    <a:pt x="346" y="300"/>
                  </a:lnTo>
                  <a:lnTo>
                    <a:pt x="335" y="281"/>
                  </a:lnTo>
                  <a:lnTo>
                    <a:pt x="323" y="262"/>
                  </a:lnTo>
                  <a:lnTo>
                    <a:pt x="309" y="245"/>
                  </a:lnTo>
                  <a:lnTo>
                    <a:pt x="293" y="229"/>
                  </a:lnTo>
                  <a:lnTo>
                    <a:pt x="276" y="215"/>
                  </a:lnTo>
                  <a:lnTo>
                    <a:pt x="256" y="202"/>
                  </a:lnTo>
                  <a:lnTo>
                    <a:pt x="235" y="191"/>
                  </a:lnTo>
                  <a:lnTo>
                    <a:pt x="211" y="180"/>
                  </a:lnTo>
                  <a:lnTo>
                    <a:pt x="185" y="173"/>
                  </a:lnTo>
                  <a:lnTo>
                    <a:pt x="158" y="168"/>
                  </a:lnTo>
                  <a:lnTo>
                    <a:pt x="129" y="165"/>
                  </a:lnTo>
                  <a:lnTo>
                    <a:pt x="98" y="165"/>
                  </a:lnTo>
                  <a:lnTo>
                    <a:pt x="88" y="165"/>
                  </a:lnTo>
                  <a:lnTo>
                    <a:pt x="79" y="164"/>
                  </a:lnTo>
                  <a:lnTo>
                    <a:pt x="69" y="162"/>
                  </a:lnTo>
                  <a:lnTo>
                    <a:pt x="61" y="159"/>
                  </a:lnTo>
                  <a:lnTo>
                    <a:pt x="54" y="156"/>
                  </a:lnTo>
                  <a:lnTo>
                    <a:pt x="46" y="152"/>
                  </a:lnTo>
                  <a:lnTo>
                    <a:pt x="40" y="147"/>
                  </a:lnTo>
                  <a:lnTo>
                    <a:pt x="34" y="141"/>
                  </a:lnTo>
                  <a:lnTo>
                    <a:pt x="29" y="136"/>
                  </a:lnTo>
                  <a:lnTo>
                    <a:pt x="25" y="129"/>
                  </a:lnTo>
                  <a:lnTo>
                    <a:pt x="22" y="123"/>
                  </a:lnTo>
                  <a:lnTo>
                    <a:pt x="18" y="116"/>
                  </a:lnTo>
                  <a:lnTo>
                    <a:pt x="16" y="108"/>
                  </a:lnTo>
                  <a:lnTo>
                    <a:pt x="14" y="101"/>
                  </a:lnTo>
                  <a:lnTo>
                    <a:pt x="13" y="93"/>
                  </a:lnTo>
                  <a:lnTo>
                    <a:pt x="13" y="86"/>
                  </a:lnTo>
                  <a:lnTo>
                    <a:pt x="13" y="78"/>
                  </a:lnTo>
                  <a:lnTo>
                    <a:pt x="14" y="70"/>
                  </a:lnTo>
                  <a:lnTo>
                    <a:pt x="16" y="63"/>
                  </a:lnTo>
                  <a:lnTo>
                    <a:pt x="18" y="55"/>
                  </a:lnTo>
                  <a:lnTo>
                    <a:pt x="22" y="48"/>
                  </a:lnTo>
                  <a:lnTo>
                    <a:pt x="25" y="41"/>
                  </a:lnTo>
                  <a:lnTo>
                    <a:pt x="29" y="35"/>
                  </a:lnTo>
                  <a:lnTo>
                    <a:pt x="34" y="28"/>
                  </a:lnTo>
                  <a:lnTo>
                    <a:pt x="40" y="23"/>
                  </a:lnTo>
                  <a:lnTo>
                    <a:pt x="46" y="17"/>
                  </a:lnTo>
                  <a:lnTo>
                    <a:pt x="54" y="13"/>
                  </a:lnTo>
                  <a:lnTo>
                    <a:pt x="61" y="9"/>
                  </a:lnTo>
                  <a:lnTo>
                    <a:pt x="69" y="6"/>
                  </a:lnTo>
                  <a:lnTo>
                    <a:pt x="79" y="3"/>
                  </a:lnTo>
                  <a:lnTo>
                    <a:pt x="88" y="1"/>
                  </a:lnTo>
                  <a:lnTo>
                    <a:pt x="98" y="1"/>
                  </a:lnTo>
                  <a:lnTo>
                    <a:pt x="120" y="0"/>
                  </a:lnTo>
                  <a:lnTo>
                    <a:pt x="141" y="1"/>
                  </a:lnTo>
                  <a:lnTo>
                    <a:pt x="162" y="3"/>
                  </a:lnTo>
                  <a:lnTo>
                    <a:pt x="182" y="5"/>
                  </a:lnTo>
                  <a:lnTo>
                    <a:pt x="204" y="9"/>
                  </a:lnTo>
                  <a:lnTo>
                    <a:pt x="224" y="13"/>
                  </a:lnTo>
                  <a:lnTo>
                    <a:pt x="243" y="18"/>
                  </a:lnTo>
                  <a:lnTo>
                    <a:pt x="264" y="24"/>
                  </a:lnTo>
                  <a:lnTo>
                    <a:pt x="283" y="30"/>
                  </a:lnTo>
                  <a:lnTo>
                    <a:pt x="303" y="38"/>
                  </a:lnTo>
                  <a:lnTo>
                    <a:pt x="321" y="46"/>
                  </a:lnTo>
                  <a:lnTo>
                    <a:pt x="339" y="55"/>
                  </a:lnTo>
                  <a:lnTo>
                    <a:pt x="358" y="65"/>
                  </a:lnTo>
                  <a:lnTo>
                    <a:pt x="375" y="75"/>
                  </a:lnTo>
                  <a:lnTo>
                    <a:pt x="392" y="86"/>
                  </a:lnTo>
                  <a:lnTo>
                    <a:pt x="408" y="98"/>
                  </a:lnTo>
                  <a:lnTo>
                    <a:pt x="423" y="111"/>
                  </a:lnTo>
                  <a:lnTo>
                    <a:pt x="438" y="124"/>
                  </a:lnTo>
                  <a:lnTo>
                    <a:pt x="452" y="138"/>
                  </a:lnTo>
                  <a:lnTo>
                    <a:pt x="466" y="152"/>
                  </a:lnTo>
                  <a:lnTo>
                    <a:pt x="479" y="167"/>
                  </a:lnTo>
                  <a:lnTo>
                    <a:pt x="491" y="184"/>
                  </a:lnTo>
                  <a:lnTo>
                    <a:pt x="502" y="200"/>
                  </a:lnTo>
                  <a:lnTo>
                    <a:pt x="512" y="217"/>
                  </a:lnTo>
                  <a:lnTo>
                    <a:pt x="520" y="234"/>
                  </a:lnTo>
                  <a:lnTo>
                    <a:pt x="529" y="252"/>
                  </a:lnTo>
                  <a:lnTo>
                    <a:pt x="535" y="270"/>
                  </a:lnTo>
                  <a:lnTo>
                    <a:pt x="542" y="289"/>
                  </a:lnTo>
                  <a:lnTo>
                    <a:pt x="546" y="308"/>
                  </a:lnTo>
                  <a:lnTo>
                    <a:pt x="550" y="328"/>
                  </a:lnTo>
                  <a:lnTo>
                    <a:pt x="552" y="348"/>
                  </a:lnTo>
                  <a:lnTo>
                    <a:pt x="554" y="369"/>
                  </a:lnTo>
                  <a:close/>
                </a:path>
              </a:pathLst>
            </a:custGeom>
            <a:grpFill/>
            <a:ln>
              <a:noFill/>
            </a:ln>
          </p:spPr>
          <p:txBody>
            <a:bodyPr/>
            <a:lstStyle/>
            <a:p>
              <a:pPr>
                <a:defRPr/>
              </a:pPr>
              <a:endParaRPr lang="zh-CN" altLang="en-US" sz="1350">
                <a:solidFill>
                  <a:prstClr val="black"/>
                </a:solidFill>
              </a:endParaRPr>
            </a:p>
          </p:txBody>
        </p:sp>
        <p:sp>
          <p:nvSpPr>
            <p:cNvPr id="70" name="淘宝店chenying0907 8"/>
            <p:cNvSpPr>
              <a:spLocks noEditPoints="1"/>
            </p:cNvSpPr>
            <p:nvPr/>
          </p:nvSpPr>
          <p:spPr bwMode="auto">
            <a:xfrm>
              <a:off x="3619501" y="2706688"/>
              <a:ext cx="88900" cy="90487"/>
            </a:xfrm>
            <a:custGeom>
              <a:avLst/>
              <a:gdLst>
                <a:gd name="T0" fmla="*/ 786 w 790"/>
                <a:gd name="T1" fmla="*/ 425 h 737"/>
                <a:gd name="T2" fmla="*/ 767 w 790"/>
                <a:gd name="T3" fmla="*/ 495 h 737"/>
                <a:gd name="T4" fmla="*/ 733 w 790"/>
                <a:gd name="T5" fmla="*/ 559 h 737"/>
                <a:gd name="T6" fmla="*/ 688 w 790"/>
                <a:gd name="T7" fmla="*/ 617 h 737"/>
                <a:gd name="T8" fmla="*/ 632 w 790"/>
                <a:gd name="T9" fmla="*/ 664 h 737"/>
                <a:gd name="T10" fmla="*/ 566 w 790"/>
                <a:gd name="T11" fmla="*/ 701 h 737"/>
                <a:gd name="T12" fmla="*/ 494 w 790"/>
                <a:gd name="T13" fmla="*/ 726 h 737"/>
                <a:gd name="T14" fmla="*/ 416 w 790"/>
                <a:gd name="T15" fmla="*/ 737 h 737"/>
                <a:gd name="T16" fmla="*/ 335 w 790"/>
                <a:gd name="T17" fmla="*/ 733 h 737"/>
                <a:gd name="T18" fmla="*/ 259 w 790"/>
                <a:gd name="T19" fmla="*/ 715 h 737"/>
                <a:gd name="T20" fmla="*/ 190 w 790"/>
                <a:gd name="T21" fmla="*/ 684 h 737"/>
                <a:gd name="T22" fmla="*/ 130 w 790"/>
                <a:gd name="T23" fmla="*/ 642 h 737"/>
                <a:gd name="T24" fmla="*/ 78 w 790"/>
                <a:gd name="T25" fmla="*/ 589 h 737"/>
                <a:gd name="T26" fmla="*/ 40 w 790"/>
                <a:gd name="T27" fmla="*/ 528 h 737"/>
                <a:gd name="T28" fmla="*/ 13 w 790"/>
                <a:gd name="T29" fmla="*/ 461 h 737"/>
                <a:gd name="T30" fmla="*/ 1 w 790"/>
                <a:gd name="T31" fmla="*/ 388 h 737"/>
                <a:gd name="T32" fmla="*/ 5 w 790"/>
                <a:gd name="T33" fmla="*/ 313 h 737"/>
                <a:gd name="T34" fmla="*/ 25 w 790"/>
                <a:gd name="T35" fmla="*/ 242 h 737"/>
                <a:gd name="T36" fmla="*/ 58 w 790"/>
                <a:gd name="T37" fmla="*/ 178 h 737"/>
                <a:gd name="T38" fmla="*/ 103 w 790"/>
                <a:gd name="T39" fmla="*/ 121 h 737"/>
                <a:gd name="T40" fmla="*/ 159 w 790"/>
                <a:gd name="T41" fmla="*/ 74 h 737"/>
                <a:gd name="T42" fmla="*/ 224 w 790"/>
                <a:gd name="T43" fmla="*/ 37 h 737"/>
                <a:gd name="T44" fmla="*/ 297 w 790"/>
                <a:gd name="T45" fmla="*/ 12 h 737"/>
                <a:gd name="T46" fmla="*/ 375 w 790"/>
                <a:gd name="T47" fmla="*/ 1 h 737"/>
                <a:gd name="T48" fmla="*/ 455 w 790"/>
                <a:gd name="T49" fmla="*/ 4 h 737"/>
                <a:gd name="T50" fmla="*/ 531 w 790"/>
                <a:gd name="T51" fmla="*/ 23 h 737"/>
                <a:gd name="T52" fmla="*/ 600 w 790"/>
                <a:gd name="T53" fmla="*/ 54 h 737"/>
                <a:gd name="T54" fmla="*/ 661 w 790"/>
                <a:gd name="T55" fmla="*/ 97 h 737"/>
                <a:gd name="T56" fmla="*/ 712 w 790"/>
                <a:gd name="T57" fmla="*/ 149 h 737"/>
                <a:gd name="T58" fmla="*/ 752 w 790"/>
                <a:gd name="T59" fmla="*/ 209 h 737"/>
                <a:gd name="T60" fmla="*/ 778 w 790"/>
                <a:gd name="T61" fmla="*/ 277 h 737"/>
                <a:gd name="T62" fmla="*/ 790 w 790"/>
                <a:gd name="T63" fmla="*/ 350 h 737"/>
                <a:gd name="T64" fmla="*/ 178 w 790"/>
                <a:gd name="T65" fmla="*/ 380 h 737"/>
                <a:gd name="T66" fmla="*/ 187 w 790"/>
                <a:gd name="T67" fmla="*/ 429 h 737"/>
                <a:gd name="T68" fmla="*/ 227 w 790"/>
                <a:gd name="T69" fmla="*/ 498 h 737"/>
                <a:gd name="T70" fmla="*/ 292 w 790"/>
                <a:gd name="T71" fmla="*/ 547 h 737"/>
                <a:gd name="T72" fmla="*/ 362 w 790"/>
                <a:gd name="T73" fmla="*/ 570 h 737"/>
                <a:gd name="T74" fmla="*/ 407 w 790"/>
                <a:gd name="T75" fmla="*/ 572 h 737"/>
                <a:gd name="T76" fmla="*/ 461 w 790"/>
                <a:gd name="T77" fmla="*/ 563 h 737"/>
                <a:gd name="T78" fmla="*/ 534 w 790"/>
                <a:gd name="T79" fmla="*/ 526 h 737"/>
                <a:gd name="T80" fmla="*/ 588 w 790"/>
                <a:gd name="T81" fmla="*/ 466 h 737"/>
                <a:gd name="T82" fmla="*/ 612 w 790"/>
                <a:gd name="T83" fmla="*/ 400 h 737"/>
                <a:gd name="T84" fmla="*/ 614 w 790"/>
                <a:gd name="T85" fmla="*/ 359 h 737"/>
                <a:gd name="T86" fmla="*/ 604 w 790"/>
                <a:gd name="T87" fmla="*/ 309 h 737"/>
                <a:gd name="T88" fmla="*/ 564 w 790"/>
                <a:gd name="T89" fmla="*/ 239 h 737"/>
                <a:gd name="T90" fmla="*/ 500 w 790"/>
                <a:gd name="T91" fmla="*/ 190 h 737"/>
                <a:gd name="T92" fmla="*/ 428 w 790"/>
                <a:gd name="T93" fmla="*/ 168 h 737"/>
                <a:gd name="T94" fmla="*/ 384 w 790"/>
                <a:gd name="T95" fmla="*/ 166 h 737"/>
                <a:gd name="T96" fmla="*/ 330 w 790"/>
                <a:gd name="T97" fmla="*/ 175 h 737"/>
                <a:gd name="T98" fmla="*/ 256 w 790"/>
                <a:gd name="T99" fmla="*/ 212 h 737"/>
                <a:gd name="T100" fmla="*/ 203 w 790"/>
                <a:gd name="T101" fmla="*/ 272 h 737"/>
                <a:gd name="T102" fmla="*/ 180 w 790"/>
                <a:gd name="T103" fmla="*/ 338 h 7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790" h="737">
                  <a:moveTo>
                    <a:pt x="790" y="369"/>
                  </a:moveTo>
                  <a:lnTo>
                    <a:pt x="790" y="388"/>
                  </a:lnTo>
                  <a:lnTo>
                    <a:pt x="788" y="407"/>
                  </a:lnTo>
                  <a:lnTo>
                    <a:pt x="786" y="425"/>
                  </a:lnTo>
                  <a:lnTo>
                    <a:pt x="783" y="443"/>
                  </a:lnTo>
                  <a:lnTo>
                    <a:pt x="778" y="461"/>
                  </a:lnTo>
                  <a:lnTo>
                    <a:pt x="773" y="478"/>
                  </a:lnTo>
                  <a:lnTo>
                    <a:pt x="767" y="495"/>
                  </a:lnTo>
                  <a:lnTo>
                    <a:pt x="759" y="512"/>
                  </a:lnTo>
                  <a:lnTo>
                    <a:pt x="752" y="528"/>
                  </a:lnTo>
                  <a:lnTo>
                    <a:pt x="743" y="544"/>
                  </a:lnTo>
                  <a:lnTo>
                    <a:pt x="733" y="559"/>
                  </a:lnTo>
                  <a:lnTo>
                    <a:pt x="724" y="574"/>
                  </a:lnTo>
                  <a:lnTo>
                    <a:pt x="712" y="589"/>
                  </a:lnTo>
                  <a:lnTo>
                    <a:pt x="700" y="604"/>
                  </a:lnTo>
                  <a:lnTo>
                    <a:pt x="688" y="617"/>
                  </a:lnTo>
                  <a:lnTo>
                    <a:pt x="675" y="630"/>
                  </a:lnTo>
                  <a:lnTo>
                    <a:pt x="661" y="642"/>
                  </a:lnTo>
                  <a:lnTo>
                    <a:pt x="647" y="653"/>
                  </a:lnTo>
                  <a:lnTo>
                    <a:pt x="632" y="664"/>
                  </a:lnTo>
                  <a:lnTo>
                    <a:pt x="616" y="675"/>
                  </a:lnTo>
                  <a:lnTo>
                    <a:pt x="600" y="684"/>
                  </a:lnTo>
                  <a:lnTo>
                    <a:pt x="584" y="693"/>
                  </a:lnTo>
                  <a:lnTo>
                    <a:pt x="566" y="701"/>
                  </a:lnTo>
                  <a:lnTo>
                    <a:pt x="549" y="709"/>
                  </a:lnTo>
                  <a:lnTo>
                    <a:pt x="531" y="715"/>
                  </a:lnTo>
                  <a:lnTo>
                    <a:pt x="512" y="721"/>
                  </a:lnTo>
                  <a:lnTo>
                    <a:pt x="494" y="726"/>
                  </a:lnTo>
                  <a:lnTo>
                    <a:pt x="475" y="730"/>
                  </a:lnTo>
                  <a:lnTo>
                    <a:pt x="455" y="733"/>
                  </a:lnTo>
                  <a:lnTo>
                    <a:pt x="436" y="736"/>
                  </a:lnTo>
                  <a:lnTo>
                    <a:pt x="416" y="737"/>
                  </a:lnTo>
                  <a:lnTo>
                    <a:pt x="395" y="737"/>
                  </a:lnTo>
                  <a:lnTo>
                    <a:pt x="375" y="737"/>
                  </a:lnTo>
                  <a:lnTo>
                    <a:pt x="355" y="736"/>
                  </a:lnTo>
                  <a:lnTo>
                    <a:pt x="335" y="733"/>
                  </a:lnTo>
                  <a:lnTo>
                    <a:pt x="315" y="730"/>
                  </a:lnTo>
                  <a:lnTo>
                    <a:pt x="297" y="726"/>
                  </a:lnTo>
                  <a:lnTo>
                    <a:pt x="278" y="721"/>
                  </a:lnTo>
                  <a:lnTo>
                    <a:pt x="259" y="715"/>
                  </a:lnTo>
                  <a:lnTo>
                    <a:pt x="242" y="709"/>
                  </a:lnTo>
                  <a:lnTo>
                    <a:pt x="224" y="701"/>
                  </a:lnTo>
                  <a:lnTo>
                    <a:pt x="207" y="693"/>
                  </a:lnTo>
                  <a:lnTo>
                    <a:pt x="190" y="684"/>
                  </a:lnTo>
                  <a:lnTo>
                    <a:pt x="174" y="675"/>
                  </a:lnTo>
                  <a:lnTo>
                    <a:pt x="159" y="664"/>
                  </a:lnTo>
                  <a:lnTo>
                    <a:pt x="144" y="653"/>
                  </a:lnTo>
                  <a:lnTo>
                    <a:pt x="130" y="642"/>
                  </a:lnTo>
                  <a:lnTo>
                    <a:pt x="116" y="630"/>
                  </a:lnTo>
                  <a:lnTo>
                    <a:pt x="103" y="617"/>
                  </a:lnTo>
                  <a:lnTo>
                    <a:pt x="90" y="604"/>
                  </a:lnTo>
                  <a:lnTo>
                    <a:pt x="78" y="589"/>
                  </a:lnTo>
                  <a:lnTo>
                    <a:pt x="68" y="574"/>
                  </a:lnTo>
                  <a:lnTo>
                    <a:pt x="58" y="559"/>
                  </a:lnTo>
                  <a:lnTo>
                    <a:pt x="48" y="544"/>
                  </a:lnTo>
                  <a:lnTo>
                    <a:pt x="40" y="528"/>
                  </a:lnTo>
                  <a:lnTo>
                    <a:pt x="31" y="512"/>
                  </a:lnTo>
                  <a:lnTo>
                    <a:pt x="25" y="495"/>
                  </a:lnTo>
                  <a:lnTo>
                    <a:pt x="18" y="478"/>
                  </a:lnTo>
                  <a:lnTo>
                    <a:pt x="13" y="461"/>
                  </a:lnTo>
                  <a:lnTo>
                    <a:pt x="8" y="443"/>
                  </a:lnTo>
                  <a:lnTo>
                    <a:pt x="5" y="425"/>
                  </a:lnTo>
                  <a:lnTo>
                    <a:pt x="2" y="407"/>
                  </a:lnTo>
                  <a:lnTo>
                    <a:pt x="1" y="388"/>
                  </a:lnTo>
                  <a:lnTo>
                    <a:pt x="0" y="369"/>
                  </a:lnTo>
                  <a:lnTo>
                    <a:pt x="1" y="350"/>
                  </a:lnTo>
                  <a:lnTo>
                    <a:pt x="2" y="332"/>
                  </a:lnTo>
                  <a:lnTo>
                    <a:pt x="5" y="313"/>
                  </a:lnTo>
                  <a:lnTo>
                    <a:pt x="8" y="294"/>
                  </a:lnTo>
                  <a:lnTo>
                    <a:pt x="13" y="277"/>
                  </a:lnTo>
                  <a:lnTo>
                    <a:pt x="18" y="259"/>
                  </a:lnTo>
                  <a:lnTo>
                    <a:pt x="25" y="242"/>
                  </a:lnTo>
                  <a:lnTo>
                    <a:pt x="31" y="225"/>
                  </a:lnTo>
                  <a:lnTo>
                    <a:pt x="40" y="209"/>
                  </a:lnTo>
                  <a:lnTo>
                    <a:pt x="48" y="193"/>
                  </a:lnTo>
                  <a:lnTo>
                    <a:pt x="58" y="178"/>
                  </a:lnTo>
                  <a:lnTo>
                    <a:pt x="68" y="163"/>
                  </a:lnTo>
                  <a:lnTo>
                    <a:pt x="78" y="149"/>
                  </a:lnTo>
                  <a:lnTo>
                    <a:pt x="90" y="135"/>
                  </a:lnTo>
                  <a:lnTo>
                    <a:pt x="103" y="121"/>
                  </a:lnTo>
                  <a:lnTo>
                    <a:pt x="116" y="109"/>
                  </a:lnTo>
                  <a:lnTo>
                    <a:pt x="130" y="97"/>
                  </a:lnTo>
                  <a:lnTo>
                    <a:pt x="144" y="85"/>
                  </a:lnTo>
                  <a:lnTo>
                    <a:pt x="159" y="74"/>
                  </a:lnTo>
                  <a:lnTo>
                    <a:pt x="174" y="64"/>
                  </a:lnTo>
                  <a:lnTo>
                    <a:pt x="190" y="54"/>
                  </a:lnTo>
                  <a:lnTo>
                    <a:pt x="207" y="45"/>
                  </a:lnTo>
                  <a:lnTo>
                    <a:pt x="224" y="37"/>
                  </a:lnTo>
                  <a:lnTo>
                    <a:pt x="242" y="30"/>
                  </a:lnTo>
                  <a:lnTo>
                    <a:pt x="259" y="23"/>
                  </a:lnTo>
                  <a:lnTo>
                    <a:pt x="278" y="18"/>
                  </a:lnTo>
                  <a:lnTo>
                    <a:pt x="297" y="12"/>
                  </a:lnTo>
                  <a:lnTo>
                    <a:pt x="315" y="8"/>
                  </a:lnTo>
                  <a:lnTo>
                    <a:pt x="335" y="4"/>
                  </a:lnTo>
                  <a:lnTo>
                    <a:pt x="355" y="2"/>
                  </a:lnTo>
                  <a:lnTo>
                    <a:pt x="375" y="1"/>
                  </a:lnTo>
                  <a:lnTo>
                    <a:pt x="395" y="0"/>
                  </a:lnTo>
                  <a:lnTo>
                    <a:pt x="416" y="1"/>
                  </a:lnTo>
                  <a:lnTo>
                    <a:pt x="436" y="2"/>
                  </a:lnTo>
                  <a:lnTo>
                    <a:pt x="455" y="4"/>
                  </a:lnTo>
                  <a:lnTo>
                    <a:pt x="475" y="8"/>
                  </a:lnTo>
                  <a:lnTo>
                    <a:pt x="494" y="12"/>
                  </a:lnTo>
                  <a:lnTo>
                    <a:pt x="512" y="18"/>
                  </a:lnTo>
                  <a:lnTo>
                    <a:pt x="531" y="23"/>
                  </a:lnTo>
                  <a:lnTo>
                    <a:pt x="549" y="30"/>
                  </a:lnTo>
                  <a:lnTo>
                    <a:pt x="566" y="37"/>
                  </a:lnTo>
                  <a:lnTo>
                    <a:pt x="584" y="45"/>
                  </a:lnTo>
                  <a:lnTo>
                    <a:pt x="600" y="54"/>
                  </a:lnTo>
                  <a:lnTo>
                    <a:pt x="616" y="64"/>
                  </a:lnTo>
                  <a:lnTo>
                    <a:pt x="632" y="74"/>
                  </a:lnTo>
                  <a:lnTo>
                    <a:pt x="647" y="85"/>
                  </a:lnTo>
                  <a:lnTo>
                    <a:pt x="661" y="97"/>
                  </a:lnTo>
                  <a:lnTo>
                    <a:pt x="675" y="109"/>
                  </a:lnTo>
                  <a:lnTo>
                    <a:pt x="688" y="121"/>
                  </a:lnTo>
                  <a:lnTo>
                    <a:pt x="700" y="135"/>
                  </a:lnTo>
                  <a:lnTo>
                    <a:pt x="712" y="149"/>
                  </a:lnTo>
                  <a:lnTo>
                    <a:pt x="724" y="163"/>
                  </a:lnTo>
                  <a:lnTo>
                    <a:pt x="733" y="178"/>
                  </a:lnTo>
                  <a:lnTo>
                    <a:pt x="743" y="193"/>
                  </a:lnTo>
                  <a:lnTo>
                    <a:pt x="752" y="209"/>
                  </a:lnTo>
                  <a:lnTo>
                    <a:pt x="759" y="225"/>
                  </a:lnTo>
                  <a:lnTo>
                    <a:pt x="767" y="242"/>
                  </a:lnTo>
                  <a:lnTo>
                    <a:pt x="773" y="259"/>
                  </a:lnTo>
                  <a:lnTo>
                    <a:pt x="778" y="277"/>
                  </a:lnTo>
                  <a:lnTo>
                    <a:pt x="783" y="294"/>
                  </a:lnTo>
                  <a:lnTo>
                    <a:pt x="786" y="313"/>
                  </a:lnTo>
                  <a:lnTo>
                    <a:pt x="788" y="332"/>
                  </a:lnTo>
                  <a:lnTo>
                    <a:pt x="790" y="350"/>
                  </a:lnTo>
                  <a:lnTo>
                    <a:pt x="790" y="369"/>
                  </a:lnTo>
                  <a:close/>
                  <a:moveTo>
                    <a:pt x="178" y="369"/>
                  </a:moveTo>
                  <a:lnTo>
                    <a:pt x="178" y="369"/>
                  </a:lnTo>
                  <a:lnTo>
                    <a:pt x="178" y="380"/>
                  </a:lnTo>
                  <a:lnTo>
                    <a:pt x="179" y="390"/>
                  </a:lnTo>
                  <a:lnTo>
                    <a:pt x="180" y="400"/>
                  </a:lnTo>
                  <a:lnTo>
                    <a:pt x="182" y="410"/>
                  </a:lnTo>
                  <a:lnTo>
                    <a:pt x="187" y="429"/>
                  </a:lnTo>
                  <a:lnTo>
                    <a:pt x="195" y="448"/>
                  </a:lnTo>
                  <a:lnTo>
                    <a:pt x="203" y="466"/>
                  </a:lnTo>
                  <a:lnTo>
                    <a:pt x="214" y="483"/>
                  </a:lnTo>
                  <a:lnTo>
                    <a:pt x="227" y="498"/>
                  </a:lnTo>
                  <a:lnTo>
                    <a:pt x="241" y="513"/>
                  </a:lnTo>
                  <a:lnTo>
                    <a:pt x="256" y="526"/>
                  </a:lnTo>
                  <a:lnTo>
                    <a:pt x="273" y="537"/>
                  </a:lnTo>
                  <a:lnTo>
                    <a:pt x="292" y="547"/>
                  </a:lnTo>
                  <a:lnTo>
                    <a:pt x="310" y="556"/>
                  </a:lnTo>
                  <a:lnTo>
                    <a:pt x="330" y="563"/>
                  </a:lnTo>
                  <a:lnTo>
                    <a:pt x="351" y="568"/>
                  </a:lnTo>
                  <a:lnTo>
                    <a:pt x="362" y="570"/>
                  </a:lnTo>
                  <a:lnTo>
                    <a:pt x="374" y="571"/>
                  </a:lnTo>
                  <a:lnTo>
                    <a:pt x="384" y="572"/>
                  </a:lnTo>
                  <a:lnTo>
                    <a:pt x="395" y="572"/>
                  </a:lnTo>
                  <a:lnTo>
                    <a:pt x="407" y="572"/>
                  </a:lnTo>
                  <a:lnTo>
                    <a:pt x="418" y="571"/>
                  </a:lnTo>
                  <a:lnTo>
                    <a:pt x="428" y="570"/>
                  </a:lnTo>
                  <a:lnTo>
                    <a:pt x="439" y="568"/>
                  </a:lnTo>
                  <a:lnTo>
                    <a:pt x="461" y="563"/>
                  </a:lnTo>
                  <a:lnTo>
                    <a:pt x="480" y="556"/>
                  </a:lnTo>
                  <a:lnTo>
                    <a:pt x="500" y="547"/>
                  </a:lnTo>
                  <a:lnTo>
                    <a:pt x="518" y="537"/>
                  </a:lnTo>
                  <a:lnTo>
                    <a:pt x="534" y="526"/>
                  </a:lnTo>
                  <a:lnTo>
                    <a:pt x="550" y="513"/>
                  </a:lnTo>
                  <a:lnTo>
                    <a:pt x="564" y="498"/>
                  </a:lnTo>
                  <a:lnTo>
                    <a:pt x="576" y="483"/>
                  </a:lnTo>
                  <a:lnTo>
                    <a:pt x="588" y="466"/>
                  </a:lnTo>
                  <a:lnTo>
                    <a:pt x="596" y="448"/>
                  </a:lnTo>
                  <a:lnTo>
                    <a:pt x="604" y="429"/>
                  </a:lnTo>
                  <a:lnTo>
                    <a:pt x="609" y="410"/>
                  </a:lnTo>
                  <a:lnTo>
                    <a:pt x="612" y="400"/>
                  </a:lnTo>
                  <a:lnTo>
                    <a:pt x="613" y="390"/>
                  </a:lnTo>
                  <a:lnTo>
                    <a:pt x="614" y="380"/>
                  </a:lnTo>
                  <a:lnTo>
                    <a:pt x="614" y="369"/>
                  </a:lnTo>
                  <a:lnTo>
                    <a:pt x="614" y="359"/>
                  </a:lnTo>
                  <a:lnTo>
                    <a:pt x="613" y="349"/>
                  </a:lnTo>
                  <a:lnTo>
                    <a:pt x="612" y="338"/>
                  </a:lnTo>
                  <a:lnTo>
                    <a:pt x="609" y="328"/>
                  </a:lnTo>
                  <a:lnTo>
                    <a:pt x="604" y="309"/>
                  </a:lnTo>
                  <a:lnTo>
                    <a:pt x="596" y="289"/>
                  </a:lnTo>
                  <a:lnTo>
                    <a:pt x="588" y="272"/>
                  </a:lnTo>
                  <a:lnTo>
                    <a:pt x="576" y="255"/>
                  </a:lnTo>
                  <a:lnTo>
                    <a:pt x="564" y="239"/>
                  </a:lnTo>
                  <a:lnTo>
                    <a:pt x="550" y="225"/>
                  </a:lnTo>
                  <a:lnTo>
                    <a:pt x="534" y="212"/>
                  </a:lnTo>
                  <a:lnTo>
                    <a:pt x="518" y="200"/>
                  </a:lnTo>
                  <a:lnTo>
                    <a:pt x="500" y="190"/>
                  </a:lnTo>
                  <a:lnTo>
                    <a:pt x="480" y="181"/>
                  </a:lnTo>
                  <a:lnTo>
                    <a:pt x="461" y="175"/>
                  </a:lnTo>
                  <a:lnTo>
                    <a:pt x="439" y="170"/>
                  </a:lnTo>
                  <a:lnTo>
                    <a:pt x="428" y="168"/>
                  </a:lnTo>
                  <a:lnTo>
                    <a:pt x="418" y="166"/>
                  </a:lnTo>
                  <a:lnTo>
                    <a:pt x="407" y="166"/>
                  </a:lnTo>
                  <a:lnTo>
                    <a:pt x="395" y="165"/>
                  </a:lnTo>
                  <a:lnTo>
                    <a:pt x="384" y="166"/>
                  </a:lnTo>
                  <a:lnTo>
                    <a:pt x="374" y="166"/>
                  </a:lnTo>
                  <a:lnTo>
                    <a:pt x="362" y="168"/>
                  </a:lnTo>
                  <a:lnTo>
                    <a:pt x="351" y="170"/>
                  </a:lnTo>
                  <a:lnTo>
                    <a:pt x="330" y="175"/>
                  </a:lnTo>
                  <a:lnTo>
                    <a:pt x="310" y="181"/>
                  </a:lnTo>
                  <a:lnTo>
                    <a:pt x="292" y="190"/>
                  </a:lnTo>
                  <a:lnTo>
                    <a:pt x="273" y="200"/>
                  </a:lnTo>
                  <a:lnTo>
                    <a:pt x="256" y="212"/>
                  </a:lnTo>
                  <a:lnTo>
                    <a:pt x="241" y="225"/>
                  </a:lnTo>
                  <a:lnTo>
                    <a:pt x="227" y="239"/>
                  </a:lnTo>
                  <a:lnTo>
                    <a:pt x="214" y="255"/>
                  </a:lnTo>
                  <a:lnTo>
                    <a:pt x="203" y="272"/>
                  </a:lnTo>
                  <a:lnTo>
                    <a:pt x="195" y="289"/>
                  </a:lnTo>
                  <a:lnTo>
                    <a:pt x="187" y="309"/>
                  </a:lnTo>
                  <a:lnTo>
                    <a:pt x="182" y="328"/>
                  </a:lnTo>
                  <a:lnTo>
                    <a:pt x="180" y="338"/>
                  </a:lnTo>
                  <a:lnTo>
                    <a:pt x="179" y="349"/>
                  </a:lnTo>
                  <a:lnTo>
                    <a:pt x="178" y="359"/>
                  </a:lnTo>
                  <a:lnTo>
                    <a:pt x="178" y="369"/>
                  </a:lnTo>
                  <a:close/>
                </a:path>
              </a:pathLst>
            </a:custGeom>
            <a:grpFill/>
            <a:ln>
              <a:noFill/>
            </a:ln>
          </p:spPr>
          <p:txBody>
            <a:bodyPr/>
            <a:lstStyle/>
            <a:p>
              <a:pPr>
                <a:defRPr/>
              </a:pPr>
              <a:endParaRPr lang="zh-CN" altLang="en-US" sz="1350">
                <a:solidFill>
                  <a:prstClr val="black"/>
                </a:solidFill>
              </a:endParaRPr>
            </a:p>
          </p:txBody>
        </p:sp>
        <p:sp>
          <p:nvSpPr>
            <p:cNvPr id="71" name="淘宝店chenying0907 9"/>
            <p:cNvSpPr>
              <a:spLocks/>
            </p:cNvSpPr>
            <p:nvPr/>
          </p:nvSpPr>
          <p:spPr bwMode="auto">
            <a:xfrm>
              <a:off x="3652838" y="1585913"/>
              <a:ext cx="23813" cy="981075"/>
            </a:xfrm>
            <a:custGeom>
              <a:avLst/>
              <a:gdLst>
                <a:gd name="T0" fmla="*/ 212 w 212"/>
                <a:gd name="T1" fmla="*/ 99 h 8028"/>
                <a:gd name="T2" fmla="*/ 210 w 212"/>
                <a:gd name="T3" fmla="*/ 79 h 8028"/>
                <a:gd name="T4" fmla="*/ 203 w 212"/>
                <a:gd name="T5" fmla="*/ 60 h 8028"/>
                <a:gd name="T6" fmla="*/ 193 w 212"/>
                <a:gd name="T7" fmla="*/ 44 h 8028"/>
                <a:gd name="T8" fmla="*/ 180 w 212"/>
                <a:gd name="T9" fmla="*/ 29 h 8028"/>
                <a:gd name="T10" fmla="*/ 164 w 212"/>
                <a:gd name="T11" fmla="*/ 17 h 8028"/>
                <a:gd name="T12" fmla="*/ 147 w 212"/>
                <a:gd name="T13" fmla="*/ 8 h 8028"/>
                <a:gd name="T14" fmla="*/ 127 w 212"/>
                <a:gd name="T15" fmla="*/ 2 h 8028"/>
                <a:gd name="T16" fmla="*/ 105 w 212"/>
                <a:gd name="T17" fmla="*/ 0 h 8028"/>
                <a:gd name="T18" fmla="*/ 84 w 212"/>
                <a:gd name="T19" fmla="*/ 2 h 8028"/>
                <a:gd name="T20" fmla="*/ 64 w 212"/>
                <a:gd name="T21" fmla="*/ 8 h 8028"/>
                <a:gd name="T22" fmla="*/ 46 w 212"/>
                <a:gd name="T23" fmla="*/ 17 h 8028"/>
                <a:gd name="T24" fmla="*/ 30 w 212"/>
                <a:gd name="T25" fmla="*/ 29 h 8028"/>
                <a:gd name="T26" fmla="*/ 17 w 212"/>
                <a:gd name="T27" fmla="*/ 44 h 8028"/>
                <a:gd name="T28" fmla="*/ 7 w 212"/>
                <a:gd name="T29" fmla="*/ 60 h 8028"/>
                <a:gd name="T30" fmla="*/ 2 w 212"/>
                <a:gd name="T31" fmla="*/ 79 h 8028"/>
                <a:gd name="T32" fmla="*/ 0 w 212"/>
                <a:gd name="T33" fmla="*/ 99 h 8028"/>
                <a:gd name="T34" fmla="*/ 0 w 212"/>
                <a:gd name="T35" fmla="*/ 7938 h 8028"/>
                <a:gd name="T36" fmla="*/ 4 w 212"/>
                <a:gd name="T37" fmla="*/ 7958 h 8028"/>
                <a:gd name="T38" fmla="*/ 11 w 212"/>
                <a:gd name="T39" fmla="*/ 7975 h 8028"/>
                <a:gd name="T40" fmla="*/ 23 w 212"/>
                <a:gd name="T41" fmla="*/ 7991 h 8028"/>
                <a:gd name="T42" fmla="*/ 37 w 212"/>
                <a:gd name="T43" fmla="*/ 8004 h 8028"/>
                <a:gd name="T44" fmla="*/ 54 w 212"/>
                <a:gd name="T45" fmla="*/ 8015 h 8028"/>
                <a:gd name="T46" fmla="*/ 74 w 212"/>
                <a:gd name="T47" fmla="*/ 8023 h 8028"/>
                <a:gd name="T48" fmla="*/ 94 w 212"/>
                <a:gd name="T49" fmla="*/ 8028 h 8028"/>
                <a:gd name="T50" fmla="*/ 116 w 212"/>
                <a:gd name="T51" fmla="*/ 8028 h 8028"/>
                <a:gd name="T52" fmla="*/ 137 w 212"/>
                <a:gd name="T53" fmla="*/ 8023 h 8028"/>
                <a:gd name="T54" fmla="*/ 156 w 212"/>
                <a:gd name="T55" fmla="*/ 8015 h 8028"/>
                <a:gd name="T56" fmla="*/ 173 w 212"/>
                <a:gd name="T57" fmla="*/ 8004 h 8028"/>
                <a:gd name="T58" fmla="*/ 187 w 212"/>
                <a:gd name="T59" fmla="*/ 7991 h 8028"/>
                <a:gd name="T60" fmla="*/ 199 w 212"/>
                <a:gd name="T61" fmla="*/ 7975 h 8028"/>
                <a:gd name="T62" fmla="*/ 206 w 212"/>
                <a:gd name="T63" fmla="*/ 7958 h 8028"/>
                <a:gd name="T64" fmla="*/ 211 w 212"/>
                <a:gd name="T65" fmla="*/ 7938 h 80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12" h="8028">
                  <a:moveTo>
                    <a:pt x="212" y="7928"/>
                  </a:moveTo>
                  <a:lnTo>
                    <a:pt x="212" y="99"/>
                  </a:lnTo>
                  <a:lnTo>
                    <a:pt x="211" y="89"/>
                  </a:lnTo>
                  <a:lnTo>
                    <a:pt x="210" y="79"/>
                  </a:lnTo>
                  <a:lnTo>
                    <a:pt x="206" y="69"/>
                  </a:lnTo>
                  <a:lnTo>
                    <a:pt x="203" y="60"/>
                  </a:lnTo>
                  <a:lnTo>
                    <a:pt x="199" y="52"/>
                  </a:lnTo>
                  <a:lnTo>
                    <a:pt x="193" y="44"/>
                  </a:lnTo>
                  <a:lnTo>
                    <a:pt x="187" y="36"/>
                  </a:lnTo>
                  <a:lnTo>
                    <a:pt x="180" y="29"/>
                  </a:lnTo>
                  <a:lnTo>
                    <a:pt x="173" y="23"/>
                  </a:lnTo>
                  <a:lnTo>
                    <a:pt x="164" y="17"/>
                  </a:lnTo>
                  <a:lnTo>
                    <a:pt x="156" y="12"/>
                  </a:lnTo>
                  <a:lnTo>
                    <a:pt x="147" y="8"/>
                  </a:lnTo>
                  <a:lnTo>
                    <a:pt x="137" y="4"/>
                  </a:lnTo>
                  <a:lnTo>
                    <a:pt x="127" y="2"/>
                  </a:lnTo>
                  <a:lnTo>
                    <a:pt x="116" y="0"/>
                  </a:lnTo>
                  <a:lnTo>
                    <a:pt x="105" y="0"/>
                  </a:lnTo>
                  <a:lnTo>
                    <a:pt x="94" y="0"/>
                  </a:lnTo>
                  <a:lnTo>
                    <a:pt x="84" y="2"/>
                  </a:lnTo>
                  <a:lnTo>
                    <a:pt x="74" y="4"/>
                  </a:lnTo>
                  <a:lnTo>
                    <a:pt x="64" y="8"/>
                  </a:lnTo>
                  <a:lnTo>
                    <a:pt x="54" y="12"/>
                  </a:lnTo>
                  <a:lnTo>
                    <a:pt x="46" y="17"/>
                  </a:lnTo>
                  <a:lnTo>
                    <a:pt x="37" y="23"/>
                  </a:lnTo>
                  <a:lnTo>
                    <a:pt x="30" y="29"/>
                  </a:lnTo>
                  <a:lnTo>
                    <a:pt x="23" y="36"/>
                  </a:lnTo>
                  <a:lnTo>
                    <a:pt x="17" y="44"/>
                  </a:lnTo>
                  <a:lnTo>
                    <a:pt x="11" y="52"/>
                  </a:lnTo>
                  <a:lnTo>
                    <a:pt x="7" y="60"/>
                  </a:lnTo>
                  <a:lnTo>
                    <a:pt x="4" y="69"/>
                  </a:lnTo>
                  <a:lnTo>
                    <a:pt x="2" y="79"/>
                  </a:lnTo>
                  <a:lnTo>
                    <a:pt x="0" y="89"/>
                  </a:lnTo>
                  <a:lnTo>
                    <a:pt x="0" y="99"/>
                  </a:lnTo>
                  <a:lnTo>
                    <a:pt x="0" y="7928"/>
                  </a:lnTo>
                  <a:lnTo>
                    <a:pt x="0" y="7938"/>
                  </a:lnTo>
                  <a:lnTo>
                    <a:pt x="2" y="7948"/>
                  </a:lnTo>
                  <a:lnTo>
                    <a:pt x="4" y="7958"/>
                  </a:lnTo>
                  <a:lnTo>
                    <a:pt x="7" y="7967"/>
                  </a:lnTo>
                  <a:lnTo>
                    <a:pt x="11" y="7975"/>
                  </a:lnTo>
                  <a:lnTo>
                    <a:pt x="17" y="7983"/>
                  </a:lnTo>
                  <a:lnTo>
                    <a:pt x="23" y="7991"/>
                  </a:lnTo>
                  <a:lnTo>
                    <a:pt x="30" y="7998"/>
                  </a:lnTo>
                  <a:lnTo>
                    <a:pt x="37" y="8004"/>
                  </a:lnTo>
                  <a:lnTo>
                    <a:pt x="46" y="8010"/>
                  </a:lnTo>
                  <a:lnTo>
                    <a:pt x="54" y="8015"/>
                  </a:lnTo>
                  <a:lnTo>
                    <a:pt x="64" y="8019"/>
                  </a:lnTo>
                  <a:lnTo>
                    <a:pt x="74" y="8023"/>
                  </a:lnTo>
                  <a:lnTo>
                    <a:pt x="84" y="8025"/>
                  </a:lnTo>
                  <a:lnTo>
                    <a:pt x="94" y="8028"/>
                  </a:lnTo>
                  <a:lnTo>
                    <a:pt x="105" y="8028"/>
                  </a:lnTo>
                  <a:lnTo>
                    <a:pt x="116" y="8028"/>
                  </a:lnTo>
                  <a:lnTo>
                    <a:pt x="127" y="8025"/>
                  </a:lnTo>
                  <a:lnTo>
                    <a:pt x="137" y="8023"/>
                  </a:lnTo>
                  <a:lnTo>
                    <a:pt x="147" y="8019"/>
                  </a:lnTo>
                  <a:lnTo>
                    <a:pt x="156" y="8015"/>
                  </a:lnTo>
                  <a:lnTo>
                    <a:pt x="164" y="8010"/>
                  </a:lnTo>
                  <a:lnTo>
                    <a:pt x="173" y="8004"/>
                  </a:lnTo>
                  <a:lnTo>
                    <a:pt x="180" y="7998"/>
                  </a:lnTo>
                  <a:lnTo>
                    <a:pt x="187" y="7991"/>
                  </a:lnTo>
                  <a:lnTo>
                    <a:pt x="193" y="7983"/>
                  </a:lnTo>
                  <a:lnTo>
                    <a:pt x="199" y="7975"/>
                  </a:lnTo>
                  <a:lnTo>
                    <a:pt x="203" y="7967"/>
                  </a:lnTo>
                  <a:lnTo>
                    <a:pt x="206" y="7958"/>
                  </a:lnTo>
                  <a:lnTo>
                    <a:pt x="210" y="7948"/>
                  </a:lnTo>
                  <a:lnTo>
                    <a:pt x="211" y="7938"/>
                  </a:lnTo>
                  <a:lnTo>
                    <a:pt x="212" y="7928"/>
                  </a:lnTo>
                  <a:close/>
                </a:path>
              </a:pathLst>
            </a:custGeom>
            <a:grpFill/>
            <a:ln>
              <a:noFill/>
            </a:ln>
          </p:spPr>
          <p:txBody>
            <a:bodyPr/>
            <a:lstStyle/>
            <a:p>
              <a:pPr>
                <a:defRPr/>
              </a:pPr>
              <a:endParaRPr lang="zh-CN" altLang="en-US" sz="1350">
                <a:solidFill>
                  <a:prstClr val="black"/>
                </a:solidFill>
              </a:endParaRPr>
            </a:p>
          </p:txBody>
        </p:sp>
        <p:sp>
          <p:nvSpPr>
            <p:cNvPr id="72" name="淘宝店chenying0907 10"/>
            <p:cNvSpPr>
              <a:spLocks/>
            </p:cNvSpPr>
            <p:nvPr/>
          </p:nvSpPr>
          <p:spPr bwMode="auto">
            <a:xfrm>
              <a:off x="3563938" y="2179638"/>
              <a:ext cx="103188" cy="373062"/>
            </a:xfrm>
            <a:custGeom>
              <a:avLst/>
              <a:gdLst>
                <a:gd name="T0" fmla="*/ 377 w 910"/>
                <a:gd name="T1" fmla="*/ 2547 h 3057"/>
                <a:gd name="T2" fmla="*/ 456 w 910"/>
                <a:gd name="T3" fmla="*/ 2411 h 3057"/>
                <a:gd name="T4" fmla="*/ 374 w 910"/>
                <a:gd name="T5" fmla="*/ 2296 h 3057"/>
                <a:gd name="T6" fmla="*/ 184 w 910"/>
                <a:gd name="T7" fmla="*/ 2132 h 3057"/>
                <a:gd name="T8" fmla="*/ 57 w 910"/>
                <a:gd name="T9" fmla="*/ 1924 h 3057"/>
                <a:gd name="T10" fmla="*/ 2 w 910"/>
                <a:gd name="T11" fmla="*/ 1684 h 3057"/>
                <a:gd name="T12" fmla="*/ 28 w 910"/>
                <a:gd name="T13" fmla="*/ 1425 h 3057"/>
                <a:gd name="T14" fmla="*/ 103 w 910"/>
                <a:gd name="T15" fmla="*/ 1251 h 3057"/>
                <a:gd name="T16" fmla="*/ 255 w 910"/>
                <a:gd name="T17" fmla="*/ 1054 h 3057"/>
                <a:gd name="T18" fmla="*/ 537 w 910"/>
                <a:gd name="T19" fmla="*/ 745 h 3057"/>
                <a:gd name="T20" fmla="*/ 640 w 910"/>
                <a:gd name="T21" fmla="*/ 558 h 3057"/>
                <a:gd name="T22" fmla="*/ 659 w 910"/>
                <a:gd name="T23" fmla="*/ 423 h 3057"/>
                <a:gd name="T24" fmla="*/ 640 w 910"/>
                <a:gd name="T25" fmla="*/ 319 h 3057"/>
                <a:gd name="T26" fmla="*/ 580 w 910"/>
                <a:gd name="T27" fmla="*/ 220 h 3057"/>
                <a:gd name="T28" fmla="*/ 470 w 910"/>
                <a:gd name="T29" fmla="*/ 169 h 3057"/>
                <a:gd name="T30" fmla="*/ 351 w 910"/>
                <a:gd name="T31" fmla="*/ 174 h 3057"/>
                <a:gd name="T32" fmla="*/ 292 w 910"/>
                <a:gd name="T33" fmla="*/ 217 h 3057"/>
                <a:gd name="T34" fmla="*/ 277 w 910"/>
                <a:gd name="T35" fmla="*/ 283 h 3057"/>
                <a:gd name="T36" fmla="*/ 300 w 910"/>
                <a:gd name="T37" fmla="*/ 348 h 3057"/>
                <a:gd name="T38" fmla="*/ 356 w 910"/>
                <a:gd name="T39" fmla="*/ 389 h 3057"/>
                <a:gd name="T40" fmla="*/ 426 w 910"/>
                <a:gd name="T41" fmla="*/ 401 h 3057"/>
                <a:gd name="T42" fmla="*/ 466 w 910"/>
                <a:gd name="T43" fmla="*/ 438 h 3057"/>
                <a:gd name="T44" fmla="*/ 474 w 910"/>
                <a:gd name="T45" fmla="*/ 491 h 3057"/>
                <a:gd name="T46" fmla="*/ 448 w 910"/>
                <a:gd name="T47" fmla="*/ 538 h 3057"/>
                <a:gd name="T48" fmla="*/ 389 w 910"/>
                <a:gd name="T49" fmla="*/ 559 h 3057"/>
                <a:gd name="T50" fmla="*/ 251 w 910"/>
                <a:gd name="T51" fmla="*/ 520 h 3057"/>
                <a:gd name="T52" fmla="*/ 146 w 910"/>
                <a:gd name="T53" fmla="*/ 423 h 3057"/>
                <a:gd name="T54" fmla="*/ 96 w 910"/>
                <a:gd name="T55" fmla="*/ 295 h 3057"/>
                <a:gd name="T56" fmla="*/ 117 w 910"/>
                <a:gd name="T57" fmla="*/ 162 h 3057"/>
                <a:gd name="T58" fmla="*/ 241 w 910"/>
                <a:gd name="T59" fmla="*/ 46 h 3057"/>
                <a:gd name="T60" fmla="*/ 416 w 910"/>
                <a:gd name="T61" fmla="*/ 0 h 3057"/>
                <a:gd name="T62" fmla="*/ 586 w 910"/>
                <a:gd name="T63" fmla="*/ 37 h 3057"/>
                <a:gd name="T64" fmla="*/ 727 w 910"/>
                <a:gd name="T65" fmla="*/ 142 h 3057"/>
                <a:gd name="T66" fmla="*/ 818 w 910"/>
                <a:gd name="T67" fmla="*/ 297 h 3057"/>
                <a:gd name="T68" fmla="*/ 836 w 910"/>
                <a:gd name="T69" fmla="*/ 525 h 3057"/>
                <a:gd name="T70" fmla="*/ 750 w 910"/>
                <a:gd name="T71" fmla="*/ 741 h 3057"/>
                <a:gd name="T72" fmla="*/ 600 w 910"/>
                <a:gd name="T73" fmla="*/ 939 h 3057"/>
                <a:gd name="T74" fmla="*/ 339 w 910"/>
                <a:gd name="T75" fmla="*/ 1224 h 3057"/>
                <a:gd name="T76" fmla="*/ 197 w 910"/>
                <a:gd name="T77" fmla="*/ 1486 h 3057"/>
                <a:gd name="T78" fmla="*/ 193 w 910"/>
                <a:gd name="T79" fmla="*/ 1769 h 3057"/>
                <a:gd name="T80" fmla="*/ 318 w 910"/>
                <a:gd name="T81" fmla="*/ 2022 h 3057"/>
                <a:gd name="T82" fmla="*/ 550 w 910"/>
                <a:gd name="T83" fmla="*/ 2203 h 3057"/>
                <a:gd name="T84" fmla="*/ 795 w 910"/>
                <a:gd name="T85" fmla="*/ 2264 h 3057"/>
                <a:gd name="T86" fmla="*/ 859 w 910"/>
                <a:gd name="T87" fmla="*/ 2278 h 3057"/>
                <a:gd name="T88" fmla="*/ 900 w 910"/>
                <a:gd name="T89" fmla="*/ 2317 h 3057"/>
                <a:gd name="T90" fmla="*/ 909 w 910"/>
                <a:gd name="T91" fmla="*/ 2369 h 3057"/>
                <a:gd name="T92" fmla="*/ 887 w 910"/>
                <a:gd name="T93" fmla="*/ 2414 h 3057"/>
                <a:gd name="T94" fmla="*/ 835 w 910"/>
                <a:gd name="T95" fmla="*/ 2435 h 3057"/>
                <a:gd name="T96" fmla="*/ 714 w 910"/>
                <a:gd name="T97" fmla="*/ 2440 h 3057"/>
                <a:gd name="T98" fmla="*/ 580 w 910"/>
                <a:gd name="T99" fmla="*/ 2532 h 3057"/>
                <a:gd name="T100" fmla="*/ 543 w 910"/>
                <a:gd name="T101" fmla="*/ 2675 h 3057"/>
                <a:gd name="T102" fmla="*/ 601 w 910"/>
                <a:gd name="T103" fmla="*/ 2812 h 3057"/>
                <a:gd name="T104" fmla="*/ 752 w 910"/>
                <a:gd name="T105" fmla="*/ 2889 h 3057"/>
                <a:gd name="T106" fmla="*/ 856 w 910"/>
                <a:gd name="T107" fmla="*/ 2901 h 3057"/>
                <a:gd name="T108" fmla="*/ 892 w 910"/>
                <a:gd name="T109" fmla="*/ 2941 h 3057"/>
                <a:gd name="T110" fmla="*/ 894 w 910"/>
                <a:gd name="T111" fmla="*/ 2994 h 3057"/>
                <a:gd name="T112" fmla="*/ 864 w 910"/>
                <a:gd name="T113" fmla="*/ 3040 h 3057"/>
                <a:gd name="T114" fmla="*/ 790 w 910"/>
                <a:gd name="T115" fmla="*/ 3057 h 3057"/>
                <a:gd name="T116" fmla="*/ 646 w 910"/>
                <a:gd name="T117" fmla="*/ 3033 h 3057"/>
                <a:gd name="T118" fmla="*/ 518 w 910"/>
                <a:gd name="T119" fmla="*/ 2971 h 3057"/>
                <a:gd name="T120" fmla="*/ 419 w 910"/>
                <a:gd name="T121" fmla="*/ 2873 h 3057"/>
                <a:gd name="T122" fmla="*/ 364 w 910"/>
                <a:gd name="T123" fmla="*/ 2749 h 30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910" h="3057">
                  <a:moveTo>
                    <a:pt x="356" y="2688"/>
                  </a:moveTo>
                  <a:lnTo>
                    <a:pt x="356" y="2663"/>
                  </a:lnTo>
                  <a:lnTo>
                    <a:pt x="358" y="2639"/>
                  </a:lnTo>
                  <a:lnTo>
                    <a:pt x="361" y="2616"/>
                  </a:lnTo>
                  <a:lnTo>
                    <a:pt x="365" y="2592"/>
                  </a:lnTo>
                  <a:lnTo>
                    <a:pt x="370" y="2569"/>
                  </a:lnTo>
                  <a:lnTo>
                    <a:pt x="377" y="2547"/>
                  </a:lnTo>
                  <a:lnTo>
                    <a:pt x="384" y="2525"/>
                  </a:lnTo>
                  <a:lnTo>
                    <a:pt x="394" y="2504"/>
                  </a:lnTo>
                  <a:lnTo>
                    <a:pt x="404" y="2484"/>
                  </a:lnTo>
                  <a:lnTo>
                    <a:pt x="416" y="2465"/>
                  </a:lnTo>
                  <a:lnTo>
                    <a:pt x="428" y="2446"/>
                  </a:lnTo>
                  <a:lnTo>
                    <a:pt x="442" y="2428"/>
                  </a:lnTo>
                  <a:lnTo>
                    <a:pt x="456" y="2411"/>
                  </a:lnTo>
                  <a:lnTo>
                    <a:pt x="472" y="2394"/>
                  </a:lnTo>
                  <a:lnTo>
                    <a:pt x="488" y="2379"/>
                  </a:lnTo>
                  <a:lnTo>
                    <a:pt x="505" y="2364"/>
                  </a:lnTo>
                  <a:lnTo>
                    <a:pt x="471" y="2349"/>
                  </a:lnTo>
                  <a:lnTo>
                    <a:pt x="437" y="2332"/>
                  </a:lnTo>
                  <a:lnTo>
                    <a:pt x="405" y="2315"/>
                  </a:lnTo>
                  <a:lnTo>
                    <a:pt x="374" y="2296"/>
                  </a:lnTo>
                  <a:lnTo>
                    <a:pt x="344" y="2275"/>
                  </a:lnTo>
                  <a:lnTo>
                    <a:pt x="313" y="2253"/>
                  </a:lnTo>
                  <a:lnTo>
                    <a:pt x="285" y="2231"/>
                  </a:lnTo>
                  <a:lnTo>
                    <a:pt x="258" y="2208"/>
                  </a:lnTo>
                  <a:lnTo>
                    <a:pt x="233" y="2184"/>
                  </a:lnTo>
                  <a:lnTo>
                    <a:pt x="208" y="2158"/>
                  </a:lnTo>
                  <a:lnTo>
                    <a:pt x="184" y="2132"/>
                  </a:lnTo>
                  <a:lnTo>
                    <a:pt x="163" y="2105"/>
                  </a:lnTo>
                  <a:lnTo>
                    <a:pt x="141" y="2077"/>
                  </a:lnTo>
                  <a:lnTo>
                    <a:pt x="122" y="2048"/>
                  </a:lnTo>
                  <a:lnTo>
                    <a:pt x="103" y="2018"/>
                  </a:lnTo>
                  <a:lnTo>
                    <a:pt x="87" y="1987"/>
                  </a:lnTo>
                  <a:lnTo>
                    <a:pt x="71" y="1955"/>
                  </a:lnTo>
                  <a:lnTo>
                    <a:pt x="57" y="1924"/>
                  </a:lnTo>
                  <a:lnTo>
                    <a:pt x="45" y="1891"/>
                  </a:lnTo>
                  <a:lnTo>
                    <a:pt x="33" y="1858"/>
                  </a:lnTo>
                  <a:lnTo>
                    <a:pt x="24" y="1824"/>
                  </a:lnTo>
                  <a:lnTo>
                    <a:pt x="16" y="1790"/>
                  </a:lnTo>
                  <a:lnTo>
                    <a:pt x="10" y="1755"/>
                  </a:lnTo>
                  <a:lnTo>
                    <a:pt x="4" y="1720"/>
                  </a:lnTo>
                  <a:lnTo>
                    <a:pt x="2" y="1684"/>
                  </a:lnTo>
                  <a:lnTo>
                    <a:pt x="0" y="1648"/>
                  </a:lnTo>
                  <a:lnTo>
                    <a:pt x="0" y="1611"/>
                  </a:lnTo>
                  <a:lnTo>
                    <a:pt x="2" y="1575"/>
                  </a:lnTo>
                  <a:lnTo>
                    <a:pt x="5" y="1538"/>
                  </a:lnTo>
                  <a:lnTo>
                    <a:pt x="12" y="1500"/>
                  </a:lnTo>
                  <a:lnTo>
                    <a:pt x="18" y="1463"/>
                  </a:lnTo>
                  <a:lnTo>
                    <a:pt x="28" y="1425"/>
                  </a:lnTo>
                  <a:lnTo>
                    <a:pt x="36" y="1398"/>
                  </a:lnTo>
                  <a:lnTo>
                    <a:pt x="44" y="1373"/>
                  </a:lnTo>
                  <a:lnTo>
                    <a:pt x="54" y="1347"/>
                  </a:lnTo>
                  <a:lnTo>
                    <a:pt x="65" y="1323"/>
                  </a:lnTo>
                  <a:lnTo>
                    <a:pt x="76" y="1299"/>
                  </a:lnTo>
                  <a:lnTo>
                    <a:pt x="89" y="1275"/>
                  </a:lnTo>
                  <a:lnTo>
                    <a:pt x="103" y="1251"/>
                  </a:lnTo>
                  <a:lnTo>
                    <a:pt x="117" y="1228"/>
                  </a:lnTo>
                  <a:lnTo>
                    <a:pt x="132" y="1206"/>
                  </a:lnTo>
                  <a:lnTo>
                    <a:pt x="149" y="1183"/>
                  </a:lnTo>
                  <a:lnTo>
                    <a:pt x="165" y="1161"/>
                  </a:lnTo>
                  <a:lnTo>
                    <a:pt x="182" y="1140"/>
                  </a:lnTo>
                  <a:lnTo>
                    <a:pt x="218" y="1096"/>
                  </a:lnTo>
                  <a:lnTo>
                    <a:pt x="255" y="1054"/>
                  </a:lnTo>
                  <a:lnTo>
                    <a:pt x="333" y="972"/>
                  </a:lnTo>
                  <a:lnTo>
                    <a:pt x="410" y="891"/>
                  </a:lnTo>
                  <a:lnTo>
                    <a:pt x="448" y="850"/>
                  </a:lnTo>
                  <a:lnTo>
                    <a:pt x="486" y="808"/>
                  </a:lnTo>
                  <a:lnTo>
                    <a:pt x="503" y="787"/>
                  </a:lnTo>
                  <a:lnTo>
                    <a:pt x="520" y="766"/>
                  </a:lnTo>
                  <a:lnTo>
                    <a:pt x="537" y="745"/>
                  </a:lnTo>
                  <a:lnTo>
                    <a:pt x="554" y="724"/>
                  </a:lnTo>
                  <a:lnTo>
                    <a:pt x="572" y="698"/>
                  </a:lnTo>
                  <a:lnTo>
                    <a:pt x="589" y="671"/>
                  </a:lnTo>
                  <a:lnTo>
                    <a:pt x="604" y="643"/>
                  </a:lnTo>
                  <a:lnTo>
                    <a:pt x="618" y="615"/>
                  </a:lnTo>
                  <a:lnTo>
                    <a:pt x="630" y="587"/>
                  </a:lnTo>
                  <a:lnTo>
                    <a:pt x="640" y="558"/>
                  </a:lnTo>
                  <a:lnTo>
                    <a:pt x="648" y="527"/>
                  </a:lnTo>
                  <a:lnTo>
                    <a:pt x="654" y="498"/>
                  </a:lnTo>
                  <a:lnTo>
                    <a:pt x="656" y="483"/>
                  </a:lnTo>
                  <a:lnTo>
                    <a:pt x="658" y="468"/>
                  </a:lnTo>
                  <a:lnTo>
                    <a:pt x="659" y="453"/>
                  </a:lnTo>
                  <a:lnTo>
                    <a:pt x="659" y="438"/>
                  </a:lnTo>
                  <a:lnTo>
                    <a:pt x="659" y="423"/>
                  </a:lnTo>
                  <a:lnTo>
                    <a:pt x="658" y="408"/>
                  </a:lnTo>
                  <a:lnTo>
                    <a:pt x="657" y="393"/>
                  </a:lnTo>
                  <a:lnTo>
                    <a:pt x="655" y="378"/>
                  </a:lnTo>
                  <a:lnTo>
                    <a:pt x="653" y="363"/>
                  </a:lnTo>
                  <a:lnTo>
                    <a:pt x="648" y="349"/>
                  </a:lnTo>
                  <a:lnTo>
                    <a:pt x="645" y="334"/>
                  </a:lnTo>
                  <a:lnTo>
                    <a:pt x="640" y="319"/>
                  </a:lnTo>
                  <a:lnTo>
                    <a:pt x="634" y="304"/>
                  </a:lnTo>
                  <a:lnTo>
                    <a:pt x="628" y="290"/>
                  </a:lnTo>
                  <a:lnTo>
                    <a:pt x="621" y="276"/>
                  </a:lnTo>
                  <a:lnTo>
                    <a:pt x="613" y="261"/>
                  </a:lnTo>
                  <a:lnTo>
                    <a:pt x="603" y="245"/>
                  </a:lnTo>
                  <a:lnTo>
                    <a:pt x="592" y="232"/>
                  </a:lnTo>
                  <a:lnTo>
                    <a:pt x="580" y="220"/>
                  </a:lnTo>
                  <a:lnTo>
                    <a:pt x="566" y="209"/>
                  </a:lnTo>
                  <a:lnTo>
                    <a:pt x="552" y="199"/>
                  </a:lnTo>
                  <a:lnTo>
                    <a:pt x="537" y="191"/>
                  </a:lnTo>
                  <a:lnTo>
                    <a:pt x="521" y="184"/>
                  </a:lnTo>
                  <a:lnTo>
                    <a:pt x="504" y="178"/>
                  </a:lnTo>
                  <a:lnTo>
                    <a:pt x="488" y="173"/>
                  </a:lnTo>
                  <a:lnTo>
                    <a:pt x="470" y="169"/>
                  </a:lnTo>
                  <a:lnTo>
                    <a:pt x="452" y="167"/>
                  </a:lnTo>
                  <a:lnTo>
                    <a:pt x="434" y="165"/>
                  </a:lnTo>
                  <a:lnTo>
                    <a:pt x="417" y="165"/>
                  </a:lnTo>
                  <a:lnTo>
                    <a:pt x="398" y="166"/>
                  </a:lnTo>
                  <a:lnTo>
                    <a:pt x="381" y="168"/>
                  </a:lnTo>
                  <a:lnTo>
                    <a:pt x="364" y="171"/>
                  </a:lnTo>
                  <a:lnTo>
                    <a:pt x="351" y="174"/>
                  </a:lnTo>
                  <a:lnTo>
                    <a:pt x="340" y="178"/>
                  </a:lnTo>
                  <a:lnTo>
                    <a:pt x="330" y="182"/>
                  </a:lnTo>
                  <a:lnTo>
                    <a:pt x="320" y="188"/>
                  </a:lnTo>
                  <a:lnTo>
                    <a:pt x="311" y="194"/>
                  </a:lnTo>
                  <a:lnTo>
                    <a:pt x="304" y="201"/>
                  </a:lnTo>
                  <a:lnTo>
                    <a:pt x="297" y="209"/>
                  </a:lnTo>
                  <a:lnTo>
                    <a:pt x="292" y="217"/>
                  </a:lnTo>
                  <a:lnTo>
                    <a:pt x="288" y="225"/>
                  </a:lnTo>
                  <a:lnTo>
                    <a:pt x="283" y="234"/>
                  </a:lnTo>
                  <a:lnTo>
                    <a:pt x="280" y="243"/>
                  </a:lnTo>
                  <a:lnTo>
                    <a:pt x="278" y="254"/>
                  </a:lnTo>
                  <a:lnTo>
                    <a:pt x="277" y="263"/>
                  </a:lnTo>
                  <a:lnTo>
                    <a:pt x="277" y="273"/>
                  </a:lnTo>
                  <a:lnTo>
                    <a:pt x="277" y="283"/>
                  </a:lnTo>
                  <a:lnTo>
                    <a:pt x="278" y="293"/>
                  </a:lnTo>
                  <a:lnTo>
                    <a:pt x="280" y="303"/>
                  </a:lnTo>
                  <a:lnTo>
                    <a:pt x="282" y="312"/>
                  </a:lnTo>
                  <a:lnTo>
                    <a:pt x="285" y="322"/>
                  </a:lnTo>
                  <a:lnTo>
                    <a:pt x="290" y="331"/>
                  </a:lnTo>
                  <a:lnTo>
                    <a:pt x="295" y="339"/>
                  </a:lnTo>
                  <a:lnTo>
                    <a:pt x="300" y="348"/>
                  </a:lnTo>
                  <a:lnTo>
                    <a:pt x="306" y="356"/>
                  </a:lnTo>
                  <a:lnTo>
                    <a:pt x="313" y="363"/>
                  </a:lnTo>
                  <a:lnTo>
                    <a:pt x="321" y="370"/>
                  </a:lnTo>
                  <a:lnTo>
                    <a:pt x="328" y="376"/>
                  </a:lnTo>
                  <a:lnTo>
                    <a:pt x="337" y="381"/>
                  </a:lnTo>
                  <a:lnTo>
                    <a:pt x="347" y="385"/>
                  </a:lnTo>
                  <a:lnTo>
                    <a:pt x="356" y="389"/>
                  </a:lnTo>
                  <a:lnTo>
                    <a:pt x="366" y="392"/>
                  </a:lnTo>
                  <a:lnTo>
                    <a:pt x="378" y="393"/>
                  </a:lnTo>
                  <a:lnTo>
                    <a:pt x="389" y="394"/>
                  </a:lnTo>
                  <a:lnTo>
                    <a:pt x="400" y="394"/>
                  </a:lnTo>
                  <a:lnTo>
                    <a:pt x="409" y="395"/>
                  </a:lnTo>
                  <a:lnTo>
                    <a:pt x="418" y="398"/>
                  </a:lnTo>
                  <a:lnTo>
                    <a:pt x="426" y="401"/>
                  </a:lnTo>
                  <a:lnTo>
                    <a:pt x="434" y="404"/>
                  </a:lnTo>
                  <a:lnTo>
                    <a:pt x="442" y="409"/>
                  </a:lnTo>
                  <a:lnTo>
                    <a:pt x="448" y="414"/>
                  </a:lnTo>
                  <a:lnTo>
                    <a:pt x="453" y="419"/>
                  </a:lnTo>
                  <a:lnTo>
                    <a:pt x="459" y="425"/>
                  </a:lnTo>
                  <a:lnTo>
                    <a:pt x="463" y="431"/>
                  </a:lnTo>
                  <a:lnTo>
                    <a:pt x="466" y="438"/>
                  </a:lnTo>
                  <a:lnTo>
                    <a:pt x="470" y="445"/>
                  </a:lnTo>
                  <a:lnTo>
                    <a:pt x="472" y="453"/>
                  </a:lnTo>
                  <a:lnTo>
                    <a:pt x="474" y="460"/>
                  </a:lnTo>
                  <a:lnTo>
                    <a:pt x="474" y="468"/>
                  </a:lnTo>
                  <a:lnTo>
                    <a:pt x="475" y="476"/>
                  </a:lnTo>
                  <a:lnTo>
                    <a:pt x="474" y="483"/>
                  </a:lnTo>
                  <a:lnTo>
                    <a:pt x="474" y="491"/>
                  </a:lnTo>
                  <a:lnTo>
                    <a:pt x="472" y="498"/>
                  </a:lnTo>
                  <a:lnTo>
                    <a:pt x="470" y="506"/>
                  </a:lnTo>
                  <a:lnTo>
                    <a:pt x="466" y="513"/>
                  </a:lnTo>
                  <a:lnTo>
                    <a:pt x="463" y="520"/>
                  </a:lnTo>
                  <a:lnTo>
                    <a:pt x="459" y="526"/>
                  </a:lnTo>
                  <a:lnTo>
                    <a:pt x="453" y="532"/>
                  </a:lnTo>
                  <a:lnTo>
                    <a:pt x="448" y="538"/>
                  </a:lnTo>
                  <a:lnTo>
                    <a:pt x="442" y="544"/>
                  </a:lnTo>
                  <a:lnTo>
                    <a:pt x="434" y="548"/>
                  </a:lnTo>
                  <a:lnTo>
                    <a:pt x="426" y="552"/>
                  </a:lnTo>
                  <a:lnTo>
                    <a:pt x="418" y="555"/>
                  </a:lnTo>
                  <a:lnTo>
                    <a:pt x="409" y="557"/>
                  </a:lnTo>
                  <a:lnTo>
                    <a:pt x="400" y="559"/>
                  </a:lnTo>
                  <a:lnTo>
                    <a:pt x="389" y="559"/>
                  </a:lnTo>
                  <a:lnTo>
                    <a:pt x="368" y="558"/>
                  </a:lnTo>
                  <a:lnTo>
                    <a:pt x="347" y="556"/>
                  </a:lnTo>
                  <a:lnTo>
                    <a:pt x="327" y="552"/>
                  </a:lnTo>
                  <a:lnTo>
                    <a:pt x="307" y="546"/>
                  </a:lnTo>
                  <a:lnTo>
                    <a:pt x="288" y="538"/>
                  </a:lnTo>
                  <a:lnTo>
                    <a:pt x="269" y="530"/>
                  </a:lnTo>
                  <a:lnTo>
                    <a:pt x="251" y="520"/>
                  </a:lnTo>
                  <a:lnTo>
                    <a:pt x="234" y="509"/>
                  </a:lnTo>
                  <a:lnTo>
                    <a:pt x="216" y="497"/>
                  </a:lnTo>
                  <a:lnTo>
                    <a:pt x="200" y="484"/>
                  </a:lnTo>
                  <a:lnTo>
                    <a:pt x="185" y="470"/>
                  </a:lnTo>
                  <a:lnTo>
                    <a:pt x="171" y="455"/>
                  </a:lnTo>
                  <a:lnTo>
                    <a:pt x="158" y="439"/>
                  </a:lnTo>
                  <a:lnTo>
                    <a:pt x="146" y="423"/>
                  </a:lnTo>
                  <a:lnTo>
                    <a:pt x="136" y="406"/>
                  </a:lnTo>
                  <a:lnTo>
                    <a:pt x="126" y="388"/>
                  </a:lnTo>
                  <a:lnTo>
                    <a:pt x="117" y="370"/>
                  </a:lnTo>
                  <a:lnTo>
                    <a:pt x="110" y="352"/>
                  </a:lnTo>
                  <a:lnTo>
                    <a:pt x="103" y="333"/>
                  </a:lnTo>
                  <a:lnTo>
                    <a:pt x="99" y="314"/>
                  </a:lnTo>
                  <a:lnTo>
                    <a:pt x="96" y="295"/>
                  </a:lnTo>
                  <a:lnTo>
                    <a:pt x="94" y="276"/>
                  </a:lnTo>
                  <a:lnTo>
                    <a:pt x="94" y="256"/>
                  </a:lnTo>
                  <a:lnTo>
                    <a:pt x="95" y="236"/>
                  </a:lnTo>
                  <a:lnTo>
                    <a:pt x="98" y="217"/>
                  </a:lnTo>
                  <a:lnTo>
                    <a:pt x="102" y="199"/>
                  </a:lnTo>
                  <a:lnTo>
                    <a:pt x="109" y="180"/>
                  </a:lnTo>
                  <a:lnTo>
                    <a:pt x="117" y="162"/>
                  </a:lnTo>
                  <a:lnTo>
                    <a:pt x="127" y="145"/>
                  </a:lnTo>
                  <a:lnTo>
                    <a:pt x="140" y="128"/>
                  </a:lnTo>
                  <a:lnTo>
                    <a:pt x="154" y="112"/>
                  </a:lnTo>
                  <a:lnTo>
                    <a:pt x="170" y="96"/>
                  </a:lnTo>
                  <a:lnTo>
                    <a:pt x="193" y="78"/>
                  </a:lnTo>
                  <a:lnTo>
                    <a:pt x="216" y="61"/>
                  </a:lnTo>
                  <a:lnTo>
                    <a:pt x="241" y="46"/>
                  </a:lnTo>
                  <a:lnTo>
                    <a:pt x="265" y="34"/>
                  </a:lnTo>
                  <a:lnTo>
                    <a:pt x="290" y="23"/>
                  </a:lnTo>
                  <a:lnTo>
                    <a:pt x="314" y="15"/>
                  </a:lnTo>
                  <a:lnTo>
                    <a:pt x="340" y="8"/>
                  </a:lnTo>
                  <a:lnTo>
                    <a:pt x="365" y="4"/>
                  </a:lnTo>
                  <a:lnTo>
                    <a:pt x="391" y="1"/>
                  </a:lnTo>
                  <a:lnTo>
                    <a:pt x="416" y="0"/>
                  </a:lnTo>
                  <a:lnTo>
                    <a:pt x="440" y="0"/>
                  </a:lnTo>
                  <a:lnTo>
                    <a:pt x="465" y="3"/>
                  </a:lnTo>
                  <a:lnTo>
                    <a:pt x="490" y="6"/>
                  </a:lnTo>
                  <a:lnTo>
                    <a:pt x="515" y="12"/>
                  </a:lnTo>
                  <a:lnTo>
                    <a:pt x="538" y="19"/>
                  </a:lnTo>
                  <a:lnTo>
                    <a:pt x="562" y="27"/>
                  </a:lnTo>
                  <a:lnTo>
                    <a:pt x="586" y="37"/>
                  </a:lnTo>
                  <a:lnTo>
                    <a:pt x="607" y="49"/>
                  </a:lnTo>
                  <a:lnTo>
                    <a:pt x="630" y="61"/>
                  </a:lnTo>
                  <a:lnTo>
                    <a:pt x="650" y="75"/>
                  </a:lnTo>
                  <a:lnTo>
                    <a:pt x="671" y="90"/>
                  </a:lnTo>
                  <a:lnTo>
                    <a:pt x="691" y="106"/>
                  </a:lnTo>
                  <a:lnTo>
                    <a:pt x="710" y="124"/>
                  </a:lnTo>
                  <a:lnTo>
                    <a:pt x="727" y="142"/>
                  </a:lnTo>
                  <a:lnTo>
                    <a:pt x="744" y="161"/>
                  </a:lnTo>
                  <a:lnTo>
                    <a:pt x="759" y="182"/>
                  </a:lnTo>
                  <a:lnTo>
                    <a:pt x="774" y="203"/>
                  </a:lnTo>
                  <a:lnTo>
                    <a:pt x="787" y="225"/>
                  </a:lnTo>
                  <a:lnTo>
                    <a:pt x="799" y="249"/>
                  </a:lnTo>
                  <a:lnTo>
                    <a:pt x="810" y="273"/>
                  </a:lnTo>
                  <a:lnTo>
                    <a:pt x="818" y="297"/>
                  </a:lnTo>
                  <a:lnTo>
                    <a:pt x="826" y="322"/>
                  </a:lnTo>
                  <a:lnTo>
                    <a:pt x="835" y="357"/>
                  </a:lnTo>
                  <a:lnTo>
                    <a:pt x="840" y="392"/>
                  </a:lnTo>
                  <a:lnTo>
                    <a:pt x="842" y="426"/>
                  </a:lnTo>
                  <a:lnTo>
                    <a:pt x="842" y="459"/>
                  </a:lnTo>
                  <a:lnTo>
                    <a:pt x="840" y="492"/>
                  </a:lnTo>
                  <a:lnTo>
                    <a:pt x="836" y="525"/>
                  </a:lnTo>
                  <a:lnTo>
                    <a:pt x="829" y="558"/>
                  </a:lnTo>
                  <a:lnTo>
                    <a:pt x="820" y="590"/>
                  </a:lnTo>
                  <a:lnTo>
                    <a:pt x="809" y="621"/>
                  </a:lnTo>
                  <a:lnTo>
                    <a:pt x="797" y="652"/>
                  </a:lnTo>
                  <a:lnTo>
                    <a:pt x="782" y="682"/>
                  </a:lnTo>
                  <a:lnTo>
                    <a:pt x="767" y="712"/>
                  </a:lnTo>
                  <a:lnTo>
                    <a:pt x="750" y="741"/>
                  </a:lnTo>
                  <a:lnTo>
                    <a:pt x="730" y="770"/>
                  </a:lnTo>
                  <a:lnTo>
                    <a:pt x="711" y="799"/>
                  </a:lnTo>
                  <a:lnTo>
                    <a:pt x="690" y="828"/>
                  </a:lnTo>
                  <a:lnTo>
                    <a:pt x="669" y="857"/>
                  </a:lnTo>
                  <a:lnTo>
                    <a:pt x="646" y="885"/>
                  </a:lnTo>
                  <a:lnTo>
                    <a:pt x="622" y="912"/>
                  </a:lnTo>
                  <a:lnTo>
                    <a:pt x="600" y="939"/>
                  </a:lnTo>
                  <a:lnTo>
                    <a:pt x="550" y="993"/>
                  </a:lnTo>
                  <a:lnTo>
                    <a:pt x="502" y="1045"/>
                  </a:lnTo>
                  <a:lnTo>
                    <a:pt x="453" y="1097"/>
                  </a:lnTo>
                  <a:lnTo>
                    <a:pt x="406" y="1149"/>
                  </a:lnTo>
                  <a:lnTo>
                    <a:pt x="382" y="1174"/>
                  </a:lnTo>
                  <a:lnTo>
                    <a:pt x="361" y="1199"/>
                  </a:lnTo>
                  <a:lnTo>
                    <a:pt x="339" y="1224"/>
                  </a:lnTo>
                  <a:lnTo>
                    <a:pt x="319" y="1248"/>
                  </a:lnTo>
                  <a:lnTo>
                    <a:pt x="291" y="1286"/>
                  </a:lnTo>
                  <a:lnTo>
                    <a:pt x="265" y="1325"/>
                  </a:lnTo>
                  <a:lnTo>
                    <a:pt x="243" y="1364"/>
                  </a:lnTo>
                  <a:lnTo>
                    <a:pt x="225" y="1404"/>
                  </a:lnTo>
                  <a:lnTo>
                    <a:pt x="209" y="1445"/>
                  </a:lnTo>
                  <a:lnTo>
                    <a:pt x="197" y="1486"/>
                  </a:lnTo>
                  <a:lnTo>
                    <a:pt x="187" y="1526"/>
                  </a:lnTo>
                  <a:lnTo>
                    <a:pt x="181" y="1567"/>
                  </a:lnTo>
                  <a:lnTo>
                    <a:pt x="178" y="1608"/>
                  </a:lnTo>
                  <a:lnTo>
                    <a:pt x="178" y="1649"/>
                  </a:lnTo>
                  <a:lnTo>
                    <a:pt x="180" y="1689"/>
                  </a:lnTo>
                  <a:lnTo>
                    <a:pt x="185" y="1730"/>
                  </a:lnTo>
                  <a:lnTo>
                    <a:pt x="193" y="1769"/>
                  </a:lnTo>
                  <a:lnTo>
                    <a:pt x="202" y="1808"/>
                  </a:lnTo>
                  <a:lnTo>
                    <a:pt x="215" y="1846"/>
                  </a:lnTo>
                  <a:lnTo>
                    <a:pt x="232" y="1884"/>
                  </a:lnTo>
                  <a:lnTo>
                    <a:pt x="249" y="1920"/>
                  </a:lnTo>
                  <a:lnTo>
                    <a:pt x="269" y="1955"/>
                  </a:lnTo>
                  <a:lnTo>
                    <a:pt x="292" y="1989"/>
                  </a:lnTo>
                  <a:lnTo>
                    <a:pt x="318" y="2022"/>
                  </a:lnTo>
                  <a:lnTo>
                    <a:pt x="345" y="2054"/>
                  </a:lnTo>
                  <a:lnTo>
                    <a:pt x="374" y="2083"/>
                  </a:lnTo>
                  <a:lnTo>
                    <a:pt x="405" y="2111"/>
                  </a:lnTo>
                  <a:lnTo>
                    <a:pt x="438" y="2137"/>
                  </a:lnTo>
                  <a:lnTo>
                    <a:pt x="474" y="2161"/>
                  </a:lnTo>
                  <a:lnTo>
                    <a:pt x="512" y="2183"/>
                  </a:lnTo>
                  <a:lnTo>
                    <a:pt x="550" y="2203"/>
                  </a:lnTo>
                  <a:lnTo>
                    <a:pt x="592" y="2220"/>
                  </a:lnTo>
                  <a:lnTo>
                    <a:pt x="634" y="2236"/>
                  </a:lnTo>
                  <a:lnTo>
                    <a:pt x="680" y="2248"/>
                  </a:lnTo>
                  <a:lnTo>
                    <a:pt x="726" y="2258"/>
                  </a:lnTo>
                  <a:lnTo>
                    <a:pt x="773" y="2266"/>
                  </a:lnTo>
                  <a:lnTo>
                    <a:pt x="784" y="2265"/>
                  </a:lnTo>
                  <a:lnTo>
                    <a:pt x="795" y="2264"/>
                  </a:lnTo>
                  <a:lnTo>
                    <a:pt x="806" y="2265"/>
                  </a:lnTo>
                  <a:lnTo>
                    <a:pt x="815" y="2266"/>
                  </a:lnTo>
                  <a:lnTo>
                    <a:pt x="825" y="2268"/>
                  </a:lnTo>
                  <a:lnTo>
                    <a:pt x="834" y="2271"/>
                  </a:lnTo>
                  <a:lnTo>
                    <a:pt x="842" y="2273"/>
                  </a:lnTo>
                  <a:lnTo>
                    <a:pt x="852" y="2275"/>
                  </a:lnTo>
                  <a:lnTo>
                    <a:pt x="859" y="2278"/>
                  </a:lnTo>
                  <a:lnTo>
                    <a:pt x="867" y="2282"/>
                  </a:lnTo>
                  <a:lnTo>
                    <a:pt x="874" y="2287"/>
                  </a:lnTo>
                  <a:lnTo>
                    <a:pt x="881" y="2293"/>
                  </a:lnTo>
                  <a:lnTo>
                    <a:pt x="886" y="2298"/>
                  </a:lnTo>
                  <a:lnTo>
                    <a:pt x="892" y="2304"/>
                  </a:lnTo>
                  <a:lnTo>
                    <a:pt x="896" y="2311"/>
                  </a:lnTo>
                  <a:lnTo>
                    <a:pt x="900" y="2317"/>
                  </a:lnTo>
                  <a:lnTo>
                    <a:pt x="904" y="2324"/>
                  </a:lnTo>
                  <a:lnTo>
                    <a:pt x="906" y="2331"/>
                  </a:lnTo>
                  <a:lnTo>
                    <a:pt x="908" y="2339"/>
                  </a:lnTo>
                  <a:lnTo>
                    <a:pt x="909" y="2346"/>
                  </a:lnTo>
                  <a:lnTo>
                    <a:pt x="910" y="2354"/>
                  </a:lnTo>
                  <a:lnTo>
                    <a:pt x="910" y="2361"/>
                  </a:lnTo>
                  <a:lnTo>
                    <a:pt x="909" y="2369"/>
                  </a:lnTo>
                  <a:lnTo>
                    <a:pt x="908" y="2376"/>
                  </a:lnTo>
                  <a:lnTo>
                    <a:pt x="907" y="2383"/>
                  </a:lnTo>
                  <a:lnTo>
                    <a:pt x="904" y="2390"/>
                  </a:lnTo>
                  <a:lnTo>
                    <a:pt x="900" y="2397"/>
                  </a:lnTo>
                  <a:lnTo>
                    <a:pt x="897" y="2403"/>
                  </a:lnTo>
                  <a:lnTo>
                    <a:pt x="893" y="2409"/>
                  </a:lnTo>
                  <a:lnTo>
                    <a:pt x="887" y="2414"/>
                  </a:lnTo>
                  <a:lnTo>
                    <a:pt x="882" y="2419"/>
                  </a:lnTo>
                  <a:lnTo>
                    <a:pt x="876" y="2424"/>
                  </a:lnTo>
                  <a:lnTo>
                    <a:pt x="869" y="2427"/>
                  </a:lnTo>
                  <a:lnTo>
                    <a:pt x="862" y="2431"/>
                  </a:lnTo>
                  <a:lnTo>
                    <a:pt x="853" y="2433"/>
                  </a:lnTo>
                  <a:lnTo>
                    <a:pt x="844" y="2435"/>
                  </a:lnTo>
                  <a:lnTo>
                    <a:pt x="835" y="2435"/>
                  </a:lnTo>
                  <a:lnTo>
                    <a:pt x="825" y="2435"/>
                  </a:lnTo>
                  <a:lnTo>
                    <a:pt x="811" y="2435"/>
                  </a:lnTo>
                  <a:lnTo>
                    <a:pt x="798" y="2434"/>
                  </a:lnTo>
                  <a:lnTo>
                    <a:pt x="784" y="2432"/>
                  </a:lnTo>
                  <a:lnTo>
                    <a:pt x="771" y="2431"/>
                  </a:lnTo>
                  <a:lnTo>
                    <a:pt x="742" y="2435"/>
                  </a:lnTo>
                  <a:lnTo>
                    <a:pt x="714" y="2440"/>
                  </a:lnTo>
                  <a:lnTo>
                    <a:pt x="689" y="2448"/>
                  </a:lnTo>
                  <a:lnTo>
                    <a:pt x="667" y="2458"/>
                  </a:lnTo>
                  <a:lnTo>
                    <a:pt x="645" y="2470"/>
                  </a:lnTo>
                  <a:lnTo>
                    <a:pt x="626" y="2484"/>
                  </a:lnTo>
                  <a:lnTo>
                    <a:pt x="608" y="2499"/>
                  </a:lnTo>
                  <a:lnTo>
                    <a:pt x="593" y="2515"/>
                  </a:lnTo>
                  <a:lnTo>
                    <a:pt x="580" y="2532"/>
                  </a:lnTo>
                  <a:lnTo>
                    <a:pt x="569" y="2551"/>
                  </a:lnTo>
                  <a:lnTo>
                    <a:pt x="560" y="2570"/>
                  </a:lnTo>
                  <a:lnTo>
                    <a:pt x="552" y="2591"/>
                  </a:lnTo>
                  <a:lnTo>
                    <a:pt x="547" y="2612"/>
                  </a:lnTo>
                  <a:lnTo>
                    <a:pt x="544" y="2633"/>
                  </a:lnTo>
                  <a:lnTo>
                    <a:pt x="543" y="2654"/>
                  </a:lnTo>
                  <a:lnTo>
                    <a:pt x="543" y="2675"/>
                  </a:lnTo>
                  <a:lnTo>
                    <a:pt x="545" y="2696"/>
                  </a:lnTo>
                  <a:lnTo>
                    <a:pt x="550" y="2717"/>
                  </a:lnTo>
                  <a:lnTo>
                    <a:pt x="556" y="2738"/>
                  </a:lnTo>
                  <a:lnTo>
                    <a:pt x="564" y="2757"/>
                  </a:lnTo>
                  <a:lnTo>
                    <a:pt x="575" y="2776"/>
                  </a:lnTo>
                  <a:lnTo>
                    <a:pt x="587" y="2795"/>
                  </a:lnTo>
                  <a:lnTo>
                    <a:pt x="601" y="2812"/>
                  </a:lnTo>
                  <a:lnTo>
                    <a:pt x="617" y="2828"/>
                  </a:lnTo>
                  <a:lnTo>
                    <a:pt x="634" y="2842"/>
                  </a:lnTo>
                  <a:lnTo>
                    <a:pt x="654" y="2855"/>
                  </a:lnTo>
                  <a:lnTo>
                    <a:pt x="675" y="2866"/>
                  </a:lnTo>
                  <a:lnTo>
                    <a:pt x="699" y="2877"/>
                  </a:lnTo>
                  <a:lnTo>
                    <a:pt x="725" y="2884"/>
                  </a:lnTo>
                  <a:lnTo>
                    <a:pt x="752" y="2889"/>
                  </a:lnTo>
                  <a:lnTo>
                    <a:pt x="781" y="2892"/>
                  </a:lnTo>
                  <a:lnTo>
                    <a:pt x="811" y="2892"/>
                  </a:lnTo>
                  <a:lnTo>
                    <a:pt x="822" y="2892"/>
                  </a:lnTo>
                  <a:lnTo>
                    <a:pt x="831" y="2893"/>
                  </a:lnTo>
                  <a:lnTo>
                    <a:pt x="841" y="2895"/>
                  </a:lnTo>
                  <a:lnTo>
                    <a:pt x="849" y="2898"/>
                  </a:lnTo>
                  <a:lnTo>
                    <a:pt x="856" y="2901"/>
                  </a:lnTo>
                  <a:lnTo>
                    <a:pt x="864" y="2905"/>
                  </a:lnTo>
                  <a:lnTo>
                    <a:pt x="870" y="2910"/>
                  </a:lnTo>
                  <a:lnTo>
                    <a:pt x="876" y="2916"/>
                  </a:lnTo>
                  <a:lnTo>
                    <a:pt x="881" y="2921"/>
                  </a:lnTo>
                  <a:lnTo>
                    <a:pt x="885" y="2928"/>
                  </a:lnTo>
                  <a:lnTo>
                    <a:pt x="888" y="2934"/>
                  </a:lnTo>
                  <a:lnTo>
                    <a:pt x="892" y="2941"/>
                  </a:lnTo>
                  <a:lnTo>
                    <a:pt x="894" y="2949"/>
                  </a:lnTo>
                  <a:lnTo>
                    <a:pt x="896" y="2956"/>
                  </a:lnTo>
                  <a:lnTo>
                    <a:pt x="897" y="2964"/>
                  </a:lnTo>
                  <a:lnTo>
                    <a:pt x="897" y="2971"/>
                  </a:lnTo>
                  <a:lnTo>
                    <a:pt x="897" y="2979"/>
                  </a:lnTo>
                  <a:lnTo>
                    <a:pt x="896" y="2987"/>
                  </a:lnTo>
                  <a:lnTo>
                    <a:pt x="894" y="2994"/>
                  </a:lnTo>
                  <a:lnTo>
                    <a:pt x="892" y="3002"/>
                  </a:lnTo>
                  <a:lnTo>
                    <a:pt x="888" y="3009"/>
                  </a:lnTo>
                  <a:lnTo>
                    <a:pt x="885" y="3016"/>
                  </a:lnTo>
                  <a:lnTo>
                    <a:pt x="881" y="3022"/>
                  </a:lnTo>
                  <a:lnTo>
                    <a:pt x="876" y="3029"/>
                  </a:lnTo>
                  <a:lnTo>
                    <a:pt x="870" y="3034"/>
                  </a:lnTo>
                  <a:lnTo>
                    <a:pt x="864" y="3040"/>
                  </a:lnTo>
                  <a:lnTo>
                    <a:pt x="856" y="3044"/>
                  </a:lnTo>
                  <a:lnTo>
                    <a:pt x="849" y="3048"/>
                  </a:lnTo>
                  <a:lnTo>
                    <a:pt x="840" y="3051"/>
                  </a:lnTo>
                  <a:lnTo>
                    <a:pt x="831" y="3054"/>
                  </a:lnTo>
                  <a:lnTo>
                    <a:pt x="822" y="3056"/>
                  </a:lnTo>
                  <a:lnTo>
                    <a:pt x="811" y="3056"/>
                  </a:lnTo>
                  <a:lnTo>
                    <a:pt x="790" y="3057"/>
                  </a:lnTo>
                  <a:lnTo>
                    <a:pt x="769" y="3056"/>
                  </a:lnTo>
                  <a:lnTo>
                    <a:pt x="748" y="3054"/>
                  </a:lnTo>
                  <a:lnTo>
                    <a:pt x="728" y="3052"/>
                  </a:lnTo>
                  <a:lnTo>
                    <a:pt x="706" y="3048"/>
                  </a:lnTo>
                  <a:lnTo>
                    <a:pt x="686" y="3044"/>
                  </a:lnTo>
                  <a:lnTo>
                    <a:pt x="667" y="3039"/>
                  </a:lnTo>
                  <a:lnTo>
                    <a:pt x="646" y="3033"/>
                  </a:lnTo>
                  <a:lnTo>
                    <a:pt x="627" y="3027"/>
                  </a:lnTo>
                  <a:lnTo>
                    <a:pt x="607" y="3019"/>
                  </a:lnTo>
                  <a:lnTo>
                    <a:pt x="589" y="3011"/>
                  </a:lnTo>
                  <a:lnTo>
                    <a:pt x="571" y="3002"/>
                  </a:lnTo>
                  <a:lnTo>
                    <a:pt x="552" y="2992"/>
                  </a:lnTo>
                  <a:lnTo>
                    <a:pt x="535" y="2982"/>
                  </a:lnTo>
                  <a:lnTo>
                    <a:pt x="518" y="2971"/>
                  </a:lnTo>
                  <a:lnTo>
                    <a:pt x="502" y="2959"/>
                  </a:lnTo>
                  <a:lnTo>
                    <a:pt x="487" y="2946"/>
                  </a:lnTo>
                  <a:lnTo>
                    <a:pt x="472" y="2933"/>
                  </a:lnTo>
                  <a:lnTo>
                    <a:pt x="458" y="2919"/>
                  </a:lnTo>
                  <a:lnTo>
                    <a:pt x="444" y="2905"/>
                  </a:lnTo>
                  <a:lnTo>
                    <a:pt x="431" y="2890"/>
                  </a:lnTo>
                  <a:lnTo>
                    <a:pt x="419" y="2873"/>
                  </a:lnTo>
                  <a:lnTo>
                    <a:pt x="408" y="2857"/>
                  </a:lnTo>
                  <a:lnTo>
                    <a:pt x="398" y="2840"/>
                  </a:lnTo>
                  <a:lnTo>
                    <a:pt x="390" y="2823"/>
                  </a:lnTo>
                  <a:lnTo>
                    <a:pt x="381" y="2805"/>
                  </a:lnTo>
                  <a:lnTo>
                    <a:pt x="375" y="2787"/>
                  </a:lnTo>
                  <a:lnTo>
                    <a:pt x="368" y="2768"/>
                  </a:lnTo>
                  <a:lnTo>
                    <a:pt x="364" y="2749"/>
                  </a:lnTo>
                  <a:lnTo>
                    <a:pt x="360" y="2729"/>
                  </a:lnTo>
                  <a:lnTo>
                    <a:pt x="358" y="2709"/>
                  </a:lnTo>
                  <a:lnTo>
                    <a:pt x="356" y="2688"/>
                  </a:lnTo>
                  <a:close/>
                </a:path>
              </a:pathLst>
            </a:custGeom>
            <a:grpFill/>
            <a:ln>
              <a:noFill/>
            </a:ln>
          </p:spPr>
          <p:txBody>
            <a:bodyPr/>
            <a:lstStyle/>
            <a:p>
              <a:pPr>
                <a:defRPr/>
              </a:pPr>
              <a:endParaRPr lang="zh-CN" altLang="en-US" sz="1350">
                <a:solidFill>
                  <a:prstClr val="black"/>
                </a:solidFill>
              </a:endParaRPr>
            </a:p>
          </p:txBody>
        </p:sp>
        <p:sp>
          <p:nvSpPr>
            <p:cNvPr id="73" name="淘宝店chenying0907 11"/>
            <p:cNvSpPr>
              <a:spLocks/>
            </p:cNvSpPr>
            <p:nvPr/>
          </p:nvSpPr>
          <p:spPr bwMode="auto">
            <a:xfrm>
              <a:off x="3667126" y="2179638"/>
              <a:ext cx="103188" cy="373062"/>
            </a:xfrm>
            <a:custGeom>
              <a:avLst/>
              <a:gdLst>
                <a:gd name="T0" fmla="*/ 533 w 910"/>
                <a:gd name="T1" fmla="*/ 2547 h 3057"/>
                <a:gd name="T2" fmla="*/ 453 w 910"/>
                <a:gd name="T3" fmla="*/ 2411 h 3057"/>
                <a:gd name="T4" fmla="*/ 536 w 910"/>
                <a:gd name="T5" fmla="*/ 2296 h 3057"/>
                <a:gd name="T6" fmla="*/ 726 w 910"/>
                <a:gd name="T7" fmla="*/ 2132 h 3057"/>
                <a:gd name="T8" fmla="*/ 853 w 910"/>
                <a:gd name="T9" fmla="*/ 1924 h 3057"/>
                <a:gd name="T10" fmla="*/ 908 w 910"/>
                <a:gd name="T11" fmla="*/ 1684 h 3057"/>
                <a:gd name="T12" fmla="*/ 882 w 910"/>
                <a:gd name="T13" fmla="*/ 1425 h 3057"/>
                <a:gd name="T14" fmla="*/ 807 w 910"/>
                <a:gd name="T15" fmla="*/ 1251 h 3057"/>
                <a:gd name="T16" fmla="*/ 655 w 910"/>
                <a:gd name="T17" fmla="*/ 1054 h 3057"/>
                <a:gd name="T18" fmla="*/ 373 w 910"/>
                <a:gd name="T19" fmla="*/ 745 h 3057"/>
                <a:gd name="T20" fmla="*/ 270 w 910"/>
                <a:gd name="T21" fmla="*/ 558 h 3057"/>
                <a:gd name="T22" fmla="*/ 251 w 910"/>
                <a:gd name="T23" fmla="*/ 423 h 3057"/>
                <a:gd name="T24" fmla="*/ 270 w 910"/>
                <a:gd name="T25" fmla="*/ 319 h 3057"/>
                <a:gd name="T26" fmla="*/ 330 w 910"/>
                <a:gd name="T27" fmla="*/ 220 h 3057"/>
                <a:gd name="T28" fmla="*/ 440 w 910"/>
                <a:gd name="T29" fmla="*/ 169 h 3057"/>
                <a:gd name="T30" fmla="*/ 559 w 910"/>
                <a:gd name="T31" fmla="*/ 174 h 3057"/>
                <a:gd name="T32" fmla="*/ 618 w 910"/>
                <a:gd name="T33" fmla="*/ 217 h 3057"/>
                <a:gd name="T34" fmla="*/ 633 w 910"/>
                <a:gd name="T35" fmla="*/ 283 h 3057"/>
                <a:gd name="T36" fmla="*/ 610 w 910"/>
                <a:gd name="T37" fmla="*/ 348 h 3057"/>
                <a:gd name="T38" fmla="*/ 554 w 910"/>
                <a:gd name="T39" fmla="*/ 389 h 3057"/>
                <a:gd name="T40" fmla="*/ 484 w 910"/>
                <a:gd name="T41" fmla="*/ 401 h 3057"/>
                <a:gd name="T42" fmla="*/ 444 w 910"/>
                <a:gd name="T43" fmla="*/ 438 h 3057"/>
                <a:gd name="T44" fmla="*/ 436 w 910"/>
                <a:gd name="T45" fmla="*/ 491 h 3057"/>
                <a:gd name="T46" fmla="*/ 462 w 910"/>
                <a:gd name="T47" fmla="*/ 538 h 3057"/>
                <a:gd name="T48" fmla="*/ 521 w 910"/>
                <a:gd name="T49" fmla="*/ 559 h 3057"/>
                <a:gd name="T50" fmla="*/ 659 w 910"/>
                <a:gd name="T51" fmla="*/ 520 h 3057"/>
                <a:gd name="T52" fmla="*/ 764 w 910"/>
                <a:gd name="T53" fmla="*/ 423 h 3057"/>
                <a:gd name="T54" fmla="*/ 814 w 910"/>
                <a:gd name="T55" fmla="*/ 295 h 3057"/>
                <a:gd name="T56" fmla="*/ 793 w 910"/>
                <a:gd name="T57" fmla="*/ 162 h 3057"/>
                <a:gd name="T58" fmla="*/ 669 w 910"/>
                <a:gd name="T59" fmla="*/ 46 h 3057"/>
                <a:gd name="T60" fmla="*/ 494 w 910"/>
                <a:gd name="T61" fmla="*/ 0 h 3057"/>
                <a:gd name="T62" fmla="*/ 325 w 910"/>
                <a:gd name="T63" fmla="*/ 37 h 3057"/>
                <a:gd name="T64" fmla="*/ 183 w 910"/>
                <a:gd name="T65" fmla="*/ 142 h 3057"/>
                <a:gd name="T66" fmla="*/ 92 w 910"/>
                <a:gd name="T67" fmla="*/ 297 h 3057"/>
                <a:gd name="T68" fmla="*/ 74 w 910"/>
                <a:gd name="T69" fmla="*/ 525 h 3057"/>
                <a:gd name="T70" fmla="*/ 160 w 910"/>
                <a:gd name="T71" fmla="*/ 741 h 3057"/>
                <a:gd name="T72" fmla="*/ 310 w 910"/>
                <a:gd name="T73" fmla="*/ 939 h 3057"/>
                <a:gd name="T74" fmla="*/ 571 w 910"/>
                <a:gd name="T75" fmla="*/ 1224 h 3057"/>
                <a:gd name="T76" fmla="*/ 713 w 910"/>
                <a:gd name="T77" fmla="*/ 1486 h 3057"/>
                <a:gd name="T78" fmla="*/ 717 w 910"/>
                <a:gd name="T79" fmla="*/ 1769 h 3057"/>
                <a:gd name="T80" fmla="*/ 592 w 910"/>
                <a:gd name="T81" fmla="*/ 2022 h 3057"/>
                <a:gd name="T82" fmla="*/ 360 w 910"/>
                <a:gd name="T83" fmla="*/ 2203 h 3057"/>
                <a:gd name="T84" fmla="*/ 115 w 910"/>
                <a:gd name="T85" fmla="*/ 2264 h 3057"/>
                <a:gd name="T86" fmla="*/ 51 w 910"/>
                <a:gd name="T87" fmla="*/ 2278 h 3057"/>
                <a:gd name="T88" fmla="*/ 10 w 910"/>
                <a:gd name="T89" fmla="*/ 2317 h 3057"/>
                <a:gd name="T90" fmla="*/ 1 w 910"/>
                <a:gd name="T91" fmla="*/ 2369 h 3057"/>
                <a:gd name="T92" fmla="*/ 23 w 910"/>
                <a:gd name="T93" fmla="*/ 2414 h 3057"/>
                <a:gd name="T94" fmla="*/ 75 w 910"/>
                <a:gd name="T95" fmla="*/ 2435 h 3057"/>
                <a:gd name="T96" fmla="*/ 195 w 910"/>
                <a:gd name="T97" fmla="*/ 2440 h 3057"/>
                <a:gd name="T98" fmla="*/ 330 w 910"/>
                <a:gd name="T99" fmla="*/ 2532 h 3057"/>
                <a:gd name="T100" fmla="*/ 367 w 910"/>
                <a:gd name="T101" fmla="*/ 2675 h 3057"/>
                <a:gd name="T102" fmla="*/ 309 w 910"/>
                <a:gd name="T103" fmla="*/ 2812 h 3057"/>
                <a:gd name="T104" fmla="*/ 158 w 910"/>
                <a:gd name="T105" fmla="*/ 2889 h 3057"/>
                <a:gd name="T106" fmla="*/ 54 w 910"/>
                <a:gd name="T107" fmla="*/ 2901 h 3057"/>
                <a:gd name="T108" fmla="*/ 18 w 910"/>
                <a:gd name="T109" fmla="*/ 2941 h 3057"/>
                <a:gd name="T110" fmla="*/ 16 w 910"/>
                <a:gd name="T111" fmla="*/ 2994 h 3057"/>
                <a:gd name="T112" fmla="*/ 46 w 910"/>
                <a:gd name="T113" fmla="*/ 3040 h 3057"/>
                <a:gd name="T114" fmla="*/ 120 w 910"/>
                <a:gd name="T115" fmla="*/ 3057 h 3057"/>
                <a:gd name="T116" fmla="*/ 264 w 910"/>
                <a:gd name="T117" fmla="*/ 3033 h 3057"/>
                <a:gd name="T118" fmla="*/ 392 w 910"/>
                <a:gd name="T119" fmla="*/ 2971 h 3057"/>
                <a:gd name="T120" fmla="*/ 491 w 910"/>
                <a:gd name="T121" fmla="*/ 2873 h 3057"/>
                <a:gd name="T122" fmla="*/ 546 w 910"/>
                <a:gd name="T123" fmla="*/ 2749 h 30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910" h="3057">
                  <a:moveTo>
                    <a:pt x="554" y="2688"/>
                  </a:moveTo>
                  <a:lnTo>
                    <a:pt x="554" y="2663"/>
                  </a:lnTo>
                  <a:lnTo>
                    <a:pt x="552" y="2639"/>
                  </a:lnTo>
                  <a:lnTo>
                    <a:pt x="549" y="2616"/>
                  </a:lnTo>
                  <a:lnTo>
                    <a:pt x="545" y="2592"/>
                  </a:lnTo>
                  <a:lnTo>
                    <a:pt x="540" y="2569"/>
                  </a:lnTo>
                  <a:lnTo>
                    <a:pt x="533" y="2547"/>
                  </a:lnTo>
                  <a:lnTo>
                    <a:pt x="526" y="2525"/>
                  </a:lnTo>
                  <a:lnTo>
                    <a:pt x="516" y="2504"/>
                  </a:lnTo>
                  <a:lnTo>
                    <a:pt x="506" y="2484"/>
                  </a:lnTo>
                  <a:lnTo>
                    <a:pt x="494" y="2465"/>
                  </a:lnTo>
                  <a:lnTo>
                    <a:pt x="482" y="2446"/>
                  </a:lnTo>
                  <a:lnTo>
                    <a:pt x="468" y="2428"/>
                  </a:lnTo>
                  <a:lnTo>
                    <a:pt x="453" y="2411"/>
                  </a:lnTo>
                  <a:lnTo>
                    <a:pt x="438" y="2394"/>
                  </a:lnTo>
                  <a:lnTo>
                    <a:pt x="422" y="2379"/>
                  </a:lnTo>
                  <a:lnTo>
                    <a:pt x="405" y="2364"/>
                  </a:lnTo>
                  <a:lnTo>
                    <a:pt x="439" y="2349"/>
                  </a:lnTo>
                  <a:lnTo>
                    <a:pt x="473" y="2332"/>
                  </a:lnTo>
                  <a:lnTo>
                    <a:pt x="505" y="2315"/>
                  </a:lnTo>
                  <a:lnTo>
                    <a:pt x="536" y="2296"/>
                  </a:lnTo>
                  <a:lnTo>
                    <a:pt x="566" y="2275"/>
                  </a:lnTo>
                  <a:lnTo>
                    <a:pt x="597" y="2253"/>
                  </a:lnTo>
                  <a:lnTo>
                    <a:pt x="625" y="2231"/>
                  </a:lnTo>
                  <a:lnTo>
                    <a:pt x="652" y="2208"/>
                  </a:lnTo>
                  <a:lnTo>
                    <a:pt x="677" y="2184"/>
                  </a:lnTo>
                  <a:lnTo>
                    <a:pt x="702" y="2158"/>
                  </a:lnTo>
                  <a:lnTo>
                    <a:pt x="726" y="2132"/>
                  </a:lnTo>
                  <a:lnTo>
                    <a:pt x="747" y="2105"/>
                  </a:lnTo>
                  <a:lnTo>
                    <a:pt x="769" y="2077"/>
                  </a:lnTo>
                  <a:lnTo>
                    <a:pt x="788" y="2048"/>
                  </a:lnTo>
                  <a:lnTo>
                    <a:pt x="807" y="2018"/>
                  </a:lnTo>
                  <a:lnTo>
                    <a:pt x="823" y="1987"/>
                  </a:lnTo>
                  <a:lnTo>
                    <a:pt x="839" y="1955"/>
                  </a:lnTo>
                  <a:lnTo>
                    <a:pt x="853" y="1924"/>
                  </a:lnTo>
                  <a:lnTo>
                    <a:pt x="866" y="1891"/>
                  </a:lnTo>
                  <a:lnTo>
                    <a:pt x="877" y="1858"/>
                  </a:lnTo>
                  <a:lnTo>
                    <a:pt x="886" y="1824"/>
                  </a:lnTo>
                  <a:lnTo>
                    <a:pt x="894" y="1790"/>
                  </a:lnTo>
                  <a:lnTo>
                    <a:pt x="900" y="1755"/>
                  </a:lnTo>
                  <a:lnTo>
                    <a:pt x="906" y="1720"/>
                  </a:lnTo>
                  <a:lnTo>
                    <a:pt x="908" y="1684"/>
                  </a:lnTo>
                  <a:lnTo>
                    <a:pt x="910" y="1648"/>
                  </a:lnTo>
                  <a:lnTo>
                    <a:pt x="910" y="1611"/>
                  </a:lnTo>
                  <a:lnTo>
                    <a:pt x="908" y="1575"/>
                  </a:lnTo>
                  <a:lnTo>
                    <a:pt x="905" y="1538"/>
                  </a:lnTo>
                  <a:lnTo>
                    <a:pt x="898" y="1500"/>
                  </a:lnTo>
                  <a:lnTo>
                    <a:pt x="892" y="1463"/>
                  </a:lnTo>
                  <a:lnTo>
                    <a:pt x="882" y="1425"/>
                  </a:lnTo>
                  <a:lnTo>
                    <a:pt x="874" y="1398"/>
                  </a:lnTo>
                  <a:lnTo>
                    <a:pt x="866" y="1373"/>
                  </a:lnTo>
                  <a:lnTo>
                    <a:pt x="856" y="1347"/>
                  </a:lnTo>
                  <a:lnTo>
                    <a:pt x="845" y="1323"/>
                  </a:lnTo>
                  <a:lnTo>
                    <a:pt x="834" y="1299"/>
                  </a:lnTo>
                  <a:lnTo>
                    <a:pt x="821" y="1275"/>
                  </a:lnTo>
                  <a:lnTo>
                    <a:pt x="807" y="1251"/>
                  </a:lnTo>
                  <a:lnTo>
                    <a:pt x="793" y="1228"/>
                  </a:lnTo>
                  <a:lnTo>
                    <a:pt x="778" y="1206"/>
                  </a:lnTo>
                  <a:lnTo>
                    <a:pt x="761" y="1183"/>
                  </a:lnTo>
                  <a:lnTo>
                    <a:pt x="745" y="1161"/>
                  </a:lnTo>
                  <a:lnTo>
                    <a:pt x="728" y="1140"/>
                  </a:lnTo>
                  <a:lnTo>
                    <a:pt x="692" y="1096"/>
                  </a:lnTo>
                  <a:lnTo>
                    <a:pt x="655" y="1054"/>
                  </a:lnTo>
                  <a:lnTo>
                    <a:pt x="577" y="972"/>
                  </a:lnTo>
                  <a:lnTo>
                    <a:pt x="500" y="891"/>
                  </a:lnTo>
                  <a:lnTo>
                    <a:pt x="462" y="850"/>
                  </a:lnTo>
                  <a:lnTo>
                    <a:pt x="424" y="808"/>
                  </a:lnTo>
                  <a:lnTo>
                    <a:pt x="407" y="787"/>
                  </a:lnTo>
                  <a:lnTo>
                    <a:pt x="390" y="766"/>
                  </a:lnTo>
                  <a:lnTo>
                    <a:pt x="373" y="745"/>
                  </a:lnTo>
                  <a:lnTo>
                    <a:pt x="356" y="724"/>
                  </a:lnTo>
                  <a:lnTo>
                    <a:pt x="338" y="698"/>
                  </a:lnTo>
                  <a:lnTo>
                    <a:pt x="321" y="671"/>
                  </a:lnTo>
                  <a:lnTo>
                    <a:pt x="306" y="643"/>
                  </a:lnTo>
                  <a:lnTo>
                    <a:pt x="292" y="615"/>
                  </a:lnTo>
                  <a:lnTo>
                    <a:pt x="280" y="587"/>
                  </a:lnTo>
                  <a:lnTo>
                    <a:pt x="270" y="558"/>
                  </a:lnTo>
                  <a:lnTo>
                    <a:pt x="262" y="527"/>
                  </a:lnTo>
                  <a:lnTo>
                    <a:pt x="256" y="498"/>
                  </a:lnTo>
                  <a:lnTo>
                    <a:pt x="254" y="483"/>
                  </a:lnTo>
                  <a:lnTo>
                    <a:pt x="252" y="468"/>
                  </a:lnTo>
                  <a:lnTo>
                    <a:pt x="251" y="453"/>
                  </a:lnTo>
                  <a:lnTo>
                    <a:pt x="251" y="438"/>
                  </a:lnTo>
                  <a:lnTo>
                    <a:pt x="251" y="423"/>
                  </a:lnTo>
                  <a:lnTo>
                    <a:pt x="252" y="408"/>
                  </a:lnTo>
                  <a:lnTo>
                    <a:pt x="253" y="393"/>
                  </a:lnTo>
                  <a:lnTo>
                    <a:pt x="255" y="378"/>
                  </a:lnTo>
                  <a:lnTo>
                    <a:pt x="257" y="363"/>
                  </a:lnTo>
                  <a:lnTo>
                    <a:pt x="262" y="349"/>
                  </a:lnTo>
                  <a:lnTo>
                    <a:pt x="265" y="334"/>
                  </a:lnTo>
                  <a:lnTo>
                    <a:pt x="270" y="319"/>
                  </a:lnTo>
                  <a:lnTo>
                    <a:pt x="276" y="304"/>
                  </a:lnTo>
                  <a:lnTo>
                    <a:pt x="282" y="290"/>
                  </a:lnTo>
                  <a:lnTo>
                    <a:pt x="289" y="276"/>
                  </a:lnTo>
                  <a:lnTo>
                    <a:pt x="297" y="261"/>
                  </a:lnTo>
                  <a:lnTo>
                    <a:pt x="306" y="245"/>
                  </a:lnTo>
                  <a:lnTo>
                    <a:pt x="318" y="232"/>
                  </a:lnTo>
                  <a:lnTo>
                    <a:pt x="330" y="220"/>
                  </a:lnTo>
                  <a:lnTo>
                    <a:pt x="344" y="209"/>
                  </a:lnTo>
                  <a:lnTo>
                    <a:pt x="358" y="199"/>
                  </a:lnTo>
                  <a:lnTo>
                    <a:pt x="373" y="191"/>
                  </a:lnTo>
                  <a:lnTo>
                    <a:pt x="389" y="184"/>
                  </a:lnTo>
                  <a:lnTo>
                    <a:pt x="405" y="178"/>
                  </a:lnTo>
                  <a:lnTo>
                    <a:pt x="422" y="173"/>
                  </a:lnTo>
                  <a:lnTo>
                    <a:pt x="440" y="169"/>
                  </a:lnTo>
                  <a:lnTo>
                    <a:pt x="458" y="167"/>
                  </a:lnTo>
                  <a:lnTo>
                    <a:pt x="476" y="165"/>
                  </a:lnTo>
                  <a:lnTo>
                    <a:pt x="493" y="165"/>
                  </a:lnTo>
                  <a:lnTo>
                    <a:pt x="512" y="166"/>
                  </a:lnTo>
                  <a:lnTo>
                    <a:pt x="529" y="168"/>
                  </a:lnTo>
                  <a:lnTo>
                    <a:pt x="546" y="171"/>
                  </a:lnTo>
                  <a:lnTo>
                    <a:pt x="559" y="174"/>
                  </a:lnTo>
                  <a:lnTo>
                    <a:pt x="570" y="178"/>
                  </a:lnTo>
                  <a:lnTo>
                    <a:pt x="580" y="182"/>
                  </a:lnTo>
                  <a:lnTo>
                    <a:pt x="590" y="188"/>
                  </a:lnTo>
                  <a:lnTo>
                    <a:pt x="599" y="194"/>
                  </a:lnTo>
                  <a:lnTo>
                    <a:pt x="606" y="201"/>
                  </a:lnTo>
                  <a:lnTo>
                    <a:pt x="613" y="209"/>
                  </a:lnTo>
                  <a:lnTo>
                    <a:pt x="618" y="217"/>
                  </a:lnTo>
                  <a:lnTo>
                    <a:pt x="622" y="225"/>
                  </a:lnTo>
                  <a:lnTo>
                    <a:pt x="627" y="234"/>
                  </a:lnTo>
                  <a:lnTo>
                    <a:pt x="630" y="243"/>
                  </a:lnTo>
                  <a:lnTo>
                    <a:pt x="632" y="254"/>
                  </a:lnTo>
                  <a:lnTo>
                    <a:pt x="633" y="263"/>
                  </a:lnTo>
                  <a:lnTo>
                    <a:pt x="633" y="273"/>
                  </a:lnTo>
                  <a:lnTo>
                    <a:pt x="633" y="283"/>
                  </a:lnTo>
                  <a:lnTo>
                    <a:pt x="632" y="293"/>
                  </a:lnTo>
                  <a:lnTo>
                    <a:pt x="630" y="303"/>
                  </a:lnTo>
                  <a:lnTo>
                    <a:pt x="628" y="312"/>
                  </a:lnTo>
                  <a:lnTo>
                    <a:pt x="625" y="322"/>
                  </a:lnTo>
                  <a:lnTo>
                    <a:pt x="620" y="331"/>
                  </a:lnTo>
                  <a:lnTo>
                    <a:pt x="615" y="339"/>
                  </a:lnTo>
                  <a:lnTo>
                    <a:pt x="610" y="348"/>
                  </a:lnTo>
                  <a:lnTo>
                    <a:pt x="604" y="356"/>
                  </a:lnTo>
                  <a:lnTo>
                    <a:pt x="597" y="363"/>
                  </a:lnTo>
                  <a:lnTo>
                    <a:pt x="589" y="370"/>
                  </a:lnTo>
                  <a:lnTo>
                    <a:pt x="582" y="376"/>
                  </a:lnTo>
                  <a:lnTo>
                    <a:pt x="573" y="381"/>
                  </a:lnTo>
                  <a:lnTo>
                    <a:pt x="563" y="385"/>
                  </a:lnTo>
                  <a:lnTo>
                    <a:pt x="554" y="389"/>
                  </a:lnTo>
                  <a:lnTo>
                    <a:pt x="543" y="392"/>
                  </a:lnTo>
                  <a:lnTo>
                    <a:pt x="532" y="393"/>
                  </a:lnTo>
                  <a:lnTo>
                    <a:pt x="521" y="394"/>
                  </a:lnTo>
                  <a:lnTo>
                    <a:pt x="510" y="394"/>
                  </a:lnTo>
                  <a:lnTo>
                    <a:pt x="501" y="395"/>
                  </a:lnTo>
                  <a:lnTo>
                    <a:pt x="492" y="398"/>
                  </a:lnTo>
                  <a:lnTo>
                    <a:pt x="484" y="401"/>
                  </a:lnTo>
                  <a:lnTo>
                    <a:pt x="476" y="404"/>
                  </a:lnTo>
                  <a:lnTo>
                    <a:pt x="468" y="409"/>
                  </a:lnTo>
                  <a:lnTo>
                    <a:pt x="462" y="414"/>
                  </a:lnTo>
                  <a:lnTo>
                    <a:pt x="457" y="419"/>
                  </a:lnTo>
                  <a:lnTo>
                    <a:pt x="451" y="425"/>
                  </a:lnTo>
                  <a:lnTo>
                    <a:pt x="447" y="431"/>
                  </a:lnTo>
                  <a:lnTo>
                    <a:pt x="444" y="438"/>
                  </a:lnTo>
                  <a:lnTo>
                    <a:pt x="440" y="445"/>
                  </a:lnTo>
                  <a:lnTo>
                    <a:pt x="438" y="453"/>
                  </a:lnTo>
                  <a:lnTo>
                    <a:pt x="436" y="460"/>
                  </a:lnTo>
                  <a:lnTo>
                    <a:pt x="436" y="468"/>
                  </a:lnTo>
                  <a:lnTo>
                    <a:pt x="435" y="476"/>
                  </a:lnTo>
                  <a:lnTo>
                    <a:pt x="436" y="483"/>
                  </a:lnTo>
                  <a:lnTo>
                    <a:pt x="436" y="491"/>
                  </a:lnTo>
                  <a:lnTo>
                    <a:pt x="438" y="498"/>
                  </a:lnTo>
                  <a:lnTo>
                    <a:pt x="440" y="506"/>
                  </a:lnTo>
                  <a:lnTo>
                    <a:pt x="444" y="513"/>
                  </a:lnTo>
                  <a:lnTo>
                    <a:pt x="447" y="520"/>
                  </a:lnTo>
                  <a:lnTo>
                    <a:pt x="451" y="526"/>
                  </a:lnTo>
                  <a:lnTo>
                    <a:pt x="457" y="532"/>
                  </a:lnTo>
                  <a:lnTo>
                    <a:pt x="462" y="538"/>
                  </a:lnTo>
                  <a:lnTo>
                    <a:pt x="468" y="544"/>
                  </a:lnTo>
                  <a:lnTo>
                    <a:pt x="476" y="548"/>
                  </a:lnTo>
                  <a:lnTo>
                    <a:pt x="484" y="552"/>
                  </a:lnTo>
                  <a:lnTo>
                    <a:pt x="492" y="555"/>
                  </a:lnTo>
                  <a:lnTo>
                    <a:pt x="501" y="557"/>
                  </a:lnTo>
                  <a:lnTo>
                    <a:pt x="510" y="559"/>
                  </a:lnTo>
                  <a:lnTo>
                    <a:pt x="521" y="559"/>
                  </a:lnTo>
                  <a:lnTo>
                    <a:pt x="542" y="558"/>
                  </a:lnTo>
                  <a:lnTo>
                    <a:pt x="563" y="556"/>
                  </a:lnTo>
                  <a:lnTo>
                    <a:pt x="583" y="552"/>
                  </a:lnTo>
                  <a:lnTo>
                    <a:pt x="603" y="546"/>
                  </a:lnTo>
                  <a:lnTo>
                    <a:pt x="622" y="538"/>
                  </a:lnTo>
                  <a:lnTo>
                    <a:pt x="641" y="530"/>
                  </a:lnTo>
                  <a:lnTo>
                    <a:pt x="659" y="520"/>
                  </a:lnTo>
                  <a:lnTo>
                    <a:pt x="676" y="509"/>
                  </a:lnTo>
                  <a:lnTo>
                    <a:pt x="694" y="497"/>
                  </a:lnTo>
                  <a:lnTo>
                    <a:pt x="710" y="484"/>
                  </a:lnTo>
                  <a:lnTo>
                    <a:pt x="725" y="470"/>
                  </a:lnTo>
                  <a:lnTo>
                    <a:pt x="739" y="455"/>
                  </a:lnTo>
                  <a:lnTo>
                    <a:pt x="752" y="439"/>
                  </a:lnTo>
                  <a:lnTo>
                    <a:pt x="764" y="423"/>
                  </a:lnTo>
                  <a:lnTo>
                    <a:pt x="774" y="406"/>
                  </a:lnTo>
                  <a:lnTo>
                    <a:pt x="784" y="388"/>
                  </a:lnTo>
                  <a:lnTo>
                    <a:pt x="794" y="370"/>
                  </a:lnTo>
                  <a:lnTo>
                    <a:pt x="800" y="352"/>
                  </a:lnTo>
                  <a:lnTo>
                    <a:pt x="807" y="333"/>
                  </a:lnTo>
                  <a:lnTo>
                    <a:pt x="811" y="314"/>
                  </a:lnTo>
                  <a:lnTo>
                    <a:pt x="814" y="295"/>
                  </a:lnTo>
                  <a:lnTo>
                    <a:pt x="816" y="276"/>
                  </a:lnTo>
                  <a:lnTo>
                    <a:pt x="816" y="256"/>
                  </a:lnTo>
                  <a:lnTo>
                    <a:pt x="815" y="236"/>
                  </a:lnTo>
                  <a:lnTo>
                    <a:pt x="812" y="217"/>
                  </a:lnTo>
                  <a:lnTo>
                    <a:pt x="808" y="199"/>
                  </a:lnTo>
                  <a:lnTo>
                    <a:pt x="801" y="180"/>
                  </a:lnTo>
                  <a:lnTo>
                    <a:pt x="793" y="162"/>
                  </a:lnTo>
                  <a:lnTo>
                    <a:pt x="783" y="145"/>
                  </a:lnTo>
                  <a:lnTo>
                    <a:pt x="770" y="128"/>
                  </a:lnTo>
                  <a:lnTo>
                    <a:pt x="756" y="112"/>
                  </a:lnTo>
                  <a:lnTo>
                    <a:pt x="740" y="96"/>
                  </a:lnTo>
                  <a:lnTo>
                    <a:pt x="717" y="78"/>
                  </a:lnTo>
                  <a:lnTo>
                    <a:pt x="694" y="61"/>
                  </a:lnTo>
                  <a:lnTo>
                    <a:pt x="669" y="46"/>
                  </a:lnTo>
                  <a:lnTo>
                    <a:pt x="645" y="34"/>
                  </a:lnTo>
                  <a:lnTo>
                    <a:pt x="620" y="23"/>
                  </a:lnTo>
                  <a:lnTo>
                    <a:pt x="596" y="15"/>
                  </a:lnTo>
                  <a:lnTo>
                    <a:pt x="570" y="8"/>
                  </a:lnTo>
                  <a:lnTo>
                    <a:pt x="545" y="4"/>
                  </a:lnTo>
                  <a:lnTo>
                    <a:pt x="519" y="1"/>
                  </a:lnTo>
                  <a:lnTo>
                    <a:pt x="494" y="0"/>
                  </a:lnTo>
                  <a:lnTo>
                    <a:pt x="470" y="0"/>
                  </a:lnTo>
                  <a:lnTo>
                    <a:pt x="445" y="3"/>
                  </a:lnTo>
                  <a:lnTo>
                    <a:pt x="420" y="6"/>
                  </a:lnTo>
                  <a:lnTo>
                    <a:pt x="395" y="12"/>
                  </a:lnTo>
                  <a:lnTo>
                    <a:pt x="372" y="19"/>
                  </a:lnTo>
                  <a:lnTo>
                    <a:pt x="348" y="27"/>
                  </a:lnTo>
                  <a:lnTo>
                    <a:pt x="325" y="37"/>
                  </a:lnTo>
                  <a:lnTo>
                    <a:pt x="303" y="49"/>
                  </a:lnTo>
                  <a:lnTo>
                    <a:pt x="280" y="61"/>
                  </a:lnTo>
                  <a:lnTo>
                    <a:pt x="260" y="75"/>
                  </a:lnTo>
                  <a:lnTo>
                    <a:pt x="239" y="90"/>
                  </a:lnTo>
                  <a:lnTo>
                    <a:pt x="219" y="106"/>
                  </a:lnTo>
                  <a:lnTo>
                    <a:pt x="200" y="124"/>
                  </a:lnTo>
                  <a:lnTo>
                    <a:pt x="183" y="142"/>
                  </a:lnTo>
                  <a:lnTo>
                    <a:pt x="166" y="161"/>
                  </a:lnTo>
                  <a:lnTo>
                    <a:pt x="151" y="182"/>
                  </a:lnTo>
                  <a:lnTo>
                    <a:pt x="136" y="203"/>
                  </a:lnTo>
                  <a:lnTo>
                    <a:pt x="123" y="225"/>
                  </a:lnTo>
                  <a:lnTo>
                    <a:pt x="111" y="249"/>
                  </a:lnTo>
                  <a:lnTo>
                    <a:pt x="100" y="273"/>
                  </a:lnTo>
                  <a:lnTo>
                    <a:pt x="92" y="297"/>
                  </a:lnTo>
                  <a:lnTo>
                    <a:pt x="84" y="322"/>
                  </a:lnTo>
                  <a:lnTo>
                    <a:pt x="75" y="357"/>
                  </a:lnTo>
                  <a:lnTo>
                    <a:pt x="70" y="392"/>
                  </a:lnTo>
                  <a:lnTo>
                    <a:pt x="68" y="426"/>
                  </a:lnTo>
                  <a:lnTo>
                    <a:pt x="68" y="459"/>
                  </a:lnTo>
                  <a:lnTo>
                    <a:pt x="70" y="492"/>
                  </a:lnTo>
                  <a:lnTo>
                    <a:pt x="74" y="525"/>
                  </a:lnTo>
                  <a:lnTo>
                    <a:pt x="81" y="558"/>
                  </a:lnTo>
                  <a:lnTo>
                    <a:pt x="90" y="590"/>
                  </a:lnTo>
                  <a:lnTo>
                    <a:pt x="101" y="621"/>
                  </a:lnTo>
                  <a:lnTo>
                    <a:pt x="113" y="652"/>
                  </a:lnTo>
                  <a:lnTo>
                    <a:pt x="128" y="682"/>
                  </a:lnTo>
                  <a:lnTo>
                    <a:pt x="143" y="712"/>
                  </a:lnTo>
                  <a:lnTo>
                    <a:pt x="160" y="741"/>
                  </a:lnTo>
                  <a:lnTo>
                    <a:pt x="179" y="770"/>
                  </a:lnTo>
                  <a:lnTo>
                    <a:pt x="199" y="799"/>
                  </a:lnTo>
                  <a:lnTo>
                    <a:pt x="220" y="828"/>
                  </a:lnTo>
                  <a:lnTo>
                    <a:pt x="241" y="857"/>
                  </a:lnTo>
                  <a:lnTo>
                    <a:pt x="264" y="885"/>
                  </a:lnTo>
                  <a:lnTo>
                    <a:pt x="286" y="912"/>
                  </a:lnTo>
                  <a:lnTo>
                    <a:pt x="310" y="939"/>
                  </a:lnTo>
                  <a:lnTo>
                    <a:pt x="359" y="993"/>
                  </a:lnTo>
                  <a:lnTo>
                    <a:pt x="408" y="1045"/>
                  </a:lnTo>
                  <a:lnTo>
                    <a:pt x="457" y="1097"/>
                  </a:lnTo>
                  <a:lnTo>
                    <a:pt x="504" y="1149"/>
                  </a:lnTo>
                  <a:lnTo>
                    <a:pt x="528" y="1174"/>
                  </a:lnTo>
                  <a:lnTo>
                    <a:pt x="549" y="1199"/>
                  </a:lnTo>
                  <a:lnTo>
                    <a:pt x="571" y="1224"/>
                  </a:lnTo>
                  <a:lnTo>
                    <a:pt x="591" y="1248"/>
                  </a:lnTo>
                  <a:lnTo>
                    <a:pt x="619" y="1286"/>
                  </a:lnTo>
                  <a:lnTo>
                    <a:pt x="645" y="1325"/>
                  </a:lnTo>
                  <a:lnTo>
                    <a:pt x="667" y="1364"/>
                  </a:lnTo>
                  <a:lnTo>
                    <a:pt x="685" y="1404"/>
                  </a:lnTo>
                  <a:lnTo>
                    <a:pt x="701" y="1445"/>
                  </a:lnTo>
                  <a:lnTo>
                    <a:pt x="713" y="1486"/>
                  </a:lnTo>
                  <a:lnTo>
                    <a:pt x="723" y="1526"/>
                  </a:lnTo>
                  <a:lnTo>
                    <a:pt x="728" y="1567"/>
                  </a:lnTo>
                  <a:lnTo>
                    <a:pt x="732" y="1608"/>
                  </a:lnTo>
                  <a:lnTo>
                    <a:pt x="732" y="1649"/>
                  </a:lnTo>
                  <a:lnTo>
                    <a:pt x="730" y="1689"/>
                  </a:lnTo>
                  <a:lnTo>
                    <a:pt x="725" y="1730"/>
                  </a:lnTo>
                  <a:lnTo>
                    <a:pt x="717" y="1769"/>
                  </a:lnTo>
                  <a:lnTo>
                    <a:pt x="708" y="1808"/>
                  </a:lnTo>
                  <a:lnTo>
                    <a:pt x="694" y="1846"/>
                  </a:lnTo>
                  <a:lnTo>
                    <a:pt x="678" y="1884"/>
                  </a:lnTo>
                  <a:lnTo>
                    <a:pt x="661" y="1920"/>
                  </a:lnTo>
                  <a:lnTo>
                    <a:pt x="641" y="1955"/>
                  </a:lnTo>
                  <a:lnTo>
                    <a:pt x="618" y="1989"/>
                  </a:lnTo>
                  <a:lnTo>
                    <a:pt x="592" y="2022"/>
                  </a:lnTo>
                  <a:lnTo>
                    <a:pt x="565" y="2054"/>
                  </a:lnTo>
                  <a:lnTo>
                    <a:pt x="536" y="2083"/>
                  </a:lnTo>
                  <a:lnTo>
                    <a:pt x="505" y="2111"/>
                  </a:lnTo>
                  <a:lnTo>
                    <a:pt x="472" y="2137"/>
                  </a:lnTo>
                  <a:lnTo>
                    <a:pt x="436" y="2161"/>
                  </a:lnTo>
                  <a:lnTo>
                    <a:pt x="398" y="2183"/>
                  </a:lnTo>
                  <a:lnTo>
                    <a:pt x="360" y="2203"/>
                  </a:lnTo>
                  <a:lnTo>
                    <a:pt x="318" y="2220"/>
                  </a:lnTo>
                  <a:lnTo>
                    <a:pt x="276" y="2236"/>
                  </a:lnTo>
                  <a:lnTo>
                    <a:pt x="230" y="2248"/>
                  </a:lnTo>
                  <a:lnTo>
                    <a:pt x="184" y="2258"/>
                  </a:lnTo>
                  <a:lnTo>
                    <a:pt x="137" y="2266"/>
                  </a:lnTo>
                  <a:lnTo>
                    <a:pt x="126" y="2265"/>
                  </a:lnTo>
                  <a:lnTo>
                    <a:pt x="115" y="2264"/>
                  </a:lnTo>
                  <a:lnTo>
                    <a:pt x="104" y="2265"/>
                  </a:lnTo>
                  <a:lnTo>
                    <a:pt x="95" y="2266"/>
                  </a:lnTo>
                  <a:lnTo>
                    <a:pt x="85" y="2268"/>
                  </a:lnTo>
                  <a:lnTo>
                    <a:pt x="76" y="2271"/>
                  </a:lnTo>
                  <a:lnTo>
                    <a:pt x="68" y="2273"/>
                  </a:lnTo>
                  <a:lnTo>
                    <a:pt x="58" y="2275"/>
                  </a:lnTo>
                  <a:lnTo>
                    <a:pt x="51" y="2278"/>
                  </a:lnTo>
                  <a:lnTo>
                    <a:pt x="43" y="2282"/>
                  </a:lnTo>
                  <a:lnTo>
                    <a:pt x="36" y="2287"/>
                  </a:lnTo>
                  <a:lnTo>
                    <a:pt x="29" y="2293"/>
                  </a:lnTo>
                  <a:lnTo>
                    <a:pt x="24" y="2298"/>
                  </a:lnTo>
                  <a:lnTo>
                    <a:pt x="18" y="2304"/>
                  </a:lnTo>
                  <a:lnTo>
                    <a:pt x="14" y="2311"/>
                  </a:lnTo>
                  <a:lnTo>
                    <a:pt x="10" y="2317"/>
                  </a:lnTo>
                  <a:lnTo>
                    <a:pt x="6" y="2324"/>
                  </a:lnTo>
                  <a:lnTo>
                    <a:pt x="4" y="2331"/>
                  </a:lnTo>
                  <a:lnTo>
                    <a:pt x="2" y="2339"/>
                  </a:lnTo>
                  <a:lnTo>
                    <a:pt x="1" y="2346"/>
                  </a:lnTo>
                  <a:lnTo>
                    <a:pt x="0" y="2354"/>
                  </a:lnTo>
                  <a:lnTo>
                    <a:pt x="0" y="2361"/>
                  </a:lnTo>
                  <a:lnTo>
                    <a:pt x="1" y="2369"/>
                  </a:lnTo>
                  <a:lnTo>
                    <a:pt x="2" y="2376"/>
                  </a:lnTo>
                  <a:lnTo>
                    <a:pt x="3" y="2383"/>
                  </a:lnTo>
                  <a:lnTo>
                    <a:pt x="6" y="2390"/>
                  </a:lnTo>
                  <a:lnTo>
                    <a:pt x="10" y="2397"/>
                  </a:lnTo>
                  <a:lnTo>
                    <a:pt x="13" y="2403"/>
                  </a:lnTo>
                  <a:lnTo>
                    <a:pt x="17" y="2409"/>
                  </a:lnTo>
                  <a:lnTo>
                    <a:pt x="23" y="2414"/>
                  </a:lnTo>
                  <a:lnTo>
                    <a:pt x="28" y="2419"/>
                  </a:lnTo>
                  <a:lnTo>
                    <a:pt x="34" y="2424"/>
                  </a:lnTo>
                  <a:lnTo>
                    <a:pt x="41" y="2427"/>
                  </a:lnTo>
                  <a:lnTo>
                    <a:pt x="48" y="2431"/>
                  </a:lnTo>
                  <a:lnTo>
                    <a:pt x="57" y="2433"/>
                  </a:lnTo>
                  <a:lnTo>
                    <a:pt x="66" y="2435"/>
                  </a:lnTo>
                  <a:lnTo>
                    <a:pt x="75" y="2435"/>
                  </a:lnTo>
                  <a:lnTo>
                    <a:pt x="85" y="2435"/>
                  </a:lnTo>
                  <a:lnTo>
                    <a:pt x="99" y="2435"/>
                  </a:lnTo>
                  <a:lnTo>
                    <a:pt x="112" y="2434"/>
                  </a:lnTo>
                  <a:lnTo>
                    <a:pt x="126" y="2432"/>
                  </a:lnTo>
                  <a:lnTo>
                    <a:pt x="139" y="2431"/>
                  </a:lnTo>
                  <a:lnTo>
                    <a:pt x="168" y="2435"/>
                  </a:lnTo>
                  <a:lnTo>
                    <a:pt x="195" y="2440"/>
                  </a:lnTo>
                  <a:lnTo>
                    <a:pt x="221" y="2448"/>
                  </a:lnTo>
                  <a:lnTo>
                    <a:pt x="243" y="2458"/>
                  </a:lnTo>
                  <a:lnTo>
                    <a:pt x="265" y="2470"/>
                  </a:lnTo>
                  <a:lnTo>
                    <a:pt x="284" y="2484"/>
                  </a:lnTo>
                  <a:lnTo>
                    <a:pt x="302" y="2499"/>
                  </a:lnTo>
                  <a:lnTo>
                    <a:pt x="317" y="2515"/>
                  </a:lnTo>
                  <a:lnTo>
                    <a:pt x="330" y="2532"/>
                  </a:lnTo>
                  <a:lnTo>
                    <a:pt x="341" y="2551"/>
                  </a:lnTo>
                  <a:lnTo>
                    <a:pt x="350" y="2570"/>
                  </a:lnTo>
                  <a:lnTo>
                    <a:pt x="358" y="2591"/>
                  </a:lnTo>
                  <a:lnTo>
                    <a:pt x="363" y="2612"/>
                  </a:lnTo>
                  <a:lnTo>
                    <a:pt x="366" y="2633"/>
                  </a:lnTo>
                  <a:lnTo>
                    <a:pt x="367" y="2654"/>
                  </a:lnTo>
                  <a:lnTo>
                    <a:pt x="367" y="2675"/>
                  </a:lnTo>
                  <a:lnTo>
                    <a:pt x="364" y="2696"/>
                  </a:lnTo>
                  <a:lnTo>
                    <a:pt x="360" y="2717"/>
                  </a:lnTo>
                  <a:lnTo>
                    <a:pt x="353" y="2738"/>
                  </a:lnTo>
                  <a:lnTo>
                    <a:pt x="346" y="2757"/>
                  </a:lnTo>
                  <a:lnTo>
                    <a:pt x="335" y="2776"/>
                  </a:lnTo>
                  <a:lnTo>
                    <a:pt x="323" y="2795"/>
                  </a:lnTo>
                  <a:lnTo>
                    <a:pt x="309" y="2812"/>
                  </a:lnTo>
                  <a:lnTo>
                    <a:pt x="293" y="2828"/>
                  </a:lnTo>
                  <a:lnTo>
                    <a:pt x="276" y="2842"/>
                  </a:lnTo>
                  <a:lnTo>
                    <a:pt x="256" y="2855"/>
                  </a:lnTo>
                  <a:lnTo>
                    <a:pt x="235" y="2866"/>
                  </a:lnTo>
                  <a:lnTo>
                    <a:pt x="211" y="2877"/>
                  </a:lnTo>
                  <a:lnTo>
                    <a:pt x="185" y="2884"/>
                  </a:lnTo>
                  <a:lnTo>
                    <a:pt x="158" y="2889"/>
                  </a:lnTo>
                  <a:lnTo>
                    <a:pt x="129" y="2892"/>
                  </a:lnTo>
                  <a:lnTo>
                    <a:pt x="98" y="2892"/>
                  </a:lnTo>
                  <a:lnTo>
                    <a:pt x="88" y="2892"/>
                  </a:lnTo>
                  <a:lnTo>
                    <a:pt x="79" y="2893"/>
                  </a:lnTo>
                  <a:lnTo>
                    <a:pt x="69" y="2895"/>
                  </a:lnTo>
                  <a:lnTo>
                    <a:pt x="61" y="2898"/>
                  </a:lnTo>
                  <a:lnTo>
                    <a:pt x="54" y="2901"/>
                  </a:lnTo>
                  <a:lnTo>
                    <a:pt x="46" y="2905"/>
                  </a:lnTo>
                  <a:lnTo>
                    <a:pt x="40" y="2910"/>
                  </a:lnTo>
                  <a:lnTo>
                    <a:pt x="34" y="2916"/>
                  </a:lnTo>
                  <a:lnTo>
                    <a:pt x="29" y="2921"/>
                  </a:lnTo>
                  <a:lnTo>
                    <a:pt x="25" y="2928"/>
                  </a:lnTo>
                  <a:lnTo>
                    <a:pt x="22" y="2934"/>
                  </a:lnTo>
                  <a:lnTo>
                    <a:pt x="18" y="2941"/>
                  </a:lnTo>
                  <a:lnTo>
                    <a:pt x="16" y="2949"/>
                  </a:lnTo>
                  <a:lnTo>
                    <a:pt x="14" y="2956"/>
                  </a:lnTo>
                  <a:lnTo>
                    <a:pt x="13" y="2964"/>
                  </a:lnTo>
                  <a:lnTo>
                    <a:pt x="13" y="2971"/>
                  </a:lnTo>
                  <a:lnTo>
                    <a:pt x="13" y="2979"/>
                  </a:lnTo>
                  <a:lnTo>
                    <a:pt x="14" y="2987"/>
                  </a:lnTo>
                  <a:lnTo>
                    <a:pt x="16" y="2994"/>
                  </a:lnTo>
                  <a:lnTo>
                    <a:pt x="18" y="3002"/>
                  </a:lnTo>
                  <a:lnTo>
                    <a:pt x="22" y="3009"/>
                  </a:lnTo>
                  <a:lnTo>
                    <a:pt x="25" y="3016"/>
                  </a:lnTo>
                  <a:lnTo>
                    <a:pt x="29" y="3022"/>
                  </a:lnTo>
                  <a:lnTo>
                    <a:pt x="34" y="3029"/>
                  </a:lnTo>
                  <a:lnTo>
                    <a:pt x="40" y="3034"/>
                  </a:lnTo>
                  <a:lnTo>
                    <a:pt x="46" y="3040"/>
                  </a:lnTo>
                  <a:lnTo>
                    <a:pt x="54" y="3044"/>
                  </a:lnTo>
                  <a:lnTo>
                    <a:pt x="61" y="3048"/>
                  </a:lnTo>
                  <a:lnTo>
                    <a:pt x="69" y="3051"/>
                  </a:lnTo>
                  <a:lnTo>
                    <a:pt x="79" y="3054"/>
                  </a:lnTo>
                  <a:lnTo>
                    <a:pt x="88" y="3056"/>
                  </a:lnTo>
                  <a:lnTo>
                    <a:pt x="98" y="3056"/>
                  </a:lnTo>
                  <a:lnTo>
                    <a:pt x="120" y="3057"/>
                  </a:lnTo>
                  <a:lnTo>
                    <a:pt x="141" y="3056"/>
                  </a:lnTo>
                  <a:lnTo>
                    <a:pt x="162" y="3054"/>
                  </a:lnTo>
                  <a:lnTo>
                    <a:pt x="182" y="3052"/>
                  </a:lnTo>
                  <a:lnTo>
                    <a:pt x="204" y="3048"/>
                  </a:lnTo>
                  <a:lnTo>
                    <a:pt x="224" y="3044"/>
                  </a:lnTo>
                  <a:lnTo>
                    <a:pt x="243" y="3039"/>
                  </a:lnTo>
                  <a:lnTo>
                    <a:pt x="264" y="3033"/>
                  </a:lnTo>
                  <a:lnTo>
                    <a:pt x="283" y="3027"/>
                  </a:lnTo>
                  <a:lnTo>
                    <a:pt x="303" y="3019"/>
                  </a:lnTo>
                  <a:lnTo>
                    <a:pt x="321" y="3011"/>
                  </a:lnTo>
                  <a:lnTo>
                    <a:pt x="339" y="3002"/>
                  </a:lnTo>
                  <a:lnTo>
                    <a:pt x="358" y="2992"/>
                  </a:lnTo>
                  <a:lnTo>
                    <a:pt x="375" y="2982"/>
                  </a:lnTo>
                  <a:lnTo>
                    <a:pt x="392" y="2971"/>
                  </a:lnTo>
                  <a:lnTo>
                    <a:pt x="408" y="2959"/>
                  </a:lnTo>
                  <a:lnTo>
                    <a:pt x="423" y="2946"/>
                  </a:lnTo>
                  <a:lnTo>
                    <a:pt x="438" y="2933"/>
                  </a:lnTo>
                  <a:lnTo>
                    <a:pt x="452" y="2919"/>
                  </a:lnTo>
                  <a:lnTo>
                    <a:pt x="466" y="2905"/>
                  </a:lnTo>
                  <a:lnTo>
                    <a:pt x="479" y="2890"/>
                  </a:lnTo>
                  <a:lnTo>
                    <a:pt x="491" y="2873"/>
                  </a:lnTo>
                  <a:lnTo>
                    <a:pt x="502" y="2857"/>
                  </a:lnTo>
                  <a:lnTo>
                    <a:pt x="512" y="2840"/>
                  </a:lnTo>
                  <a:lnTo>
                    <a:pt x="520" y="2823"/>
                  </a:lnTo>
                  <a:lnTo>
                    <a:pt x="529" y="2805"/>
                  </a:lnTo>
                  <a:lnTo>
                    <a:pt x="535" y="2787"/>
                  </a:lnTo>
                  <a:lnTo>
                    <a:pt x="542" y="2768"/>
                  </a:lnTo>
                  <a:lnTo>
                    <a:pt x="546" y="2749"/>
                  </a:lnTo>
                  <a:lnTo>
                    <a:pt x="550" y="2729"/>
                  </a:lnTo>
                  <a:lnTo>
                    <a:pt x="552" y="2709"/>
                  </a:lnTo>
                  <a:lnTo>
                    <a:pt x="554" y="2688"/>
                  </a:lnTo>
                  <a:close/>
                </a:path>
              </a:pathLst>
            </a:custGeom>
            <a:grpFill/>
            <a:ln>
              <a:noFill/>
            </a:ln>
          </p:spPr>
          <p:txBody>
            <a:bodyPr/>
            <a:lstStyle/>
            <a:p>
              <a:pPr>
                <a:defRPr/>
              </a:pPr>
              <a:endParaRPr lang="zh-CN" altLang="en-US" sz="1350">
                <a:solidFill>
                  <a:prstClr val="black"/>
                </a:solidFill>
              </a:endParaRPr>
            </a:p>
          </p:txBody>
        </p:sp>
        <p:sp>
          <p:nvSpPr>
            <p:cNvPr id="74" name="淘宝店chenying0907 12"/>
            <p:cNvSpPr>
              <a:spLocks noEditPoints="1"/>
            </p:cNvSpPr>
            <p:nvPr/>
          </p:nvSpPr>
          <p:spPr bwMode="auto">
            <a:xfrm>
              <a:off x="3619501" y="2335213"/>
              <a:ext cx="88900" cy="90487"/>
            </a:xfrm>
            <a:custGeom>
              <a:avLst/>
              <a:gdLst>
                <a:gd name="T0" fmla="*/ 786 w 790"/>
                <a:gd name="T1" fmla="*/ 312 h 737"/>
                <a:gd name="T2" fmla="*/ 767 w 790"/>
                <a:gd name="T3" fmla="*/ 242 h 737"/>
                <a:gd name="T4" fmla="*/ 733 w 790"/>
                <a:gd name="T5" fmla="*/ 178 h 737"/>
                <a:gd name="T6" fmla="*/ 688 w 790"/>
                <a:gd name="T7" fmla="*/ 120 h 737"/>
                <a:gd name="T8" fmla="*/ 632 w 790"/>
                <a:gd name="T9" fmla="*/ 73 h 737"/>
                <a:gd name="T10" fmla="*/ 566 w 790"/>
                <a:gd name="T11" fmla="*/ 36 h 737"/>
                <a:gd name="T12" fmla="*/ 494 w 790"/>
                <a:gd name="T13" fmla="*/ 11 h 737"/>
                <a:gd name="T14" fmla="*/ 416 w 790"/>
                <a:gd name="T15" fmla="*/ 0 h 737"/>
                <a:gd name="T16" fmla="*/ 335 w 790"/>
                <a:gd name="T17" fmla="*/ 4 h 737"/>
                <a:gd name="T18" fmla="*/ 259 w 790"/>
                <a:gd name="T19" fmla="*/ 22 h 737"/>
                <a:gd name="T20" fmla="*/ 190 w 790"/>
                <a:gd name="T21" fmla="*/ 53 h 737"/>
                <a:gd name="T22" fmla="*/ 130 w 790"/>
                <a:gd name="T23" fmla="*/ 95 h 737"/>
                <a:gd name="T24" fmla="*/ 78 w 790"/>
                <a:gd name="T25" fmla="*/ 148 h 737"/>
                <a:gd name="T26" fmla="*/ 40 w 790"/>
                <a:gd name="T27" fmla="*/ 209 h 737"/>
                <a:gd name="T28" fmla="*/ 13 w 790"/>
                <a:gd name="T29" fmla="*/ 276 h 737"/>
                <a:gd name="T30" fmla="*/ 1 w 790"/>
                <a:gd name="T31" fmla="*/ 349 h 737"/>
                <a:gd name="T32" fmla="*/ 5 w 790"/>
                <a:gd name="T33" fmla="*/ 424 h 737"/>
                <a:gd name="T34" fmla="*/ 25 w 790"/>
                <a:gd name="T35" fmla="*/ 495 h 737"/>
                <a:gd name="T36" fmla="*/ 58 w 790"/>
                <a:gd name="T37" fmla="*/ 559 h 737"/>
                <a:gd name="T38" fmla="*/ 103 w 790"/>
                <a:gd name="T39" fmla="*/ 616 h 737"/>
                <a:gd name="T40" fmla="*/ 159 w 790"/>
                <a:gd name="T41" fmla="*/ 663 h 737"/>
                <a:gd name="T42" fmla="*/ 224 w 790"/>
                <a:gd name="T43" fmla="*/ 700 h 737"/>
                <a:gd name="T44" fmla="*/ 297 w 790"/>
                <a:gd name="T45" fmla="*/ 725 h 737"/>
                <a:gd name="T46" fmla="*/ 375 w 790"/>
                <a:gd name="T47" fmla="*/ 736 h 737"/>
                <a:gd name="T48" fmla="*/ 455 w 790"/>
                <a:gd name="T49" fmla="*/ 733 h 737"/>
                <a:gd name="T50" fmla="*/ 531 w 790"/>
                <a:gd name="T51" fmla="*/ 714 h 737"/>
                <a:gd name="T52" fmla="*/ 600 w 790"/>
                <a:gd name="T53" fmla="*/ 683 h 737"/>
                <a:gd name="T54" fmla="*/ 661 w 790"/>
                <a:gd name="T55" fmla="*/ 640 h 737"/>
                <a:gd name="T56" fmla="*/ 712 w 790"/>
                <a:gd name="T57" fmla="*/ 588 h 737"/>
                <a:gd name="T58" fmla="*/ 752 w 790"/>
                <a:gd name="T59" fmla="*/ 528 h 737"/>
                <a:gd name="T60" fmla="*/ 778 w 790"/>
                <a:gd name="T61" fmla="*/ 460 h 737"/>
                <a:gd name="T62" fmla="*/ 790 w 790"/>
                <a:gd name="T63" fmla="*/ 387 h 737"/>
                <a:gd name="T64" fmla="*/ 178 w 790"/>
                <a:gd name="T65" fmla="*/ 357 h 737"/>
                <a:gd name="T66" fmla="*/ 187 w 790"/>
                <a:gd name="T67" fmla="*/ 308 h 737"/>
                <a:gd name="T68" fmla="*/ 227 w 790"/>
                <a:gd name="T69" fmla="*/ 239 h 737"/>
                <a:gd name="T70" fmla="*/ 292 w 790"/>
                <a:gd name="T71" fmla="*/ 190 h 737"/>
                <a:gd name="T72" fmla="*/ 362 w 790"/>
                <a:gd name="T73" fmla="*/ 167 h 737"/>
                <a:gd name="T74" fmla="*/ 407 w 790"/>
                <a:gd name="T75" fmla="*/ 165 h 737"/>
                <a:gd name="T76" fmla="*/ 461 w 790"/>
                <a:gd name="T77" fmla="*/ 174 h 737"/>
                <a:gd name="T78" fmla="*/ 534 w 790"/>
                <a:gd name="T79" fmla="*/ 211 h 737"/>
                <a:gd name="T80" fmla="*/ 588 w 790"/>
                <a:gd name="T81" fmla="*/ 271 h 737"/>
                <a:gd name="T82" fmla="*/ 612 w 790"/>
                <a:gd name="T83" fmla="*/ 337 h 737"/>
                <a:gd name="T84" fmla="*/ 614 w 790"/>
                <a:gd name="T85" fmla="*/ 378 h 737"/>
                <a:gd name="T86" fmla="*/ 604 w 790"/>
                <a:gd name="T87" fmla="*/ 428 h 737"/>
                <a:gd name="T88" fmla="*/ 564 w 790"/>
                <a:gd name="T89" fmla="*/ 498 h 737"/>
                <a:gd name="T90" fmla="*/ 500 w 790"/>
                <a:gd name="T91" fmla="*/ 547 h 737"/>
                <a:gd name="T92" fmla="*/ 428 w 790"/>
                <a:gd name="T93" fmla="*/ 569 h 737"/>
                <a:gd name="T94" fmla="*/ 384 w 790"/>
                <a:gd name="T95" fmla="*/ 571 h 737"/>
                <a:gd name="T96" fmla="*/ 330 w 790"/>
                <a:gd name="T97" fmla="*/ 562 h 737"/>
                <a:gd name="T98" fmla="*/ 256 w 790"/>
                <a:gd name="T99" fmla="*/ 525 h 737"/>
                <a:gd name="T100" fmla="*/ 203 w 790"/>
                <a:gd name="T101" fmla="*/ 465 h 737"/>
                <a:gd name="T102" fmla="*/ 180 w 790"/>
                <a:gd name="T103" fmla="*/ 399 h 7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790" h="737">
                  <a:moveTo>
                    <a:pt x="790" y="368"/>
                  </a:moveTo>
                  <a:lnTo>
                    <a:pt x="790" y="349"/>
                  </a:lnTo>
                  <a:lnTo>
                    <a:pt x="788" y="330"/>
                  </a:lnTo>
                  <a:lnTo>
                    <a:pt x="786" y="312"/>
                  </a:lnTo>
                  <a:lnTo>
                    <a:pt x="783" y="294"/>
                  </a:lnTo>
                  <a:lnTo>
                    <a:pt x="778" y="276"/>
                  </a:lnTo>
                  <a:lnTo>
                    <a:pt x="773" y="259"/>
                  </a:lnTo>
                  <a:lnTo>
                    <a:pt x="767" y="242"/>
                  </a:lnTo>
                  <a:lnTo>
                    <a:pt x="759" y="225"/>
                  </a:lnTo>
                  <a:lnTo>
                    <a:pt x="752" y="209"/>
                  </a:lnTo>
                  <a:lnTo>
                    <a:pt x="743" y="193"/>
                  </a:lnTo>
                  <a:lnTo>
                    <a:pt x="733" y="178"/>
                  </a:lnTo>
                  <a:lnTo>
                    <a:pt x="724" y="163"/>
                  </a:lnTo>
                  <a:lnTo>
                    <a:pt x="712" y="148"/>
                  </a:lnTo>
                  <a:lnTo>
                    <a:pt x="700" y="133"/>
                  </a:lnTo>
                  <a:lnTo>
                    <a:pt x="688" y="120"/>
                  </a:lnTo>
                  <a:lnTo>
                    <a:pt x="675" y="107"/>
                  </a:lnTo>
                  <a:lnTo>
                    <a:pt x="661" y="95"/>
                  </a:lnTo>
                  <a:lnTo>
                    <a:pt x="647" y="84"/>
                  </a:lnTo>
                  <a:lnTo>
                    <a:pt x="632" y="73"/>
                  </a:lnTo>
                  <a:lnTo>
                    <a:pt x="616" y="62"/>
                  </a:lnTo>
                  <a:lnTo>
                    <a:pt x="600" y="53"/>
                  </a:lnTo>
                  <a:lnTo>
                    <a:pt x="584" y="44"/>
                  </a:lnTo>
                  <a:lnTo>
                    <a:pt x="566" y="36"/>
                  </a:lnTo>
                  <a:lnTo>
                    <a:pt x="549" y="28"/>
                  </a:lnTo>
                  <a:lnTo>
                    <a:pt x="531" y="22"/>
                  </a:lnTo>
                  <a:lnTo>
                    <a:pt x="512" y="16"/>
                  </a:lnTo>
                  <a:lnTo>
                    <a:pt x="494" y="11"/>
                  </a:lnTo>
                  <a:lnTo>
                    <a:pt x="475" y="7"/>
                  </a:lnTo>
                  <a:lnTo>
                    <a:pt x="455" y="4"/>
                  </a:lnTo>
                  <a:lnTo>
                    <a:pt x="436" y="1"/>
                  </a:lnTo>
                  <a:lnTo>
                    <a:pt x="416" y="0"/>
                  </a:lnTo>
                  <a:lnTo>
                    <a:pt x="395" y="0"/>
                  </a:lnTo>
                  <a:lnTo>
                    <a:pt x="375" y="0"/>
                  </a:lnTo>
                  <a:lnTo>
                    <a:pt x="355" y="1"/>
                  </a:lnTo>
                  <a:lnTo>
                    <a:pt x="335" y="4"/>
                  </a:lnTo>
                  <a:lnTo>
                    <a:pt x="315" y="7"/>
                  </a:lnTo>
                  <a:lnTo>
                    <a:pt x="297" y="11"/>
                  </a:lnTo>
                  <a:lnTo>
                    <a:pt x="278" y="16"/>
                  </a:lnTo>
                  <a:lnTo>
                    <a:pt x="259" y="22"/>
                  </a:lnTo>
                  <a:lnTo>
                    <a:pt x="242" y="28"/>
                  </a:lnTo>
                  <a:lnTo>
                    <a:pt x="224" y="36"/>
                  </a:lnTo>
                  <a:lnTo>
                    <a:pt x="207" y="44"/>
                  </a:lnTo>
                  <a:lnTo>
                    <a:pt x="190" y="53"/>
                  </a:lnTo>
                  <a:lnTo>
                    <a:pt x="174" y="62"/>
                  </a:lnTo>
                  <a:lnTo>
                    <a:pt x="159" y="73"/>
                  </a:lnTo>
                  <a:lnTo>
                    <a:pt x="144" y="84"/>
                  </a:lnTo>
                  <a:lnTo>
                    <a:pt x="130" y="95"/>
                  </a:lnTo>
                  <a:lnTo>
                    <a:pt x="116" y="107"/>
                  </a:lnTo>
                  <a:lnTo>
                    <a:pt x="103" y="120"/>
                  </a:lnTo>
                  <a:lnTo>
                    <a:pt x="90" y="133"/>
                  </a:lnTo>
                  <a:lnTo>
                    <a:pt x="78" y="148"/>
                  </a:lnTo>
                  <a:lnTo>
                    <a:pt x="68" y="163"/>
                  </a:lnTo>
                  <a:lnTo>
                    <a:pt x="58" y="178"/>
                  </a:lnTo>
                  <a:lnTo>
                    <a:pt x="48" y="193"/>
                  </a:lnTo>
                  <a:lnTo>
                    <a:pt x="40" y="209"/>
                  </a:lnTo>
                  <a:lnTo>
                    <a:pt x="31" y="225"/>
                  </a:lnTo>
                  <a:lnTo>
                    <a:pt x="25" y="242"/>
                  </a:lnTo>
                  <a:lnTo>
                    <a:pt x="18" y="259"/>
                  </a:lnTo>
                  <a:lnTo>
                    <a:pt x="13" y="276"/>
                  </a:lnTo>
                  <a:lnTo>
                    <a:pt x="8" y="294"/>
                  </a:lnTo>
                  <a:lnTo>
                    <a:pt x="5" y="312"/>
                  </a:lnTo>
                  <a:lnTo>
                    <a:pt x="2" y="330"/>
                  </a:lnTo>
                  <a:lnTo>
                    <a:pt x="1" y="349"/>
                  </a:lnTo>
                  <a:lnTo>
                    <a:pt x="0" y="368"/>
                  </a:lnTo>
                  <a:lnTo>
                    <a:pt x="1" y="387"/>
                  </a:lnTo>
                  <a:lnTo>
                    <a:pt x="2" y="405"/>
                  </a:lnTo>
                  <a:lnTo>
                    <a:pt x="5" y="424"/>
                  </a:lnTo>
                  <a:lnTo>
                    <a:pt x="8" y="443"/>
                  </a:lnTo>
                  <a:lnTo>
                    <a:pt x="13" y="460"/>
                  </a:lnTo>
                  <a:lnTo>
                    <a:pt x="18" y="478"/>
                  </a:lnTo>
                  <a:lnTo>
                    <a:pt x="25" y="495"/>
                  </a:lnTo>
                  <a:lnTo>
                    <a:pt x="31" y="512"/>
                  </a:lnTo>
                  <a:lnTo>
                    <a:pt x="40" y="528"/>
                  </a:lnTo>
                  <a:lnTo>
                    <a:pt x="48" y="544"/>
                  </a:lnTo>
                  <a:lnTo>
                    <a:pt x="58" y="559"/>
                  </a:lnTo>
                  <a:lnTo>
                    <a:pt x="68" y="574"/>
                  </a:lnTo>
                  <a:lnTo>
                    <a:pt x="78" y="588"/>
                  </a:lnTo>
                  <a:lnTo>
                    <a:pt x="90" y="602"/>
                  </a:lnTo>
                  <a:lnTo>
                    <a:pt x="103" y="616"/>
                  </a:lnTo>
                  <a:lnTo>
                    <a:pt x="116" y="628"/>
                  </a:lnTo>
                  <a:lnTo>
                    <a:pt x="130" y="640"/>
                  </a:lnTo>
                  <a:lnTo>
                    <a:pt x="144" y="652"/>
                  </a:lnTo>
                  <a:lnTo>
                    <a:pt x="159" y="663"/>
                  </a:lnTo>
                  <a:lnTo>
                    <a:pt x="174" y="673"/>
                  </a:lnTo>
                  <a:lnTo>
                    <a:pt x="190" y="683"/>
                  </a:lnTo>
                  <a:lnTo>
                    <a:pt x="207" y="692"/>
                  </a:lnTo>
                  <a:lnTo>
                    <a:pt x="224" y="700"/>
                  </a:lnTo>
                  <a:lnTo>
                    <a:pt x="242" y="707"/>
                  </a:lnTo>
                  <a:lnTo>
                    <a:pt x="259" y="714"/>
                  </a:lnTo>
                  <a:lnTo>
                    <a:pt x="278" y="719"/>
                  </a:lnTo>
                  <a:lnTo>
                    <a:pt x="297" y="725"/>
                  </a:lnTo>
                  <a:lnTo>
                    <a:pt x="315" y="729"/>
                  </a:lnTo>
                  <a:lnTo>
                    <a:pt x="335" y="733"/>
                  </a:lnTo>
                  <a:lnTo>
                    <a:pt x="355" y="735"/>
                  </a:lnTo>
                  <a:lnTo>
                    <a:pt x="375" y="736"/>
                  </a:lnTo>
                  <a:lnTo>
                    <a:pt x="395" y="737"/>
                  </a:lnTo>
                  <a:lnTo>
                    <a:pt x="416" y="736"/>
                  </a:lnTo>
                  <a:lnTo>
                    <a:pt x="436" y="735"/>
                  </a:lnTo>
                  <a:lnTo>
                    <a:pt x="455" y="733"/>
                  </a:lnTo>
                  <a:lnTo>
                    <a:pt x="475" y="729"/>
                  </a:lnTo>
                  <a:lnTo>
                    <a:pt x="494" y="725"/>
                  </a:lnTo>
                  <a:lnTo>
                    <a:pt x="512" y="719"/>
                  </a:lnTo>
                  <a:lnTo>
                    <a:pt x="531" y="714"/>
                  </a:lnTo>
                  <a:lnTo>
                    <a:pt x="549" y="707"/>
                  </a:lnTo>
                  <a:lnTo>
                    <a:pt x="566" y="700"/>
                  </a:lnTo>
                  <a:lnTo>
                    <a:pt x="584" y="692"/>
                  </a:lnTo>
                  <a:lnTo>
                    <a:pt x="600" y="683"/>
                  </a:lnTo>
                  <a:lnTo>
                    <a:pt x="616" y="673"/>
                  </a:lnTo>
                  <a:lnTo>
                    <a:pt x="632" y="663"/>
                  </a:lnTo>
                  <a:lnTo>
                    <a:pt x="647" y="652"/>
                  </a:lnTo>
                  <a:lnTo>
                    <a:pt x="661" y="640"/>
                  </a:lnTo>
                  <a:lnTo>
                    <a:pt x="675" y="628"/>
                  </a:lnTo>
                  <a:lnTo>
                    <a:pt x="688" y="616"/>
                  </a:lnTo>
                  <a:lnTo>
                    <a:pt x="700" y="602"/>
                  </a:lnTo>
                  <a:lnTo>
                    <a:pt x="712" y="588"/>
                  </a:lnTo>
                  <a:lnTo>
                    <a:pt x="724" y="574"/>
                  </a:lnTo>
                  <a:lnTo>
                    <a:pt x="733" y="559"/>
                  </a:lnTo>
                  <a:lnTo>
                    <a:pt x="743" y="544"/>
                  </a:lnTo>
                  <a:lnTo>
                    <a:pt x="752" y="528"/>
                  </a:lnTo>
                  <a:lnTo>
                    <a:pt x="759" y="512"/>
                  </a:lnTo>
                  <a:lnTo>
                    <a:pt x="767" y="495"/>
                  </a:lnTo>
                  <a:lnTo>
                    <a:pt x="773" y="478"/>
                  </a:lnTo>
                  <a:lnTo>
                    <a:pt x="778" y="460"/>
                  </a:lnTo>
                  <a:lnTo>
                    <a:pt x="783" y="443"/>
                  </a:lnTo>
                  <a:lnTo>
                    <a:pt x="786" y="424"/>
                  </a:lnTo>
                  <a:lnTo>
                    <a:pt x="788" y="405"/>
                  </a:lnTo>
                  <a:lnTo>
                    <a:pt x="790" y="387"/>
                  </a:lnTo>
                  <a:lnTo>
                    <a:pt x="790" y="368"/>
                  </a:lnTo>
                  <a:close/>
                  <a:moveTo>
                    <a:pt x="178" y="368"/>
                  </a:moveTo>
                  <a:lnTo>
                    <a:pt x="178" y="368"/>
                  </a:lnTo>
                  <a:lnTo>
                    <a:pt x="178" y="357"/>
                  </a:lnTo>
                  <a:lnTo>
                    <a:pt x="179" y="347"/>
                  </a:lnTo>
                  <a:lnTo>
                    <a:pt x="180" y="337"/>
                  </a:lnTo>
                  <a:lnTo>
                    <a:pt x="182" y="327"/>
                  </a:lnTo>
                  <a:lnTo>
                    <a:pt x="187" y="308"/>
                  </a:lnTo>
                  <a:lnTo>
                    <a:pt x="195" y="289"/>
                  </a:lnTo>
                  <a:lnTo>
                    <a:pt x="203" y="271"/>
                  </a:lnTo>
                  <a:lnTo>
                    <a:pt x="214" y="254"/>
                  </a:lnTo>
                  <a:lnTo>
                    <a:pt x="227" y="239"/>
                  </a:lnTo>
                  <a:lnTo>
                    <a:pt x="241" y="224"/>
                  </a:lnTo>
                  <a:lnTo>
                    <a:pt x="256" y="211"/>
                  </a:lnTo>
                  <a:lnTo>
                    <a:pt x="273" y="200"/>
                  </a:lnTo>
                  <a:lnTo>
                    <a:pt x="292" y="190"/>
                  </a:lnTo>
                  <a:lnTo>
                    <a:pt x="310" y="181"/>
                  </a:lnTo>
                  <a:lnTo>
                    <a:pt x="330" y="174"/>
                  </a:lnTo>
                  <a:lnTo>
                    <a:pt x="351" y="169"/>
                  </a:lnTo>
                  <a:lnTo>
                    <a:pt x="362" y="167"/>
                  </a:lnTo>
                  <a:lnTo>
                    <a:pt x="374" y="166"/>
                  </a:lnTo>
                  <a:lnTo>
                    <a:pt x="384" y="165"/>
                  </a:lnTo>
                  <a:lnTo>
                    <a:pt x="395" y="165"/>
                  </a:lnTo>
                  <a:lnTo>
                    <a:pt x="407" y="165"/>
                  </a:lnTo>
                  <a:lnTo>
                    <a:pt x="418" y="166"/>
                  </a:lnTo>
                  <a:lnTo>
                    <a:pt x="428" y="167"/>
                  </a:lnTo>
                  <a:lnTo>
                    <a:pt x="439" y="169"/>
                  </a:lnTo>
                  <a:lnTo>
                    <a:pt x="461" y="174"/>
                  </a:lnTo>
                  <a:lnTo>
                    <a:pt x="480" y="181"/>
                  </a:lnTo>
                  <a:lnTo>
                    <a:pt x="500" y="190"/>
                  </a:lnTo>
                  <a:lnTo>
                    <a:pt x="518" y="200"/>
                  </a:lnTo>
                  <a:lnTo>
                    <a:pt x="534" y="211"/>
                  </a:lnTo>
                  <a:lnTo>
                    <a:pt x="550" y="224"/>
                  </a:lnTo>
                  <a:lnTo>
                    <a:pt x="564" y="239"/>
                  </a:lnTo>
                  <a:lnTo>
                    <a:pt x="576" y="254"/>
                  </a:lnTo>
                  <a:lnTo>
                    <a:pt x="588" y="271"/>
                  </a:lnTo>
                  <a:lnTo>
                    <a:pt x="596" y="289"/>
                  </a:lnTo>
                  <a:lnTo>
                    <a:pt x="604" y="308"/>
                  </a:lnTo>
                  <a:lnTo>
                    <a:pt x="609" y="327"/>
                  </a:lnTo>
                  <a:lnTo>
                    <a:pt x="612" y="337"/>
                  </a:lnTo>
                  <a:lnTo>
                    <a:pt x="613" y="347"/>
                  </a:lnTo>
                  <a:lnTo>
                    <a:pt x="614" y="357"/>
                  </a:lnTo>
                  <a:lnTo>
                    <a:pt x="614" y="368"/>
                  </a:lnTo>
                  <a:lnTo>
                    <a:pt x="614" y="378"/>
                  </a:lnTo>
                  <a:lnTo>
                    <a:pt x="613" y="388"/>
                  </a:lnTo>
                  <a:lnTo>
                    <a:pt x="612" y="399"/>
                  </a:lnTo>
                  <a:lnTo>
                    <a:pt x="609" y="409"/>
                  </a:lnTo>
                  <a:lnTo>
                    <a:pt x="604" y="428"/>
                  </a:lnTo>
                  <a:lnTo>
                    <a:pt x="596" y="448"/>
                  </a:lnTo>
                  <a:lnTo>
                    <a:pt x="588" y="465"/>
                  </a:lnTo>
                  <a:lnTo>
                    <a:pt x="576" y="482"/>
                  </a:lnTo>
                  <a:lnTo>
                    <a:pt x="564" y="498"/>
                  </a:lnTo>
                  <a:lnTo>
                    <a:pt x="550" y="512"/>
                  </a:lnTo>
                  <a:lnTo>
                    <a:pt x="534" y="525"/>
                  </a:lnTo>
                  <a:lnTo>
                    <a:pt x="518" y="537"/>
                  </a:lnTo>
                  <a:lnTo>
                    <a:pt x="500" y="547"/>
                  </a:lnTo>
                  <a:lnTo>
                    <a:pt x="480" y="556"/>
                  </a:lnTo>
                  <a:lnTo>
                    <a:pt x="461" y="562"/>
                  </a:lnTo>
                  <a:lnTo>
                    <a:pt x="439" y="567"/>
                  </a:lnTo>
                  <a:lnTo>
                    <a:pt x="428" y="569"/>
                  </a:lnTo>
                  <a:lnTo>
                    <a:pt x="418" y="571"/>
                  </a:lnTo>
                  <a:lnTo>
                    <a:pt x="407" y="571"/>
                  </a:lnTo>
                  <a:lnTo>
                    <a:pt x="395" y="572"/>
                  </a:lnTo>
                  <a:lnTo>
                    <a:pt x="384" y="571"/>
                  </a:lnTo>
                  <a:lnTo>
                    <a:pt x="374" y="571"/>
                  </a:lnTo>
                  <a:lnTo>
                    <a:pt x="362" y="569"/>
                  </a:lnTo>
                  <a:lnTo>
                    <a:pt x="351" y="567"/>
                  </a:lnTo>
                  <a:lnTo>
                    <a:pt x="330" y="562"/>
                  </a:lnTo>
                  <a:lnTo>
                    <a:pt x="310" y="556"/>
                  </a:lnTo>
                  <a:lnTo>
                    <a:pt x="292" y="547"/>
                  </a:lnTo>
                  <a:lnTo>
                    <a:pt x="273" y="537"/>
                  </a:lnTo>
                  <a:lnTo>
                    <a:pt x="256" y="525"/>
                  </a:lnTo>
                  <a:lnTo>
                    <a:pt x="241" y="512"/>
                  </a:lnTo>
                  <a:lnTo>
                    <a:pt x="227" y="498"/>
                  </a:lnTo>
                  <a:lnTo>
                    <a:pt x="214" y="482"/>
                  </a:lnTo>
                  <a:lnTo>
                    <a:pt x="203" y="465"/>
                  </a:lnTo>
                  <a:lnTo>
                    <a:pt x="195" y="448"/>
                  </a:lnTo>
                  <a:lnTo>
                    <a:pt x="187" y="428"/>
                  </a:lnTo>
                  <a:lnTo>
                    <a:pt x="182" y="409"/>
                  </a:lnTo>
                  <a:lnTo>
                    <a:pt x="180" y="399"/>
                  </a:lnTo>
                  <a:lnTo>
                    <a:pt x="179" y="388"/>
                  </a:lnTo>
                  <a:lnTo>
                    <a:pt x="178" y="378"/>
                  </a:lnTo>
                  <a:lnTo>
                    <a:pt x="178" y="368"/>
                  </a:lnTo>
                  <a:close/>
                </a:path>
              </a:pathLst>
            </a:custGeom>
            <a:grpFill/>
            <a:ln>
              <a:noFill/>
            </a:ln>
          </p:spPr>
          <p:txBody>
            <a:bodyPr/>
            <a:lstStyle/>
            <a:p>
              <a:pPr>
                <a:defRPr/>
              </a:pPr>
              <a:endParaRPr lang="zh-CN" altLang="en-US" sz="1350">
                <a:solidFill>
                  <a:prstClr val="black"/>
                </a:solidFill>
              </a:endParaRPr>
            </a:p>
          </p:txBody>
        </p:sp>
      </p:grpSp>
      <p:grpSp>
        <p:nvGrpSpPr>
          <p:cNvPr id="7" name="淘宝店chenying0907 75"/>
          <p:cNvGrpSpPr>
            <a:grpSpLocks/>
          </p:cNvGrpSpPr>
          <p:nvPr/>
        </p:nvGrpSpPr>
        <p:grpSpPr bwMode="auto">
          <a:xfrm>
            <a:off x="1485900" y="1520428"/>
            <a:ext cx="1939529" cy="1879997"/>
            <a:chOff x="1485299" y="1521401"/>
            <a:chExt cx="1940043" cy="1879681"/>
          </a:xfrm>
        </p:grpSpPr>
        <p:grpSp>
          <p:nvGrpSpPr>
            <p:cNvPr id="62474" name="淘宝店chenying0907 76"/>
            <p:cNvGrpSpPr>
              <a:grpSpLocks/>
            </p:cNvGrpSpPr>
            <p:nvPr/>
          </p:nvGrpSpPr>
          <p:grpSpPr bwMode="auto">
            <a:xfrm>
              <a:off x="2357053" y="2091150"/>
              <a:ext cx="1068289" cy="1065809"/>
              <a:chOff x="1228725" y="1924050"/>
              <a:chExt cx="684213" cy="682625"/>
            </a:xfrm>
          </p:grpSpPr>
          <p:sp>
            <p:nvSpPr>
              <p:cNvPr id="62476" name="淘宝店chenying0907 36"/>
              <p:cNvSpPr>
                <a:spLocks/>
              </p:cNvSpPr>
              <p:nvPr/>
            </p:nvSpPr>
            <p:spPr bwMode="auto">
              <a:xfrm>
                <a:off x="1228725" y="1924050"/>
                <a:ext cx="684213" cy="682625"/>
              </a:xfrm>
              <a:custGeom>
                <a:avLst/>
                <a:gdLst>
                  <a:gd name="T0" fmla="*/ 2147483647 w 9473"/>
                  <a:gd name="T1" fmla="*/ 2147483647 h 9462"/>
                  <a:gd name="T2" fmla="*/ 2147483647 w 9473"/>
                  <a:gd name="T3" fmla="*/ 2147483647 h 9462"/>
                  <a:gd name="T4" fmla="*/ 2147483647 w 9473"/>
                  <a:gd name="T5" fmla="*/ 2147483647 h 9462"/>
                  <a:gd name="T6" fmla="*/ 2147483647 w 9473"/>
                  <a:gd name="T7" fmla="*/ 2147483647 h 9462"/>
                  <a:gd name="T8" fmla="*/ 2147483647 w 9473"/>
                  <a:gd name="T9" fmla="*/ 2147483647 h 9462"/>
                  <a:gd name="T10" fmla="*/ 2147483647 w 9473"/>
                  <a:gd name="T11" fmla="*/ 2147483647 h 9462"/>
                  <a:gd name="T12" fmla="*/ 2147483647 w 9473"/>
                  <a:gd name="T13" fmla="*/ 2147483647 h 9462"/>
                  <a:gd name="T14" fmla="*/ 2147483647 w 9473"/>
                  <a:gd name="T15" fmla="*/ 2147483647 h 9462"/>
                  <a:gd name="T16" fmla="*/ 2147483647 w 9473"/>
                  <a:gd name="T17" fmla="*/ 2147483647 h 9462"/>
                  <a:gd name="T18" fmla="*/ 2147483647 w 9473"/>
                  <a:gd name="T19" fmla="*/ 2147483647 h 9462"/>
                  <a:gd name="T20" fmla="*/ 2147483647 w 9473"/>
                  <a:gd name="T21" fmla="*/ 2147483647 h 9462"/>
                  <a:gd name="T22" fmla="*/ 2147483647 w 9473"/>
                  <a:gd name="T23" fmla="*/ 2147483647 h 9462"/>
                  <a:gd name="T24" fmla="*/ 2147483647 w 9473"/>
                  <a:gd name="T25" fmla="*/ 2147483647 h 9462"/>
                  <a:gd name="T26" fmla="*/ 2147483647 w 9473"/>
                  <a:gd name="T27" fmla="*/ 2147483647 h 9462"/>
                  <a:gd name="T28" fmla="*/ 2147483647 w 9473"/>
                  <a:gd name="T29" fmla="*/ 2147483647 h 9462"/>
                  <a:gd name="T30" fmla="*/ 2147483647 w 9473"/>
                  <a:gd name="T31" fmla="*/ 2147483647 h 9462"/>
                  <a:gd name="T32" fmla="*/ 2147483647 w 9473"/>
                  <a:gd name="T33" fmla="*/ 2147483647 h 9462"/>
                  <a:gd name="T34" fmla="*/ 2147483647 w 9473"/>
                  <a:gd name="T35" fmla="*/ 2147483647 h 9462"/>
                  <a:gd name="T36" fmla="*/ 2147483647 w 9473"/>
                  <a:gd name="T37" fmla="*/ 2147483647 h 9462"/>
                  <a:gd name="T38" fmla="*/ 2147483647 w 9473"/>
                  <a:gd name="T39" fmla="*/ 2147483647 h 9462"/>
                  <a:gd name="T40" fmla="*/ 2147483647 w 9473"/>
                  <a:gd name="T41" fmla="*/ 2147483647 h 9462"/>
                  <a:gd name="T42" fmla="*/ 2147483647 w 9473"/>
                  <a:gd name="T43" fmla="*/ 2147483647 h 9462"/>
                  <a:gd name="T44" fmla="*/ 2147483647 w 9473"/>
                  <a:gd name="T45" fmla="*/ 2147483647 h 9462"/>
                  <a:gd name="T46" fmla="*/ 2147483647 w 9473"/>
                  <a:gd name="T47" fmla="*/ 2147483647 h 9462"/>
                  <a:gd name="T48" fmla="*/ 2147483647 w 9473"/>
                  <a:gd name="T49" fmla="*/ 2147483647 h 9462"/>
                  <a:gd name="T50" fmla="*/ 2147483647 w 9473"/>
                  <a:gd name="T51" fmla="*/ 2147483647 h 9462"/>
                  <a:gd name="T52" fmla="*/ 2147483647 w 9473"/>
                  <a:gd name="T53" fmla="*/ 2147483647 h 9462"/>
                  <a:gd name="T54" fmla="*/ 2147483647 w 9473"/>
                  <a:gd name="T55" fmla="*/ 2147483647 h 9462"/>
                  <a:gd name="T56" fmla="*/ 2147483647 w 9473"/>
                  <a:gd name="T57" fmla="*/ 2147483647 h 9462"/>
                  <a:gd name="T58" fmla="*/ 2147483647 w 9473"/>
                  <a:gd name="T59" fmla="*/ 2147483647 h 9462"/>
                  <a:gd name="T60" fmla="*/ 2147483647 w 9473"/>
                  <a:gd name="T61" fmla="*/ 2147483647 h 9462"/>
                  <a:gd name="T62" fmla="*/ 2147483647 w 9473"/>
                  <a:gd name="T63" fmla="*/ 2147483647 h 9462"/>
                  <a:gd name="T64" fmla="*/ 2147483647 w 9473"/>
                  <a:gd name="T65" fmla="*/ 2147483647 h 9462"/>
                  <a:gd name="T66" fmla="*/ 2147483647 w 9473"/>
                  <a:gd name="T67" fmla="*/ 2147483647 h 9462"/>
                  <a:gd name="T68" fmla="*/ 2147483647 w 9473"/>
                  <a:gd name="T69" fmla="*/ 2147483647 h 9462"/>
                  <a:gd name="T70" fmla="*/ 2147483647 w 9473"/>
                  <a:gd name="T71" fmla="*/ 2147483647 h 9462"/>
                  <a:gd name="T72" fmla="*/ 2147483647 w 9473"/>
                  <a:gd name="T73" fmla="*/ 2147483647 h 9462"/>
                  <a:gd name="T74" fmla="*/ 2147483647 w 9473"/>
                  <a:gd name="T75" fmla="*/ 2147483647 h 9462"/>
                  <a:gd name="T76" fmla="*/ 2147483647 w 9473"/>
                  <a:gd name="T77" fmla="*/ 2147483647 h 9462"/>
                  <a:gd name="T78" fmla="*/ 2147483647 w 9473"/>
                  <a:gd name="T79" fmla="*/ 2147483647 h 9462"/>
                  <a:gd name="T80" fmla="*/ 2147483647 w 9473"/>
                  <a:gd name="T81" fmla="*/ 2147483647 h 9462"/>
                  <a:gd name="T82" fmla="*/ 2147483647 w 9473"/>
                  <a:gd name="T83" fmla="*/ 2147483647 h 9462"/>
                  <a:gd name="T84" fmla="*/ 2147483647 w 9473"/>
                  <a:gd name="T85" fmla="*/ 0 h 9462"/>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9473"/>
                  <a:gd name="T130" fmla="*/ 0 h 9462"/>
                  <a:gd name="T131" fmla="*/ 9473 w 9473"/>
                  <a:gd name="T132" fmla="*/ 9462 h 9462"/>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9473" h="9462">
                    <a:moveTo>
                      <a:pt x="4736" y="0"/>
                    </a:moveTo>
                    <a:lnTo>
                      <a:pt x="4980" y="6"/>
                    </a:lnTo>
                    <a:lnTo>
                      <a:pt x="5221" y="24"/>
                    </a:lnTo>
                    <a:lnTo>
                      <a:pt x="5457" y="54"/>
                    </a:lnTo>
                    <a:lnTo>
                      <a:pt x="5691" y="97"/>
                    </a:lnTo>
                    <a:lnTo>
                      <a:pt x="5920" y="149"/>
                    </a:lnTo>
                    <a:lnTo>
                      <a:pt x="6145" y="213"/>
                    </a:lnTo>
                    <a:lnTo>
                      <a:pt x="6365" y="287"/>
                    </a:lnTo>
                    <a:lnTo>
                      <a:pt x="6580" y="372"/>
                    </a:lnTo>
                    <a:lnTo>
                      <a:pt x="6790" y="467"/>
                    </a:lnTo>
                    <a:lnTo>
                      <a:pt x="6994" y="571"/>
                    </a:lnTo>
                    <a:lnTo>
                      <a:pt x="7193" y="685"/>
                    </a:lnTo>
                    <a:lnTo>
                      <a:pt x="7385" y="808"/>
                    </a:lnTo>
                    <a:lnTo>
                      <a:pt x="7570" y="940"/>
                    </a:lnTo>
                    <a:lnTo>
                      <a:pt x="7749" y="1081"/>
                    </a:lnTo>
                    <a:lnTo>
                      <a:pt x="7921" y="1229"/>
                    </a:lnTo>
                    <a:lnTo>
                      <a:pt x="8086" y="1386"/>
                    </a:lnTo>
                    <a:lnTo>
                      <a:pt x="8242" y="1550"/>
                    </a:lnTo>
                    <a:lnTo>
                      <a:pt x="8391" y="1721"/>
                    </a:lnTo>
                    <a:lnTo>
                      <a:pt x="8532" y="1901"/>
                    </a:lnTo>
                    <a:lnTo>
                      <a:pt x="8664" y="2086"/>
                    </a:lnTo>
                    <a:lnTo>
                      <a:pt x="8787" y="2278"/>
                    </a:lnTo>
                    <a:lnTo>
                      <a:pt x="8902" y="2476"/>
                    </a:lnTo>
                    <a:lnTo>
                      <a:pt x="9006" y="2681"/>
                    </a:lnTo>
                    <a:lnTo>
                      <a:pt x="9101" y="2890"/>
                    </a:lnTo>
                    <a:lnTo>
                      <a:pt x="9185" y="3105"/>
                    </a:lnTo>
                    <a:lnTo>
                      <a:pt x="9260" y="3324"/>
                    </a:lnTo>
                    <a:lnTo>
                      <a:pt x="9324" y="3549"/>
                    </a:lnTo>
                    <a:lnTo>
                      <a:pt x="9377" y="3778"/>
                    </a:lnTo>
                    <a:lnTo>
                      <a:pt x="9419" y="4011"/>
                    </a:lnTo>
                    <a:lnTo>
                      <a:pt x="9449" y="4247"/>
                    </a:lnTo>
                    <a:lnTo>
                      <a:pt x="9467" y="4488"/>
                    </a:lnTo>
                    <a:lnTo>
                      <a:pt x="9473" y="4731"/>
                    </a:lnTo>
                    <a:lnTo>
                      <a:pt x="9467" y="4975"/>
                    </a:lnTo>
                    <a:lnTo>
                      <a:pt x="9449" y="5215"/>
                    </a:lnTo>
                    <a:lnTo>
                      <a:pt x="9419" y="5452"/>
                    </a:lnTo>
                    <a:lnTo>
                      <a:pt x="9377" y="5685"/>
                    </a:lnTo>
                    <a:lnTo>
                      <a:pt x="9324" y="5913"/>
                    </a:lnTo>
                    <a:lnTo>
                      <a:pt x="9260" y="6138"/>
                    </a:lnTo>
                    <a:lnTo>
                      <a:pt x="9185" y="6358"/>
                    </a:lnTo>
                    <a:lnTo>
                      <a:pt x="9101" y="6573"/>
                    </a:lnTo>
                    <a:lnTo>
                      <a:pt x="9006" y="6782"/>
                    </a:lnTo>
                    <a:lnTo>
                      <a:pt x="8902" y="6986"/>
                    </a:lnTo>
                    <a:lnTo>
                      <a:pt x="8787" y="7185"/>
                    </a:lnTo>
                    <a:lnTo>
                      <a:pt x="8664" y="7377"/>
                    </a:lnTo>
                    <a:lnTo>
                      <a:pt x="8532" y="7562"/>
                    </a:lnTo>
                    <a:lnTo>
                      <a:pt x="8391" y="7740"/>
                    </a:lnTo>
                    <a:lnTo>
                      <a:pt x="8242" y="7913"/>
                    </a:lnTo>
                    <a:lnTo>
                      <a:pt x="8086" y="8077"/>
                    </a:lnTo>
                    <a:lnTo>
                      <a:pt x="7921" y="8233"/>
                    </a:lnTo>
                    <a:lnTo>
                      <a:pt x="7749" y="8382"/>
                    </a:lnTo>
                    <a:lnTo>
                      <a:pt x="7570" y="8522"/>
                    </a:lnTo>
                    <a:lnTo>
                      <a:pt x="7385" y="8654"/>
                    </a:lnTo>
                    <a:lnTo>
                      <a:pt x="7193" y="8778"/>
                    </a:lnTo>
                    <a:lnTo>
                      <a:pt x="6994" y="8892"/>
                    </a:lnTo>
                    <a:lnTo>
                      <a:pt x="6790" y="8996"/>
                    </a:lnTo>
                    <a:lnTo>
                      <a:pt x="6580" y="9091"/>
                    </a:lnTo>
                    <a:lnTo>
                      <a:pt x="6365" y="9175"/>
                    </a:lnTo>
                    <a:lnTo>
                      <a:pt x="6145" y="9250"/>
                    </a:lnTo>
                    <a:lnTo>
                      <a:pt x="5920" y="9313"/>
                    </a:lnTo>
                    <a:lnTo>
                      <a:pt x="5691" y="9366"/>
                    </a:lnTo>
                    <a:lnTo>
                      <a:pt x="5457" y="9408"/>
                    </a:lnTo>
                    <a:lnTo>
                      <a:pt x="5221" y="9438"/>
                    </a:lnTo>
                    <a:lnTo>
                      <a:pt x="4980" y="9456"/>
                    </a:lnTo>
                    <a:lnTo>
                      <a:pt x="4736" y="9462"/>
                    </a:lnTo>
                    <a:lnTo>
                      <a:pt x="4492" y="9456"/>
                    </a:lnTo>
                    <a:lnTo>
                      <a:pt x="4252" y="9438"/>
                    </a:lnTo>
                    <a:lnTo>
                      <a:pt x="4015" y="9408"/>
                    </a:lnTo>
                    <a:lnTo>
                      <a:pt x="3782" y="9366"/>
                    </a:lnTo>
                    <a:lnTo>
                      <a:pt x="3552" y="9313"/>
                    </a:lnTo>
                    <a:lnTo>
                      <a:pt x="3327" y="9250"/>
                    </a:lnTo>
                    <a:lnTo>
                      <a:pt x="3108" y="9175"/>
                    </a:lnTo>
                    <a:lnTo>
                      <a:pt x="2892" y="9091"/>
                    </a:lnTo>
                    <a:lnTo>
                      <a:pt x="2683" y="8996"/>
                    </a:lnTo>
                    <a:lnTo>
                      <a:pt x="2478" y="8892"/>
                    </a:lnTo>
                    <a:lnTo>
                      <a:pt x="2280" y="8778"/>
                    </a:lnTo>
                    <a:lnTo>
                      <a:pt x="2088" y="8654"/>
                    </a:lnTo>
                    <a:lnTo>
                      <a:pt x="1902" y="8522"/>
                    </a:lnTo>
                    <a:lnTo>
                      <a:pt x="1724" y="8382"/>
                    </a:lnTo>
                    <a:lnTo>
                      <a:pt x="1551" y="8233"/>
                    </a:lnTo>
                    <a:lnTo>
                      <a:pt x="1387" y="8077"/>
                    </a:lnTo>
                    <a:lnTo>
                      <a:pt x="1230" y="7913"/>
                    </a:lnTo>
                    <a:lnTo>
                      <a:pt x="1081" y="7740"/>
                    </a:lnTo>
                    <a:lnTo>
                      <a:pt x="941" y="7562"/>
                    </a:lnTo>
                    <a:lnTo>
                      <a:pt x="808" y="7377"/>
                    </a:lnTo>
                    <a:lnTo>
                      <a:pt x="685" y="7185"/>
                    </a:lnTo>
                    <a:lnTo>
                      <a:pt x="571" y="6986"/>
                    </a:lnTo>
                    <a:lnTo>
                      <a:pt x="467" y="6782"/>
                    </a:lnTo>
                    <a:lnTo>
                      <a:pt x="371" y="6573"/>
                    </a:lnTo>
                    <a:lnTo>
                      <a:pt x="287" y="6358"/>
                    </a:lnTo>
                    <a:lnTo>
                      <a:pt x="212" y="6138"/>
                    </a:lnTo>
                    <a:lnTo>
                      <a:pt x="149" y="5913"/>
                    </a:lnTo>
                    <a:lnTo>
                      <a:pt x="96" y="5685"/>
                    </a:lnTo>
                    <a:lnTo>
                      <a:pt x="54" y="5452"/>
                    </a:lnTo>
                    <a:lnTo>
                      <a:pt x="24" y="5215"/>
                    </a:lnTo>
                    <a:lnTo>
                      <a:pt x="6" y="4975"/>
                    </a:lnTo>
                    <a:lnTo>
                      <a:pt x="0" y="4731"/>
                    </a:lnTo>
                    <a:lnTo>
                      <a:pt x="6" y="4488"/>
                    </a:lnTo>
                    <a:lnTo>
                      <a:pt x="24" y="4247"/>
                    </a:lnTo>
                    <a:lnTo>
                      <a:pt x="54" y="4011"/>
                    </a:lnTo>
                    <a:lnTo>
                      <a:pt x="96" y="3778"/>
                    </a:lnTo>
                    <a:lnTo>
                      <a:pt x="149" y="3549"/>
                    </a:lnTo>
                    <a:lnTo>
                      <a:pt x="212" y="3324"/>
                    </a:lnTo>
                    <a:lnTo>
                      <a:pt x="287" y="3105"/>
                    </a:lnTo>
                    <a:lnTo>
                      <a:pt x="371" y="2890"/>
                    </a:lnTo>
                    <a:lnTo>
                      <a:pt x="467" y="2681"/>
                    </a:lnTo>
                    <a:lnTo>
                      <a:pt x="571" y="2476"/>
                    </a:lnTo>
                    <a:lnTo>
                      <a:pt x="685" y="2278"/>
                    </a:lnTo>
                    <a:lnTo>
                      <a:pt x="808" y="2086"/>
                    </a:lnTo>
                    <a:lnTo>
                      <a:pt x="941" y="1901"/>
                    </a:lnTo>
                    <a:lnTo>
                      <a:pt x="1081" y="1721"/>
                    </a:lnTo>
                    <a:lnTo>
                      <a:pt x="1230" y="1550"/>
                    </a:lnTo>
                    <a:lnTo>
                      <a:pt x="1387" y="1386"/>
                    </a:lnTo>
                    <a:lnTo>
                      <a:pt x="1551" y="1229"/>
                    </a:lnTo>
                    <a:lnTo>
                      <a:pt x="1724" y="1081"/>
                    </a:lnTo>
                    <a:lnTo>
                      <a:pt x="1902" y="940"/>
                    </a:lnTo>
                    <a:lnTo>
                      <a:pt x="2088" y="808"/>
                    </a:lnTo>
                    <a:lnTo>
                      <a:pt x="2280" y="685"/>
                    </a:lnTo>
                    <a:lnTo>
                      <a:pt x="2478" y="571"/>
                    </a:lnTo>
                    <a:lnTo>
                      <a:pt x="2683" y="467"/>
                    </a:lnTo>
                    <a:lnTo>
                      <a:pt x="2892" y="372"/>
                    </a:lnTo>
                    <a:lnTo>
                      <a:pt x="3108" y="287"/>
                    </a:lnTo>
                    <a:lnTo>
                      <a:pt x="3327" y="213"/>
                    </a:lnTo>
                    <a:lnTo>
                      <a:pt x="3552" y="149"/>
                    </a:lnTo>
                    <a:lnTo>
                      <a:pt x="3782" y="97"/>
                    </a:lnTo>
                    <a:lnTo>
                      <a:pt x="4015" y="54"/>
                    </a:lnTo>
                    <a:lnTo>
                      <a:pt x="4252" y="24"/>
                    </a:lnTo>
                    <a:lnTo>
                      <a:pt x="4492" y="6"/>
                    </a:lnTo>
                    <a:lnTo>
                      <a:pt x="4736"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字体管家娜娜体" charset="-122"/>
                  </a:defRPr>
                </a:lvl1pPr>
                <a:lvl2pPr marL="742950" indent="-285750">
                  <a:defRPr>
                    <a:solidFill>
                      <a:schemeClr val="tx1"/>
                    </a:solidFill>
                    <a:latin typeface="Calibri" panose="020F0502020204030204" pitchFamily="34" charset="0"/>
                    <a:ea typeface="字体管家娜娜体" charset="-122"/>
                  </a:defRPr>
                </a:lvl2pPr>
                <a:lvl3pPr marL="1143000" indent="-228600">
                  <a:defRPr>
                    <a:solidFill>
                      <a:schemeClr val="tx1"/>
                    </a:solidFill>
                    <a:latin typeface="Calibri" panose="020F0502020204030204" pitchFamily="34" charset="0"/>
                    <a:ea typeface="字体管家娜娜体" charset="-122"/>
                  </a:defRPr>
                </a:lvl3pPr>
                <a:lvl4pPr marL="1600200" indent="-228600">
                  <a:defRPr>
                    <a:solidFill>
                      <a:schemeClr val="tx1"/>
                    </a:solidFill>
                    <a:latin typeface="Calibri" panose="020F0502020204030204" pitchFamily="34" charset="0"/>
                    <a:ea typeface="字体管家娜娜体" charset="-122"/>
                  </a:defRPr>
                </a:lvl4pPr>
                <a:lvl5pPr marL="2057400" indent="-228600">
                  <a:defRPr>
                    <a:solidFill>
                      <a:schemeClr val="tx1"/>
                    </a:solidFill>
                    <a:latin typeface="Calibri" panose="020F0502020204030204" pitchFamily="34" charset="0"/>
                    <a:ea typeface="字体管家娜娜体"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字体管家娜娜体"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字体管家娜娜体"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字体管家娜娜体"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字体管家娜娜体" charset="-122"/>
                  </a:defRPr>
                </a:lvl9pPr>
              </a:lstStyle>
              <a:p>
                <a:pPr eaLnBrk="0" fontAlgn="base" hangingPunct="0">
                  <a:spcBef>
                    <a:spcPct val="0"/>
                  </a:spcBef>
                  <a:spcAft>
                    <a:spcPct val="0"/>
                  </a:spcAft>
                </a:pPr>
                <a:endParaRPr lang="zh-CN" altLang="en-US" sz="1350">
                  <a:solidFill>
                    <a:prstClr val="black"/>
                  </a:solidFill>
                </a:endParaRPr>
              </a:p>
            </p:txBody>
          </p:sp>
          <p:sp>
            <p:nvSpPr>
              <p:cNvPr id="86" name="TextBox 85"/>
              <p:cNvSpPr txBox="1"/>
              <p:nvPr/>
            </p:nvSpPr>
            <p:spPr>
              <a:xfrm>
                <a:off x="1385865" y="1937309"/>
                <a:ext cx="380179" cy="650398"/>
              </a:xfrm>
              <a:prstGeom prst="rect">
                <a:avLst/>
              </a:prstGeom>
              <a:noFill/>
            </p:spPr>
            <p:txBody>
              <a:bodyPr wrap="none">
                <a:spAutoFit/>
              </a:bodyPr>
              <a:lstStyle/>
              <a:p>
                <a:pPr>
                  <a:defRPr/>
                </a:pPr>
                <a:r>
                  <a:rPr lang="en-US" altLang="zh-CN" sz="6000" dirty="0">
                    <a:solidFill>
                      <a:prstClr val="white"/>
                    </a:solidFill>
                    <a:latin typeface="Impact" panose="020B0806030902050204" pitchFamily="34" charset="0"/>
                  </a:rPr>
                  <a:t>3</a:t>
                </a:r>
                <a:endParaRPr lang="zh-CN" altLang="en-US" sz="6000" dirty="0">
                  <a:solidFill>
                    <a:prstClr val="white"/>
                  </a:solidFill>
                  <a:latin typeface="Impact" panose="020B0806030902050204" pitchFamily="34" charset="0"/>
                </a:endParaRPr>
              </a:p>
            </p:txBody>
          </p:sp>
        </p:grpSp>
        <p:pic>
          <p:nvPicPr>
            <p:cNvPr id="62475" name="图片 77"/>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485299" y="1521401"/>
              <a:ext cx="1365614" cy="18796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58" name="图片 13" descr="logo带字横板.png"/>
          <p:cNvPicPr>
            <a:picLocks noChangeAspect="1"/>
          </p:cNvPicPr>
          <p:nvPr/>
        </p:nvPicPr>
        <p:blipFill>
          <a:blip r:embed="rId4"/>
          <a:stretch>
            <a:fillRect/>
          </a:stretch>
        </p:blipFill>
        <p:spPr>
          <a:xfrm>
            <a:off x="6352792" y="-22448"/>
            <a:ext cx="2699792" cy="625820"/>
          </a:xfrm>
          <a:prstGeom prst="rect">
            <a:avLst/>
          </a:prstGeom>
          <a:noFill/>
          <a:ln w="9525">
            <a:noFill/>
          </a:ln>
        </p:spPr>
      </p:pic>
    </p:spTree>
    <p:extLst>
      <p:ext uri="{BB962C8B-B14F-4D97-AF65-F5344CB8AC3E}">
        <p14:creationId xmlns:p14="http://schemas.microsoft.com/office/powerpoint/2010/main" val="2350446991"/>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9" decel="6000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par>
                                <p:cTn id="9" presetID="2" presetClass="entr" presetSubtype="12" decel="60000" fill="hold"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0-#ppt_w/2"/>
                                          </p:val>
                                        </p:tav>
                                        <p:tav tm="100000">
                                          <p:val>
                                            <p:strVal val="#ppt_x"/>
                                          </p:val>
                                        </p:tav>
                                      </p:tavLst>
                                    </p:anim>
                                    <p:anim calcmode="lin" valueType="num">
                                      <p:cBhvr additive="base">
                                        <p:cTn id="12" dur="500" fill="hold"/>
                                        <p:tgtEl>
                                          <p:spTgt spid="3"/>
                                        </p:tgtEl>
                                        <p:attrNameLst>
                                          <p:attrName>ppt_y</p:attrName>
                                        </p:attrNameLst>
                                      </p:cBhvr>
                                      <p:tavLst>
                                        <p:tav tm="0">
                                          <p:val>
                                            <p:strVal val="1+#ppt_h/2"/>
                                          </p:val>
                                        </p:tav>
                                        <p:tav tm="100000">
                                          <p:val>
                                            <p:strVal val="#ppt_y"/>
                                          </p:val>
                                        </p:tav>
                                      </p:tavLst>
                                    </p:anim>
                                  </p:childTnLst>
                                </p:cTn>
                              </p:par>
                              <p:par>
                                <p:cTn id="13" presetID="2" presetClass="entr" presetSubtype="3" decel="60000" fill="hold" nodeType="with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500" fill="hold"/>
                                        <p:tgtEl>
                                          <p:spTgt spid="5"/>
                                        </p:tgtEl>
                                        <p:attrNameLst>
                                          <p:attrName>ppt_x</p:attrName>
                                        </p:attrNameLst>
                                      </p:cBhvr>
                                      <p:tavLst>
                                        <p:tav tm="0">
                                          <p:val>
                                            <p:strVal val="1+#ppt_w/2"/>
                                          </p:val>
                                        </p:tav>
                                        <p:tav tm="100000">
                                          <p:val>
                                            <p:strVal val="#ppt_x"/>
                                          </p:val>
                                        </p:tav>
                                      </p:tavLst>
                                    </p:anim>
                                    <p:anim calcmode="lin" valueType="num">
                                      <p:cBhvr additive="base">
                                        <p:cTn id="16" dur="500" fill="hold"/>
                                        <p:tgtEl>
                                          <p:spTgt spid="5"/>
                                        </p:tgtEl>
                                        <p:attrNameLst>
                                          <p:attrName>ppt_y</p:attrName>
                                        </p:attrNameLst>
                                      </p:cBhvr>
                                      <p:tavLst>
                                        <p:tav tm="0">
                                          <p:val>
                                            <p:strVal val="0-#ppt_h/2"/>
                                          </p:val>
                                        </p:tav>
                                        <p:tav tm="100000">
                                          <p:val>
                                            <p:strVal val="#ppt_y"/>
                                          </p:val>
                                        </p:tav>
                                      </p:tavLst>
                                    </p:anim>
                                  </p:childTnLst>
                                </p:cTn>
                              </p:par>
                              <p:par>
                                <p:cTn id="17" presetID="2" presetClass="entr" presetSubtype="6" decel="60000" fill="hold" nodeType="with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1+#ppt_w/2"/>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par>
                          <p:cTn id="21" fill="hold" nodeType="afterGroup">
                            <p:stCondLst>
                              <p:cond delay="500"/>
                            </p:stCondLst>
                            <p:childTnLst>
                              <p:par>
                                <p:cTn id="22" presetID="47" presetClass="entr" presetSubtype="0" fill="hold" nodeType="after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fade">
                                      <p:cBhvr>
                                        <p:cTn id="24" dur="1000"/>
                                        <p:tgtEl>
                                          <p:spTgt spid="7"/>
                                        </p:tgtEl>
                                      </p:cBhvr>
                                    </p:animEffect>
                                    <p:anim calcmode="lin" valueType="num">
                                      <p:cBhvr>
                                        <p:cTn id="25" dur="1000" fill="hold"/>
                                        <p:tgtEl>
                                          <p:spTgt spid="7"/>
                                        </p:tgtEl>
                                        <p:attrNameLst>
                                          <p:attrName>ppt_x</p:attrName>
                                        </p:attrNameLst>
                                      </p:cBhvr>
                                      <p:tavLst>
                                        <p:tav tm="0">
                                          <p:val>
                                            <p:strVal val="#ppt_x"/>
                                          </p:val>
                                        </p:tav>
                                        <p:tav tm="100000">
                                          <p:val>
                                            <p:strVal val="#ppt_x"/>
                                          </p:val>
                                        </p:tav>
                                      </p:tavLst>
                                    </p:anim>
                                    <p:anim calcmode="lin" valueType="num">
                                      <p:cBhvr>
                                        <p:cTn id="26" dur="1000" fill="hold"/>
                                        <p:tgtEl>
                                          <p:spTgt spid="7"/>
                                        </p:tgtEl>
                                        <p:attrNameLst>
                                          <p:attrName>ppt_y</p:attrName>
                                        </p:attrNameLst>
                                      </p:cBhvr>
                                      <p:tavLst>
                                        <p:tav tm="0">
                                          <p:val>
                                            <p:strVal val="#ppt_y-.1"/>
                                          </p:val>
                                        </p:tav>
                                        <p:tav tm="100000">
                                          <p:val>
                                            <p:strVal val="#ppt_y"/>
                                          </p:val>
                                        </p:tav>
                                      </p:tavLst>
                                    </p:anim>
                                  </p:childTnLst>
                                </p:cTn>
                              </p:par>
                            </p:childTnLst>
                          </p:cTn>
                        </p:par>
                        <p:par>
                          <p:cTn id="27" fill="hold" nodeType="afterGroup">
                            <p:stCondLst>
                              <p:cond delay="1500"/>
                            </p:stCondLst>
                            <p:childTnLst>
                              <p:par>
                                <p:cTn id="28" presetID="16" presetClass="entr" presetSubtype="42" fill="hold" nodeType="afterEffect">
                                  <p:stCondLst>
                                    <p:cond delay="0"/>
                                  </p:stCondLst>
                                  <p:childTnLst>
                                    <p:set>
                                      <p:cBhvr>
                                        <p:cTn id="29" dur="1" fill="hold">
                                          <p:stCondLst>
                                            <p:cond delay="0"/>
                                          </p:stCondLst>
                                        </p:cTn>
                                        <p:tgtEl>
                                          <p:spTgt spid="6"/>
                                        </p:tgtEl>
                                        <p:attrNameLst>
                                          <p:attrName>style.visibility</p:attrName>
                                        </p:attrNameLst>
                                      </p:cBhvr>
                                      <p:to>
                                        <p:strVal val="visible"/>
                                      </p:to>
                                    </p:set>
                                    <p:animEffect transition="in" filter="barn(outHorizontal)">
                                      <p:cBhvr>
                                        <p:cTn id="30" dur="500"/>
                                        <p:tgtEl>
                                          <p:spTgt spid="6"/>
                                        </p:tgtEl>
                                      </p:cBhvr>
                                    </p:animEffect>
                                  </p:childTnLst>
                                </p:cTn>
                              </p:par>
                            </p:childTnLst>
                          </p:cTn>
                        </p:par>
                        <p:par>
                          <p:cTn id="31" fill="hold" nodeType="afterGroup">
                            <p:stCondLst>
                              <p:cond delay="2000"/>
                            </p:stCondLst>
                            <p:childTnLst>
                              <p:par>
                                <p:cTn id="32" presetID="2" presetClass="entr" presetSubtype="4" fill="hold" grpId="0" nodeType="afterEffect">
                                  <p:stCondLst>
                                    <p:cond delay="0"/>
                                  </p:stCondLst>
                                  <p:iterate type="lt">
                                    <p:tmPct val="10000"/>
                                  </p:iterate>
                                  <p:childTnLst>
                                    <p:set>
                                      <p:cBhvr>
                                        <p:cTn id="33" dur="1" fill="hold">
                                          <p:stCondLst>
                                            <p:cond delay="0"/>
                                          </p:stCondLst>
                                        </p:cTn>
                                        <p:tgtEl>
                                          <p:spTgt spid="59"/>
                                        </p:tgtEl>
                                        <p:attrNameLst>
                                          <p:attrName>style.visibility</p:attrName>
                                        </p:attrNameLst>
                                      </p:cBhvr>
                                      <p:to>
                                        <p:strVal val="visible"/>
                                      </p:to>
                                    </p:set>
                                    <p:anim calcmode="lin" valueType="num">
                                      <p:cBhvr additive="base">
                                        <p:cTn id="34" dur="500" fill="hold"/>
                                        <p:tgtEl>
                                          <p:spTgt spid="59"/>
                                        </p:tgtEl>
                                        <p:attrNameLst>
                                          <p:attrName>ppt_x</p:attrName>
                                        </p:attrNameLst>
                                      </p:cBhvr>
                                      <p:tavLst>
                                        <p:tav tm="0">
                                          <p:val>
                                            <p:strVal val="#ppt_x"/>
                                          </p:val>
                                        </p:tav>
                                        <p:tav tm="100000">
                                          <p:val>
                                            <p:strVal val="#ppt_x"/>
                                          </p:val>
                                        </p:tav>
                                      </p:tavLst>
                                    </p:anim>
                                    <p:anim calcmode="lin" valueType="num">
                                      <p:cBhvr additive="base">
                                        <p:cTn id="35" dur="500" fill="hold"/>
                                        <p:tgtEl>
                                          <p:spTgt spid="5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2" name="直接连接符 51"/>
          <p:cNvCxnSpPr/>
          <p:nvPr/>
        </p:nvCxnSpPr>
        <p:spPr>
          <a:xfrm flipH="1">
            <a:off x="617935" y="603647"/>
            <a:ext cx="8526065" cy="0"/>
          </a:xfrm>
          <a:prstGeom prst="line">
            <a:avLst/>
          </a:prstGeom>
          <a:ln w="12700">
            <a:solidFill>
              <a:schemeClr val="accent3">
                <a:lumMod val="50000"/>
                <a:alpha val="50000"/>
              </a:schemeClr>
            </a:solidFill>
            <a:prstDash val="dash"/>
          </a:ln>
        </p:spPr>
        <p:style>
          <a:lnRef idx="1">
            <a:schemeClr val="accent1"/>
          </a:lnRef>
          <a:fillRef idx="0">
            <a:schemeClr val="accent1"/>
          </a:fillRef>
          <a:effectRef idx="0">
            <a:schemeClr val="accent1"/>
          </a:effectRef>
          <a:fontRef idx="minor">
            <a:schemeClr val="tx1"/>
          </a:fontRef>
        </p:style>
      </p:cxnSp>
      <p:pic>
        <p:nvPicPr>
          <p:cNvPr id="53" name="图片 5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23838" y="147637"/>
            <a:ext cx="381000" cy="5107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3492" name="矩形 1"/>
          <p:cNvSpPr>
            <a:spLocks noChangeArrowheads="1"/>
          </p:cNvSpPr>
          <p:nvPr/>
        </p:nvSpPr>
        <p:spPr bwMode="auto">
          <a:xfrm>
            <a:off x="5148263" y="1220392"/>
            <a:ext cx="3724275" cy="12945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8" tIns="45719" rIns="91438" bIns="45719">
            <a:spAutoFit/>
          </a:bodyPr>
          <a:lstStyle>
            <a:lvl1pPr>
              <a:defRPr>
                <a:solidFill>
                  <a:schemeClr val="tx1"/>
                </a:solidFill>
                <a:latin typeface="Calibri" panose="020F0502020204030204" pitchFamily="34" charset="0"/>
                <a:ea typeface="字体管家娜娜体" charset="-122"/>
              </a:defRPr>
            </a:lvl1pPr>
            <a:lvl2pPr marL="742950" indent="-285750">
              <a:defRPr>
                <a:solidFill>
                  <a:schemeClr val="tx1"/>
                </a:solidFill>
                <a:latin typeface="Calibri" panose="020F0502020204030204" pitchFamily="34" charset="0"/>
                <a:ea typeface="字体管家娜娜体" charset="-122"/>
              </a:defRPr>
            </a:lvl2pPr>
            <a:lvl3pPr marL="1143000" indent="-228600">
              <a:defRPr>
                <a:solidFill>
                  <a:schemeClr val="tx1"/>
                </a:solidFill>
                <a:latin typeface="Calibri" panose="020F0502020204030204" pitchFamily="34" charset="0"/>
                <a:ea typeface="字体管家娜娜体" charset="-122"/>
              </a:defRPr>
            </a:lvl3pPr>
            <a:lvl4pPr marL="1600200" indent="-228600">
              <a:defRPr>
                <a:solidFill>
                  <a:schemeClr val="tx1"/>
                </a:solidFill>
                <a:latin typeface="Calibri" panose="020F0502020204030204" pitchFamily="34" charset="0"/>
                <a:ea typeface="字体管家娜娜体" charset="-122"/>
              </a:defRPr>
            </a:lvl4pPr>
            <a:lvl5pPr marL="2057400" indent="-228600">
              <a:defRPr>
                <a:solidFill>
                  <a:schemeClr val="tx1"/>
                </a:solidFill>
                <a:latin typeface="Calibri" panose="020F0502020204030204" pitchFamily="34" charset="0"/>
                <a:ea typeface="字体管家娜娜体"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字体管家娜娜体"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字体管家娜娜体"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字体管家娜娜体"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字体管家娜娜体" charset="-122"/>
              </a:defRPr>
            </a:lvl9pPr>
          </a:lstStyle>
          <a:p>
            <a:pPr algn="just" fontAlgn="base">
              <a:lnSpc>
                <a:spcPct val="150000"/>
              </a:lnSpc>
              <a:spcBef>
                <a:spcPct val="0"/>
              </a:spcBef>
              <a:spcAft>
                <a:spcPct val="0"/>
              </a:spcAft>
            </a:pPr>
            <a:r>
              <a:rPr kumimoji="1" lang="en-US" altLang="zh-CN">
                <a:solidFill>
                  <a:srgbClr val="327916"/>
                </a:solidFill>
                <a:latin typeface="微软雅黑" panose="020B0503020204020204" pitchFamily="34" charset="-122"/>
                <a:ea typeface="微软雅黑" panose="020B0503020204020204" pitchFamily="34" charset="-122"/>
              </a:rPr>
              <a:t>《</a:t>
            </a:r>
            <a:r>
              <a:rPr kumimoji="1" lang="zh-CN" altLang="en-US">
                <a:solidFill>
                  <a:srgbClr val="327916"/>
                </a:solidFill>
                <a:latin typeface="微软雅黑" panose="020B0503020204020204" pitchFamily="34" charset="-122"/>
                <a:ea typeface="微软雅黑" panose="020B0503020204020204" pitchFamily="34" charset="-122"/>
              </a:rPr>
              <a:t>大学生心理健康教育</a:t>
            </a:r>
            <a:r>
              <a:rPr kumimoji="1" lang="en-US" altLang="zh-CN">
                <a:solidFill>
                  <a:srgbClr val="327916"/>
                </a:solidFill>
                <a:latin typeface="微软雅黑" panose="020B0503020204020204" pitchFamily="34" charset="-122"/>
                <a:ea typeface="微软雅黑" panose="020B0503020204020204" pitchFamily="34" charset="-122"/>
              </a:rPr>
              <a:t>》</a:t>
            </a:r>
            <a:r>
              <a:rPr kumimoji="1" lang="zh-CN" altLang="en-US">
                <a:solidFill>
                  <a:srgbClr val="327916"/>
                </a:solidFill>
                <a:latin typeface="微软雅黑" panose="020B0503020204020204" pitchFamily="34" charset="-122"/>
                <a:ea typeface="微软雅黑" panose="020B0503020204020204" pitchFamily="34" charset="-122"/>
              </a:rPr>
              <a:t>必修课</a:t>
            </a:r>
          </a:p>
          <a:p>
            <a:pPr algn="just" fontAlgn="base">
              <a:lnSpc>
                <a:spcPct val="150000"/>
              </a:lnSpc>
              <a:spcBef>
                <a:spcPct val="0"/>
              </a:spcBef>
              <a:spcAft>
                <a:spcPct val="0"/>
              </a:spcAft>
            </a:pPr>
            <a:endParaRPr kumimoji="1" lang="zh-CN" altLang="en-US">
              <a:solidFill>
                <a:srgbClr val="327916"/>
              </a:solidFill>
              <a:latin typeface="微软雅黑" panose="020B0503020204020204" pitchFamily="34" charset="-122"/>
              <a:ea typeface="微软雅黑" panose="020B0503020204020204" pitchFamily="34" charset="-122"/>
            </a:endParaRPr>
          </a:p>
          <a:p>
            <a:pPr algn="just" fontAlgn="base">
              <a:lnSpc>
                <a:spcPct val="150000"/>
              </a:lnSpc>
              <a:spcBef>
                <a:spcPct val="0"/>
              </a:spcBef>
              <a:spcAft>
                <a:spcPct val="0"/>
              </a:spcAft>
            </a:pPr>
            <a:r>
              <a:rPr kumimoji="1" lang="en-US" altLang="zh-CN">
                <a:solidFill>
                  <a:srgbClr val="327916"/>
                </a:solidFill>
                <a:latin typeface="微软雅黑" panose="020B0503020204020204" pitchFamily="34" charset="-122"/>
                <a:ea typeface="微软雅黑" panose="020B0503020204020204" pitchFamily="34" charset="-122"/>
              </a:rPr>
              <a:t>《</a:t>
            </a:r>
            <a:r>
              <a:rPr kumimoji="1" lang="zh-CN" altLang="en-US">
                <a:solidFill>
                  <a:srgbClr val="327916"/>
                </a:solidFill>
                <a:latin typeface="微软雅黑" panose="020B0503020204020204" pitchFamily="34" charset="-122"/>
                <a:ea typeface="微软雅黑" panose="020B0503020204020204" pitchFamily="34" charset="-122"/>
              </a:rPr>
              <a:t>生活中的心理学</a:t>
            </a:r>
            <a:r>
              <a:rPr kumimoji="1" lang="en-US" altLang="zh-CN">
                <a:solidFill>
                  <a:srgbClr val="327916"/>
                </a:solidFill>
                <a:latin typeface="微软雅黑" panose="020B0503020204020204" pitchFamily="34" charset="-122"/>
                <a:ea typeface="微软雅黑" panose="020B0503020204020204" pitchFamily="34" charset="-122"/>
              </a:rPr>
              <a:t>》</a:t>
            </a:r>
            <a:r>
              <a:rPr kumimoji="1" lang="zh-CN" altLang="en-US">
                <a:solidFill>
                  <a:srgbClr val="327916"/>
                </a:solidFill>
                <a:latin typeface="微软雅黑" panose="020B0503020204020204" pitchFamily="34" charset="-122"/>
                <a:ea typeface="微软雅黑" panose="020B0503020204020204" pitchFamily="34" charset="-122"/>
              </a:rPr>
              <a:t>全校选修课</a:t>
            </a:r>
            <a:endParaRPr lang="zh-CN" altLang="en-US">
              <a:solidFill>
                <a:srgbClr val="327916"/>
              </a:solidFill>
              <a:ea typeface="宋体" panose="02010600030101010101" pitchFamily="2" charset="-122"/>
            </a:endParaRPr>
          </a:p>
        </p:txBody>
      </p:sp>
      <p:sp>
        <p:nvSpPr>
          <p:cNvPr id="63493" name="矩形 11"/>
          <p:cNvSpPr>
            <a:spLocks noChangeArrowheads="1"/>
          </p:cNvSpPr>
          <p:nvPr/>
        </p:nvSpPr>
        <p:spPr bwMode="auto">
          <a:xfrm>
            <a:off x="617580" y="194073"/>
            <a:ext cx="1107992" cy="369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8" tIns="45719" rIns="91438" bIns="45719">
            <a:spAutoFit/>
          </a:bodyPr>
          <a:lstStyle>
            <a:lvl1pPr>
              <a:defRPr>
                <a:solidFill>
                  <a:schemeClr val="tx1"/>
                </a:solidFill>
                <a:latin typeface="Calibri" panose="020F0502020204030204" pitchFamily="34" charset="0"/>
                <a:ea typeface="字体管家娜娜体" charset="-122"/>
              </a:defRPr>
            </a:lvl1pPr>
            <a:lvl2pPr marL="742950" indent="-285750">
              <a:defRPr>
                <a:solidFill>
                  <a:schemeClr val="tx1"/>
                </a:solidFill>
                <a:latin typeface="Calibri" panose="020F0502020204030204" pitchFamily="34" charset="0"/>
                <a:ea typeface="字体管家娜娜体" charset="-122"/>
              </a:defRPr>
            </a:lvl2pPr>
            <a:lvl3pPr marL="1143000" indent="-228600">
              <a:defRPr>
                <a:solidFill>
                  <a:schemeClr val="tx1"/>
                </a:solidFill>
                <a:latin typeface="Calibri" panose="020F0502020204030204" pitchFamily="34" charset="0"/>
                <a:ea typeface="字体管家娜娜体" charset="-122"/>
              </a:defRPr>
            </a:lvl3pPr>
            <a:lvl4pPr marL="1600200" indent="-228600">
              <a:defRPr>
                <a:solidFill>
                  <a:schemeClr val="tx1"/>
                </a:solidFill>
                <a:latin typeface="Calibri" panose="020F0502020204030204" pitchFamily="34" charset="0"/>
                <a:ea typeface="字体管家娜娜体" charset="-122"/>
              </a:defRPr>
            </a:lvl4pPr>
            <a:lvl5pPr marL="2057400" indent="-228600">
              <a:defRPr>
                <a:solidFill>
                  <a:schemeClr val="tx1"/>
                </a:solidFill>
                <a:latin typeface="Calibri" panose="020F0502020204030204" pitchFamily="34" charset="0"/>
                <a:ea typeface="字体管家娜娜体"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字体管家娜娜体"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字体管家娜娜体"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字体管家娜娜体"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字体管家娜娜体" charset="-122"/>
              </a:defRPr>
            </a:lvl9pPr>
          </a:lstStyle>
          <a:p>
            <a:pPr algn="just" fontAlgn="base">
              <a:spcBef>
                <a:spcPct val="50000"/>
              </a:spcBef>
              <a:spcAft>
                <a:spcPct val="0"/>
              </a:spcAft>
            </a:pPr>
            <a:r>
              <a:rPr lang="zh-CN" altLang="en-US">
                <a:solidFill>
                  <a:srgbClr val="92734F"/>
                </a:solidFill>
                <a:latin typeface="微软雅黑" panose="020B0503020204020204" pitchFamily="34" charset="-122"/>
                <a:ea typeface="微软雅黑" panose="020B0503020204020204" pitchFamily="34" charset="-122"/>
              </a:rPr>
              <a:t>课堂教学</a:t>
            </a:r>
          </a:p>
        </p:txBody>
      </p:sp>
      <p:sp>
        <p:nvSpPr>
          <p:cNvPr id="63494" name="文本框 3"/>
          <p:cNvSpPr txBox="1">
            <a:spLocks noChangeArrowheads="1"/>
          </p:cNvSpPr>
          <p:nvPr/>
        </p:nvSpPr>
        <p:spPr bwMode="auto">
          <a:xfrm>
            <a:off x="1619251" y="4433888"/>
            <a:ext cx="2089547" cy="369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8" tIns="45719" rIns="91438" bIns="45719">
            <a:spAutoFit/>
          </a:bodyPr>
          <a:lstStyle>
            <a:lvl1pPr>
              <a:defRPr>
                <a:solidFill>
                  <a:schemeClr val="tx1"/>
                </a:solidFill>
                <a:latin typeface="Calibri" panose="020F0502020204030204" pitchFamily="34" charset="0"/>
                <a:ea typeface="字体管家娜娜体" charset="-122"/>
              </a:defRPr>
            </a:lvl1pPr>
            <a:lvl2pPr marL="742950" indent="-285750">
              <a:defRPr>
                <a:solidFill>
                  <a:schemeClr val="tx1"/>
                </a:solidFill>
                <a:latin typeface="Calibri" panose="020F0502020204030204" pitchFamily="34" charset="0"/>
                <a:ea typeface="字体管家娜娜体" charset="-122"/>
              </a:defRPr>
            </a:lvl2pPr>
            <a:lvl3pPr marL="1143000" indent="-228600">
              <a:defRPr>
                <a:solidFill>
                  <a:schemeClr val="tx1"/>
                </a:solidFill>
                <a:latin typeface="Calibri" panose="020F0502020204030204" pitchFamily="34" charset="0"/>
                <a:ea typeface="字体管家娜娜体" charset="-122"/>
              </a:defRPr>
            </a:lvl3pPr>
            <a:lvl4pPr marL="1600200" indent="-228600">
              <a:defRPr>
                <a:solidFill>
                  <a:schemeClr val="tx1"/>
                </a:solidFill>
                <a:latin typeface="Calibri" panose="020F0502020204030204" pitchFamily="34" charset="0"/>
                <a:ea typeface="字体管家娜娜体" charset="-122"/>
              </a:defRPr>
            </a:lvl4pPr>
            <a:lvl5pPr marL="2057400" indent="-228600">
              <a:defRPr>
                <a:solidFill>
                  <a:schemeClr val="tx1"/>
                </a:solidFill>
                <a:latin typeface="Calibri" panose="020F0502020204030204" pitchFamily="34" charset="0"/>
                <a:ea typeface="字体管家娜娜体"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字体管家娜娜体"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字体管家娜娜体"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字体管家娜娜体"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字体管家娜娜体" charset="-122"/>
              </a:defRPr>
            </a:lvl9pPr>
          </a:lstStyle>
          <a:p>
            <a:pPr eaLnBrk="0" fontAlgn="base" hangingPunct="0">
              <a:spcBef>
                <a:spcPct val="0"/>
              </a:spcBef>
              <a:spcAft>
                <a:spcPct val="0"/>
              </a:spcAft>
            </a:pPr>
            <a:r>
              <a:rPr lang="zh-CN" altLang="en-US" b="1">
                <a:solidFill>
                  <a:srgbClr val="3B4395"/>
                </a:solidFill>
                <a:ea typeface="华康少女文字W5"/>
                <a:cs typeface="华康少女文字W5"/>
              </a:rPr>
              <a:t>心育教学团队合影</a:t>
            </a:r>
          </a:p>
        </p:txBody>
      </p:sp>
      <p:pic>
        <p:nvPicPr>
          <p:cNvPr id="63496" name="Picture 5" descr="mmexport1487832609174"/>
          <p:cNvPicPr>
            <a:picLocks noChangeAspect="1" noChangeArrowheads="1"/>
          </p:cNvPicPr>
          <p:nvPr/>
        </p:nvPicPr>
        <p:blipFill>
          <a:blip r:embed="rId4"/>
          <a:srcRect t="24478" r="6549"/>
          <a:stretch>
            <a:fillRect/>
          </a:stretch>
        </p:blipFill>
        <p:spPr bwMode="auto">
          <a:xfrm>
            <a:off x="6680598" y="2842023"/>
            <a:ext cx="1720453" cy="2002631"/>
          </a:xfrm>
          <a:prstGeom prst="rect">
            <a:avLst/>
          </a:prstGeom>
          <a:ln>
            <a:noFill/>
          </a:ln>
          <a:effectLst>
            <a:softEdge rad="112500"/>
          </a:effectLst>
        </p:spPr>
      </p:pic>
      <p:pic>
        <p:nvPicPr>
          <p:cNvPr id="63497" name="Picture 9" descr="E:\照片\2017年下照片\中心宣传照片\10.27 大学生心理健康教育中心照片\教师团队\2F6C6FE7-1CB6-4A4C-B7C4-0288168DD0C1-15994-00000E76901E88A7_tmp.JPG"/>
          <p:cNvPicPr>
            <a:picLocks noChangeAspect="1" noChangeArrowheads="1"/>
          </p:cNvPicPr>
          <p:nvPr/>
        </p:nvPicPr>
        <p:blipFill>
          <a:blip r:embed="rId5"/>
          <a:srcRect/>
          <a:stretch>
            <a:fillRect/>
          </a:stretch>
        </p:blipFill>
        <p:spPr bwMode="auto">
          <a:xfrm>
            <a:off x="460773" y="1057275"/>
            <a:ext cx="4558903" cy="2943225"/>
          </a:xfrm>
          <a:prstGeom prst="rect">
            <a:avLst/>
          </a:prstGeom>
          <a:ln>
            <a:noFill/>
          </a:ln>
          <a:effectLst>
            <a:outerShdw blurRad="292100" dist="139700" dir="2700000" algn="tl" rotWithShape="0">
              <a:srgbClr val="333333">
                <a:alpha val="65000"/>
              </a:srgbClr>
            </a:outerShdw>
          </a:effectLst>
        </p:spPr>
      </p:pic>
      <p:pic>
        <p:nvPicPr>
          <p:cNvPr id="9" name="图片 13" descr="logo带字横板.png"/>
          <p:cNvPicPr>
            <a:picLocks noChangeAspect="1"/>
          </p:cNvPicPr>
          <p:nvPr/>
        </p:nvPicPr>
        <p:blipFill>
          <a:blip r:embed="rId6"/>
          <a:stretch>
            <a:fillRect/>
          </a:stretch>
        </p:blipFill>
        <p:spPr>
          <a:xfrm>
            <a:off x="6352792" y="-22448"/>
            <a:ext cx="2699792" cy="625820"/>
          </a:xfrm>
          <a:prstGeom prst="rect">
            <a:avLst/>
          </a:prstGeom>
          <a:noFill/>
          <a:ln w="9525">
            <a:noFill/>
          </a:ln>
        </p:spPr>
      </p:pic>
    </p:spTree>
    <p:extLst>
      <p:ext uri="{BB962C8B-B14F-4D97-AF65-F5344CB8AC3E}">
        <p14:creationId xmlns:p14="http://schemas.microsoft.com/office/powerpoint/2010/main" val="2741016776"/>
      </p:ext>
    </p:extLst>
  </p:cSld>
  <p:clrMapOvr>
    <a:masterClrMapping/>
  </p:clrMapOvr>
  <p:transition spd="slow">
    <p:blinds dir="vert"/>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2" fill="hold" nodeType="withEffect">
                                  <p:stCondLst>
                                    <p:cond delay="0"/>
                                  </p:stCondLst>
                                  <p:childTnLst>
                                    <p:set>
                                      <p:cBhvr>
                                        <p:cTn id="6" dur="1" fill="hold">
                                          <p:stCondLst>
                                            <p:cond delay="0"/>
                                          </p:stCondLst>
                                        </p:cTn>
                                        <p:tgtEl>
                                          <p:spTgt spid="53"/>
                                        </p:tgtEl>
                                        <p:attrNameLst>
                                          <p:attrName>style.visibility</p:attrName>
                                        </p:attrNameLst>
                                      </p:cBhvr>
                                      <p:to>
                                        <p:strVal val="visible"/>
                                      </p:to>
                                    </p:set>
                                    <p:anim calcmode="lin" valueType="num">
                                      <p:cBhvr additive="base">
                                        <p:cTn id="7" dur="500" fill="hold"/>
                                        <p:tgtEl>
                                          <p:spTgt spid="53"/>
                                        </p:tgtEl>
                                        <p:attrNameLst>
                                          <p:attrName>ppt_x</p:attrName>
                                        </p:attrNameLst>
                                      </p:cBhvr>
                                      <p:tavLst>
                                        <p:tav tm="0">
                                          <p:val>
                                            <p:strVal val="1+#ppt_w/2"/>
                                          </p:val>
                                        </p:tav>
                                        <p:tav tm="100000">
                                          <p:val>
                                            <p:strVal val="#ppt_x"/>
                                          </p:val>
                                        </p:tav>
                                      </p:tavLst>
                                    </p:anim>
                                    <p:anim calcmode="lin" valueType="num">
                                      <p:cBhvr additive="base">
                                        <p:cTn id="8" dur="500" fill="hold"/>
                                        <p:tgtEl>
                                          <p:spTgt spid="53"/>
                                        </p:tgtEl>
                                        <p:attrNameLst>
                                          <p:attrName>ppt_y</p:attrName>
                                        </p:attrNameLst>
                                      </p:cBhvr>
                                      <p:tavLst>
                                        <p:tav tm="0">
                                          <p:val>
                                            <p:strVal val="#ppt_y"/>
                                          </p:val>
                                        </p:tav>
                                        <p:tav tm="100000">
                                          <p:val>
                                            <p:strVal val="#ppt_y"/>
                                          </p:val>
                                        </p:tav>
                                      </p:tavLst>
                                    </p:anim>
                                  </p:childTnLst>
                                </p:cTn>
                              </p:par>
                              <p:par>
                                <p:cTn id="9" presetID="22" presetClass="entr" presetSubtype="2" fill="hold" nodeType="withEffect">
                                  <p:stCondLst>
                                    <p:cond delay="0"/>
                                  </p:stCondLst>
                                  <p:childTnLst>
                                    <p:set>
                                      <p:cBhvr>
                                        <p:cTn id="10" dur="1" fill="hold">
                                          <p:stCondLst>
                                            <p:cond delay="0"/>
                                          </p:stCondLst>
                                        </p:cTn>
                                        <p:tgtEl>
                                          <p:spTgt spid="52"/>
                                        </p:tgtEl>
                                        <p:attrNameLst>
                                          <p:attrName>style.visibility</p:attrName>
                                        </p:attrNameLst>
                                      </p:cBhvr>
                                      <p:to>
                                        <p:strVal val="visible"/>
                                      </p:to>
                                    </p:set>
                                    <p:animEffect transition="in" filter="wipe(right)">
                                      <p:cBhvr>
                                        <p:cTn id="11" dur="5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淘宝店chenying0907 17"/>
          <p:cNvGrpSpPr/>
          <p:nvPr/>
        </p:nvGrpSpPr>
        <p:grpSpPr>
          <a:xfrm>
            <a:off x="217489" y="257176"/>
            <a:ext cx="966787" cy="968375"/>
            <a:chOff x="217488" y="257175"/>
            <a:chExt cx="966787" cy="968375"/>
          </a:xfrm>
          <a:solidFill>
            <a:schemeClr val="accent3"/>
          </a:solidFill>
        </p:grpSpPr>
        <p:sp>
          <p:nvSpPr>
            <p:cNvPr id="19" name="淘宝店chenying0907 6"/>
            <p:cNvSpPr>
              <a:spLocks/>
            </p:cNvSpPr>
            <p:nvPr/>
          </p:nvSpPr>
          <p:spPr bwMode="auto">
            <a:xfrm>
              <a:off x="290513" y="428625"/>
              <a:ext cx="19050" cy="796925"/>
            </a:xfrm>
            <a:custGeom>
              <a:avLst/>
              <a:gdLst>
                <a:gd name="T0" fmla="*/ 37 w 37"/>
                <a:gd name="T1" fmla="*/ 18 h 1506"/>
                <a:gd name="T2" fmla="*/ 37 w 37"/>
                <a:gd name="T3" fmla="*/ 1488 h 1506"/>
                <a:gd name="T4" fmla="*/ 36 w 37"/>
                <a:gd name="T5" fmla="*/ 1491 h 1506"/>
                <a:gd name="T6" fmla="*/ 35 w 37"/>
                <a:gd name="T7" fmla="*/ 1495 h 1506"/>
                <a:gd name="T8" fmla="*/ 34 w 37"/>
                <a:gd name="T9" fmla="*/ 1497 h 1506"/>
                <a:gd name="T10" fmla="*/ 32 w 37"/>
                <a:gd name="T11" fmla="*/ 1501 h 1506"/>
                <a:gd name="T12" fmla="*/ 29 w 37"/>
                <a:gd name="T13" fmla="*/ 1503 h 1506"/>
                <a:gd name="T14" fmla="*/ 25 w 37"/>
                <a:gd name="T15" fmla="*/ 1505 h 1506"/>
                <a:gd name="T16" fmla="*/ 22 w 37"/>
                <a:gd name="T17" fmla="*/ 1506 h 1506"/>
                <a:gd name="T18" fmla="*/ 19 w 37"/>
                <a:gd name="T19" fmla="*/ 1506 h 1506"/>
                <a:gd name="T20" fmla="*/ 15 w 37"/>
                <a:gd name="T21" fmla="*/ 1506 h 1506"/>
                <a:gd name="T22" fmla="*/ 11 w 37"/>
                <a:gd name="T23" fmla="*/ 1505 h 1506"/>
                <a:gd name="T24" fmla="*/ 8 w 37"/>
                <a:gd name="T25" fmla="*/ 1503 h 1506"/>
                <a:gd name="T26" fmla="*/ 5 w 37"/>
                <a:gd name="T27" fmla="*/ 1501 h 1506"/>
                <a:gd name="T28" fmla="*/ 3 w 37"/>
                <a:gd name="T29" fmla="*/ 1497 h 1506"/>
                <a:gd name="T30" fmla="*/ 2 w 37"/>
                <a:gd name="T31" fmla="*/ 1495 h 1506"/>
                <a:gd name="T32" fmla="*/ 1 w 37"/>
                <a:gd name="T33" fmla="*/ 1491 h 1506"/>
                <a:gd name="T34" fmla="*/ 0 w 37"/>
                <a:gd name="T35" fmla="*/ 1488 h 1506"/>
                <a:gd name="T36" fmla="*/ 0 w 37"/>
                <a:gd name="T37" fmla="*/ 18 h 1506"/>
                <a:gd name="T38" fmla="*/ 1 w 37"/>
                <a:gd name="T39" fmla="*/ 15 h 1506"/>
                <a:gd name="T40" fmla="*/ 2 w 37"/>
                <a:gd name="T41" fmla="*/ 11 h 1506"/>
                <a:gd name="T42" fmla="*/ 3 w 37"/>
                <a:gd name="T43" fmla="*/ 7 h 1506"/>
                <a:gd name="T44" fmla="*/ 5 w 37"/>
                <a:gd name="T45" fmla="*/ 5 h 1506"/>
                <a:gd name="T46" fmla="*/ 8 w 37"/>
                <a:gd name="T47" fmla="*/ 3 h 1506"/>
                <a:gd name="T48" fmla="*/ 11 w 37"/>
                <a:gd name="T49" fmla="*/ 1 h 1506"/>
                <a:gd name="T50" fmla="*/ 15 w 37"/>
                <a:gd name="T51" fmla="*/ 0 h 1506"/>
                <a:gd name="T52" fmla="*/ 19 w 37"/>
                <a:gd name="T53" fmla="*/ 0 h 1506"/>
                <a:gd name="T54" fmla="*/ 22 w 37"/>
                <a:gd name="T55" fmla="*/ 0 h 1506"/>
                <a:gd name="T56" fmla="*/ 25 w 37"/>
                <a:gd name="T57" fmla="*/ 1 h 1506"/>
                <a:gd name="T58" fmla="*/ 29 w 37"/>
                <a:gd name="T59" fmla="*/ 3 h 1506"/>
                <a:gd name="T60" fmla="*/ 32 w 37"/>
                <a:gd name="T61" fmla="*/ 5 h 1506"/>
                <a:gd name="T62" fmla="*/ 34 w 37"/>
                <a:gd name="T63" fmla="*/ 7 h 1506"/>
                <a:gd name="T64" fmla="*/ 35 w 37"/>
                <a:gd name="T65" fmla="*/ 11 h 1506"/>
                <a:gd name="T66" fmla="*/ 36 w 37"/>
                <a:gd name="T67" fmla="*/ 15 h 1506"/>
                <a:gd name="T68" fmla="*/ 37 w 37"/>
                <a:gd name="T69" fmla="*/ 18 h 15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7" h="1506">
                  <a:moveTo>
                    <a:pt x="37" y="18"/>
                  </a:moveTo>
                  <a:lnTo>
                    <a:pt x="37" y="1488"/>
                  </a:lnTo>
                  <a:lnTo>
                    <a:pt x="36" y="1491"/>
                  </a:lnTo>
                  <a:lnTo>
                    <a:pt x="35" y="1495"/>
                  </a:lnTo>
                  <a:lnTo>
                    <a:pt x="34" y="1497"/>
                  </a:lnTo>
                  <a:lnTo>
                    <a:pt x="32" y="1501"/>
                  </a:lnTo>
                  <a:lnTo>
                    <a:pt x="29" y="1503"/>
                  </a:lnTo>
                  <a:lnTo>
                    <a:pt x="25" y="1505"/>
                  </a:lnTo>
                  <a:lnTo>
                    <a:pt x="22" y="1506"/>
                  </a:lnTo>
                  <a:lnTo>
                    <a:pt x="19" y="1506"/>
                  </a:lnTo>
                  <a:lnTo>
                    <a:pt x="15" y="1506"/>
                  </a:lnTo>
                  <a:lnTo>
                    <a:pt x="11" y="1505"/>
                  </a:lnTo>
                  <a:lnTo>
                    <a:pt x="8" y="1503"/>
                  </a:lnTo>
                  <a:lnTo>
                    <a:pt x="5" y="1501"/>
                  </a:lnTo>
                  <a:lnTo>
                    <a:pt x="3" y="1497"/>
                  </a:lnTo>
                  <a:lnTo>
                    <a:pt x="2" y="1495"/>
                  </a:lnTo>
                  <a:lnTo>
                    <a:pt x="1" y="1491"/>
                  </a:lnTo>
                  <a:lnTo>
                    <a:pt x="0" y="1488"/>
                  </a:lnTo>
                  <a:lnTo>
                    <a:pt x="0" y="18"/>
                  </a:lnTo>
                  <a:lnTo>
                    <a:pt x="1" y="15"/>
                  </a:lnTo>
                  <a:lnTo>
                    <a:pt x="2" y="11"/>
                  </a:lnTo>
                  <a:lnTo>
                    <a:pt x="3" y="7"/>
                  </a:lnTo>
                  <a:lnTo>
                    <a:pt x="5" y="5"/>
                  </a:lnTo>
                  <a:lnTo>
                    <a:pt x="8" y="3"/>
                  </a:lnTo>
                  <a:lnTo>
                    <a:pt x="11" y="1"/>
                  </a:lnTo>
                  <a:lnTo>
                    <a:pt x="15" y="0"/>
                  </a:lnTo>
                  <a:lnTo>
                    <a:pt x="19" y="0"/>
                  </a:lnTo>
                  <a:lnTo>
                    <a:pt x="22" y="0"/>
                  </a:lnTo>
                  <a:lnTo>
                    <a:pt x="25" y="1"/>
                  </a:lnTo>
                  <a:lnTo>
                    <a:pt x="29" y="3"/>
                  </a:lnTo>
                  <a:lnTo>
                    <a:pt x="32" y="5"/>
                  </a:lnTo>
                  <a:lnTo>
                    <a:pt x="34" y="7"/>
                  </a:lnTo>
                  <a:lnTo>
                    <a:pt x="35" y="11"/>
                  </a:lnTo>
                  <a:lnTo>
                    <a:pt x="36" y="15"/>
                  </a:lnTo>
                  <a:lnTo>
                    <a:pt x="37" y="18"/>
                  </a:lnTo>
                  <a:close/>
                </a:path>
              </a:pathLst>
            </a:custGeom>
            <a:grpFill/>
            <a:ln>
              <a:noFill/>
            </a:ln>
          </p:spPr>
          <p:txBody>
            <a:bodyPr/>
            <a:lstStyle/>
            <a:p>
              <a:pPr>
                <a:defRPr/>
              </a:pPr>
              <a:endParaRPr lang="zh-CN" altLang="en-US" sz="1350">
                <a:solidFill>
                  <a:prstClr val="black"/>
                </a:solidFill>
              </a:endParaRPr>
            </a:p>
          </p:txBody>
        </p:sp>
        <p:sp>
          <p:nvSpPr>
            <p:cNvPr id="20" name="淘宝店chenying0907 7"/>
            <p:cNvSpPr>
              <a:spLocks/>
            </p:cNvSpPr>
            <p:nvPr/>
          </p:nvSpPr>
          <p:spPr bwMode="auto">
            <a:xfrm>
              <a:off x="217488" y="439738"/>
              <a:ext cx="84138" cy="303213"/>
            </a:xfrm>
            <a:custGeom>
              <a:avLst/>
              <a:gdLst>
                <a:gd name="T0" fmla="*/ 67 w 160"/>
                <a:gd name="T1" fmla="*/ 96 h 574"/>
                <a:gd name="T2" fmla="*/ 84 w 160"/>
                <a:gd name="T3" fmla="*/ 125 h 574"/>
                <a:gd name="T4" fmla="*/ 56 w 160"/>
                <a:gd name="T5" fmla="*/ 152 h 574"/>
                <a:gd name="T6" fmla="*/ 22 w 160"/>
                <a:gd name="T7" fmla="*/ 189 h 574"/>
                <a:gd name="T8" fmla="*/ 4 w 160"/>
                <a:gd name="T9" fmla="*/ 238 h 574"/>
                <a:gd name="T10" fmla="*/ 3 w 160"/>
                <a:gd name="T11" fmla="*/ 293 h 574"/>
                <a:gd name="T12" fmla="*/ 17 w 160"/>
                <a:gd name="T13" fmla="*/ 335 h 574"/>
                <a:gd name="T14" fmla="*/ 73 w 160"/>
                <a:gd name="T15" fmla="*/ 406 h 574"/>
                <a:gd name="T16" fmla="*/ 113 w 160"/>
                <a:gd name="T17" fmla="*/ 469 h 574"/>
                <a:gd name="T18" fmla="*/ 113 w 160"/>
                <a:gd name="T19" fmla="*/ 514 h 574"/>
                <a:gd name="T20" fmla="*/ 94 w 160"/>
                <a:gd name="T21" fmla="*/ 538 h 574"/>
                <a:gd name="T22" fmla="*/ 71 w 160"/>
                <a:gd name="T23" fmla="*/ 542 h 574"/>
                <a:gd name="T24" fmla="*/ 54 w 160"/>
                <a:gd name="T25" fmla="*/ 536 h 574"/>
                <a:gd name="T26" fmla="*/ 49 w 160"/>
                <a:gd name="T27" fmla="*/ 523 h 574"/>
                <a:gd name="T28" fmla="*/ 53 w 160"/>
                <a:gd name="T29" fmla="*/ 509 h 574"/>
                <a:gd name="T30" fmla="*/ 65 w 160"/>
                <a:gd name="T31" fmla="*/ 500 h 574"/>
                <a:gd name="T32" fmla="*/ 78 w 160"/>
                <a:gd name="T33" fmla="*/ 497 h 574"/>
                <a:gd name="T34" fmla="*/ 83 w 160"/>
                <a:gd name="T35" fmla="*/ 479 h 574"/>
                <a:gd name="T36" fmla="*/ 73 w 160"/>
                <a:gd name="T37" fmla="*/ 469 h 574"/>
                <a:gd name="T38" fmla="*/ 48 w 160"/>
                <a:gd name="T39" fmla="*/ 474 h 574"/>
                <a:gd name="T40" fmla="*/ 26 w 160"/>
                <a:gd name="T41" fmla="*/ 495 h 574"/>
                <a:gd name="T42" fmla="*/ 18 w 160"/>
                <a:gd name="T43" fmla="*/ 522 h 574"/>
                <a:gd name="T44" fmla="*/ 25 w 160"/>
                <a:gd name="T45" fmla="*/ 550 h 574"/>
                <a:gd name="T46" fmla="*/ 56 w 160"/>
                <a:gd name="T47" fmla="*/ 572 h 574"/>
                <a:gd name="T48" fmla="*/ 91 w 160"/>
                <a:gd name="T49" fmla="*/ 572 h 574"/>
                <a:gd name="T50" fmla="*/ 121 w 160"/>
                <a:gd name="T51" fmla="*/ 554 h 574"/>
                <a:gd name="T52" fmla="*/ 143 w 160"/>
                <a:gd name="T53" fmla="*/ 523 h 574"/>
                <a:gd name="T54" fmla="*/ 147 w 160"/>
                <a:gd name="T55" fmla="*/ 475 h 574"/>
                <a:gd name="T56" fmla="*/ 129 w 160"/>
                <a:gd name="T57" fmla="*/ 429 h 574"/>
                <a:gd name="T58" fmla="*/ 72 w 160"/>
                <a:gd name="T59" fmla="*/ 359 h 574"/>
                <a:gd name="T60" fmla="*/ 44 w 160"/>
                <a:gd name="T61" fmla="*/ 318 h 574"/>
                <a:gd name="T62" fmla="*/ 32 w 160"/>
                <a:gd name="T63" fmla="*/ 265 h 574"/>
                <a:gd name="T64" fmla="*/ 48 w 160"/>
                <a:gd name="T65" fmla="*/ 207 h 574"/>
                <a:gd name="T66" fmla="*/ 90 w 160"/>
                <a:gd name="T67" fmla="*/ 164 h 574"/>
                <a:gd name="T68" fmla="*/ 128 w 160"/>
                <a:gd name="T69" fmla="*/ 150 h 574"/>
                <a:gd name="T70" fmla="*/ 144 w 160"/>
                <a:gd name="T71" fmla="*/ 148 h 574"/>
                <a:gd name="T72" fmla="*/ 155 w 160"/>
                <a:gd name="T73" fmla="*/ 144 h 574"/>
                <a:gd name="T74" fmla="*/ 159 w 160"/>
                <a:gd name="T75" fmla="*/ 126 h 574"/>
                <a:gd name="T76" fmla="*/ 148 w 160"/>
                <a:gd name="T77" fmla="*/ 117 h 574"/>
                <a:gd name="T78" fmla="*/ 126 w 160"/>
                <a:gd name="T79" fmla="*/ 116 h 574"/>
                <a:gd name="T80" fmla="*/ 101 w 160"/>
                <a:gd name="T81" fmla="*/ 95 h 574"/>
                <a:gd name="T82" fmla="*/ 98 w 160"/>
                <a:gd name="T83" fmla="*/ 64 h 574"/>
                <a:gd name="T84" fmla="*/ 115 w 160"/>
                <a:gd name="T85" fmla="*/ 38 h 574"/>
                <a:gd name="T86" fmla="*/ 146 w 160"/>
                <a:gd name="T87" fmla="*/ 31 h 574"/>
                <a:gd name="T88" fmla="*/ 157 w 160"/>
                <a:gd name="T89" fmla="*/ 22 h 574"/>
                <a:gd name="T90" fmla="*/ 152 w 160"/>
                <a:gd name="T91" fmla="*/ 4 h 574"/>
                <a:gd name="T92" fmla="*/ 135 w 160"/>
                <a:gd name="T93" fmla="*/ 0 h 574"/>
                <a:gd name="T94" fmla="*/ 107 w 160"/>
                <a:gd name="T95" fmla="*/ 8 h 574"/>
                <a:gd name="T96" fmla="*/ 84 w 160"/>
                <a:gd name="T97" fmla="*/ 24 h 574"/>
                <a:gd name="T98" fmla="*/ 67 w 160"/>
                <a:gd name="T99" fmla="*/ 48 h 5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60" h="574">
                  <a:moveTo>
                    <a:pt x="63" y="69"/>
                  </a:moveTo>
                  <a:lnTo>
                    <a:pt x="63" y="79"/>
                  </a:lnTo>
                  <a:lnTo>
                    <a:pt x="65" y="88"/>
                  </a:lnTo>
                  <a:lnTo>
                    <a:pt x="67" y="96"/>
                  </a:lnTo>
                  <a:lnTo>
                    <a:pt x="70" y="104"/>
                  </a:lnTo>
                  <a:lnTo>
                    <a:pt x="74" y="112"/>
                  </a:lnTo>
                  <a:lnTo>
                    <a:pt x="78" y="118"/>
                  </a:lnTo>
                  <a:lnTo>
                    <a:pt x="84" y="125"/>
                  </a:lnTo>
                  <a:lnTo>
                    <a:pt x="89" y="130"/>
                  </a:lnTo>
                  <a:lnTo>
                    <a:pt x="77" y="136"/>
                  </a:lnTo>
                  <a:lnTo>
                    <a:pt x="66" y="143"/>
                  </a:lnTo>
                  <a:lnTo>
                    <a:pt x="56" y="152"/>
                  </a:lnTo>
                  <a:lnTo>
                    <a:pt x="46" y="159"/>
                  </a:lnTo>
                  <a:lnTo>
                    <a:pt x="37" y="169"/>
                  </a:lnTo>
                  <a:lnTo>
                    <a:pt x="30" y="178"/>
                  </a:lnTo>
                  <a:lnTo>
                    <a:pt x="22" y="189"/>
                  </a:lnTo>
                  <a:lnTo>
                    <a:pt x="17" y="201"/>
                  </a:lnTo>
                  <a:lnTo>
                    <a:pt x="11" y="213"/>
                  </a:lnTo>
                  <a:lnTo>
                    <a:pt x="7" y="225"/>
                  </a:lnTo>
                  <a:lnTo>
                    <a:pt x="4" y="238"/>
                  </a:lnTo>
                  <a:lnTo>
                    <a:pt x="2" y="251"/>
                  </a:lnTo>
                  <a:lnTo>
                    <a:pt x="0" y="265"/>
                  </a:lnTo>
                  <a:lnTo>
                    <a:pt x="2" y="279"/>
                  </a:lnTo>
                  <a:lnTo>
                    <a:pt x="3" y="293"/>
                  </a:lnTo>
                  <a:lnTo>
                    <a:pt x="6" y="307"/>
                  </a:lnTo>
                  <a:lnTo>
                    <a:pt x="9" y="317"/>
                  </a:lnTo>
                  <a:lnTo>
                    <a:pt x="12" y="325"/>
                  </a:lnTo>
                  <a:lnTo>
                    <a:pt x="17" y="335"/>
                  </a:lnTo>
                  <a:lnTo>
                    <a:pt x="22" y="344"/>
                  </a:lnTo>
                  <a:lnTo>
                    <a:pt x="33" y="360"/>
                  </a:lnTo>
                  <a:lnTo>
                    <a:pt x="46" y="376"/>
                  </a:lnTo>
                  <a:lnTo>
                    <a:pt x="73" y="406"/>
                  </a:lnTo>
                  <a:lnTo>
                    <a:pt x="98" y="438"/>
                  </a:lnTo>
                  <a:lnTo>
                    <a:pt x="104" y="448"/>
                  </a:lnTo>
                  <a:lnTo>
                    <a:pt x="110" y="458"/>
                  </a:lnTo>
                  <a:lnTo>
                    <a:pt x="113" y="469"/>
                  </a:lnTo>
                  <a:lnTo>
                    <a:pt x="115" y="481"/>
                  </a:lnTo>
                  <a:lnTo>
                    <a:pt x="116" y="492"/>
                  </a:lnTo>
                  <a:lnTo>
                    <a:pt x="116" y="504"/>
                  </a:lnTo>
                  <a:lnTo>
                    <a:pt x="113" y="514"/>
                  </a:lnTo>
                  <a:lnTo>
                    <a:pt x="108" y="525"/>
                  </a:lnTo>
                  <a:lnTo>
                    <a:pt x="104" y="530"/>
                  </a:lnTo>
                  <a:lnTo>
                    <a:pt x="100" y="535"/>
                  </a:lnTo>
                  <a:lnTo>
                    <a:pt x="94" y="538"/>
                  </a:lnTo>
                  <a:lnTo>
                    <a:pt x="89" y="540"/>
                  </a:lnTo>
                  <a:lnTo>
                    <a:pt x="84" y="542"/>
                  </a:lnTo>
                  <a:lnTo>
                    <a:pt x="77" y="542"/>
                  </a:lnTo>
                  <a:lnTo>
                    <a:pt x="71" y="542"/>
                  </a:lnTo>
                  <a:lnTo>
                    <a:pt x="64" y="542"/>
                  </a:lnTo>
                  <a:lnTo>
                    <a:pt x="61" y="540"/>
                  </a:lnTo>
                  <a:lnTo>
                    <a:pt x="57" y="539"/>
                  </a:lnTo>
                  <a:lnTo>
                    <a:pt x="54" y="536"/>
                  </a:lnTo>
                  <a:lnTo>
                    <a:pt x="52" y="534"/>
                  </a:lnTo>
                  <a:lnTo>
                    <a:pt x="50" y="529"/>
                  </a:lnTo>
                  <a:lnTo>
                    <a:pt x="50" y="526"/>
                  </a:lnTo>
                  <a:lnTo>
                    <a:pt x="49" y="523"/>
                  </a:lnTo>
                  <a:lnTo>
                    <a:pt x="49" y="519"/>
                  </a:lnTo>
                  <a:lnTo>
                    <a:pt x="50" y="515"/>
                  </a:lnTo>
                  <a:lnTo>
                    <a:pt x="51" y="512"/>
                  </a:lnTo>
                  <a:lnTo>
                    <a:pt x="53" y="509"/>
                  </a:lnTo>
                  <a:lnTo>
                    <a:pt x="56" y="506"/>
                  </a:lnTo>
                  <a:lnTo>
                    <a:pt x="59" y="504"/>
                  </a:lnTo>
                  <a:lnTo>
                    <a:pt x="62" y="501"/>
                  </a:lnTo>
                  <a:lnTo>
                    <a:pt x="65" y="500"/>
                  </a:lnTo>
                  <a:lnTo>
                    <a:pt x="69" y="500"/>
                  </a:lnTo>
                  <a:lnTo>
                    <a:pt x="73" y="500"/>
                  </a:lnTo>
                  <a:lnTo>
                    <a:pt x="76" y="499"/>
                  </a:lnTo>
                  <a:lnTo>
                    <a:pt x="78" y="497"/>
                  </a:lnTo>
                  <a:lnTo>
                    <a:pt x="80" y="495"/>
                  </a:lnTo>
                  <a:lnTo>
                    <a:pt x="83" y="491"/>
                  </a:lnTo>
                  <a:lnTo>
                    <a:pt x="84" y="485"/>
                  </a:lnTo>
                  <a:lnTo>
                    <a:pt x="83" y="479"/>
                  </a:lnTo>
                  <a:lnTo>
                    <a:pt x="80" y="474"/>
                  </a:lnTo>
                  <a:lnTo>
                    <a:pt x="78" y="472"/>
                  </a:lnTo>
                  <a:lnTo>
                    <a:pt x="76" y="470"/>
                  </a:lnTo>
                  <a:lnTo>
                    <a:pt x="73" y="469"/>
                  </a:lnTo>
                  <a:lnTo>
                    <a:pt x="69" y="469"/>
                  </a:lnTo>
                  <a:lnTo>
                    <a:pt x="62" y="470"/>
                  </a:lnTo>
                  <a:lnTo>
                    <a:pt x="54" y="471"/>
                  </a:lnTo>
                  <a:lnTo>
                    <a:pt x="48" y="474"/>
                  </a:lnTo>
                  <a:lnTo>
                    <a:pt x="42" y="479"/>
                  </a:lnTo>
                  <a:lnTo>
                    <a:pt x="36" y="483"/>
                  </a:lnTo>
                  <a:lnTo>
                    <a:pt x="31" y="488"/>
                  </a:lnTo>
                  <a:lnTo>
                    <a:pt x="26" y="495"/>
                  </a:lnTo>
                  <a:lnTo>
                    <a:pt x="23" y="501"/>
                  </a:lnTo>
                  <a:lnTo>
                    <a:pt x="20" y="508"/>
                  </a:lnTo>
                  <a:lnTo>
                    <a:pt x="18" y="515"/>
                  </a:lnTo>
                  <a:lnTo>
                    <a:pt x="18" y="522"/>
                  </a:lnTo>
                  <a:lnTo>
                    <a:pt x="18" y="529"/>
                  </a:lnTo>
                  <a:lnTo>
                    <a:pt x="19" y="537"/>
                  </a:lnTo>
                  <a:lnTo>
                    <a:pt x="21" y="543"/>
                  </a:lnTo>
                  <a:lnTo>
                    <a:pt x="25" y="550"/>
                  </a:lnTo>
                  <a:lnTo>
                    <a:pt x="31" y="555"/>
                  </a:lnTo>
                  <a:lnTo>
                    <a:pt x="39" y="563"/>
                  </a:lnTo>
                  <a:lnTo>
                    <a:pt x="47" y="567"/>
                  </a:lnTo>
                  <a:lnTo>
                    <a:pt x="56" y="572"/>
                  </a:lnTo>
                  <a:lnTo>
                    <a:pt x="65" y="574"/>
                  </a:lnTo>
                  <a:lnTo>
                    <a:pt x="74" y="574"/>
                  </a:lnTo>
                  <a:lnTo>
                    <a:pt x="83" y="574"/>
                  </a:lnTo>
                  <a:lnTo>
                    <a:pt x="91" y="572"/>
                  </a:lnTo>
                  <a:lnTo>
                    <a:pt x="100" y="569"/>
                  </a:lnTo>
                  <a:lnTo>
                    <a:pt x="107" y="565"/>
                  </a:lnTo>
                  <a:lnTo>
                    <a:pt x="115" y="560"/>
                  </a:lnTo>
                  <a:lnTo>
                    <a:pt x="121" y="554"/>
                  </a:lnTo>
                  <a:lnTo>
                    <a:pt x="128" y="548"/>
                  </a:lnTo>
                  <a:lnTo>
                    <a:pt x="133" y="540"/>
                  </a:lnTo>
                  <a:lnTo>
                    <a:pt x="139" y="532"/>
                  </a:lnTo>
                  <a:lnTo>
                    <a:pt x="143" y="523"/>
                  </a:lnTo>
                  <a:lnTo>
                    <a:pt x="145" y="513"/>
                  </a:lnTo>
                  <a:lnTo>
                    <a:pt x="147" y="500"/>
                  </a:lnTo>
                  <a:lnTo>
                    <a:pt x="148" y="487"/>
                  </a:lnTo>
                  <a:lnTo>
                    <a:pt x="147" y="475"/>
                  </a:lnTo>
                  <a:lnTo>
                    <a:pt x="144" y="464"/>
                  </a:lnTo>
                  <a:lnTo>
                    <a:pt x="140" y="452"/>
                  </a:lnTo>
                  <a:lnTo>
                    <a:pt x="135" y="441"/>
                  </a:lnTo>
                  <a:lnTo>
                    <a:pt x="129" y="429"/>
                  </a:lnTo>
                  <a:lnTo>
                    <a:pt x="121" y="418"/>
                  </a:lnTo>
                  <a:lnTo>
                    <a:pt x="106" y="398"/>
                  </a:lnTo>
                  <a:lnTo>
                    <a:pt x="89" y="378"/>
                  </a:lnTo>
                  <a:lnTo>
                    <a:pt x="72" y="359"/>
                  </a:lnTo>
                  <a:lnTo>
                    <a:pt x="57" y="339"/>
                  </a:lnTo>
                  <a:lnTo>
                    <a:pt x="51" y="333"/>
                  </a:lnTo>
                  <a:lnTo>
                    <a:pt x="47" y="325"/>
                  </a:lnTo>
                  <a:lnTo>
                    <a:pt x="44" y="318"/>
                  </a:lnTo>
                  <a:lnTo>
                    <a:pt x="40" y="310"/>
                  </a:lnTo>
                  <a:lnTo>
                    <a:pt x="35" y="295"/>
                  </a:lnTo>
                  <a:lnTo>
                    <a:pt x="33" y="280"/>
                  </a:lnTo>
                  <a:lnTo>
                    <a:pt x="32" y="265"/>
                  </a:lnTo>
                  <a:lnTo>
                    <a:pt x="33" y="250"/>
                  </a:lnTo>
                  <a:lnTo>
                    <a:pt x="36" y="235"/>
                  </a:lnTo>
                  <a:lnTo>
                    <a:pt x="42" y="221"/>
                  </a:lnTo>
                  <a:lnTo>
                    <a:pt x="48" y="207"/>
                  </a:lnTo>
                  <a:lnTo>
                    <a:pt x="57" y="195"/>
                  </a:lnTo>
                  <a:lnTo>
                    <a:pt x="66" y="183"/>
                  </a:lnTo>
                  <a:lnTo>
                    <a:pt x="78" y="173"/>
                  </a:lnTo>
                  <a:lnTo>
                    <a:pt x="90" y="164"/>
                  </a:lnTo>
                  <a:lnTo>
                    <a:pt x="104" y="157"/>
                  </a:lnTo>
                  <a:lnTo>
                    <a:pt x="112" y="155"/>
                  </a:lnTo>
                  <a:lnTo>
                    <a:pt x="119" y="152"/>
                  </a:lnTo>
                  <a:lnTo>
                    <a:pt x="128" y="150"/>
                  </a:lnTo>
                  <a:lnTo>
                    <a:pt x="137" y="148"/>
                  </a:lnTo>
                  <a:lnTo>
                    <a:pt x="138" y="149"/>
                  </a:lnTo>
                  <a:lnTo>
                    <a:pt x="140" y="149"/>
                  </a:lnTo>
                  <a:lnTo>
                    <a:pt x="144" y="148"/>
                  </a:lnTo>
                  <a:lnTo>
                    <a:pt x="146" y="147"/>
                  </a:lnTo>
                  <a:lnTo>
                    <a:pt x="150" y="147"/>
                  </a:lnTo>
                  <a:lnTo>
                    <a:pt x="153" y="145"/>
                  </a:lnTo>
                  <a:lnTo>
                    <a:pt x="155" y="144"/>
                  </a:lnTo>
                  <a:lnTo>
                    <a:pt x="157" y="142"/>
                  </a:lnTo>
                  <a:lnTo>
                    <a:pt x="159" y="136"/>
                  </a:lnTo>
                  <a:lnTo>
                    <a:pt x="160" y="131"/>
                  </a:lnTo>
                  <a:lnTo>
                    <a:pt x="159" y="126"/>
                  </a:lnTo>
                  <a:lnTo>
                    <a:pt x="156" y="121"/>
                  </a:lnTo>
                  <a:lnTo>
                    <a:pt x="154" y="119"/>
                  </a:lnTo>
                  <a:lnTo>
                    <a:pt x="152" y="118"/>
                  </a:lnTo>
                  <a:lnTo>
                    <a:pt x="148" y="117"/>
                  </a:lnTo>
                  <a:lnTo>
                    <a:pt x="145" y="117"/>
                  </a:lnTo>
                  <a:lnTo>
                    <a:pt x="141" y="117"/>
                  </a:lnTo>
                  <a:lnTo>
                    <a:pt x="135" y="118"/>
                  </a:lnTo>
                  <a:lnTo>
                    <a:pt x="126" y="116"/>
                  </a:lnTo>
                  <a:lnTo>
                    <a:pt x="117" y="113"/>
                  </a:lnTo>
                  <a:lnTo>
                    <a:pt x="111" y="108"/>
                  </a:lnTo>
                  <a:lnTo>
                    <a:pt x="105" y="102"/>
                  </a:lnTo>
                  <a:lnTo>
                    <a:pt x="101" y="95"/>
                  </a:lnTo>
                  <a:lnTo>
                    <a:pt x="98" y="88"/>
                  </a:lnTo>
                  <a:lnTo>
                    <a:pt x="97" y="80"/>
                  </a:lnTo>
                  <a:lnTo>
                    <a:pt x="96" y="72"/>
                  </a:lnTo>
                  <a:lnTo>
                    <a:pt x="98" y="64"/>
                  </a:lnTo>
                  <a:lnTo>
                    <a:pt x="100" y="56"/>
                  </a:lnTo>
                  <a:lnTo>
                    <a:pt x="104" y="49"/>
                  </a:lnTo>
                  <a:lnTo>
                    <a:pt x="108" y="44"/>
                  </a:lnTo>
                  <a:lnTo>
                    <a:pt x="115" y="38"/>
                  </a:lnTo>
                  <a:lnTo>
                    <a:pt x="124" y="34"/>
                  </a:lnTo>
                  <a:lnTo>
                    <a:pt x="132" y="32"/>
                  </a:lnTo>
                  <a:lnTo>
                    <a:pt x="143" y="32"/>
                  </a:lnTo>
                  <a:lnTo>
                    <a:pt x="146" y="31"/>
                  </a:lnTo>
                  <a:lnTo>
                    <a:pt x="150" y="31"/>
                  </a:lnTo>
                  <a:lnTo>
                    <a:pt x="152" y="28"/>
                  </a:lnTo>
                  <a:lnTo>
                    <a:pt x="154" y="27"/>
                  </a:lnTo>
                  <a:lnTo>
                    <a:pt x="157" y="22"/>
                  </a:lnTo>
                  <a:lnTo>
                    <a:pt x="158" y="17"/>
                  </a:lnTo>
                  <a:lnTo>
                    <a:pt x="157" y="11"/>
                  </a:lnTo>
                  <a:lnTo>
                    <a:pt x="154" y="6"/>
                  </a:lnTo>
                  <a:lnTo>
                    <a:pt x="152" y="4"/>
                  </a:lnTo>
                  <a:lnTo>
                    <a:pt x="150" y="1"/>
                  </a:lnTo>
                  <a:lnTo>
                    <a:pt x="146" y="0"/>
                  </a:lnTo>
                  <a:lnTo>
                    <a:pt x="143" y="0"/>
                  </a:lnTo>
                  <a:lnTo>
                    <a:pt x="135" y="0"/>
                  </a:lnTo>
                  <a:lnTo>
                    <a:pt x="128" y="1"/>
                  </a:lnTo>
                  <a:lnTo>
                    <a:pt x="121" y="2"/>
                  </a:lnTo>
                  <a:lnTo>
                    <a:pt x="114" y="5"/>
                  </a:lnTo>
                  <a:lnTo>
                    <a:pt x="107" y="8"/>
                  </a:lnTo>
                  <a:lnTo>
                    <a:pt x="101" y="11"/>
                  </a:lnTo>
                  <a:lnTo>
                    <a:pt x="94" y="14"/>
                  </a:lnTo>
                  <a:lnTo>
                    <a:pt x="89" y="19"/>
                  </a:lnTo>
                  <a:lnTo>
                    <a:pt x="84" y="24"/>
                  </a:lnTo>
                  <a:lnTo>
                    <a:pt x="78" y="28"/>
                  </a:lnTo>
                  <a:lnTo>
                    <a:pt x="74" y="35"/>
                  </a:lnTo>
                  <a:lnTo>
                    <a:pt x="71" y="41"/>
                  </a:lnTo>
                  <a:lnTo>
                    <a:pt x="67" y="48"/>
                  </a:lnTo>
                  <a:lnTo>
                    <a:pt x="65" y="54"/>
                  </a:lnTo>
                  <a:lnTo>
                    <a:pt x="64" y="62"/>
                  </a:lnTo>
                  <a:lnTo>
                    <a:pt x="63" y="69"/>
                  </a:lnTo>
                  <a:close/>
                </a:path>
              </a:pathLst>
            </a:custGeom>
            <a:grpFill/>
            <a:ln>
              <a:noFill/>
            </a:ln>
          </p:spPr>
          <p:txBody>
            <a:bodyPr/>
            <a:lstStyle/>
            <a:p>
              <a:pPr>
                <a:defRPr/>
              </a:pPr>
              <a:endParaRPr lang="zh-CN" altLang="en-US" sz="1350">
                <a:solidFill>
                  <a:prstClr val="black"/>
                </a:solidFill>
              </a:endParaRPr>
            </a:p>
          </p:txBody>
        </p:sp>
        <p:sp>
          <p:nvSpPr>
            <p:cNvPr id="21" name="淘宝店chenying0907 8"/>
            <p:cNvSpPr>
              <a:spLocks/>
            </p:cNvSpPr>
            <p:nvPr/>
          </p:nvSpPr>
          <p:spPr bwMode="auto">
            <a:xfrm>
              <a:off x="301625" y="439738"/>
              <a:ext cx="84138" cy="303213"/>
            </a:xfrm>
            <a:custGeom>
              <a:avLst/>
              <a:gdLst>
                <a:gd name="T0" fmla="*/ 93 w 159"/>
                <a:gd name="T1" fmla="*/ 96 h 574"/>
                <a:gd name="T2" fmla="*/ 77 w 159"/>
                <a:gd name="T3" fmla="*/ 125 h 574"/>
                <a:gd name="T4" fmla="*/ 104 w 159"/>
                <a:gd name="T5" fmla="*/ 152 h 574"/>
                <a:gd name="T6" fmla="*/ 139 w 159"/>
                <a:gd name="T7" fmla="*/ 189 h 574"/>
                <a:gd name="T8" fmla="*/ 157 w 159"/>
                <a:gd name="T9" fmla="*/ 238 h 574"/>
                <a:gd name="T10" fmla="*/ 157 w 159"/>
                <a:gd name="T11" fmla="*/ 293 h 574"/>
                <a:gd name="T12" fmla="*/ 144 w 159"/>
                <a:gd name="T13" fmla="*/ 335 h 574"/>
                <a:gd name="T14" fmla="*/ 88 w 159"/>
                <a:gd name="T15" fmla="*/ 406 h 574"/>
                <a:gd name="T16" fmla="*/ 48 w 159"/>
                <a:gd name="T17" fmla="*/ 469 h 574"/>
                <a:gd name="T18" fmla="*/ 48 w 159"/>
                <a:gd name="T19" fmla="*/ 514 h 574"/>
                <a:gd name="T20" fmla="*/ 65 w 159"/>
                <a:gd name="T21" fmla="*/ 538 h 574"/>
                <a:gd name="T22" fmla="*/ 90 w 159"/>
                <a:gd name="T23" fmla="*/ 542 h 574"/>
                <a:gd name="T24" fmla="*/ 106 w 159"/>
                <a:gd name="T25" fmla="*/ 536 h 574"/>
                <a:gd name="T26" fmla="*/ 110 w 159"/>
                <a:gd name="T27" fmla="*/ 523 h 574"/>
                <a:gd name="T28" fmla="*/ 107 w 159"/>
                <a:gd name="T29" fmla="*/ 509 h 574"/>
                <a:gd name="T30" fmla="*/ 95 w 159"/>
                <a:gd name="T31" fmla="*/ 500 h 574"/>
                <a:gd name="T32" fmla="*/ 82 w 159"/>
                <a:gd name="T33" fmla="*/ 497 h 574"/>
                <a:gd name="T34" fmla="*/ 77 w 159"/>
                <a:gd name="T35" fmla="*/ 479 h 574"/>
                <a:gd name="T36" fmla="*/ 88 w 159"/>
                <a:gd name="T37" fmla="*/ 469 h 574"/>
                <a:gd name="T38" fmla="*/ 113 w 159"/>
                <a:gd name="T39" fmla="*/ 474 h 574"/>
                <a:gd name="T40" fmla="*/ 134 w 159"/>
                <a:gd name="T41" fmla="*/ 495 h 574"/>
                <a:gd name="T42" fmla="*/ 143 w 159"/>
                <a:gd name="T43" fmla="*/ 522 h 574"/>
                <a:gd name="T44" fmla="*/ 135 w 159"/>
                <a:gd name="T45" fmla="*/ 550 h 574"/>
                <a:gd name="T46" fmla="*/ 104 w 159"/>
                <a:gd name="T47" fmla="*/ 572 h 574"/>
                <a:gd name="T48" fmla="*/ 69 w 159"/>
                <a:gd name="T49" fmla="*/ 572 h 574"/>
                <a:gd name="T50" fmla="*/ 38 w 159"/>
                <a:gd name="T51" fmla="*/ 554 h 574"/>
                <a:gd name="T52" fmla="*/ 18 w 159"/>
                <a:gd name="T53" fmla="*/ 523 h 574"/>
                <a:gd name="T54" fmla="*/ 13 w 159"/>
                <a:gd name="T55" fmla="*/ 475 h 574"/>
                <a:gd name="T56" fmla="*/ 32 w 159"/>
                <a:gd name="T57" fmla="*/ 429 h 574"/>
                <a:gd name="T58" fmla="*/ 89 w 159"/>
                <a:gd name="T59" fmla="*/ 359 h 574"/>
                <a:gd name="T60" fmla="*/ 117 w 159"/>
                <a:gd name="T61" fmla="*/ 318 h 574"/>
                <a:gd name="T62" fmla="*/ 128 w 159"/>
                <a:gd name="T63" fmla="*/ 265 h 574"/>
                <a:gd name="T64" fmla="*/ 113 w 159"/>
                <a:gd name="T65" fmla="*/ 207 h 574"/>
                <a:gd name="T66" fmla="*/ 69 w 159"/>
                <a:gd name="T67" fmla="*/ 164 h 574"/>
                <a:gd name="T68" fmla="*/ 33 w 159"/>
                <a:gd name="T69" fmla="*/ 150 h 574"/>
                <a:gd name="T70" fmla="*/ 17 w 159"/>
                <a:gd name="T71" fmla="*/ 148 h 574"/>
                <a:gd name="T72" fmla="*/ 6 w 159"/>
                <a:gd name="T73" fmla="*/ 144 h 574"/>
                <a:gd name="T74" fmla="*/ 1 w 159"/>
                <a:gd name="T75" fmla="*/ 126 h 574"/>
                <a:gd name="T76" fmla="*/ 11 w 159"/>
                <a:gd name="T77" fmla="*/ 117 h 574"/>
                <a:gd name="T78" fmla="*/ 35 w 159"/>
                <a:gd name="T79" fmla="*/ 116 h 574"/>
                <a:gd name="T80" fmla="*/ 60 w 159"/>
                <a:gd name="T81" fmla="*/ 95 h 574"/>
                <a:gd name="T82" fmla="*/ 63 w 159"/>
                <a:gd name="T83" fmla="*/ 64 h 574"/>
                <a:gd name="T84" fmla="*/ 45 w 159"/>
                <a:gd name="T85" fmla="*/ 38 h 574"/>
                <a:gd name="T86" fmla="*/ 14 w 159"/>
                <a:gd name="T87" fmla="*/ 31 h 574"/>
                <a:gd name="T88" fmla="*/ 4 w 159"/>
                <a:gd name="T89" fmla="*/ 22 h 574"/>
                <a:gd name="T90" fmla="*/ 8 w 159"/>
                <a:gd name="T91" fmla="*/ 4 h 574"/>
                <a:gd name="T92" fmla="*/ 25 w 159"/>
                <a:gd name="T93" fmla="*/ 0 h 574"/>
                <a:gd name="T94" fmla="*/ 53 w 159"/>
                <a:gd name="T95" fmla="*/ 8 h 574"/>
                <a:gd name="T96" fmla="*/ 77 w 159"/>
                <a:gd name="T97" fmla="*/ 24 h 574"/>
                <a:gd name="T98" fmla="*/ 92 w 159"/>
                <a:gd name="T99" fmla="*/ 48 h 5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59" h="574">
                  <a:moveTo>
                    <a:pt x="98" y="69"/>
                  </a:moveTo>
                  <a:lnTo>
                    <a:pt x="96" y="79"/>
                  </a:lnTo>
                  <a:lnTo>
                    <a:pt x="95" y="88"/>
                  </a:lnTo>
                  <a:lnTo>
                    <a:pt x="93" y="96"/>
                  </a:lnTo>
                  <a:lnTo>
                    <a:pt x="90" y="104"/>
                  </a:lnTo>
                  <a:lnTo>
                    <a:pt x="87" y="112"/>
                  </a:lnTo>
                  <a:lnTo>
                    <a:pt x="82" y="118"/>
                  </a:lnTo>
                  <a:lnTo>
                    <a:pt x="77" y="125"/>
                  </a:lnTo>
                  <a:lnTo>
                    <a:pt x="71" y="130"/>
                  </a:lnTo>
                  <a:lnTo>
                    <a:pt x="82" y="136"/>
                  </a:lnTo>
                  <a:lnTo>
                    <a:pt x="94" y="143"/>
                  </a:lnTo>
                  <a:lnTo>
                    <a:pt x="104" y="152"/>
                  </a:lnTo>
                  <a:lnTo>
                    <a:pt x="114" y="159"/>
                  </a:lnTo>
                  <a:lnTo>
                    <a:pt x="123" y="169"/>
                  </a:lnTo>
                  <a:lnTo>
                    <a:pt x="131" y="178"/>
                  </a:lnTo>
                  <a:lnTo>
                    <a:pt x="139" y="189"/>
                  </a:lnTo>
                  <a:lnTo>
                    <a:pt x="144" y="201"/>
                  </a:lnTo>
                  <a:lnTo>
                    <a:pt x="149" y="213"/>
                  </a:lnTo>
                  <a:lnTo>
                    <a:pt x="154" y="225"/>
                  </a:lnTo>
                  <a:lnTo>
                    <a:pt x="157" y="238"/>
                  </a:lnTo>
                  <a:lnTo>
                    <a:pt x="158" y="251"/>
                  </a:lnTo>
                  <a:lnTo>
                    <a:pt x="159" y="265"/>
                  </a:lnTo>
                  <a:lnTo>
                    <a:pt x="159" y="279"/>
                  </a:lnTo>
                  <a:lnTo>
                    <a:pt x="157" y="293"/>
                  </a:lnTo>
                  <a:lnTo>
                    <a:pt x="155" y="307"/>
                  </a:lnTo>
                  <a:lnTo>
                    <a:pt x="152" y="317"/>
                  </a:lnTo>
                  <a:lnTo>
                    <a:pt x="148" y="325"/>
                  </a:lnTo>
                  <a:lnTo>
                    <a:pt x="144" y="335"/>
                  </a:lnTo>
                  <a:lnTo>
                    <a:pt x="139" y="344"/>
                  </a:lnTo>
                  <a:lnTo>
                    <a:pt x="128" y="360"/>
                  </a:lnTo>
                  <a:lnTo>
                    <a:pt x="115" y="376"/>
                  </a:lnTo>
                  <a:lnTo>
                    <a:pt x="88" y="406"/>
                  </a:lnTo>
                  <a:lnTo>
                    <a:pt x="63" y="438"/>
                  </a:lnTo>
                  <a:lnTo>
                    <a:pt x="56" y="448"/>
                  </a:lnTo>
                  <a:lnTo>
                    <a:pt x="51" y="458"/>
                  </a:lnTo>
                  <a:lnTo>
                    <a:pt x="48" y="469"/>
                  </a:lnTo>
                  <a:lnTo>
                    <a:pt x="45" y="481"/>
                  </a:lnTo>
                  <a:lnTo>
                    <a:pt x="44" y="492"/>
                  </a:lnTo>
                  <a:lnTo>
                    <a:pt x="45" y="504"/>
                  </a:lnTo>
                  <a:lnTo>
                    <a:pt x="48" y="514"/>
                  </a:lnTo>
                  <a:lnTo>
                    <a:pt x="52" y="525"/>
                  </a:lnTo>
                  <a:lnTo>
                    <a:pt x="55" y="530"/>
                  </a:lnTo>
                  <a:lnTo>
                    <a:pt x="60" y="535"/>
                  </a:lnTo>
                  <a:lnTo>
                    <a:pt x="65" y="538"/>
                  </a:lnTo>
                  <a:lnTo>
                    <a:pt x="72" y="540"/>
                  </a:lnTo>
                  <a:lnTo>
                    <a:pt x="77" y="542"/>
                  </a:lnTo>
                  <a:lnTo>
                    <a:pt x="83" y="542"/>
                  </a:lnTo>
                  <a:lnTo>
                    <a:pt x="90" y="542"/>
                  </a:lnTo>
                  <a:lnTo>
                    <a:pt x="95" y="542"/>
                  </a:lnTo>
                  <a:lnTo>
                    <a:pt x="100" y="540"/>
                  </a:lnTo>
                  <a:lnTo>
                    <a:pt x="103" y="539"/>
                  </a:lnTo>
                  <a:lnTo>
                    <a:pt x="106" y="536"/>
                  </a:lnTo>
                  <a:lnTo>
                    <a:pt x="108" y="534"/>
                  </a:lnTo>
                  <a:lnTo>
                    <a:pt x="109" y="529"/>
                  </a:lnTo>
                  <a:lnTo>
                    <a:pt x="110" y="526"/>
                  </a:lnTo>
                  <a:lnTo>
                    <a:pt x="110" y="523"/>
                  </a:lnTo>
                  <a:lnTo>
                    <a:pt x="110" y="519"/>
                  </a:lnTo>
                  <a:lnTo>
                    <a:pt x="110" y="515"/>
                  </a:lnTo>
                  <a:lnTo>
                    <a:pt x="108" y="512"/>
                  </a:lnTo>
                  <a:lnTo>
                    <a:pt x="107" y="509"/>
                  </a:lnTo>
                  <a:lnTo>
                    <a:pt x="105" y="506"/>
                  </a:lnTo>
                  <a:lnTo>
                    <a:pt x="102" y="504"/>
                  </a:lnTo>
                  <a:lnTo>
                    <a:pt x="99" y="501"/>
                  </a:lnTo>
                  <a:lnTo>
                    <a:pt x="95" y="500"/>
                  </a:lnTo>
                  <a:lnTo>
                    <a:pt x="91" y="500"/>
                  </a:lnTo>
                  <a:lnTo>
                    <a:pt x="88" y="500"/>
                  </a:lnTo>
                  <a:lnTo>
                    <a:pt x="85" y="499"/>
                  </a:lnTo>
                  <a:lnTo>
                    <a:pt x="82" y="497"/>
                  </a:lnTo>
                  <a:lnTo>
                    <a:pt x="80" y="495"/>
                  </a:lnTo>
                  <a:lnTo>
                    <a:pt x="77" y="491"/>
                  </a:lnTo>
                  <a:lnTo>
                    <a:pt x="76" y="485"/>
                  </a:lnTo>
                  <a:lnTo>
                    <a:pt x="77" y="479"/>
                  </a:lnTo>
                  <a:lnTo>
                    <a:pt x="80" y="474"/>
                  </a:lnTo>
                  <a:lnTo>
                    <a:pt x="82" y="472"/>
                  </a:lnTo>
                  <a:lnTo>
                    <a:pt x="85" y="470"/>
                  </a:lnTo>
                  <a:lnTo>
                    <a:pt x="88" y="469"/>
                  </a:lnTo>
                  <a:lnTo>
                    <a:pt x="91" y="469"/>
                  </a:lnTo>
                  <a:lnTo>
                    <a:pt x="99" y="470"/>
                  </a:lnTo>
                  <a:lnTo>
                    <a:pt x="106" y="471"/>
                  </a:lnTo>
                  <a:lnTo>
                    <a:pt x="113" y="474"/>
                  </a:lnTo>
                  <a:lnTo>
                    <a:pt x="118" y="479"/>
                  </a:lnTo>
                  <a:lnTo>
                    <a:pt x="125" y="483"/>
                  </a:lnTo>
                  <a:lnTo>
                    <a:pt x="129" y="488"/>
                  </a:lnTo>
                  <a:lnTo>
                    <a:pt x="134" y="495"/>
                  </a:lnTo>
                  <a:lnTo>
                    <a:pt x="137" y="501"/>
                  </a:lnTo>
                  <a:lnTo>
                    <a:pt x="141" y="508"/>
                  </a:lnTo>
                  <a:lnTo>
                    <a:pt x="142" y="515"/>
                  </a:lnTo>
                  <a:lnTo>
                    <a:pt x="143" y="522"/>
                  </a:lnTo>
                  <a:lnTo>
                    <a:pt x="143" y="529"/>
                  </a:lnTo>
                  <a:lnTo>
                    <a:pt x="142" y="537"/>
                  </a:lnTo>
                  <a:lnTo>
                    <a:pt x="139" y="543"/>
                  </a:lnTo>
                  <a:lnTo>
                    <a:pt x="135" y="550"/>
                  </a:lnTo>
                  <a:lnTo>
                    <a:pt x="130" y="555"/>
                  </a:lnTo>
                  <a:lnTo>
                    <a:pt x="121" y="563"/>
                  </a:lnTo>
                  <a:lnTo>
                    <a:pt x="113" y="567"/>
                  </a:lnTo>
                  <a:lnTo>
                    <a:pt x="104" y="572"/>
                  </a:lnTo>
                  <a:lnTo>
                    <a:pt x="95" y="574"/>
                  </a:lnTo>
                  <a:lnTo>
                    <a:pt x="87" y="574"/>
                  </a:lnTo>
                  <a:lnTo>
                    <a:pt x="78" y="574"/>
                  </a:lnTo>
                  <a:lnTo>
                    <a:pt x="69" y="572"/>
                  </a:lnTo>
                  <a:lnTo>
                    <a:pt x="61" y="569"/>
                  </a:lnTo>
                  <a:lnTo>
                    <a:pt x="53" y="565"/>
                  </a:lnTo>
                  <a:lnTo>
                    <a:pt x="46" y="560"/>
                  </a:lnTo>
                  <a:lnTo>
                    <a:pt x="38" y="554"/>
                  </a:lnTo>
                  <a:lnTo>
                    <a:pt x="32" y="548"/>
                  </a:lnTo>
                  <a:lnTo>
                    <a:pt x="26" y="540"/>
                  </a:lnTo>
                  <a:lnTo>
                    <a:pt x="22" y="532"/>
                  </a:lnTo>
                  <a:lnTo>
                    <a:pt x="18" y="523"/>
                  </a:lnTo>
                  <a:lnTo>
                    <a:pt x="14" y="513"/>
                  </a:lnTo>
                  <a:lnTo>
                    <a:pt x="12" y="500"/>
                  </a:lnTo>
                  <a:lnTo>
                    <a:pt x="12" y="487"/>
                  </a:lnTo>
                  <a:lnTo>
                    <a:pt x="13" y="475"/>
                  </a:lnTo>
                  <a:lnTo>
                    <a:pt x="15" y="464"/>
                  </a:lnTo>
                  <a:lnTo>
                    <a:pt x="20" y="452"/>
                  </a:lnTo>
                  <a:lnTo>
                    <a:pt x="25" y="441"/>
                  </a:lnTo>
                  <a:lnTo>
                    <a:pt x="32" y="429"/>
                  </a:lnTo>
                  <a:lnTo>
                    <a:pt x="38" y="418"/>
                  </a:lnTo>
                  <a:lnTo>
                    <a:pt x="54" y="398"/>
                  </a:lnTo>
                  <a:lnTo>
                    <a:pt x="72" y="378"/>
                  </a:lnTo>
                  <a:lnTo>
                    <a:pt x="89" y="359"/>
                  </a:lnTo>
                  <a:lnTo>
                    <a:pt x="104" y="339"/>
                  </a:lnTo>
                  <a:lnTo>
                    <a:pt x="108" y="333"/>
                  </a:lnTo>
                  <a:lnTo>
                    <a:pt x="113" y="325"/>
                  </a:lnTo>
                  <a:lnTo>
                    <a:pt x="117" y="318"/>
                  </a:lnTo>
                  <a:lnTo>
                    <a:pt x="120" y="310"/>
                  </a:lnTo>
                  <a:lnTo>
                    <a:pt x="125" y="295"/>
                  </a:lnTo>
                  <a:lnTo>
                    <a:pt x="128" y="280"/>
                  </a:lnTo>
                  <a:lnTo>
                    <a:pt x="128" y="265"/>
                  </a:lnTo>
                  <a:lnTo>
                    <a:pt x="127" y="250"/>
                  </a:lnTo>
                  <a:lnTo>
                    <a:pt x="123" y="235"/>
                  </a:lnTo>
                  <a:lnTo>
                    <a:pt x="119" y="221"/>
                  </a:lnTo>
                  <a:lnTo>
                    <a:pt x="113" y="207"/>
                  </a:lnTo>
                  <a:lnTo>
                    <a:pt x="104" y="195"/>
                  </a:lnTo>
                  <a:lnTo>
                    <a:pt x="94" y="183"/>
                  </a:lnTo>
                  <a:lnTo>
                    <a:pt x="82" y="173"/>
                  </a:lnTo>
                  <a:lnTo>
                    <a:pt x="69" y="164"/>
                  </a:lnTo>
                  <a:lnTo>
                    <a:pt x="55" y="157"/>
                  </a:lnTo>
                  <a:lnTo>
                    <a:pt x="48" y="155"/>
                  </a:lnTo>
                  <a:lnTo>
                    <a:pt x="40" y="152"/>
                  </a:lnTo>
                  <a:lnTo>
                    <a:pt x="33" y="150"/>
                  </a:lnTo>
                  <a:lnTo>
                    <a:pt x="24" y="148"/>
                  </a:lnTo>
                  <a:lnTo>
                    <a:pt x="22" y="149"/>
                  </a:lnTo>
                  <a:lnTo>
                    <a:pt x="20" y="149"/>
                  </a:lnTo>
                  <a:lnTo>
                    <a:pt x="17" y="148"/>
                  </a:lnTo>
                  <a:lnTo>
                    <a:pt x="13" y="147"/>
                  </a:lnTo>
                  <a:lnTo>
                    <a:pt x="10" y="147"/>
                  </a:lnTo>
                  <a:lnTo>
                    <a:pt x="8" y="145"/>
                  </a:lnTo>
                  <a:lnTo>
                    <a:pt x="6" y="144"/>
                  </a:lnTo>
                  <a:lnTo>
                    <a:pt x="4" y="142"/>
                  </a:lnTo>
                  <a:lnTo>
                    <a:pt x="1" y="136"/>
                  </a:lnTo>
                  <a:lnTo>
                    <a:pt x="0" y="131"/>
                  </a:lnTo>
                  <a:lnTo>
                    <a:pt x="1" y="126"/>
                  </a:lnTo>
                  <a:lnTo>
                    <a:pt x="4" y="121"/>
                  </a:lnTo>
                  <a:lnTo>
                    <a:pt x="6" y="119"/>
                  </a:lnTo>
                  <a:lnTo>
                    <a:pt x="9" y="118"/>
                  </a:lnTo>
                  <a:lnTo>
                    <a:pt x="11" y="117"/>
                  </a:lnTo>
                  <a:lnTo>
                    <a:pt x="15" y="117"/>
                  </a:lnTo>
                  <a:lnTo>
                    <a:pt x="20" y="117"/>
                  </a:lnTo>
                  <a:lnTo>
                    <a:pt x="24" y="118"/>
                  </a:lnTo>
                  <a:lnTo>
                    <a:pt x="35" y="116"/>
                  </a:lnTo>
                  <a:lnTo>
                    <a:pt x="42" y="113"/>
                  </a:lnTo>
                  <a:lnTo>
                    <a:pt x="50" y="108"/>
                  </a:lnTo>
                  <a:lnTo>
                    <a:pt x="55" y="102"/>
                  </a:lnTo>
                  <a:lnTo>
                    <a:pt x="60" y="95"/>
                  </a:lnTo>
                  <a:lnTo>
                    <a:pt x="63" y="88"/>
                  </a:lnTo>
                  <a:lnTo>
                    <a:pt x="64" y="80"/>
                  </a:lnTo>
                  <a:lnTo>
                    <a:pt x="64" y="72"/>
                  </a:lnTo>
                  <a:lnTo>
                    <a:pt x="63" y="64"/>
                  </a:lnTo>
                  <a:lnTo>
                    <a:pt x="61" y="56"/>
                  </a:lnTo>
                  <a:lnTo>
                    <a:pt x="56" y="49"/>
                  </a:lnTo>
                  <a:lnTo>
                    <a:pt x="51" y="44"/>
                  </a:lnTo>
                  <a:lnTo>
                    <a:pt x="45" y="38"/>
                  </a:lnTo>
                  <a:lnTo>
                    <a:pt x="37" y="34"/>
                  </a:lnTo>
                  <a:lnTo>
                    <a:pt x="28" y="32"/>
                  </a:lnTo>
                  <a:lnTo>
                    <a:pt x="18" y="32"/>
                  </a:lnTo>
                  <a:lnTo>
                    <a:pt x="14" y="31"/>
                  </a:lnTo>
                  <a:lnTo>
                    <a:pt x="11" y="31"/>
                  </a:lnTo>
                  <a:lnTo>
                    <a:pt x="8" y="28"/>
                  </a:lnTo>
                  <a:lnTo>
                    <a:pt x="6" y="27"/>
                  </a:lnTo>
                  <a:lnTo>
                    <a:pt x="4" y="22"/>
                  </a:lnTo>
                  <a:lnTo>
                    <a:pt x="2" y="17"/>
                  </a:lnTo>
                  <a:lnTo>
                    <a:pt x="4" y="11"/>
                  </a:lnTo>
                  <a:lnTo>
                    <a:pt x="6" y="6"/>
                  </a:lnTo>
                  <a:lnTo>
                    <a:pt x="8" y="4"/>
                  </a:lnTo>
                  <a:lnTo>
                    <a:pt x="11" y="1"/>
                  </a:lnTo>
                  <a:lnTo>
                    <a:pt x="14" y="0"/>
                  </a:lnTo>
                  <a:lnTo>
                    <a:pt x="18" y="0"/>
                  </a:lnTo>
                  <a:lnTo>
                    <a:pt x="25" y="0"/>
                  </a:lnTo>
                  <a:lnTo>
                    <a:pt x="32" y="1"/>
                  </a:lnTo>
                  <a:lnTo>
                    <a:pt x="39" y="2"/>
                  </a:lnTo>
                  <a:lnTo>
                    <a:pt x="47" y="5"/>
                  </a:lnTo>
                  <a:lnTo>
                    <a:pt x="53" y="8"/>
                  </a:lnTo>
                  <a:lnTo>
                    <a:pt x="60" y="11"/>
                  </a:lnTo>
                  <a:lnTo>
                    <a:pt x="66" y="14"/>
                  </a:lnTo>
                  <a:lnTo>
                    <a:pt x="72" y="19"/>
                  </a:lnTo>
                  <a:lnTo>
                    <a:pt x="77" y="24"/>
                  </a:lnTo>
                  <a:lnTo>
                    <a:pt x="81" y="28"/>
                  </a:lnTo>
                  <a:lnTo>
                    <a:pt x="86" y="35"/>
                  </a:lnTo>
                  <a:lnTo>
                    <a:pt x="90" y="41"/>
                  </a:lnTo>
                  <a:lnTo>
                    <a:pt x="92" y="48"/>
                  </a:lnTo>
                  <a:lnTo>
                    <a:pt x="95" y="54"/>
                  </a:lnTo>
                  <a:lnTo>
                    <a:pt x="96" y="62"/>
                  </a:lnTo>
                  <a:lnTo>
                    <a:pt x="98" y="69"/>
                  </a:lnTo>
                  <a:close/>
                </a:path>
              </a:pathLst>
            </a:custGeom>
            <a:grpFill/>
            <a:ln>
              <a:noFill/>
            </a:ln>
          </p:spPr>
          <p:txBody>
            <a:bodyPr/>
            <a:lstStyle/>
            <a:p>
              <a:pPr>
                <a:defRPr/>
              </a:pPr>
              <a:endParaRPr lang="zh-CN" altLang="en-US" sz="1350">
                <a:solidFill>
                  <a:prstClr val="black"/>
                </a:solidFill>
              </a:endParaRPr>
            </a:p>
          </p:txBody>
        </p:sp>
        <p:sp>
          <p:nvSpPr>
            <p:cNvPr id="22" name="淘宝店chenying0907 9"/>
            <p:cNvSpPr>
              <a:spLocks noEditPoints="1"/>
            </p:cNvSpPr>
            <p:nvPr/>
          </p:nvSpPr>
          <p:spPr bwMode="auto">
            <a:xfrm>
              <a:off x="263525" y="542925"/>
              <a:ext cx="73025" cy="73025"/>
            </a:xfrm>
            <a:custGeom>
              <a:avLst/>
              <a:gdLst>
                <a:gd name="T0" fmla="*/ 137 w 138"/>
                <a:gd name="T1" fmla="*/ 75 h 138"/>
                <a:gd name="T2" fmla="*/ 135 w 138"/>
                <a:gd name="T3" fmla="*/ 89 h 138"/>
                <a:gd name="T4" fmla="*/ 129 w 138"/>
                <a:gd name="T5" fmla="*/ 101 h 138"/>
                <a:gd name="T6" fmla="*/ 122 w 138"/>
                <a:gd name="T7" fmla="*/ 112 h 138"/>
                <a:gd name="T8" fmla="*/ 112 w 138"/>
                <a:gd name="T9" fmla="*/ 122 h 138"/>
                <a:gd name="T10" fmla="*/ 101 w 138"/>
                <a:gd name="T11" fmla="*/ 129 h 138"/>
                <a:gd name="T12" fmla="*/ 90 w 138"/>
                <a:gd name="T13" fmla="*/ 135 h 138"/>
                <a:gd name="T14" fmla="*/ 75 w 138"/>
                <a:gd name="T15" fmla="*/ 137 h 138"/>
                <a:gd name="T16" fmla="*/ 61 w 138"/>
                <a:gd name="T17" fmla="*/ 137 h 138"/>
                <a:gd name="T18" fmla="*/ 48 w 138"/>
                <a:gd name="T19" fmla="*/ 135 h 138"/>
                <a:gd name="T20" fmla="*/ 36 w 138"/>
                <a:gd name="T21" fmla="*/ 129 h 138"/>
                <a:gd name="T22" fmla="*/ 25 w 138"/>
                <a:gd name="T23" fmla="*/ 122 h 138"/>
                <a:gd name="T24" fmla="*/ 15 w 138"/>
                <a:gd name="T25" fmla="*/ 112 h 138"/>
                <a:gd name="T26" fmla="*/ 7 w 138"/>
                <a:gd name="T27" fmla="*/ 101 h 138"/>
                <a:gd name="T28" fmla="*/ 2 w 138"/>
                <a:gd name="T29" fmla="*/ 89 h 138"/>
                <a:gd name="T30" fmla="*/ 0 w 138"/>
                <a:gd name="T31" fmla="*/ 75 h 138"/>
                <a:gd name="T32" fmla="*/ 0 w 138"/>
                <a:gd name="T33" fmla="*/ 61 h 138"/>
                <a:gd name="T34" fmla="*/ 2 w 138"/>
                <a:gd name="T35" fmla="*/ 48 h 138"/>
                <a:gd name="T36" fmla="*/ 7 w 138"/>
                <a:gd name="T37" fmla="*/ 35 h 138"/>
                <a:gd name="T38" fmla="*/ 15 w 138"/>
                <a:gd name="T39" fmla="*/ 25 h 138"/>
                <a:gd name="T40" fmla="*/ 25 w 138"/>
                <a:gd name="T41" fmla="*/ 15 h 138"/>
                <a:gd name="T42" fmla="*/ 36 w 138"/>
                <a:gd name="T43" fmla="*/ 7 h 138"/>
                <a:gd name="T44" fmla="*/ 48 w 138"/>
                <a:gd name="T45" fmla="*/ 3 h 138"/>
                <a:gd name="T46" fmla="*/ 61 w 138"/>
                <a:gd name="T47" fmla="*/ 0 h 138"/>
                <a:gd name="T48" fmla="*/ 75 w 138"/>
                <a:gd name="T49" fmla="*/ 0 h 138"/>
                <a:gd name="T50" fmla="*/ 90 w 138"/>
                <a:gd name="T51" fmla="*/ 3 h 138"/>
                <a:gd name="T52" fmla="*/ 101 w 138"/>
                <a:gd name="T53" fmla="*/ 7 h 138"/>
                <a:gd name="T54" fmla="*/ 112 w 138"/>
                <a:gd name="T55" fmla="*/ 15 h 138"/>
                <a:gd name="T56" fmla="*/ 122 w 138"/>
                <a:gd name="T57" fmla="*/ 25 h 138"/>
                <a:gd name="T58" fmla="*/ 129 w 138"/>
                <a:gd name="T59" fmla="*/ 35 h 138"/>
                <a:gd name="T60" fmla="*/ 135 w 138"/>
                <a:gd name="T61" fmla="*/ 48 h 138"/>
                <a:gd name="T62" fmla="*/ 137 w 138"/>
                <a:gd name="T63" fmla="*/ 61 h 138"/>
                <a:gd name="T64" fmla="*/ 30 w 138"/>
                <a:gd name="T65" fmla="*/ 69 h 138"/>
                <a:gd name="T66" fmla="*/ 31 w 138"/>
                <a:gd name="T67" fmla="*/ 77 h 138"/>
                <a:gd name="T68" fmla="*/ 37 w 138"/>
                <a:gd name="T69" fmla="*/ 89 h 138"/>
                <a:gd name="T70" fmla="*/ 47 w 138"/>
                <a:gd name="T71" fmla="*/ 100 h 138"/>
                <a:gd name="T72" fmla="*/ 60 w 138"/>
                <a:gd name="T73" fmla="*/ 106 h 138"/>
                <a:gd name="T74" fmla="*/ 77 w 138"/>
                <a:gd name="T75" fmla="*/ 106 h 138"/>
                <a:gd name="T76" fmla="*/ 90 w 138"/>
                <a:gd name="T77" fmla="*/ 100 h 138"/>
                <a:gd name="T78" fmla="*/ 100 w 138"/>
                <a:gd name="T79" fmla="*/ 89 h 138"/>
                <a:gd name="T80" fmla="*/ 106 w 138"/>
                <a:gd name="T81" fmla="*/ 77 h 138"/>
                <a:gd name="T82" fmla="*/ 106 w 138"/>
                <a:gd name="T83" fmla="*/ 61 h 138"/>
                <a:gd name="T84" fmla="*/ 100 w 138"/>
                <a:gd name="T85" fmla="*/ 47 h 138"/>
                <a:gd name="T86" fmla="*/ 90 w 138"/>
                <a:gd name="T87" fmla="*/ 37 h 138"/>
                <a:gd name="T88" fmla="*/ 77 w 138"/>
                <a:gd name="T89" fmla="*/ 31 h 138"/>
                <a:gd name="T90" fmla="*/ 60 w 138"/>
                <a:gd name="T91" fmla="*/ 31 h 138"/>
                <a:gd name="T92" fmla="*/ 47 w 138"/>
                <a:gd name="T93" fmla="*/ 37 h 138"/>
                <a:gd name="T94" fmla="*/ 37 w 138"/>
                <a:gd name="T95" fmla="*/ 47 h 138"/>
                <a:gd name="T96" fmla="*/ 31 w 138"/>
                <a:gd name="T97" fmla="*/ 61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38" h="138">
                  <a:moveTo>
                    <a:pt x="138" y="69"/>
                  </a:moveTo>
                  <a:lnTo>
                    <a:pt x="137" y="75"/>
                  </a:lnTo>
                  <a:lnTo>
                    <a:pt x="136" y="83"/>
                  </a:lnTo>
                  <a:lnTo>
                    <a:pt x="135" y="89"/>
                  </a:lnTo>
                  <a:lnTo>
                    <a:pt x="133" y="96"/>
                  </a:lnTo>
                  <a:lnTo>
                    <a:pt x="129" y="101"/>
                  </a:lnTo>
                  <a:lnTo>
                    <a:pt x="126" y="107"/>
                  </a:lnTo>
                  <a:lnTo>
                    <a:pt x="122" y="112"/>
                  </a:lnTo>
                  <a:lnTo>
                    <a:pt x="118" y="118"/>
                  </a:lnTo>
                  <a:lnTo>
                    <a:pt x="112" y="122"/>
                  </a:lnTo>
                  <a:lnTo>
                    <a:pt x="107" y="126"/>
                  </a:lnTo>
                  <a:lnTo>
                    <a:pt x="101" y="129"/>
                  </a:lnTo>
                  <a:lnTo>
                    <a:pt x="95" y="133"/>
                  </a:lnTo>
                  <a:lnTo>
                    <a:pt x="90" y="135"/>
                  </a:lnTo>
                  <a:lnTo>
                    <a:pt x="82" y="136"/>
                  </a:lnTo>
                  <a:lnTo>
                    <a:pt x="75" y="137"/>
                  </a:lnTo>
                  <a:lnTo>
                    <a:pt x="69" y="138"/>
                  </a:lnTo>
                  <a:lnTo>
                    <a:pt x="61" y="137"/>
                  </a:lnTo>
                  <a:lnTo>
                    <a:pt x="55" y="136"/>
                  </a:lnTo>
                  <a:lnTo>
                    <a:pt x="48" y="135"/>
                  </a:lnTo>
                  <a:lnTo>
                    <a:pt x="42" y="133"/>
                  </a:lnTo>
                  <a:lnTo>
                    <a:pt x="36" y="129"/>
                  </a:lnTo>
                  <a:lnTo>
                    <a:pt x="30" y="126"/>
                  </a:lnTo>
                  <a:lnTo>
                    <a:pt x="25" y="122"/>
                  </a:lnTo>
                  <a:lnTo>
                    <a:pt x="19" y="118"/>
                  </a:lnTo>
                  <a:lnTo>
                    <a:pt x="15" y="112"/>
                  </a:lnTo>
                  <a:lnTo>
                    <a:pt x="11" y="107"/>
                  </a:lnTo>
                  <a:lnTo>
                    <a:pt x="7" y="101"/>
                  </a:lnTo>
                  <a:lnTo>
                    <a:pt x="5" y="96"/>
                  </a:lnTo>
                  <a:lnTo>
                    <a:pt x="2" y="89"/>
                  </a:lnTo>
                  <a:lnTo>
                    <a:pt x="1" y="83"/>
                  </a:lnTo>
                  <a:lnTo>
                    <a:pt x="0" y="75"/>
                  </a:lnTo>
                  <a:lnTo>
                    <a:pt x="0" y="69"/>
                  </a:lnTo>
                  <a:lnTo>
                    <a:pt x="0" y="61"/>
                  </a:lnTo>
                  <a:lnTo>
                    <a:pt x="1" y="55"/>
                  </a:lnTo>
                  <a:lnTo>
                    <a:pt x="2" y="48"/>
                  </a:lnTo>
                  <a:lnTo>
                    <a:pt x="5" y="42"/>
                  </a:lnTo>
                  <a:lnTo>
                    <a:pt x="7" y="35"/>
                  </a:lnTo>
                  <a:lnTo>
                    <a:pt x="11" y="30"/>
                  </a:lnTo>
                  <a:lnTo>
                    <a:pt x="15" y="25"/>
                  </a:lnTo>
                  <a:lnTo>
                    <a:pt x="19" y="19"/>
                  </a:lnTo>
                  <a:lnTo>
                    <a:pt x="25" y="15"/>
                  </a:lnTo>
                  <a:lnTo>
                    <a:pt x="30" y="12"/>
                  </a:lnTo>
                  <a:lnTo>
                    <a:pt x="36" y="7"/>
                  </a:lnTo>
                  <a:lnTo>
                    <a:pt x="42" y="5"/>
                  </a:lnTo>
                  <a:lnTo>
                    <a:pt x="48" y="3"/>
                  </a:lnTo>
                  <a:lnTo>
                    <a:pt x="55" y="1"/>
                  </a:lnTo>
                  <a:lnTo>
                    <a:pt x="61" y="0"/>
                  </a:lnTo>
                  <a:lnTo>
                    <a:pt x="69" y="0"/>
                  </a:lnTo>
                  <a:lnTo>
                    <a:pt x="75" y="0"/>
                  </a:lnTo>
                  <a:lnTo>
                    <a:pt x="82" y="1"/>
                  </a:lnTo>
                  <a:lnTo>
                    <a:pt x="90" y="3"/>
                  </a:lnTo>
                  <a:lnTo>
                    <a:pt x="95" y="5"/>
                  </a:lnTo>
                  <a:lnTo>
                    <a:pt x="101" y="7"/>
                  </a:lnTo>
                  <a:lnTo>
                    <a:pt x="107" y="12"/>
                  </a:lnTo>
                  <a:lnTo>
                    <a:pt x="112" y="15"/>
                  </a:lnTo>
                  <a:lnTo>
                    <a:pt x="118" y="19"/>
                  </a:lnTo>
                  <a:lnTo>
                    <a:pt x="122" y="25"/>
                  </a:lnTo>
                  <a:lnTo>
                    <a:pt x="126" y="30"/>
                  </a:lnTo>
                  <a:lnTo>
                    <a:pt x="129" y="35"/>
                  </a:lnTo>
                  <a:lnTo>
                    <a:pt x="133" y="42"/>
                  </a:lnTo>
                  <a:lnTo>
                    <a:pt x="135" y="48"/>
                  </a:lnTo>
                  <a:lnTo>
                    <a:pt x="136" y="55"/>
                  </a:lnTo>
                  <a:lnTo>
                    <a:pt x="137" y="61"/>
                  </a:lnTo>
                  <a:lnTo>
                    <a:pt x="138" y="69"/>
                  </a:lnTo>
                  <a:close/>
                  <a:moveTo>
                    <a:pt x="30" y="69"/>
                  </a:moveTo>
                  <a:lnTo>
                    <a:pt x="30" y="69"/>
                  </a:lnTo>
                  <a:lnTo>
                    <a:pt x="31" y="77"/>
                  </a:lnTo>
                  <a:lnTo>
                    <a:pt x="33" y="83"/>
                  </a:lnTo>
                  <a:lnTo>
                    <a:pt x="37" y="89"/>
                  </a:lnTo>
                  <a:lnTo>
                    <a:pt x="42" y="96"/>
                  </a:lnTo>
                  <a:lnTo>
                    <a:pt x="47" y="100"/>
                  </a:lnTo>
                  <a:lnTo>
                    <a:pt x="54" y="104"/>
                  </a:lnTo>
                  <a:lnTo>
                    <a:pt x="60" y="106"/>
                  </a:lnTo>
                  <a:lnTo>
                    <a:pt x="69" y="107"/>
                  </a:lnTo>
                  <a:lnTo>
                    <a:pt x="77" y="106"/>
                  </a:lnTo>
                  <a:lnTo>
                    <a:pt x="83" y="104"/>
                  </a:lnTo>
                  <a:lnTo>
                    <a:pt x="90" y="100"/>
                  </a:lnTo>
                  <a:lnTo>
                    <a:pt x="96" y="96"/>
                  </a:lnTo>
                  <a:lnTo>
                    <a:pt x="100" y="89"/>
                  </a:lnTo>
                  <a:lnTo>
                    <a:pt x="104" y="83"/>
                  </a:lnTo>
                  <a:lnTo>
                    <a:pt x="106" y="77"/>
                  </a:lnTo>
                  <a:lnTo>
                    <a:pt x="107" y="69"/>
                  </a:lnTo>
                  <a:lnTo>
                    <a:pt x="106" y="61"/>
                  </a:lnTo>
                  <a:lnTo>
                    <a:pt x="104" y="54"/>
                  </a:lnTo>
                  <a:lnTo>
                    <a:pt x="100" y="47"/>
                  </a:lnTo>
                  <a:lnTo>
                    <a:pt x="96" y="42"/>
                  </a:lnTo>
                  <a:lnTo>
                    <a:pt x="90" y="37"/>
                  </a:lnTo>
                  <a:lnTo>
                    <a:pt x="83" y="33"/>
                  </a:lnTo>
                  <a:lnTo>
                    <a:pt x="77" y="31"/>
                  </a:lnTo>
                  <a:lnTo>
                    <a:pt x="69" y="30"/>
                  </a:lnTo>
                  <a:lnTo>
                    <a:pt x="60" y="31"/>
                  </a:lnTo>
                  <a:lnTo>
                    <a:pt x="54" y="33"/>
                  </a:lnTo>
                  <a:lnTo>
                    <a:pt x="47" y="37"/>
                  </a:lnTo>
                  <a:lnTo>
                    <a:pt x="42" y="42"/>
                  </a:lnTo>
                  <a:lnTo>
                    <a:pt x="37" y="47"/>
                  </a:lnTo>
                  <a:lnTo>
                    <a:pt x="33" y="54"/>
                  </a:lnTo>
                  <a:lnTo>
                    <a:pt x="31" y="61"/>
                  </a:lnTo>
                  <a:lnTo>
                    <a:pt x="30" y="69"/>
                  </a:lnTo>
                  <a:close/>
                </a:path>
              </a:pathLst>
            </a:custGeom>
            <a:grpFill/>
            <a:ln>
              <a:noFill/>
            </a:ln>
          </p:spPr>
          <p:txBody>
            <a:bodyPr/>
            <a:lstStyle/>
            <a:p>
              <a:pPr>
                <a:defRPr/>
              </a:pPr>
              <a:endParaRPr lang="zh-CN" altLang="en-US" sz="1350">
                <a:solidFill>
                  <a:prstClr val="black"/>
                </a:solidFill>
              </a:endParaRPr>
            </a:p>
          </p:txBody>
        </p:sp>
        <p:sp>
          <p:nvSpPr>
            <p:cNvPr id="23" name="淘宝店chenying0907 10"/>
            <p:cNvSpPr>
              <a:spLocks/>
            </p:cNvSpPr>
            <p:nvPr/>
          </p:nvSpPr>
          <p:spPr bwMode="auto">
            <a:xfrm>
              <a:off x="387350" y="334963"/>
              <a:ext cx="796925" cy="19050"/>
            </a:xfrm>
            <a:custGeom>
              <a:avLst/>
              <a:gdLst>
                <a:gd name="T0" fmla="*/ 19 w 1507"/>
                <a:gd name="T1" fmla="*/ 0 h 36"/>
                <a:gd name="T2" fmla="*/ 1488 w 1507"/>
                <a:gd name="T3" fmla="*/ 0 h 36"/>
                <a:gd name="T4" fmla="*/ 1492 w 1507"/>
                <a:gd name="T5" fmla="*/ 0 h 36"/>
                <a:gd name="T6" fmla="*/ 1495 w 1507"/>
                <a:gd name="T7" fmla="*/ 1 h 36"/>
                <a:gd name="T8" fmla="*/ 1498 w 1507"/>
                <a:gd name="T9" fmla="*/ 3 h 36"/>
                <a:gd name="T10" fmla="*/ 1501 w 1507"/>
                <a:gd name="T11" fmla="*/ 5 h 36"/>
                <a:gd name="T12" fmla="*/ 1504 w 1507"/>
                <a:gd name="T13" fmla="*/ 7 h 36"/>
                <a:gd name="T14" fmla="*/ 1506 w 1507"/>
                <a:gd name="T15" fmla="*/ 10 h 36"/>
                <a:gd name="T16" fmla="*/ 1507 w 1507"/>
                <a:gd name="T17" fmla="*/ 14 h 36"/>
                <a:gd name="T18" fmla="*/ 1507 w 1507"/>
                <a:gd name="T19" fmla="*/ 18 h 36"/>
                <a:gd name="T20" fmla="*/ 1507 w 1507"/>
                <a:gd name="T21" fmla="*/ 21 h 36"/>
                <a:gd name="T22" fmla="*/ 1506 w 1507"/>
                <a:gd name="T23" fmla="*/ 26 h 36"/>
                <a:gd name="T24" fmla="*/ 1504 w 1507"/>
                <a:gd name="T25" fmla="*/ 29 h 36"/>
                <a:gd name="T26" fmla="*/ 1501 w 1507"/>
                <a:gd name="T27" fmla="*/ 31 h 36"/>
                <a:gd name="T28" fmla="*/ 1498 w 1507"/>
                <a:gd name="T29" fmla="*/ 33 h 36"/>
                <a:gd name="T30" fmla="*/ 1495 w 1507"/>
                <a:gd name="T31" fmla="*/ 35 h 36"/>
                <a:gd name="T32" fmla="*/ 1492 w 1507"/>
                <a:gd name="T33" fmla="*/ 36 h 36"/>
                <a:gd name="T34" fmla="*/ 1488 w 1507"/>
                <a:gd name="T35" fmla="*/ 36 h 36"/>
                <a:gd name="T36" fmla="*/ 19 w 1507"/>
                <a:gd name="T37" fmla="*/ 36 h 36"/>
                <a:gd name="T38" fmla="*/ 15 w 1507"/>
                <a:gd name="T39" fmla="*/ 36 h 36"/>
                <a:gd name="T40" fmla="*/ 11 w 1507"/>
                <a:gd name="T41" fmla="*/ 35 h 36"/>
                <a:gd name="T42" fmla="*/ 8 w 1507"/>
                <a:gd name="T43" fmla="*/ 33 h 36"/>
                <a:gd name="T44" fmla="*/ 6 w 1507"/>
                <a:gd name="T45" fmla="*/ 31 h 36"/>
                <a:gd name="T46" fmla="*/ 3 w 1507"/>
                <a:gd name="T47" fmla="*/ 29 h 36"/>
                <a:gd name="T48" fmla="*/ 1 w 1507"/>
                <a:gd name="T49" fmla="*/ 26 h 36"/>
                <a:gd name="T50" fmla="*/ 0 w 1507"/>
                <a:gd name="T51" fmla="*/ 21 h 36"/>
                <a:gd name="T52" fmla="*/ 0 w 1507"/>
                <a:gd name="T53" fmla="*/ 18 h 36"/>
                <a:gd name="T54" fmla="*/ 0 w 1507"/>
                <a:gd name="T55" fmla="*/ 14 h 36"/>
                <a:gd name="T56" fmla="*/ 1 w 1507"/>
                <a:gd name="T57" fmla="*/ 10 h 36"/>
                <a:gd name="T58" fmla="*/ 3 w 1507"/>
                <a:gd name="T59" fmla="*/ 7 h 36"/>
                <a:gd name="T60" fmla="*/ 6 w 1507"/>
                <a:gd name="T61" fmla="*/ 5 h 36"/>
                <a:gd name="T62" fmla="*/ 8 w 1507"/>
                <a:gd name="T63" fmla="*/ 3 h 36"/>
                <a:gd name="T64" fmla="*/ 11 w 1507"/>
                <a:gd name="T65" fmla="*/ 1 h 36"/>
                <a:gd name="T66" fmla="*/ 15 w 1507"/>
                <a:gd name="T67" fmla="*/ 0 h 36"/>
                <a:gd name="T68" fmla="*/ 19 w 1507"/>
                <a:gd name="T69" fmla="*/ 0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507" h="36">
                  <a:moveTo>
                    <a:pt x="19" y="0"/>
                  </a:moveTo>
                  <a:lnTo>
                    <a:pt x="1488" y="0"/>
                  </a:lnTo>
                  <a:lnTo>
                    <a:pt x="1492" y="0"/>
                  </a:lnTo>
                  <a:lnTo>
                    <a:pt x="1495" y="1"/>
                  </a:lnTo>
                  <a:lnTo>
                    <a:pt x="1498" y="3"/>
                  </a:lnTo>
                  <a:lnTo>
                    <a:pt x="1501" y="5"/>
                  </a:lnTo>
                  <a:lnTo>
                    <a:pt x="1504" y="7"/>
                  </a:lnTo>
                  <a:lnTo>
                    <a:pt x="1506" y="10"/>
                  </a:lnTo>
                  <a:lnTo>
                    <a:pt x="1507" y="14"/>
                  </a:lnTo>
                  <a:lnTo>
                    <a:pt x="1507" y="18"/>
                  </a:lnTo>
                  <a:lnTo>
                    <a:pt x="1507" y="21"/>
                  </a:lnTo>
                  <a:lnTo>
                    <a:pt x="1506" y="26"/>
                  </a:lnTo>
                  <a:lnTo>
                    <a:pt x="1504" y="29"/>
                  </a:lnTo>
                  <a:lnTo>
                    <a:pt x="1501" y="31"/>
                  </a:lnTo>
                  <a:lnTo>
                    <a:pt x="1498" y="33"/>
                  </a:lnTo>
                  <a:lnTo>
                    <a:pt x="1495" y="35"/>
                  </a:lnTo>
                  <a:lnTo>
                    <a:pt x="1492" y="36"/>
                  </a:lnTo>
                  <a:lnTo>
                    <a:pt x="1488" y="36"/>
                  </a:lnTo>
                  <a:lnTo>
                    <a:pt x="19" y="36"/>
                  </a:lnTo>
                  <a:lnTo>
                    <a:pt x="15" y="36"/>
                  </a:lnTo>
                  <a:lnTo>
                    <a:pt x="11" y="35"/>
                  </a:lnTo>
                  <a:lnTo>
                    <a:pt x="8" y="33"/>
                  </a:lnTo>
                  <a:lnTo>
                    <a:pt x="6" y="31"/>
                  </a:lnTo>
                  <a:lnTo>
                    <a:pt x="3" y="29"/>
                  </a:lnTo>
                  <a:lnTo>
                    <a:pt x="1" y="26"/>
                  </a:lnTo>
                  <a:lnTo>
                    <a:pt x="0" y="21"/>
                  </a:lnTo>
                  <a:lnTo>
                    <a:pt x="0" y="18"/>
                  </a:lnTo>
                  <a:lnTo>
                    <a:pt x="0" y="14"/>
                  </a:lnTo>
                  <a:lnTo>
                    <a:pt x="1" y="10"/>
                  </a:lnTo>
                  <a:lnTo>
                    <a:pt x="3" y="7"/>
                  </a:lnTo>
                  <a:lnTo>
                    <a:pt x="6" y="5"/>
                  </a:lnTo>
                  <a:lnTo>
                    <a:pt x="8" y="3"/>
                  </a:lnTo>
                  <a:lnTo>
                    <a:pt x="11" y="1"/>
                  </a:lnTo>
                  <a:lnTo>
                    <a:pt x="15" y="0"/>
                  </a:lnTo>
                  <a:lnTo>
                    <a:pt x="19" y="0"/>
                  </a:lnTo>
                  <a:close/>
                </a:path>
              </a:pathLst>
            </a:custGeom>
            <a:grpFill/>
            <a:ln>
              <a:noFill/>
            </a:ln>
          </p:spPr>
          <p:txBody>
            <a:bodyPr/>
            <a:lstStyle/>
            <a:p>
              <a:pPr>
                <a:defRPr/>
              </a:pPr>
              <a:endParaRPr lang="zh-CN" altLang="en-US" sz="1350">
                <a:solidFill>
                  <a:prstClr val="black"/>
                </a:solidFill>
              </a:endParaRPr>
            </a:p>
          </p:txBody>
        </p:sp>
        <p:sp>
          <p:nvSpPr>
            <p:cNvPr id="24" name="淘宝店chenying0907 11"/>
            <p:cNvSpPr>
              <a:spLocks/>
            </p:cNvSpPr>
            <p:nvPr/>
          </p:nvSpPr>
          <p:spPr bwMode="auto">
            <a:xfrm>
              <a:off x="398463" y="341313"/>
              <a:ext cx="303213" cy="84138"/>
            </a:xfrm>
            <a:custGeom>
              <a:avLst/>
              <a:gdLst>
                <a:gd name="T0" fmla="*/ 96 w 573"/>
                <a:gd name="T1" fmla="*/ 93 h 158"/>
                <a:gd name="T2" fmla="*/ 124 w 573"/>
                <a:gd name="T3" fmla="*/ 76 h 158"/>
                <a:gd name="T4" fmla="*/ 150 w 573"/>
                <a:gd name="T5" fmla="*/ 103 h 158"/>
                <a:gd name="T6" fmla="*/ 189 w 573"/>
                <a:gd name="T7" fmla="*/ 137 h 158"/>
                <a:gd name="T8" fmla="*/ 237 w 573"/>
                <a:gd name="T9" fmla="*/ 155 h 158"/>
                <a:gd name="T10" fmla="*/ 291 w 573"/>
                <a:gd name="T11" fmla="*/ 156 h 158"/>
                <a:gd name="T12" fmla="*/ 334 w 573"/>
                <a:gd name="T13" fmla="*/ 142 h 158"/>
                <a:gd name="T14" fmla="*/ 406 w 573"/>
                <a:gd name="T15" fmla="*/ 86 h 158"/>
                <a:gd name="T16" fmla="*/ 468 w 573"/>
                <a:gd name="T17" fmla="*/ 46 h 158"/>
                <a:gd name="T18" fmla="*/ 514 w 573"/>
                <a:gd name="T19" fmla="*/ 46 h 158"/>
                <a:gd name="T20" fmla="*/ 538 w 573"/>
                <a:gd name="T21" fmla="*/ 64 h 158"/>
                <a:gd name="T22" fmla="*/ 542 w 573"/>
                <a:gd name="T23" fmla="*/ 88 h 158"/>
                <a:gd name="T24" fmla="*/ 535 w 573"/>
                <a:gd name="T25" fmla="*/ 106 h 158"/>
                <a:gd name="T26" fmla="*/ 522 w 573"/>
                <a:gd name="T27" fmla="*/ 110 h 158"/>
                <a:gd name="T28" fmla="*/ 508 w 573"/>
                <a:gd name="T29" fmla="*/ 106 h 158"/>
                <a:gd name="T30" fmla="*/ 500 w 573"/>
                <a:gd name="T31" fmla="*/ 95 h 158"/>
                <a:gd name="T32" fmla="*/ 496 w 573"/>
                <a:gd name="T33" fmla="*/ 81 h 158"/>
                <a:gd name="T34" fmla="*/ 478 w 573"/>
                <a:gd name="T35" fmla="*/ 76 h 158"/>
                <a:gd name="T36" fmla="*/ 468 w 573"/>
                <a:gd name="T37" fmla="*/ 87 h 158"/>
                <a:gd name="T38" fmla="*/ 474 w 573"/>
                <a:gd name="T39" fmla="*/ 111 h 158"/>
                <a:gd name="T40" fmla="*/ 494 w 573"/>
                <a:gd name="T41" fmla="*/ 133 h 158"/>
                <a:gd name="T42" fmla="*/ 521 w 573"/>
                <a:gd name="T43" fmla="*/ 142 h 158"/>
                <a:gd name="T44" fmla="*/ 549 w 573"/>
                <a:gd name="T45" fmla="*/ 134 h 158"/>
                <a:gd name="T46" fmla="*/ 571 w 573"/>
                <a:gd name="T47" fmla="*/ 103 h 158"/>
                <a:gd name="T48" fmla="*/ 571 w 573"/>
                <a:gd name="T49" fmla="*/ 69 h 158"/>
                <a:gd name="T50" fmla="*/ 554 w 573"/>
                <a:gd name="T51" fmla="*/ 37 h 158"/>
                <a:gd name="T52" fmla="*/ 522 w 573"/>
                <a:gd name="T53" fmla="*/ 17 h 158"/>
                <a:gd name="T54" fmla="*/ 475 w 573"/>
                <a:gd name="T55" fmla="*/ 13 h 158"/>
                <a:gd name="T56" fmla="*/ 428 w 573"/>
                <a:gd name="T57" fmla="*/ 31 h 158"/>
                <a:gd name="T58" fmla="*/ 358 w 573"/>
                <a:gd name="T59" fmla="*/ 87 h 158"/>
                <a:gd name="T60" fmla="*/ 317 w 573"/>
                <a:gd name="T61" fmla="*/ 116 h 158"/>
                <a:gd name="T62" fmla="*/ 264 w 573"/>
                <a:gd name="T63" fmla="*/ 127 h 158"/>
                <a:gd name="T64" fmla="*/ 206 w 573"/>
                <a:gd name="T65" fmla="*/ 111 h 158"/>
                <a:gd name="T66" fmla="*/ 164 w 573"/>
                <a:gd name="T67" fmla="*/ 69 h 158"/>
                <a:gd name="T68" fmla="*/ 150 w 573"/>
                <a:gd name="T69" fmla="*/ 31 h 158"/>
                <a:gd name="T70" fmla="*/ 148 w 573"/>
                <a:gd name="T71" fmla="*/ 16 h 158"/>
                <a:gd name="T72" fmla="*/ 143 w 573"/>
                <a:gd name="T73" fmla="*/ 4 h 158"/>
                <a:gd name="T74" fmla="*/ 125 w 573"/>
                <a:gd name="T75" fmla="*/ 1 h 158"/>
                <a:gd name="T76" fmla="*/ 116 w 573"/>
                <a:gd name="T77" fmla="*/ 10 h 158"/>
                <a:gd name="T78" fmla="*/ 115 w 573"/>
                <a:gd name="T79" fmla="*/ 33 h 158"/>
                <a:gd name="T80" fmla="*/ 95 w 573"/>
                <a:gd name="T81" fmla="*/ 59 h 158"/>
                <a:gd name="T82" fmla="*/ 63 w 573"/>
                <a:gd name="T83" fmla="*/ 62 h 158"/>
                <a:gd name="T84" fmla="*/ 37 w 573"/>
                <a:gd name="T85" fmla="*/ 44 h 158"/>
                <a:gd name="T86" fmla="*/ 30 w 573"/>
                <a:gd name="T87" fmla="*/ 13 h 158"/>
                <a:gd name="T88" fmla="*/ 21 w 573"/>
                <a:gd name="T89" fmla="*/ 3 h 158"/>
                <a:gd name="T90" fmla="*/ 3 w 573"/>
                <a:gd name="T91" fmla="*/ 7 h 158"/>
                <a:gd name="T92" fmla="*/ 0 w 573"/>
                <a:gd name="T93" fmla="*/ 23 h 158"/>
                <a:gd name="T94" fmla="*/ 6 w 573"/>
                <a:gd name="T95" fmla="*/ 53 h 158"/>
                <a:gd name="T96" fmla="*/ 23 w 573"/>
                <a:gd name="T97" fmla="*/ 76 h 158"/>
                <a:gd name="T98" fmla="*/ 47 w 573"/>
                <a:gd name="T99" fmla="*/ 91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573" h="158">
                  <a:moveTo>
                    <a:pt x="69" y="96"/>
                  </a:moveTo>
                  <a:lnTo>
                    <a:pt x="79" y="96"/>
                  </a:lnTo>
                  <a:lnTo>
                    <a:pt x="87" y="95"/>
                  </a:lnTo>
                  <a:lnTo>
                    <a:pt x="96" y="93"/>
                  </a:lnTo>
                  <a:lnTo>
                    <a:pt x="103" y="89"/>
                  </a:lnTo>
                  <a:lnTo>
                    <a:pt x="111" y="86"/>
                  </a:lnTo>
                  <a:lnTo>
                    <a:pt x="117" y="81"/>
                  </a:lnTo>
                  <a:lnTo>
                    <a:pt x="124" y="76"/>
                  </a:lnTo>
                  <a:lnTo>
                    <a:pt x="129" y="70"/>
                  </a:lnTo>
                  <a:lnTo>
                    <a:pt x="136" y="82"/>
                  </a:lnTo>
                  <a:lnTo>
                    <a:pt x="142" y="93"/>
                  </a:lnTo>
                  <a:lnTo>
                    <a:pt x="150" y="103"/>
                  </a:lnTo>
                  <a:lnTo>
                    <a:pt x="158" y="113"/>
                  </a:lnTo>
                  <a:lnTo>
                    <a:pt x="168" y="122"/>
                  </a:lnTo>
                  <a:lnTo>
                    <a:pt x="178" y="130"/>
                  </a:lnTo>
                  <a:lnTo>
                    <a:pt x="189" y="137"/>
                  </a:lnTo>
                  <a:lnTo>
                    <a:pt x="201" y="143"/>
                  </a:lnTo>
                  <a:lnTo>
                    <a:pt x="212" y="149"/>
                  </a:lnTo>
                  <a:lnTo>
                    <a:pt x="224" y="153"/>
                  </a:lnTo>
                  <a:lnTo>
                    <a:pt x="237" y="155"/>
                  </a:lnTo>
                  <a:lnTo>
                    <a:pt x="250" y="157"/>
                  </a:lnTo>
                  <a:lnTo>
                    <a:pt x="264" y="158"/>
                  </a:lnTo>
                  <a:lnTo>
                    <a:pt x="278" y="158"/>
                  </a:lnTo>
                  <a:lnTo>
                    <a:pt x="291" y="156"/>
                  </a:lnTo>
                  <a:lnTo>
                    <a:pt x="306" y="153"/>
                  </a:lnTo>
                  <a:lnTo>
                    <a:pt x="316" y="151"/>
                  </a:lnTo>
                  <a:lnTo>
                    <a:pt x="325" y="147"/>
                  </a:lnTo>
                  <a:lnTo>
                    <a:pt x="334" y="142"/>
                  </a:lnTo>
                  <a:lnTo>
                    <a:pt x="343" y="138"/>
                  </a:lnTo>
                  <a:lnTo>
                    <a:pt x="359" y="126"/>
                  </a:lnTo>
                  <a:lnTo>
                    <a:pt x="376" y="114"/>
                  </a:lnTo>
                  <a:lnTo>
                    <a:pt x="406" y="86"/>
                  </a:lnTo>
                  <a:lnTo>
                    <a:pt x="437" y="61"/>
                  </a:lnTo>
                  <a:lnTo>
                    <a:pt x="448" y="56"/>
                  </a:lnTo>
                  <a:lnTo>
                    <a:pt x="458" y="50"/>
                  </a:lnTo>
                  <a:lnTo>
                    <a:pt x="468" y="46"/>
                  </a:lnTo>
                  <a:lnTo>
                    <a:pt x="480" y="44"/>
                  </a:lnTo>
                  <a:lnTo>
                    <a:pt x="491" y="43"/>
                  </a:lnTo>
                  <a:lnTo>
                    <a:pt x="502" y="44"/>
                  </a:lnTo>
                  <a:lnTo>
                    <a:pt x="514" y="46"/>
                  </a:lnTo>
                  <a:lnTo>
                    <a:pt x="525" y="52"/>
                  </a:lnTo>
                  <a:lnTo>
                    <a:pt x="530" y="55"/>
                  </a:lnTo>
                  <a:lnTo>
                    <a:pt x="534" y="59"/>
                  </a:lnTo>
                  <a:lnTo>
                    <a:pt x="538" y="64"/>
                  </a:lnTo>
                  <a:lnTo>
                    <a:pt x="540" y="70"/>
                  </a:lnTo>
                  <a:lnTo>
                    <a:pt x="542" y="76"/>
                  </a:lnTo>
                  <a:lnTo>
                    <a:pt x="542" y="83"/>
                  </a:lnTo>
                  <a:lnTo>
                    <a:pt x="542" y="88"/>
                  </a:lnTo>
                  <a:lnTo>
                    <a:pt x="541" y="95"/>
                  </a:lnTo>
                  <a:lnTo>
                    <a:pt x="540" y="99"/>
                  </a:lnTo>
                  <a:lnTo>
                    <a:pt x="538" y="102"/>
                  </a:lnTo>
                  <a:lnTo>
                    <a:pt x="535" y="106"/>
                  </a:lnTo>
                  <a:lnTo>
                    <a:pt x="532" y="108"/>
                  </a:lnTo>
                  <a:lnTo>
                    <a:pt x="529" y="109"/>
                  </a:lnTo>
                  <a:lnTo>
                    <a:pt x="526" y="110"/>
                  </a:lnTo>
                  <a:lnTo>
                    <a:pt x="522" y="110"/>
                  </a:lnTo>
                  <a:lnTo>
                    <a:pt x="518" y="110"/>
                  </a:lnTo>
                  <a:lnTo>
                    <a:pt x="515" y="109"/>
                  </a:lnTo>
                  <a:lnTo>
                    <a:pt x="512" y="108"/>
                  </a:lnTo>
                  <a:lnTo>
                    <a:pt x="508" y="106"/>
                  </a:lnTo>
                  <a:lnTo>
                    <a:pt x="505" y="103"/>
                  </a:lnTo>
                  <a:lnTo>
                    <a:pt x="503" y="101"/>
                  </a:lnTo>
                  <a:lnTo>
                    <a:pt x="501" y="98"/>
                  </a:lnTo>
                  <a:lnTo>
                    <a:pt x="500" y="95"/>
                  </a:lnTo>
                  <a:lnTo>
                    <a:pt x="500" y="90"/>
                  </a:lnTo>
                  <a:lnTo>
                    <a:pt x="499" y="87"/>
                  </a:lnTo>
                  <a:lnTo>
                    <a:pt x="499" y="84"/>
                  </a:lnTo>
                  <a:lnTo>
                    <a:pt x="496" y="81"/>
                  </a:lnTo>
                  <a:lnTo>
                    <a:pt x="494" y="80"/>
                  </a:lnTo>
                  <a:lnTo>
                    <a:pt x="490" y="76"/>
                  </a:lnTo>
                  <a:lnTo>
                    <a:pt x="484" y="75"/>
                  </a:lnTo>
                  <a:lnTo>
                    <a:pt x="478" y="76"/>
                  </a:lnTo>
                  <a:lnTo>
                    <a:pt x="474" y="80"/>
                  </a:lnTo>
                  <a:lnTo>
                    <a:pt x="472" y="81"/>
                  </a:lnTo>
                  <a:lnTo>
                    <a:pt x="469" y="84"/>
                  </a:lnTo>
                  <a:lnTo>
                    <a:pt x="468" y="87"/>
                  </a:lnTo>
                  <a:lnTo>
                    <a:pt x="468" y="90"/>
                  </a:lnTo>
                  <a:lnTo>
                    <a:pt x="469" y="98"/>
                  </a:lnTo>
                  <a:lnTo>
                    <a:pt x="471" y="104"/>
                  </a:lnTo>
                  <a:lnTo>
                    <a:pt x="474" y="111"/>
                  </a:lnTo>
                  <a:lnTo>
                    <a:pt x="478" y="117"/>
                  </a:lnTo>
                  <a:lnTo>
                    <a:pt x="482" y="123"/>
                  </a:lnTo>
                  <a:lnTo>
                    <a:pt x="488" y="128"/>
                  </a:lnTo>
                  <a:lnTo>
                    <a:pt x="494" y="133"/>
                  </a:lnTo>
                  <a:lnTo>
                    <a:pt x="501" y="137"/>
                  </a:lnTo>
                  <a:lnTo>
                    <a:pt x="507" y="139"/>
                  </a:lnTo>
                  <a:lnTo>
                    <a:pt x="515" y="141"/>
                  </a:lnTo>
                  <a:lnTo>
                    <a:pt x="521" y="142"/>
                  </a:lnTo>
                  <a:lnTo>
                    <a:pt x="529" y="142"/>
                  </a:lnTo>
                  <a:lnTo>
                    <a:pt x="536" y="140"/>
                  </a:lnTo>
                  <a:lnTo>
                    <a:pt x="543" y="138"/>
                  </a:lnTo>
                  <a:lnTo>
                    <a:pt x="549" y="134"/>
                  </a:lnTo>
                  <a:lnTo>
                    <a:pt x="555" y="128"/>
                  </a:lnTo>
                  <a:lnTo>
                    <a:pt x="562" y="121"/>
                  </a:lnTo>
                  <a:lnTo>
                    <a:pt x="567" y="112"/>
                  </a:lnTo>
                  <a:lnTo>
                    <a:pt x="571" y="103"/>
                  </a:lnTo>
                  <a:lnTo>
                    <a:pt x="573" y="95"/>
                  </a:lnTo>
                  <a:lnTo>
                    <a:pt x="573" y="86"/>
                  </a:lnTo>
                  <a:lnTo>
                    <a:pt x="573" y="77"/>
                  </a:lnTo>
                  <a:lnTo>
                    <a:pt x="571" y="69"/>
                  </a:lnTo>
                  <a:lnTo>
                    <a:pt x="568" y="60"/>
                  </a:lnTo>
                  <a:lnTo>
                    <a:pt x="565" y="52"/>
                  </a:lnTo>
                  <a:lnTo>
                    <a:pt x="559" y="45"/>
                  </a:lnTo>
                  <a:lnTo>
                    <a:pt x="554" y="37"/>
                  </a:lnTo>
                  <a:lnTo>
                    <a:pt x="546" y="31"/>
                  </a:lnTo>
                  <a:lnTo>
                    <a:pt x="540" y="26"/>
                  </a:lnTo>
                  <a:lnTo>
                    <a:pt x="531" y="20"/>
                  </a:lnTo>
                  <a:lnTo>
                    <a:pt x="522" y="17"/>
                  </a:lnTo>
                  <a:lnTo>
                    <a:pt x="513" y="14"/>
                  </a:lnTo>
                  <a:lnTo>
                    <a:pt x="500" y="12"/>
                  </a:lnTo>
                  <a:lnTo>
                    <a:pt x="487" y="10"/>
                  </a:lnTo>
                  <a:lnTo>
                    <a:pt x="475" y="13"/>
                  </a:lnTo>
                  <a:lnTo>
                    <a:pt x="463" y="15"/>
                  </a:lnTo>
                  <a:lnTo>
                    <a:pt x="451" y="19"/>
                  </a:lnTo>
                  <a:lnTo>
                    <a:pt x="439" y="25"/>
                  </a:lnTo>
                  <a:lnTo>
                    <a:pt x="428" y="31"/>
                  </a:lnTo>
                  <a:lnTo>
                    <a:pt x="418" y="37"/>
                  </a:lnTo>
                  <a:lnTo>
                    <a:pt x="397" y="54"/>
                  </a:lnTo>
                  <a:lnTo>
                    <a:pt x="377" y="71"/>
                  </a:lnTo>
                  <a:lnTo>
                    <a:pt x="358" y="87"/>
                  </a:lnTo>
                  <a:lnTo>
                    <a:pt x="339" y="102"/>
                  </a:lnTo>
                  <a:lnTo>
                    <a:pt x="332" y="108"/>
                  </a:lnTo>
                  <a:lnTo>
                    <a:pt x="325" y="112"/>
                  </a:lnTo>
                  <a:lnTo>
                    <a:pt x="317" y="116"/>
                  </a:lnTo>
                  <a:lnTo>
                    <a:pt x="310" y="120"/>
                  </a:lnTo>
                  <a:lnTo>
                    <a:pt x="295" y="124"/>
                  </a:lnTo>
                  <a:lnTo>
                    <a:pt x="279" y="127"/>
                  </a:lnTo>
                  <a:lnTo>
                    <a:pt x="264" y="127"/>
                  </a:lnTo>
                  <a:lnTo>
                    <a:pt x="249" y="126"/>
                  </a:lnTo>
                  <a:lnTo>
                    <a:pt x="234" y="123"/>
                  </a:lnTo>
                  <a:lnTo>
                    <a:pt x="220" y="117"/>
                  </a:lnTo>
                  <a:lnTo>
                    <a:pt x="206" y="111"/>
                  </a:lnTo>
                  <a:lnTo>
                    <a:pt x="194" y="103"/>
                  </a:lnTo>
                  <a:lnTo>
                    <a:pt x="182" y="93"/>
                  </a:lnTo>
                  <a:lnTo>
                    <a:pt x="172" y="82"/>
                  </a:lnTo>
                  <a:lnTo>
                    <a:pt x="164" y="69"/>
                  </a:lnTo>
                  <a:lnTo>
                    <a:pt x="156" y="55"/>
                  </a:lnTo>
                  <a:lnTo>
                    <a:pt x="154" y="47"/>
                  </a:lnTo>
                  <a:lnTo>
                    <a:pt x="151" y="40"/>
                  </a:lnTo>
                  <a:lnTo>
                    <a:pt x="150" y="31"/>
                  </a:lnTo>
                  <a:lnTo>
                    <a:pt x="148" y="23"/>
                  </a:lnTo>
                  <a:lnTo>
                    <a:pt x="149" y="21"/>
                  </a:lnTo>
                  <a:lnTo>
                    <a:pt x="149" y="19"/>
                  </a:lnTo>
                  <a:lnTo>
                    <a:pt x="148" y="16"/>
                  </a:lnTo>
                  <a:lnTo>
                    <a:pt x="147" y="13"/>
                  </a:lnTo>
                  <a:lnTo>
                    <a:pt x="147" y="9"/>
                  </a:lnTo>
                  <a:lnTo>
                    <a:pt x="144" y="6"/>
                  </a:lnTo>
                  <a:lnTo>
                    <a:pt x="143" y="4"/>
                  </a:lnTo>
                  <a:lnTo>
                    <a:pt x="141" y="3"/>
                  </a:lnTo>
                  <a:lnTo>
                    <a:pt x="136" y="0"/>
                  </a:lnTo>
                  <a:lnTo>
                    <a:pt x="130" y="0"/>
                  </a:lnTo>
                  <a:lnTo>
                    <a:pt x="125" y="1"/>
                  </a:lnTo>
                  <a:lnTo>
                    <a:pt x="121" y="3"/>
                  </a:lnTo>
                  <a:lnTo>
                    <a:pt x="118" y="5"/>
                  </a:lnTo>
                  <a:lnTo>
                    <a:pt x="117" y="7"/>
                  </a:lnTo>
                  <a:lnTo>
                    <a:pt x="116" y="10"/>
                  </a:lnTo>
                  <a:lnTo>
                    <a:pt x="116" y="14"/>
                  </a:lnTo>
                  <a:lnTo>
                    <a:pt x="116" y="19"/>
                  </a:lnTo>
                  <a:lnTo>
                    <a:pt x="117" y="23"/>
                  </a:lnTo>
                  <a:lnTo>
                    <a:pt x="115" y="33"/>
                  </a:lnTo>
                  <a:lnTo>
                    <a:pt x="112" y="42"/>
                  </a:lnTo>
                  <a:lnTo>
                    <a:pt x="108" y="49"/>
                  </a:lnTo>
                  <a:lnTo>
                    <a:pt x="101" y="55"/>
                  </a:lnTo>
                  <a:lnTo>
                    <a:pt x="95" y="59"/>
                  </a:lnTo>
                  <a:lnTo>
                    <a:pt x="87" y="61"/>
                  </a:lnTo>
                  <a:lnTo>
                    <a:pt x="80" y="63"/>
                  </a:lnTo>
                  <a:lnTo>
                    <a:pt x="71" y="63"/>
                  </a:lnTo>
                  <a:lnTo>
                    <a:pt x="63" y="62"/>
                  </a:lnTo>
                  <a:lnTo>
                    <a:pt x="56" y="60"/>
                  </a:lnTo>
                  <a:lnTo>
                    <a:pt x="48" y="56"/>
                  </a:lnTo>
                  <a:lnTo>
                    <a:pt x="43" y="50"/>
                  </a:lnTo>
                  <a:lnTo>
                    <a:pt x="37" y="44"/>
                  </a:lnTo>
                  <a:lnTo>
                    <a:pt x="33" y="36"/>
                  </a:lnTo>
                  <a:lnTo>
                    <a:pt x="31" y="27"/>
                  </a:lnTo>
                  <a:lnTo>
                    <a:pt x="31" y="17"/>
                  </a:lnTo>
                  <a:lnTo>
                    <a:pt x="30" y="13"/>
                  </a:lnTo>
                  <a:lnTo>
                    <a:pt x="30" y="9"/>
                  </a:lnTo>
                  <a:lnTo>
                    <a:pt x="28" y="7"/>
                  </a:lnTo>
                  <a:lnTo>
                    <a:pt x="27" y="5"/>
                  </a:lnTo>
                  <a:lnTo>
                    <a:pt x="21" y="3"/>
                  </a:lnTo>
                  <a:lnTo>
                    <a:pt x="16" y="2"/>
                  </a:lnTo>
                  <a:lnTo>
                    <a:pt x="10" y="3"/>
                  </a:lnTo>
                  <a:lnTo>
                    <a:pt x="5" y="5"/>
                  </a:lnTo>
                  <a:lnTo>
                    <a:pt x="3" y="7"/>
                  </a:lnTo>
                  <a:lnTo>
                    <a:pt x="1" y="9"/>
                  </a:lnTo>
                  <a:lnTo>
                    <a:pt x="0" y="13"/>
                  </a:lnTo>
                  <a:lnTo>
                    <a:pt x="0" y="17"/>
                  </a:lnTo>
                  <a:lnTo>
                    <a:pt x="0" y="23"/>
                  </a:lnTo>
                  <a:lnTo>
                    <a:pt x="1" y="31"/>
                  </a:lnTo>
                  <a:lnTo>
                    <a:pt x="2" y="39"/>
                  </a:lnTo>
                  <a:lnTo>
                    <a:pt x="4" y="45"/>
                  </a:lnTo>
                  <a:lnTo>
                    <a:pt x="6" y="53"/>
                  </a:lnTo>
                  <a:lnTo>
                    <a:pt x="9" y="59"/>
                  </a:lnTo>
                  <a:lnTo>
                    <a:pt x="14" y="64"/>
                  </a:lnTo>
                  <a:lnTo>
                    <a:pt x="18" y="71"/>
                  </a:lnTo>
                  <a:lnTo>
                    <a:pt x="23" y="76"/>
                  </a:lnTo>
                  <a:lnTo>
                    <a:pt x="28" y="81"/>
                  </a:lnTo>
                  <a:lnTo>
                    <a:pt x="34" y="85"/>
                  </a:lnTo>
                  <a:lnTo>
                    <a:pt x="41" y="88"/>
                  </a:lnTo>
                  <a:lnTo>
                    <a:pt x="47" y="91"/>
                  </a:lnTo>
                  <a:lnTo>
                    <a:pt x="54" y="94"/>
                  </a:lnTo>
                  <a:lnTo>
                    <a:pt x="61" y="96"/>
                  </a:lnTo>
                  <a:lnTo>
                    <a:pt x="69" y="96"/>
                  </a:lnTo>
                  <a:close/>
                </a:path>
              </a:pathLst>
            </a:custGeom>
            <a:grpFill/>
            <a:ln>
              <a:noFill/>
            </a:ln>
          </p:spPr>
          <p:txBody>
            <a:bodyPr/>
            <a:lstStyle/>
            <a:p>
              <a:pPr>
                <a:defRPr/>
              </a:pPr>
              <a:endParaRPr lang="zh-CN" altLang="en-US" sz="1350">
                <a:solidFill>
                  <a:prstClr val="black"/>
                </a:solidFill>
              </a:endParaRPr>
            </a:p>
          </p:txBody>
        </p:sp>
        <p:sp>
          <p:nvSpPr>
            <p:cNvPr id="25" name="淘宝店chenying0907 12"/>
            <p:cNvSpPr>
              <a:spLocks/>
            </p:cNvSpPr>
            <p:nvPr/>
          </p:nvSpPr>
          <p:spPr bwMode="auto">
            <a:xfrm>
              <a:off x="398463" y="257175"/>
              <a:ext cx="303213" cy="84138"/>
            </a:xfrm>
            <a:custGeom>
              <a:avLst/>
              <a:gdLst>
                <a:gd name="T0" fmla="*/ 96 w 573"/>
                <a:gd name="T1" fmla="*/ 66 h 160"/>
                <a:gd name="T2" fmla="*/ 124 w 573"/>
                <a:gd name="T3" fmla="*/ 83 h 160"/>
                <a:gd name="T4" fmla="*/ 150 w 573"/>
                <a:gd name="T5" fmla="*/ 55 h 160"/>
                <a:gd name="T6" fmla="*/ 189 w 573"/>
                <a:gd name="T7" fmla="*/ 21 h 160"/>
                <a:gd name="T8" fmla="*/ 237 w 573"/>
                <a:gd name="T9" fmla="*/ 3 h 160"/>
                <a:gd name="T10" fmla="*/ 291 w 573"/>
                <a:gd name="T11" fmla="*/ 2 h 160"/>
                <a:gd name="T12" fmla="*/ 334 w 573"/>
                <a:gd name="T13" fmla="*/ 16 h 160"/>
                <a:gd name="T14" fmla="*/ 406 w 573"/>
                <a:gd name="T15" fmla="*/ 72 h 160"/>
                <a:gd name="T16" fmla="*/ 468 w 573"/>
                <a:gd name="T17" fmla="*/ 112 h 160"/>
                <a:gd name="T18" fmla="*/ 514 w 573"/>
                <a:gd name="T19" fmla="*/ 112 h 160"/>
                <a:gd name="T20" fmla="*/ 538 w 573"/>
                <a:gd name="T21" fmla="*/ 94 h 160"/>
                <a:gd name="T22" fmla="*/ 542 w 573"/>
                <a:gd name="T23" fmla="*/ 70 h 160"/>
                <a:gd name="T24" fmla="*/ 535 w 573"/>
                <a:gd name="T25" fmla="*/ 53 h 160"/>
                <a:gd name="T26" fmla="*/ 522 w 573"/>
                <a:gd name="T27" fmla="*/ 48 h 160"/>
                <a:gd name="T28" fmla="*/ 508 w 573"/>
                <a:gd name="T29" fmla="*/ 53 h 160"/>
                <a:gd name="T30" fmla="*/ 500 w 573"/>
                <a:gd name="T31" fmla="*/ 65 h 160"/>
                <a:gd name="T32" fmla="*/ 496 w 573"/>
                <a:gd name="T33" fmla="*/ 78 h 160"/>
                <a:gd name="T34" fmla="*/ 478 w 573"/>
                <a:gd name="T35" fmla="*/ 82 h 160"/>
                <a:gd name="T36" fmla="*/ 468 w 573"/>
                <a:gd name="T37" fmla="*/ 71 h 160"/>
                <a:gd name="T38" fmla="*/ 474 w 573"/>
                <a:gd name="T39" fmla="*/ 47 h 160"/>
                <a:gd name="T40" fmla="*/ 494 w 573"/>
                <a:gd name="T41" fmla="*/ 26 h 160"/>
                <a:gd name="T42" fmla="*/ 521 w 573"/>
                <a:gd name="T43" fmla="*/ 16 h 160"/>
                <a:gd name="T44" fmla="*/ 549 w 573"/>
                <a:gd name="T45" fmla="*/ 25 h 160"/>
                <a:gd name="T46" fmla="*/ 571 w 573"/>
                <a:gd name="T47" fmla="*/ 55 h 160"/>
                <a:gd name="T48" fmla="*/ 571 w 573"/>
                <a:gd name="T49" fmla="*/ 91 h 160"/>
                <a:gd name="T50" fmla="*/ 554 w 573"/>
                <a:gd name="T51" fmla="*/ 121 h 160"/>
                <a:gd name="T52" fmla="*/ 522 w 573"/>
                <a:gd name="T53" fmla="*/ 141 h 160"/>
                <a:gd name="T54" fmla="*/ 475 w 573"/>
                <a:gd name="T55" fmla="*/ 147 h 160"/>
                <a:gd name="T56" fmla="*/ 428 w 573"/>
                <a:gd name="T57" fmla="*/ 128 h 160"/>
                <a:gd name="T58" fmla="*/ 358 w 573"/>
                <a:gd name="T59" fmla="*/ 71 h 160"/>
                <a:gd name="T60" fmla="*/ 317 w 573"/>
                <a:gd name="T61" fmla="*/ 43 h 160"/>
                <a:gd name="T62" fmla="*/ 264 w 573"/>
                <a:gd name="T63" fmla="*/ 31 h 160"/>
                <a:gd name="T64" fmla="*/ 206 w 573"/>
                <a:gd name="T65" fmla="*/ 47 h 160"/>
                <a:gd name="T66" fmla="*/ 164 w 573"/>
                <a:gd name="T67" fmla="*/ 90 h 160"/>
                <a:gd name="T68" fmla="*/ 150 w 573"/>
                <a:gd name="T69" fmla="*/ 127 h 160"/>
                <a:gd name="T70" fmla="*/ 148 w 573"/>
                <a:gd name="T71" fmla="*/ 142 h 160"/>
                <a:gd name="T72" fmla="*/ 143 w 573"/>
                <a:gd name="T73" fmla="*/ 154 h 160"/>
                <a:gd name="T74" fmla="*/ 125 w 573"/>
                <a:gd name="T75" fmla="*/ 159 h 160"/>
                <a:gd name="T76" fmla="*/ 116 w 573"/>
                <a:gd name="T77" fmla="*/ 148 h 160"/>
                <a:gd name="T78" fmla="*/ 115 w 573"/>
                <a:gd name="T79" fmla="*/ 125 h 160"/>
                <a:gd name="T80" fmla="*/ 95 w 573"/>
                <a:gd name="T81" fmla="*/ 99 h 160"/>
                <a:gd name="T82" fmla="*/ 63 w 573"/>
                <a:gd name="T83" fmla="*/ 96 h 160"/>
                <a:gd name="T84" fmla="*/ 37 w 573"/>
                <a:gd name="T85" fmla="*/ 114 h 160"/>
                <a:gd name="T86" fmla="*/ 30 w 573"/>
                <a:gd name="T87" fmla="*/ 146 h 160"/>
                <a:gd name="T88" fmla="*/ 21 w 573"/>
                <a:gd name="T89" fmla="*/ 156 h 160"/>
                <a:gd name="T90" fmla="*/ 3 w 573"/>
                <a:gd name="T91" fmla="*/ 151 h 160"/>
                <a:gd name="T92" fmla="*/ 0 w 573"/>
                <a:gd name="T93" fmla="*/ 135 h 160"/>
                <a:gd name="T94" fmla="*/ 6 w 573"/>
                <a:gd name="T95" fmla="*/ 107 h 160"/>
                <a:gd name="T96" fmla="*/ 23 w 573"/>
                <a:gd name="T97" fmla="*/ 83 h 160"/>
                <a:gd name="T98" fmla="*/ 47 w 573"/>
                <a:gd name="T99" fmla="*/ 67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573" h="160">
                  <a:moveTo>
                    <a:pt x="69" y="63"/>
                  </a:moveTo>
                  <a:lnTo>
                    <a:pt x="79" y="63"/>
                  </a:lnTo>
                  <a:lnTo>
                    <a:pt x="87" y="64"/>
                  </a:lnTo>
                  <a:lnTo>
                    <a:pt x="96" y="66"/>
                  </a:lnTo>
                  <a:lnTo>
                    <a:pt x="103" y="69"/>
                  </a:lnTo>
                  <a:lnTo>
                    <a:pt x="111" y="72"/>
                  </a:lnTo>
                  <a:lnTo>
                    <a:pt x="117" y="78"/>
                  </a:lnTo>
                  <a:lnTo>
                    <a:pt x="124" y="83"/>
                  </a:lnTo>
                  <a:lnTo>
                    <a:pt x="129" y="88"/>
                  </a:lnTo>
                  <a:lnTo>
                    <a:pt x="136" y="77"/>
                  </a:lnTo>
                  <a:lnTo>
                    <a:pt x="142" y="66"/>
                  </a:lnTo>
                  <a:lnTo>
                    <a:pt x="150" y="55"/>
                  </a:lnTo>
                  <a:lnTo>
                    <a:pt x="158" y="45"/>
                  </a:lnTo>
                  <a:lnTo>
                    <a:pt x="168" y="37"/>
                  </a:lnTo>
                  <a:lnTo>
                    <a:pt x="178" y="28"/>
                  </a:lnTo>
                  <a:lnTo>
                    <a:pt x="189" y="21"/>
                  </a:lnTo>
                  <a:lnTo>
                    <a:pt x="201" y="15"/>
                  </a:lnTo>
                  <a:lnTo>
                    <a:pt x="212" y="10"/>
                  </a:lnTo>
                  <a:lnTo>
                    <a:pt x="224" y="6"/>
                  </a:lnTo>
                  <a:lnTo>
                    <a:pt x="237" y="3"/>
                  </a:lnTo>
                  <a:lnTo>
                    <a:pt x="250" y="1"/>
                  </a:lnTo>
                  <a:lnTo>
                    <a:pt x="264" y="0"/>
                  </a:lnTo>
                  <a:lnTo>
                    <a:pt x="278" y="1"/>
                  </a:lnTo>
                  <a:lnTo>
                    <a:pt x="291" y="2"/>
                  </a:lnTo>
                  <a:lnTo>
                    <a:pt x="306" y="5"/>
                  </a:lnTo>
                  <a:lnTo>
                    <a:pt x="316" y="7"/>
                  </a:lnTo>
                  <a:lnTo>
                    <a:pt x="325" y="12"/>
                  </a:lnTo>
                  <a:lnTo>
                    <a:pt x="334" y="16"/>
                  </a:lnTo>
                  <a:lnTo>
                    <a:pt x="343" y="20"/>
                  </a:lnTo>
                  <a:lnTo>
                    <a:pt x="359" y="32"/>
                  </a:lnTo>
                  <a:lnTo>
                    <a:pt x="376" y="44"/>
                  </a:lnTo>
                  <a:lnTo>
                    <a:pt x="406" y="72"/>
                  </a:lnTo>
                  <a:lnTo>
                    <a:pt x="437" y="97"/>
                  </a:lnTo>
                  <a:lnTo>
                    <a:pt x="448" y="104"/>
                  </a:lnTo>
                  <a:lnTo>
                    <a:pt x="458" y="108"/>
                  </a:lnTo>
                  <a:lnTo>
                    <a:pt x="468" y="112"/>
                  </a:lnTo>
                  <a:lnTo>
                    <a:pt x="480" y="114"/>
                  </a:lnTo>
                  <a:lnTo>
                    <a:pt x="491" y="115"/>
                  </a:lnTo>
                  <a:lnTo>
                    <a:pt x="502" y="114"/>
                  </a:lnTo>
                  <a:lnTo>
                    <a:pt x="514" y="112"/>
                  </a:lnTo>
                  <a:lnTo>
                    <a:pt x="525" y="107"/>
                  </a:lnTo>
                  <a:lnTo>
                    <a:pt x="530" y="104"/>
                  </a:lnTo>
                  <a:lnTo>
                    <a:pt x="534" y="99"/>
                  </a:lnTo>
                  <a:lnTo>
                    <a:pt x="538" y="94"/>
                  </a:lnTo>
                  <a:lnTo>
                    <a:pt x="540" y="88"/>
                  </a:lnTo>
                  <a:lnTo>
                    <a:pt x="542" y="82"/>
                  </a:lnTo>
                  <a:lnTo>
                    <a:pt x="542" y="75"/>
                  </a:lnTo>
                  <a:lnTo>
                    <a:pt x="542" y="70"/>
                  </a:lnTo>
                  <a:lnTo>
                    <a:pt x="541" y="64"/>
                  </a:lnTo>
                  <a:lnTo>
                    <a:pt x="540" y="59"/>
                  </a:lnTo>
                  <a:lnTo>
                    <a:pt x="538" y="56"/>
                  </a:lnTo>
                  <a:lnTo>
                    <a:pt x="535" y="53"/>
                  </a:lnTo>
                  <a:lnTo>
                    <a:pt x="532" y="51"/>
                  </a:lnTo>
                  <a:lnTo>
                    <a:pt x="529" y="50"/>
                  </a:lnTo>
                  <a:lnTo>
                    <a:pt x="526" y="48"/>
                  </a:lnTo>
                  <a:lnTo>
                    <a:pt x="522" y="48"/>
                  </a:lnTo>
                  <a:lnTo>
                    <a:pt x="518" y="48"/>
                  </a:lnTo>
                  <a:lnTo>
                    <a:pt x="515" y="50"/>
                  </a:lnTo>
                  <a:lnTo>
                    <a:pt x="512" y="51"/>
                  </a:lnTo>
                  <a:lnTo>
                    <a:pt x="508" y="53"/>
                  </a:lnTo>
                  <a:lnTo>
                    <a:pt x="505" y="55"/>
                  </a:lnTo>
                  <a:lnTo>
                    <a:pt x="503" y="57"/>
                  </a:lnTo>
                  <a:lnTo>
                    <a:pt x="501" y="60"/>
                  </a:lnTo>
                  <a:lnTo>
                    <a:pt x="500" y="65"/>
                  </a:lnTo>
                  <a:lnTo>
                    <a:pt x="500" y="68"/>
                  </a:lnTo>
                  <a:lnTo>
                    <a:pt x="499" y="71"/>
                  </a:lnTo>
                  <a:lnTo>
                    <a:pt x="499" y="74"/>
                  </a:lnTo>
                  <a:lnTo>
                    <a:pt x="496" y="78"/>
                  </a:lnTo>
                  <a:lnTo>
                    <a:pt x="494" y="80"/>
                  </a:lnTo>
                  <a:lnTo>
                    <a:pt x="490" y="82"/>
                  </a:lnTo>
                  <a:lnTo>
                    <a:pt x="484" y="83"/>
                  </a:lnTo>
                  <a:lnTo>
                    <a:pt x="478" y="82"/>
                  </a:lnTo>
                  <a:lnTo>
                    <a:pt x="474" y="80"/>
                  </a:lnTo>
                  <a:lnTo>
                    <a:pt x="472" y="78"/>
                  </a:lnTo>
                  <a:lnTo>
                    <a:pt x="469" y="74"/>
                  </a:lnTo>
                  <a:lnTo>
                    <a:pt x="468" y="71"/>
                  </a:lnTo>
                  <a:lnTo>
                    <a:pt x="468" y="68"/>
                  </a:lnTo>
                  <a:lnTo>
                    <a:pt x="469" y="60"/>
                  </a:lnTo>
                  <a:lnTo>
                    <a:pt x="471" y="54"/>
                  </a:lnTo>
                  <a:lnTo>
                    <a:pt x="474" y="47"/>
                  </a:lnTo>
                  <a:lnTo>
                    <a:pt x="478" y="41"/>
                  </a:lnTo>
                  <a:lnTo>
                    <a:pt x="482" y="36"/>
                  </a:lnTo>
                  <a:lnTo>
                    <a:pt x="488" y="30"/>
                  </a:lnTo>
                  <a:lnTo>
                    <a:pt x="494" y="26"/>
                  </a:lnTo>
                  <a:lnTo>
                    <a:pt x="501" y="21"/>
                  </a:lnTo>
                  <a:lnTo>
                    <a:pt x="507" y="19"/>
                  </a:lnTo>
                  <a:lnTo>
                    <a:pt x="515" y="17"/>
                  </a:lnTo>
                  <a:lnTo>
                    <a:pt x="521" y="16"/>
                  </a:lnTo>
                  <a:lnTo>
                    <a:pt x="529" y="16"/>
                  </a:lnTo>
                  <a:lnTo>
                    <a:pt x="536" y="18"/>
                  </a:lnTo>
                  <a:lnTo>
                    <a:pt x="543" y="20"/>
                  </a:lnTo>
                  <a:lnTo>
                    <a:pt x="549" y="25"/>
                  </a:lnTo>
                  <a:lnTo>
                    <a:pt x="555" y="30"/>
                  </a:lnTo>
                  <a:lnTo>
                    <a:pt x="562" y="38"/>
                  </a:lnTo>
                  <a:lnTo>
                    <a:pt x="567" y="46"/>
                  </a:lnTo>
                  <a:lnTo>
                    <a:pt x="571" y="55"/>
                  </a:lnTo>
                  <a:lnTo>
                    <a:pt x="573" y="64"/>
                  </a:lnTo>
                  <a:lnTo>
                    <a:pt x="573" y="72"/>
                  </a:lnTo>
                  <a:lnTo>
                    <a:pt x="573" y="82"/>
                  </a:lnTo>
                  <a:lnTo>
                    <a:pt x="571" y="91"/>
                  </a:lnTo>
                  <a:lnTo>
                    <a:pt x="568" y="98"/>
                  </a:lnTo>
                  <a:lnTo>
                    <a:pt x="565" y="107"/>
                  </a:lnTo>
                  <a:lnTo>
                    <a:pt x="559" y="114"/>
                  </a:lnTo>
                  <a:lnTo>
                    <a:pt x="554" y="121"/>
                  </a:lnTo>
                  <a:lnTo>
                    <a:pt x="546" y="127"/>
                  </a:lnTo>
                  <a:lnTo>
                    <a:pt x="540" y="133"/>
                  </a:lnTo>
                  <a:lnTo>
                    <a:pt x="531" y="138"/>
                  </a:lnTo>
                  <a:lnTo>
                    <a:pt x="522" y="141"/>
                  </a:lnTo>
                  <a:lnTo>
                    <a:pt x="513" y="145"/>
                  </a:lnTo>
                  <a:lnTo>
                    <a:pt x="500" y="147"/>
                  </a:lnTo>
                  <a:lnTo>
                    <a:pt x="487" y="148"/>
                  </a:lnTo>
                  <a:lnTo>
                    <a:pt x="475" y="147"/>
                  </a:lnTo>
                  <a:lnTo>
                    <a:pt x="463" y="144"/>
                  </a:lnTo>
                  <a:lnTo>
                    <a:pt x="451" y="139"/>
                  </a:lnTo>
                  <a:lnTo>
                    <a:pt x="439" y="134"/>
                  </a:lnTo>
                  <a:lnTo>
                    <a:pt x="428" y="128"/>
                  </a:lnTo>
                  <a:lnTo>
                    <a:pt x="418" y="121"/>
                  </a:lnTo>
                  <a:lnTo>
                    <a:pt x="397" y="105"/>
                  </a:lnTo>
                  <a:lnTo>
                    <a:pt x="377" y="87"/>
                  </a:lnTo>
                  <a:lnTo>
                    <a:pt x="358" y="71"/>
                  </a:lnTo>
                  <a:lnTo>
                    <a:pt x="339" y="56"/>
                  </a:lnTo>
                  <a:lnTo>
                    <a:pt x="332" y="51"/>
                  </a:lnTo>
                  <a:lnTo>
                    <a:pt x="325" y="46"/>
                  </a:lnTo>
                  <a:lnTo>
                    <a:pt x="317" y="43"/>
                  </a:lnTo>
                  <a:lnTo>
                    <a:pt x="310" y="40"/>
                  </a:lnTo>
                  <a:lnTo>
                    <a:pt x="295" y="34"/>
                  </a:lnTo>
                  <a:lnTo>
                    <a:pt x="279" y="32"/>
                  </a:lnTo>
                  <a:lnTo>
                    <a:pt x="264" y="31"/>
                  </a:lnTo>
                  <a:lnTo>
                    <a:pt x="249" y="32"/>
                  </a:lnTo>
                  <a:lnTo>
                    <a:pt x="234" y="36"/>
                  </a:lnTo>
                  <a:lnTo>
                    <a:pt x="220" y="41"/>
                  </a:lnTo>
                  <a:lnTo>
                    <a:pt x="206" y="47"/>
                  </a:lnTo>
                  <a:lnTo>
                    <a:pt x="194" y="56"/>
                  </a:lnTo>
                  <a:lnTo>
                    <a:pt x="182" y="66"/>
                  </a:lnTo>
                  <a:lnTo>
                    <a:pt x="172" y="77"/>
                  </a:lnTo>
                  <a:lnTo>
                    <a:pt x="164" y="90"/>
                  </a:lnTo>
                  <a:lnTo>
                    <a:pt x="156" y="104"/>
                  </a:lnTo>
                  <a:lnTo>
                    <a:pt x="154" y="111"/>
                  </a:lnTo>
                  <a:lnTo>
                    <a:pt x="151" y="119"/>
                  </a:lnTo>
                  <a:lnTo>
                    <a:pt x="150" y="127"/>
                  </a:lnTo>
                  <a:lnTo>
                    <a:pt x="148" y="135"/>
                  </a:lnTo>
                  <a:lnTo>
                    <a:pt x="149" y="137"/>
                  </a:lnTo>
                  <a:lnTo>
                    <a:pt x="149" y="139"/>
                  </a:lnTo>
                  <a:lnTo>
                    <a:pt x="148" y="142"/>
                  </a:lnTo>
                  <a:lnTo>
                    <a:pt x="147" y="146"/>
                  </a:lnTo>
                  <a:lnTo>
                    <a:pt x="147" y="149"/>
                  </a:lnTo>
                  <a:lnTo>
                    <a:pt x="144" y="152"/>
                  </a:lnTo>
                  <a:lnTo>
                    <a:pt x="143" y="154"/>
                  </a:lnTo>
                  <a:lnTo>
                    <a:pt x="141" y="156"/>
                  </a:lnTo>
                  <a:lnTo>
                    <a:pt x="136" y="159"/>
                  </a:lnTo>
                  <a:lnTo>
                    <a:pt x="130" y="160"/>
                  </a:lnTo>
                  <a:lnTo>
                    <a:pt x="125" y="159"/>
                  </a:lnTo>
                  <a:lnTo>
                    <a:pt x="121" y="155"/>
                  </a:lnTo>
                  <a:lnTo>
                    <a:pt x="118" y="153"/>
                  </a:lnTo>
                  <a:lnTo>
                    <a:pt x="117" y="151"/>
                  </a:lnTo>
                  <a:lnTo>
                    <a:pt x="116" y="148"/>
                  </a:lnTo>
                  <a:lnTo>
                    <a:pt x="116" y="145"/>
                  </a:lnTo>
                  <a:lnTo>
                    <a:pt x="116" y="139"/>
                  </a:lnTo>
                  <a:lnTo>
                    <a:pt x="117" y="135"/>
                  </a:lnTo>
                  <a:lnTo>
                    <a:pt x="115" y="125"/>
                  </a:lnTo>
                  <a:lnTo>
                    <a:pt x="112" y="117"/>
                  </a:lnTo>
                  <a:lnTo>
                    <a:pt x="108" y="110"/>
                  </a:lnTo>
                  <a:lnTo>
                    <a:pt x="101" y="104"/>
                  </a:lnTo>
                  <a:lnTo>
                    <a:pt x="95" y="99"/>
                  </a:lnTo>
                  <a:lnTo>
                    <a:pt x="87" y="97"/>
                  </a:lnTo>
                  <a:lnTo>
                    <a:pt x="80" y="95"/>
                  </a:lnTo>
                  <a:lnTo>
                    <a:pt x="71" y="95"/>
                  </a:lnTo>
                  <a:lnTo>
                    <a:pt x="63" y="96"/>
                  </a:lnTo>
                  <a:lnTo>
                    <a:pt x="56" y="99"/>
                  </a:lnTo>
                  <a:lnTo>
                    <a:pt x="48" y="102"/>
                  </a:lnTo>
                  <a:lnTo>
                    <a:pt x="43" y="108"/>
                  </a:lnTo>
                  <a:lnTo>
                    <a:pt x="37" y="114"/>
                  </a:lnTo>
                  <a:lnTo>
                    <a:pt x="33" y="122"/>
                  </a:lnTo>
                  <a:lnTo>
                    <a:pt x="31" y="132"/>
                  </a:lnTo>
                  <a:lnTo>
                    <a:pt x="31" y="142"/>
                  </a:lnTo>
                  <a:lnTo>
                    <a:pt x="30" y="146"/>
                  </a:lnTo>
                  <a:lnTo>
                    <a:pt x="30" y="149"/>
                  </a:lnTo>
                  <a:lnTo>
                    <a:pt x="28" y="151"/>
                  </a:lnTo>
                  <a:lnTo>
                    <a:pt x="27" y="153"/>
                  </a:lnTo>
                  <a:lnTo>
                    <a:pt x="21" y="156"/>
                  </a:lnTo>
                  <a:lnTo>
                    <a:pt x="16" y="156"/>
                  </a:lnTo>
                  <a:lnTo>
                    <a:pt x="10" y="156"/>
                  </a:lnTo>
                  <a:lnTo>
                    <a:pt x="5" y="153"/>
                  </a:lnTo>
                  <a:lnTo>
                    <a:pt x="3" y="151"/>
                  </a:lnTo>
                  <a:lnTo>
                    <a:pt x="1" y="149"/>
                  </a:lnTo>
                  <a:lnTo>
                    <a:pt x="0" y="146"/>
                  </a:lnTo>
                  <a:lnTo>
                    <a:pt x="0" y="142"/>
                  </a:lnTo>
                  <a:lnTo>
                    <a:pt x="0" y="135"/>
                  </a:lnTo>
                  <a:lnTo>
                    <a:pt x="1" y="127"/>
                  </a:lnTo>
                  <a:lnTo>
                    <a:pt x="2" y="120"/>
                  </a:lnTo>
                  <a:lnTo>
                    <a:pt x="4" y="113"/>
                  </a:lnTo>
                  <a:lnTo>
                    <a:pt x="6" y="107"/>
                  </a:lnTo>
                  <a:lnTo>
                    <a:pt x="9" y="100"/>
                  </a:lnTo>
                  <a:lnTo>
                    <a:pt x="14" y="94"/>
                  </a:lnTo>
                  <a:lnTo>
                    <a:pt x="18" y="87"/>
                  </a:lnTo>
                  <a:lnTo>
                    <a:pt x="23" y="83"/>
                  </a:lnTo>
                  <a:lnTo>
                    <a:pt x="28" y="78"/>
                  </a:lnTo>
                  <a:lnTo>
                    <a:pt x="34" y="73"/>
                  </a:lnTo>
                  <a:lnTo>
                    <a:pt x="41" y="70"/>
                  </a:lnTo>
                  <a:lnTo>
                    <a:pt x="47" y="67"/>
                  </a:lnTo>
                  <a:lnTo>
                    <a:pt x="54" y="65"/>
                  </a:lnTo>
                  <a:lnTo>
                    <a:pt x="61" y="64"/>
                  </a:lnTo>
                  <a:lnTo>
                    <a:pt x="69" y="63"/>
                  </a:lnTo>
                  <a:close/>
                </a:path>
              </a:pathLst>
            </a:custGeom>
            <a:grpFill/>
            <a:ln>
              <a:noFill/>
            </a:ln>
          </p:spPr>
          <p:txBody>
            <a:bodyPr/>
            <a:lstStyle/>
            <a:p>
              <a:pPr>
                <a:defRPr/>
              </a:pPr>
              <a:endParaRPr lang="zh-CN" altLang="en-US" sz="1350">
                <a:solidFill>
                  <a:prstClr val="black"/>
                </a:solidFill>
              </a:endParaRPr>
            </a:p>
          </p:txBody>
        </p:sp>
        <p:sp>
          <p:nvSpPr>
            <p:cNvPr id="26" name="淘宝店chenying0907 13"/>
            <p:cNvSpPr>
              <a:spLocks noEditPoints="1"/>
            </p:cNvSpPr>
            <p:nvPr/>
          </p:nvSpPr>
          <p:spPr bwMode="auto">
            <a:xfrm>
              <a:off x="501650" y="307975"/>
              <a:ext cx="73025" cy="73025"/>
            </a:xfrm>
            <a:custGeom>
              <a:avLst/>
              <a:gdLst>
                <a:gd name="T0" fmla="*/ 76 w 138"/>
                <a:gd name="T1" fmla="*/ 0 h 138"/>
                <a:gd name="T2" fmla="*/ 90 w 138"/>
                <a:gd name="T3" fmla="*/ 3 h 138"/>
                <a:gd name="T4" fmla="*/ 102 w 138"/>
                <a:gd name="T5" fmla="*/ 9 h 138"/>
                <a:gd name="T6" fmla="*/ 113 w 138"/>
                <a:gd name="T7" fmla="*/ 15 h 138"/>
                <a:gd name="T8" fmla="*/ 122 w 138"/>
                <a:gd name="T9" fmla="*/ 25 h 138"/>
                <a:gd name="T10" fmla="*/ 130 w 138"/>
                <a:gd name="T11" fmla="*/ 36 h 138"/>
                <a:gd name="T12" fmla="*/ 135 w 138"/>
                <a:gd name="T13" fmla="*/ 49 h 138"/>
                <a:gd name="T14" fmla="*/ 137 w 138"/>
                <a:gd name="T15" fmla="*/ 61 h 138"/>
                <a:gd name="T16" fmla="*/ 137 w 138"/>
                <a:gd name="T17" fmla="*/ 75 h 138"/>
                <a:gd name="T18" fmla="*/ 135 w 138"/>
                <a:gd name="T19" fmla="*/ 90 h 138"/>
                <a:gd name="T20" fmla="*/ 130 w 138"/>
                <a:gd name="T21" fmla="*/ 101 h 138"/>
                <a:gd name="T22" fmla="*/ 122 w 138"/>
                <a:gd name="T23" fmla="*/ 113 h 138"/>
                <a:gd name="T24" fmla="*/ 113 w 138"/>
                <a:gd name="T25" fmla="*/ 122 h 138"/>
                <a:gd name="T26" fmla="*/ 102 w 138"/>
                <a:gd name="T27" fmla="*/ 129 h 138"/>
                <a:gd name="T28" fmla="*/ 90 w 138"/>
                <a:gd name="T29" fmla="*/ 135 h 138"/>
                <a:gd name="T30" fmla="*/ 76 w 138"/>
                <a:gd name="T31" fmla="*/ 138 h 138"/>
                <a:gd name="T32" fmla="*/ 62 w 138"/>
                <a:gd name="T33" fmla="*/ 138 h 138"/>
                <a:gd name="T34" fmla="*/ 49 w 138"/>
                <a:gd name="T35" fmla="*/ 135 h 138"/>
                <a:gd name="T36" fmla="*/ 36 w 138"/>
                <a:gd name="T37" fmla="*/ 129 h 138"/>
                <a:gd name="T38" fmla="*/ 25 w 138"/>
                <a:gd name="T39" fmla="*/ 122 h 138"/>
                <a:gd name="T40" fmla="*/ 15 w 138"/>
                <a:gd name="T41" fmla="*/ 113 h 138"/>
                <a:gd name="T42" fmla="*/ 8 w 138"/>
                <a:gd name="T43" fmla="*/ 101 h 138"/>
                <a:gd name="T44" fmla="*/ 2 w 138"/>
                <a:gd name="T45" fmla="*/ 90 h 138"/>
                <a:gd name="T46" fmla="*/ 0 w 138"/>
                <a:gd name="T47" fmla="*/ 75 h 138"/>
                <a:gd name="T48" fmla="*/ 0 w 138"/>
                <a:gd name="T49" fmla="*/ 61 h 138"/>
                <a:gd name="T50" fmla="*/ 2 w 138"/>
                <a:gd name="T51" fmla="*/ 49 h 138"/>
                <a:gd name="T52" fmla="*/ 8 w 138"/>
                <a:gd name="T53" fmla="*/ 36 h 138"/>
                <a:gd name="T54" fmla="*/ 15 w 138"/>
                <a:gd name="T55" fmla="*/ 25 h 138"/>
                <a:gd name="T56" fmla="*/ 25 w 138"/>
                <a:gd name="T57" fmla="*/ 15 h 138"/>
                <a:gd name="T58" fmla="*/ 36 w 138"/>
                <a:gd name="T59" fmla="*/ 9 h 138"/>
                <a:gd name="T60" fmla="*/ 49 w 138"/>
                <a:gd name="T61" fmla="*/ 3 h 138"/>
                <a:gd name="T62" fmla="*/ 62 w 138"/>
                <a:gd name="T63" fmla="*/ 0 h 138"/>
                <a:gd name="T64" fmla="*/ 69 w 138"/>
                <a:gd name="T65" fmla="*/ 107 h 138"/>
                <a:gd name="T66" fmla="*/ 77 w 138"/>
                <a:gd name="T67" fmla="*/ 107 h 138"/>
                <a:gd name="T68" fmla="*/ 90 w 138"/>
                <a:gd name="T69" fmla="*/ 100 h 138"/>
                <a:gd name="T70" fmla="*/ 101 w 138"/>
                <a:gd name="T71" fmla="*/ 91 h 138"/>
                <a:gd name="T72" fmla="*/ 106 w 138"/>
                <a:gd name="T73" fmla="*/ 77 h 138"/>
                <a:gd name="T74" fmla="*/ 106 w 138"/>
                <a:gd name="T75" fmla="*/ 61 h 138"/>
                <a:gd name="T76" fmla="*/ 101 w 138"/>
                <a:gd name="T77" fmla="*/ 47 h 138"/>
                <a:gd name="T78" fmla="*/ 90 w 138"/>
                <a:gd name="T79" fmla="*/ 38 h 138"/>
                <a:gd name="T80" fmla="*/ 77 w 138"/>
                <a:gd name="T81" fmla="*/ 31 h 138"/>
                <a:gd name="T82" fmla="*/ 62 w 138"/>
                <a:gd name="T83" fmla="*/ 31 h 138"/>
                <a:gd name="T84" fmla="*/ 48 w 138"/>
                <a:gd name="T85" fmla="*/ 38 h 138"/>
                <a:gd name="T86" fmla="*/ 37 w 138"/>
                <a:gd name="T87" fmla="*/ 47 h 138"/>
                <a:gd name="T88" fmla="*/ 32 w 138"/>
                <a:gd name="T89" fmla="*/ 61 h 138"/>
                <a:gd name="T90" fmla="*/ 32 w 138"/>
                <a:gd name="T91" fmla="*/ 77 h 138"/>
                <a:gd name="T92" fmla="*/ 37 w 138"/>
                <a:gd name="T93" fmla="*/ 91 h 138"/>
                <a:gd name="T94" fmla="*/ 48 w 138"/>
                <a:gd name="T95" fmla="*/ 100 h 138"/>
                <a:gd name="T96" fmla="*/ 62 w 138"/>
                <a:gd name="T97" fmla="*/ 107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38" h="138">
                  <a:moveTo>
                    <a:pt x="69" y="0"/>
                  </a:moveTo>
                  <a:lnTo>
                    <a:pt x="76" y="0"/>
                  </a:lnTo>
                  <a:lnTo>
                    <a:pt x="83" y="1"/>
                  </a:lnTo>
                  <a:lnTo>
                    <a:pt x="90" y="3"/>
                  </a:lnTo>
                  <a:lnTo>
                    <a:pt x="96" y="5"/>
                  </a:lnTo>
                  <a:lnTo>
                    <a:pt x="102" y="9"/>
                  </a:lnTo>
                  <a:lnTo>
                    <a:pt x="107" y="12"/>
                  </a:lnTo>
                  <a:lnTo>
                    <a:pt x="113" y="15"/>
                  </a:lnTo>
                  <a:lnTo>
                    <a:pt x="118" y="20"/>
                  </a:lnTo>
                  <a:lnTo>
                    <a:pt x="122" y="25"/>
                  </a:lnTo>
                  <a:lnTo>
                    <a:pt x="127" y="30"/>
                  </a:lnTo>
                  <a:lnTo>
                    <a:pt x="130" y="36"/>
                  </a:lnTo>
                  <a:lnTo>
                    <a:pt x="133" y="42"/>
                  </a:lnTo>
                  <a:lnTo>
                    <a:pt x="135" y="49"/>
                  </a:lnTo>
                  <a:lnTo>
                    <a:pt x="136" y="55"/>
                  </a:lnTo>
                  <a:lnTo>
                    <a:pt x="137" y="61"/>
                  </a:lnTo>
                  <a:lnTo>
                    <a:pt x="138" y="69"/>
                  </a:lnTo>
                  <a:lnTo>
                    <a:pt x="137" y="75"/>
                  </a:lnTo>
                  <a:lnTo>
                    <a:pt x="136" y="83"/>
                  </a:lnTo>
                  <a:lnTo>
                    <a:pt x="135" y="90"/>
                  </a:lnTo>
                  <a:lnTo>
                    <a:pt x="133" y="96"/>
                  </a:lnTo>
                  <a:lnTo>
                    <a:pt x="130" y="101"/>
                  </a:lnTo>
                  <a:lnTo>
                    <a:pt x="127" y="108"/>
                  </a:lnTo>
                  <a:lnTo>
                    <a:pt x="122" y="113"/>
                  </a:lnTo>
                  <a:lnTo>
                    <a:pt x="118" y="118"/>
                  </a:lnTo>
                  <a:lnTo>
                    <a:pt x="113" y="122"/>
                  </a:lnTo>
                  <a:lnTo>
                    <a:pt x="107" y="126"/>
                  </a:lnTo>
                  <a:lnTo>
                    <a:pt x="102" y="129"/>
                  </a:lnTo>
                  <a:lnTo>
                    <a:pt x="96" y="133"/>
                  </a:lnTo>
                  <a:lnTo>
                    <a:pt x="90" y="135"/>
                  </a:lnTo>
                  <a:lnTo>
                    <a:pt x="83" y="137"/>
                  </a:lnTo>
                  <a:lnTo>
                    <a:pt x="76" y="138"/>
                  </a:lnTo>
                  <a:lnTo>
                    <a:pt x="69" y="138"/>
                  </a:lnTo>
                  <a:lnTo>
                    <a:pt x="62" y="138"/>
                  </a:lnTo>
                  <a:lnTo>
                    <a:pt x="55" y="137"/>
                  </a:lnTo>
                  <a:lnTo>
                    <a:pt x="49" y="135"/>
                  </a:lnTo>
                  <a:lnTo>
                    <a:pt x="42" y="133"/>
                  </a:lnTo>
                  <a:lnTo>
                    <a:pt x="36" y="129"/>
                  </a:lnTo>
                  <a:lnTo>
                    <a:pt x="30" y="126"/>
                  </a:lnTo>
                  <a:lnTo>
                    <a:pt x="25" y="122"/>
                  </a:lnTo>
                  <a:lnTo>
                    <a:pt x="20" y="118"/>
                  </a:lnTo>
                  <a:lnTo>
                    <a:pt x="15" y="113"/>
                  </a:lnTo>
                  <a:lnTo>
                    <a:pt x="12" y="108"/>
                  </a:lnTo>
                  <a:lnTo>
                    <a:pt x="8" y="101"/>
                  </a:lnTo>
                  <a:lnTo>
                    <a:pt x="6" y="96"/>
                  </a:lnTo>
                  <a:lnTo>
                    <a:pt x="2" y="90"/>
                  </a:lnTo>
                  <a:lnTo>
                    <a:pt x="1" y="83"/>
                  </a:lnTo>
                  <a:lnTo>
                    <a:pt x="0" y="75"/>
                  </a:lnTo>
                  <a:lnTo>
                    <a:pt x="0" y="69"/>
                  </a:lnTo>
                  <a:lnTo>
                    <a:pt x="0" y="61"/>
                  </a:lnTo>
                  <a:lnTo>
                    <a:pt x="1" y="55"/>
                  </a:lnTo>
                  <a:lnTo>
                    <a:pt x="2" y="49"/>
                  </a:lnTo>
                  <a:lnTo>
                    <a:pt x="6" y="42"/>
                  </a:lnTo>
                  <a:lnTo>
                    <a:pt x="8" y="36"/>
                  </a:lnTo>
                  <a:lnTo>
                    <a:pt x="12" y="30"/>
                  </a:lnTo>
                  <a:lnTo>
                    <a:pt x="15" y="25"/>
                  </a:lnTo>
                  <a:lnTo>
                    <a:pt x="20" y="20"/>
                  </a:lnTo>
                  <a:lnTo>
                    <a:pt x="25" y="15"/>
                  </a:lnTo>
                  <a:lnTo>
                    <a:pt x="30" y="12"/>
                  </a:lnTo>
                  <a:lnTo>
                    <a:pt x="36" y="9"/>
                  </a:lnTo>
                  <a:lnTo>
                    <a:pt x="42" y="5"/>
                  </a:lnTo>
                  <a:lnTo>
                    <a:pt x="49" y="3"/>
                  </a:lnTo>
                  <a:lnTo>
                    <a:pt x="55" y="1"/>
                  </a:lnTo>
                  <a:lnTo>
                    <a:pt x="62" y="0"/>
                  </a:lnTo>
                  <a:lnTo>
                    <a:pt x="69" y="0"/>
                  </a:lnTo>
                  <a:close/>
                  <a:moveTo>
                    <a:pt x="69" y="107"/>
                  </a:moveTo>
                  <a:lnTo>
                    <a:pt x="69" y="107"/>
                  </a:lnTo>
                  <a:lnTo>
                    <a:pt x="77" y="107"/>
                  </a:lnTo>
                  <a:lnTo>
                    <a:pt x="83" y="104"/>
                  </a:lnTo>
                  <a:lnTo>
                    <a:pt x="90" y="100"/>
                  </a:lnTo>
                  <a:lnTo>
                    <a:pt x="96" y="96"/>
                  </a:lnTo>
                  <a:lnTo>
                    <a:pt x="101" y="91"/>
                  </a:lnTo>
                  <a:lnTo>
                    <a:pt x="104" y="84"/>
                  </a:lnTo>
                  <a:lnTo>
                    <a:pt x="106" y="77"/>
                  </a:lnTo>
                  <a:lnTo>
                    <a:pt x="107" y="69"/>
                  </a:lnTo>
                  <a:lnTo>
                    <a:pt x="106" y="61"/>
                  </a:lnTo>
                  <a:lnTo>
                    <a:pt x="104" y="54"/>
                  </a:lnTo>
                  <a:lnTo>
                    <a:pt x="101" y="47"/>
                  </a:lnTo>
                  <a:lnTo>
                    <a:pt x="96" y="42"/>
                  </a:lnTo>
                  <a:lnTo>
                    <a:pt x="90" y="38"/>
                  </a:lnTo>
                  <a:lnTo>
                    <a:pt x="83" y="33"/>
                  </a:lnTo>
                  <a:lnTo>
                    <a:pt x="77" y="31"/>
                  </a:lnTo>
                  <a:lnTo>
                    <a:pt x="69" y="31"/>
                  </a:lnTo>
                  <a:lnTo>
                    <a:pt x="62" y="31"/>
                  </a:lnTo>
                  <a:lnTo>
                    <a:pt x="54" y="33"/>
                  </a:lnTo>
                  <a:lnTo>
                    <a:pt x="48" y="38"/>
                  </a:lnTo>
                  <a:lnTo>
                    <a:pt x="42" y="42"/>
                  </a:lnTo>
                  <a:lnTo>
                    <a:pt x="37" y="47"/>
                  </a:lnTo>
                  <a:lnTo>
                    <a:pt x="34" y="54"/>
                  </a:lnTo>
                  <a:lnTo>
                    <a:pt x="32" y="61"/>
                  </a:lnTo>
                  <a:lnTo>
                    <a:pt x="30" y="69"/>
                  </a:lnTo>
                  <a:lnTo>
                    <a:pt x="32" y="77"/>
                  </a:lnTo>
                  <a:lnTo>
                    <a:pt x="34" y="84"/>
                  </a:lnTo>
                  <a:lnTo>
                    <a:pt x="37" y="91"/>
                  </a:lnTo>
                  <a:lnTo>
                    <a:pt x="42" y="96"/>
                  </a:lnTo>
                  <a:lnTo>
                    <a:pt x="48" y="100"/>
                  </a:lnTo>
                  <a:lnTo>
                    <a:pt x="54" y="104"/>
                  </a:lnTo>
                  <a:lnTo>
                    <a:pt x="62" y="107"/>
                  </a:lnTo>
                  <a:lnTo>
                    <a:pt x="69" y="107"/>
                  </a:lnTo>
                  <a:close/>
                </a:path>
              </a:pathLst>
            </a:custGeom>
            <a:grpFill/>
            <a:ln>
              <a:noFill/>
            </a:ln>
          </p:spPr>
          <p:txBody>
            <a:bodyPr/>
            <a:lstStyle/>
            <a:p>
              <a:pPr>
                <a:defRPr/>
              </a:pPr>
              <a:endParaRPr lang="zh-CN" altLang="en-US" sz="1350">
                <a:solidFill>
                  <a:prstClr val="black"/>
                </a:solidFill>
              </a:endParaRPr>
            </a:p>
          </p:txBody>
        </p:sp>
        <p:sp>
          <p:nvSpPr>
            <p:cNvPr id="27" name="淘宝店chenying0907 14"/>
            <p:cNvSpPr>
              <a:spLocks/>
            </p:cNvSpPr>
            <p:nvPr/>
          </p:nvSpPr>
          <p:spPr bwMode="auto">
            <a:xfrm>
              <a:off x="279400" y="320675"/>
              <a:ext cx="41275" cy="41275"/>
            </a:xfrm>
            <a:custGeom>
              <a:avLst/>
              <a:gdLst>
                <a:gd name="T0" fmla="*/ 39 w 77"/>
                <a:gd name="T1" fmla="*/ 0 h 76"/>
                <a:gd name="T2" fmla="*/ 47 w 77"/>
                <a:gd name="T3" fmla="*/ 0 h 76"/>
                <a:gd name="T4" fmla="*/ 54 w 77"/>
                <a:gd name="T5" fmla="*/ 3 h 76"/>
                <a:gd name="T6" fmla="*/ 61 w 77"/>
                <a:gd name="T7" fmla="*/ 6 h 76"/>
                <a:gd name="T8" fmla="*/ 66 w 77"/>
                <a:gd name="T9" fmla="*/ 11 h 76"/>
                <a:gd name="T10" fmla="*/ 70 w 77"/>
                <a:gd name="T11" fmla="*/ 17 h 76"/>
                <a:gd name="T12" fmla="*/ 75 w 77"/>
                <a:gd name="T13" fmla="*/ 24 h 76"/>
                <a:gd name="T14" fmla="*/ 77 w 77"/>
                <a:gd name="T15" fmla="*/ 30 h 76"/>
                <a:gd name="T16" fmla="*/ 77 w 77"/>
                <a:gd name="T17" fmla="*/ 39 h 76"/>
                <a:gd name="T18" fmla="*/ 77 w 77"/>
                <a:gd name="T19" fmla="*/ 46 h 76"/>
                <a:gd name="T20" fmla="*/ 75 w 77"/>
                <a:gd name="T21" fmla="*/ 54 h 76"/>
                <a:gd name="T22" fmla="*/ 70 w 77"/>
                <a:gd name="T23" fmla="*/ 60 h 76"/>
                <a:gd name="T24" fmla="*/ 66 w 77"/>
                <a:gd name="T25" fmla="*/ 66 h 76"/>
                <a:gd name="T26" fmla="*/ 61 w 77"/>
                <a:gd name="T27" fmla="*/ 70 h 76"/>
                <a:gd name="T28" fmla="*/ 54 w 77"/>
                <a:gd name="T29" fmla="*/ 74 h 76"/>
                <a:gd name="T30" fmla="*/ 47 w 77"/>
                <a:gd name="T31" fmla="*/ 76 h 76"/>
                <a:gd name="T32" fmla="*/ 39 w 77"/>
                <a:gd name="T33" fmla="*/ 76 h 76"/>
                <a:gd name="T34" fmla="*/ 30 w 77"/>
                <a:gd name="T35" fmla="*/ 76 h 76"/>
                <a:gd name="T36" fmla="*/ 24 w 77"/>
                <a:gd name="T37" fmla="*/ 74 h 76"/>
                <a:gd name="T38" fmla="*/ 16 w 77"/>
                <a:gd name="T39" fmla="*/ 70 h 76"/>
                <a:gd name="T40" fmla="*/ 11 w 77"/>
                <a:gd name="T41" fmla="*/ 66 h 76"/>
                <a:gd name="T42" fmla="*/ 7 w 77"/>
                <a:gd name="T43" fmla="*/ 60 h 76"/>
                <a:gd name="T44" fmla="*/ 2 w 77"/>
                <a:gd name="T45" fmla="*/ 54 h 76"/>
                <a:gd name="T46" fmla="*/ 0 w 77"/>
                <a:gd name="T47" fmla="*/ 46 h 76"/>
                <a:gd name="T48" fmla="*/ 0 w 77"/>
                <a:gd name="T49" fmla="*/ 39 h 76"/>
                <a:gd name="T50" fmla="*/ 0 w 77"/>
                <a:gd name="T51" fmla="*/ 30 h 76"/>
                <a:gd name="T52" fmla="*/ 2 w 77"/>
                <a:gd name="T53" fmla="*/ 24 h 76"/>
                <a:gd name="T54" fmla="*/ 7 w 77"/>
                <a:gd name="T55" fmla="*/ 17 h 76"/>
                <a:gd name="T56" fmla="*/ 11 w 77"/>
                <a:gd name="T57" fmla="*/ 11 h 76"/>
                <a:gd name="T58" fmla="*/ 16 w 77"/>
                <a:gd name="T59" fmla="*/ 6 h 76"/>
                <a:gd name="T60" fmla="*/ 24 w 77"/>
                <a:gd name="T61" fmla="*/ 3 h 76"/>
                <a:gd name="T62" fmla="*/ 30 w 77"/>
                <a:gd name="T63" fmla="*/ 0 h 76"/>
                <a:gd name="T64" fmla="*/ 39 w 77"/>
                <a:gd name="T65" fmla="*/ 0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7" h="76">
                  <a:moveTo>
                    <a:pt x="39" y="0"/>
                  </a:moveTo>
                  <a:lnTo>
                    <a:pt x="47" y="0"/>
                  </a:lnTo>
                  <a:lnTo>
                    <a:pt x="54" y="3"/>
                  </a:lnTo>
                  <a:lnTo>
                    <a:pt x="61" y="6"/>
                  </a:lnTo>
                  <a:lnTo>
                    <a:pt x="66" y="11"/>
                  </a:lnTo>
                  <a:lnTo>
                    <a:pt x="70" y="17"/>
                  </a:lnTo>
                  <a:lnTo>
                    <a:pt x="75" y="24"/>
                  </a:lnTo>
                  <a:lnTo>
                    <a:pt x="77" y="30"/>
                  </a:lnTo>
                  <a:lnTo>
                    <a:pt x="77" y="39"/>
                  </a:lnTo>
                  <a:lnTo>
                    <a:pt x="77" y="46"/>
                  </a:lnTo>
                  <a:lnTo>
                    <a:pt x="75" y="54"/>
                  </a:lnTo>
                  <a:lnTo>
                    <a:pt x="70" y="60"/>
                  </a:lnTo>
                  <a:lnTo>
                    <a:pt x="66" y="66"/>
                  </a:lnTo>
                  <a:lnTo>
                    <a:pt x="61" y="70"/>
                  </a:lnTo>
                  <a:lnTo>
                    <a:pt x="54" y="74"/>
                  </a:lnTo>
                  <a:lnTo>
                    <a:pt x="47" y="76"/>
                  </a:lnTo>
                  <a:lnTo>
                    <a:pt x="39" y="76"/>
                  </a:lnTo>
                  <a:lnTo>
                    <a:pt x="30" y="76"/>
                  </a:lnTo>
                  <a:lnTo>
                    <a:pt x="24" y="74"/>
                  </a:lnTo>
                  <a:lnTo>
                    <a:pt x="16" y="70"/>
                  </a:lnTo>
                  <a:lnTo>
                    <a:pt x="11" y="66"/>
                  </a:lnTo>
                  <a:lnTo>
                    <a:pt x="7" y="60"/>
                  </a:lnTo>
                  <a:lnTo>
                    <a:pt x="2" y="54"/>
                  </a:lnTo>
                  <a:lnTo>
                    <a:pt x="0" y="46"/>
                  </a:lnTo>
                  <a:lnTo>
                    <a:pt x="0" y="39"/>
                  </a:lnTo>
                  <a:lnTo>
                    <a:pt x="0" y="30"/>
                  </a:lnTo>
                  <a:lnTo>
                    <a:pt x="2" y="24"/>
                  </a:lnTo>
                  <a:lnTo>
                    <a:pt x="7" y="17"/>
                  </a:lnTo>
                  <a:lnTo>
                    <a:pt x="11" y="11"/>
                  </a:lnTo>
                  <a:lnTo>
                    <a:pt x="16" y="6"/>
                  </a:lnTo>
                  <a:lnTo>
                    <a:pt x="24" y="3"/>
                  </a:lnTo>
                  <a:lnTo>
                    <a:pt x="30" y="0"/>
                  </a:lnTo>
                  <a:lnTo>
                    <a:pt x="39" y="0"/>
                  </a:lnTo>
                  <a:close/>
                </a:path>
              </a:pathLst>
            </a:custGeom>
            <a:grpFill/>
            <a:ln>
              <a:noFill/>
            </a:ln>
          </p:spPr>
          <p:txBody>
            <a:bodyPr/>
            <a:lstStyle/>
            <a:p>
              <a:pPr>
                <a:defRPr/>
              </a:pPr>
              <a:endParaRPr lang="zh-CN" altLang="en-US" sz="1350">
                <a:solidFill>
                  <a:prstClr val="black"/>
                </a:solidFill>
              </a:endParaRPr>
            </a:p>
          </p:txBody>
        </p:sp>
      </p:grpSp>
      <p:grpSp>
        <p:nvGrpSpPr>
          <p:cNvPr id="3" name="淘宝店chenying0907 27"/>
          <p:cNvGrpSpPr/>
          <p:nvPr/>
        </p:nvGrpSpPr>
        <p:grpSpPr>
          <a:xfrm>
            <a:off x="228601" y="3917950"/>
            <a:ext cx="966788" cy="968376"/>
            <a:chOff x="228600" y="3917950"/>
            <a:chExt cx="966788" cy="968376"/>
          </a:xfrm>
          <a:solidFill>
            <a:schemeClr val="accent3"/>
          </a:solidFill>
        </p:grpSpPr>
        <p:sp>
          <p:nvSpPr>
            <p:cNvPr id="29" name="淘宝店chenying0907 15"/>
            <p:cNvSpPr>
              <a:spLocks/>
            </p:cNvSpPr>
            <p:nvPr/>
          </p:nvSpPr>
          <p:spPr bwMode="auto">
            <a:xfrm>
              <a:off x="301625" y="3917950"/>
              <a:ext cx="19050" cy="796925"/>
            </a:xfrm>
            <a:custGeom>
              <a:avLst/>
              <a:gdLst>
                <a:gd name="T0" fmla="*/ 37 w 37"/>
                <a:gd name="T1" fmla="*/ 1488 h 1506"/>
                <a:gd name="T2" fmla="*/ 37 w 37"/>
                <a:gd name="T3" fmla="*/ 18 h 1506"/>
                <a:gd name="T4" fmla="*/ 37 w 37"/>
                <a:gd name="T5" fmla="*/ 15 h 1506"/>
                <a:gd name="T6" fmla="*/ 36 w 37"/>
                <a:gd name="T7" fmla="*/ 11 h 1506"/>
                <a:gd name="T8" fmla="*/ 34 w 37"/>
                <a:gd name="T9" fmla="*/ 9 h 1506"/>
                <a:gd name="T10" fmla="*/ 31 w 37"/>
                <a:gd name="T11" fmla="*/ 5 h 1506"/>
                <a:gd name="T12" fmla="*/ 28 w 37"/>
                <a:gd name="T13" fmla="*/ 3 h 1506"/>
                <a:gd name="T14" fmla="*/ 25 w 37"/>
                <a:gd name="T15" fmla="*/ 1 h 1506"/>
                <a:gd name="T16" fmla="*/ 22 w 37"/>
                <a:gd name="T17" fmla="*/ 0 h 1506"/>
                <a:gd name="T18" fmla="*/ 19 w 37"/>
                <a:gd name="T19" fmla="*/ 0 h 1506"/>
                <a:gd name="T20" fmla="*/ 14 w 37"/>
                <a:gd name="T21" fmla="*/ 0 h 1506"/>
                <a:gd name="T22" fmla="*/ 11 w 37"/>
                <a:gd name="T23" fmla="*/ 1 h 1506"/>
                <a:gd name="T24" fmla="*/ 8 w 37"/>
                <a:gd name="T25" fmla="*/ 3 h 1506"/>
                <a:gd name="T26" fmla="*/ 6 w 37"/>
                <a:gd name="T27" fmla="*/ 5 h 1506"/>
                <a:gd name="T28" fmla="*/ 2 w 37"/>
                <a:gd name="T29" fmla="*/ 9 h 1506"/>
                <a:gd name="T30" fmla="*/ 1 w 37"/>
                <a:gd name="T31" fmla="*/ 11 h 1506"/>
                <a:gd name="T32" fmla="*/ 0 w 37"/>
                <a:gd name="T33" fmla="*/ 15 h 1506"/>
                <a:gd name="T34" fmla="*/ 0 w 37"/>
                <a:gd name="T35" fmla="*/ 18 h 1506"/>
                <a:gd name="T36" fmla="*/ 0 w 37"/>
                <a:gd name="T37" fmla="*/ 1488 h 1506"/>
                <a:gd name="T38" fmla="*/ 0 w 37"/>
                <a:gd name="T39" fmla="*/ 1491 h 1506"/>
                <a:gd name="T40" fmla="*/ 1 w 37"/>
                <a:gd name="T41" fmla="*/ 1495 h 1506"/>
                <a:gd name="T42" fmla="*/ 2 w 37"/>
                <a:gd name="T43" fmla="*/ 1499 h 1506"/>
                <a:gd name="T44" fmla="*/ 6 w 37"/>
                <a:gd name="T45" fmla="*/ 1501 h 1506"/>
                <a:gd name="T46" fmla="*/ 8 w 37"/>
                <a:gd name="T47" fmla="*/ 1503 h 1506"/>
                <a:gd name="T48" fmla="*/ 11 w 37"/>
                <a:gd name="T49" fmla="*/ 1505 h 1506"/>
                <a:gd name="T50" fmla="*/ 14 w 37"/>
                <a:gd name="T51" fmla="*/ 1506 h 1506"/>
                <a:gd name="T52" fmla="*/ 19 w 37"/>
                <a:gd name="T53" fmla="*/ 1506 h 1506"/>
                <a:gd name="T54" fmla="*/ 22 w 37"/>
                <a:gd name="T55" fmla="*/ 1506 h 1506"/>
                <a:gd name="T56" fmla="*/ 25 w 37"/>
                <a:gd name="T57" fmla="*/ 1505 h 1506"/>
                <a:gd name="T58" fmla="*/ 28 w 37"/>
                <a:gd name="T59" fmla="*/ 1503 h 1506"/>
                <a:gd name="T60" fmla="*/ 31 w 37"/>
                <a:gd name="T61" fmla="*/ 1501 h 1506"/>
                <a:gd name="T62" fmla="*/ 34 w 37"/>
                <a:gd name="T63" fmla="*/ 1499 h 1506"/>
                <a:gd name="T64" fmla="*/ 36 w 37"/>
                <a:gd name="T65" fmla="*/ 1495 h 1506"/>
                <a:gd name="T66" fmla="*/ 37 w 37"/>
                <a:gd name="T67" fmla="*/ 1491 h 1506"/>
                <a:gd name="T68" fmla="*/ 37 w 37"/>
                <a:gd name="T69" fmla="*/ 1488 h 15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7" h="1506">
                  <a:moveTo>
                    <a:pt x="37" y="1488"/>
                  </a:moveTo>
                  <a:lnTo>
                    <a:pt x="37" y="18"/>
                  </a:lnTo>
                  <a:lnTo>
                    <a:pt x="37" y="15"/>
                  </a:lnTo>
                  <a:lnTo>
                    <a:pt x="36" y="11"/>
                  </a:lnTo>
                  <a:lnTo>
                    <a:pt x="34" y="9"/>
                  </a:lnTo>
                  <a:lnTo>
                    <a:pt x="31" y="5"/>
                  </a:lnTo>
                  <a:lnTo>
                    <a:pt x="28" y="3"/>
                  </a:lnTo>
                  <a:lnTo>
                    <a:pt x="25" y="1"/>
                  </a:lnTo>
                  <a:lnTo>
                    <a:pt x="22" y="0"/>
                  </a:lnTo>
                  <a:lnTo>
                    <a:pt x="19" y="0"/>
                  </a:lnTo>
                  <a:lnTo>
                    <a:pt x="14" y="0"/>
                  </a:lnTo>
                  <a:lnTo>
                    <a:pt x="11" y="1"/>
                  </a:lnTo>
                  <a:lnTo>
                    <a:pt x="8" y="3"/>
                  </a:lnTo>
                  <a:lnTo>
                    <a:pt x="6" y="5"/>
                  </a:lnTo>
                  <a:lnTo>
                    <a:pt x="2" y="9"/>
                  </a:lnTo>
                  <a:lnTo>
                    <a:pt x="1" y="11"/>
                  </a:lnTo>
                  <a:lnTo>
                    <a:pt x="0" y="15"/>
                  </a:lnTo>
                  <a:lnTo>
                    <a:pt x="0" y="18"/>
                  </a:lnTo>
                  <a:lnTo>
                    <a:pt x="0" y="1488"/>
                  </a:lnTo>
                  <a:lnTo>
                    <a:pt x="0" y="1491"/>
                  </a:lnTo>
                  <a:lnTo>
                    <a:pt x="1" y="1495"/>
                  </a:lnTo>
                  <a:lnTo>
                    <a:pt x="2" y="1499"/>
                  </a:lnTo>
                  <a:lnTo>
                    <a:pt x="6" y="1501"/>
                  </a:lnTo>
                  <a:lnTo>
                    <a:pt x="8" y="1503"/>
                  </a:lnTo>
                  <a:lnTo>
                    <a:pt x="11" y="1505"/>
                  </a:lnTo>
                  <a:lnTo>
                    <a:pt x="14" y="1506"/>
                  </a:lnTo>
                  <a:lnTo>
                    <a:pt x="19" y="1506"/>
                  </a:lnTo>
                  <a:lnTo>
                    <a:pt x="22" y="1506"/>
                  </a:lnTo>
                  <a:lnTo>
                    <a:pt x="25" y="1505"/>
                  </a:lnTo>
                  <a:lnTo>
                    <a:pt x="28" y="1503"/>
                  </a:lnTo>
                  <a:lnTo>
                    <a:pt x="31" y="1501"/>
                  </a:lnTo>
                  <a:lnTo>
                    <a:pt x="34" y="1499"/>
                  </a:lnTo>
                  <a:lnTo>
                    <a:pt x="36" y="1495"/>
                  </a:lnTo>
                  <a:lnTo>
                    <a:pt x="37" y="1491"/>
                  </a:lnTo>
                  <a:lnTo>
                    <a:pt x="37" y="1488"/>
                  </a:lnTo>
                  <a:close/>
                </a:path>
              </a:pathLst>
            </a:custGeom>
            <a:grpFill/>
            <a:ln>
              <a:noFill/>
            </a:ln>
          </p:spPr>
          <p:txBody>
            <a:bodyPr/>
            <a:lstStyle/>
            <a:p>
              <a:pPr>
                <a:defRPr/>
              </a:pPr>
              <a:endParaRPr lang="zh-CN" altLang="en-US" sz="1350">
                <a:solidFill>
                  <a:prstClr val="black"/>
                </a:solidFill>
              </a:endParaRPr>
            </a:p>
          </p:txBody>
        </p:sp>
        <p:sp>
          <p:nvSpPr>
            <p:cNvPr id="30" name="淘宝店chenying0907 16"/>
            <p:cNvSpPr>
              <a:spLocks/>
            </p:cNvSpPr>
            <p:nvPr/>
          </p:nvSpPr>
          <p:spPr bwMode="auto">
            <a:xfrm>
              <a:off x="228600" y="4400550"/>
              <a:ext cx="84138" cy="303213"/>
            </a:xfrm>
            <a:custGeom>
              <a:avLst/>
              <a:gdLst>
                <a:gd name="T0" fmla="*/ 66 w 159"/>
                <a:gd name="T1" fmla="*/ 478 h 574"/>
                <a:gd name="T2" fmla="*/ 82 w 159"/>
                <a:gd name="T3" fmla="*/ 449 h 574"/>
                <a:gd name="T4" fmla="*/ 54 w 159"/>
                <a:gd name="T5" fmla="*/ 422 h 574"/>
                <a:gd name="T6" fmla="*/ 21 w 159"/>
                <a:gd name="T7" fmla="*/ 385 h 574"/>
                <a:gd name="T8" fmla="*/ 2 w 159"/>
                <a:gd name="T9" fmla="*/ 336 h 574"/>
                <a:gd name="T10" fmla="*/ 1 w 159"/>
                <a:gd name="T11" fmla="*/ 281 h 574"/>
                <a:gd name="T12" fmla="*/ 15 w 159"/>
                <a:gd name="T13" fmla="*/ 239 h 574"/>
                <a:gd name="T14" fmla="*/ 71 w 159"/>
                <a:gd name="T15" fmla="*/ 168 h 574"/>
                <a:gd name="T16" fmla="*/ 111 w 159"/>
                <a:gd name="T17" fmla="*/ 105 h 574"/>
                <a:gd name="T18" fmla="*/ 111 w 159"/>
                <a:gd name="T19" fmla="*/ 60 h 574"/>
                <a:gd name="T20" fmla="*/ 94 w 159"/>
                <a:gd name="T21" fmla="*/ 36 h 574"/>
                <a:gd name="T22" fmla="*/ 69 w 159"/>
                <a:gd name="T23" fmla="*/ 32 h 574"/>
                <a:gd name="T24" fmla="*/ 53 w 159"/>
                <a:gd name="T25" fmla="*/ 38 h 574"/>
                <a:gd name="T26" fmla="*/ 48 w 159"/>
                <a:gd name="T27" fmla="*/ 51 h 574"/>
                <a:gd name="T28" fmla="*/ 52 w 159"/>
                <a:gd name="T29" fmla="*/ 65 h 574"/>
                <a:gd name="T30" fmla="*/ 64 w 159"/>
                <a:gd name="T31" fmla="*/ 74 h 574"/>
                <a:gd name="T32" fmla="*/ 77 w 159"/>
                <a:gd name="T33" fmla="*/ 77 h 574"/>
                <a:gd name="T34" fmla="*/ 82 w 159"/>
                <a:gd name="T35" fmla="*/ 95 h 574"/>
                <a:gd name="T36" fmla="*/ 71 w 159"/>
                <a:gd name="T37" fmla="*/ 105 h 574"/>
                <a:gd name="T38" fmla="*/ 47 w 159"/>
                <a:gd name="T39" fmla="*/ 100 h 574"/>
                <a:gd name="T40" fmla="*/ 25 w 159"/>
                <a:gd name="T41" fmla="*/ 79 h 574"/>
                <a:gd name="T42" fmla="*/ 16 w 159"/>
                <a:gd name="T43" fmla="*/ 52 h 574"/>
                <a:gd name="T44" fmla="*/ 24 w 159"/>
                <a:gd name="T45" fmla="*/ 24 h 574"/>
                <a:gd name="T46" fmla="*/ 55 w 159"/>
                <a:gd name="T47" fmla="*/ 2 h 574"/>
                <a:gd name="T48" fmla="*/ 90 w 159"/>
                <a:gd name="T49" fmla="*/ 2 h 574"/>
                <a:gd name="T50" fmla="*/ 121 w 159"/>
                <a:gd name="T51" fmla="*/ 20 h 574"/>
                <a:gd name="T52" fmla="*/ 142 w 159"/>
                <a:gd name="T53" fmla="*/ 51 h 574"/>
                <a:gd name="T54" fmla="*/ 146 w 159"/>
                <a:gd name="T55" fmla="*/ 99 h 574"/>
                <a:gd name="T56" fmla="*/ 128 w 159"/>
                <a:gd name="T57" fmla="*/ 145 h 574"/>
                <a:gd name="T58" fmla="*/ 70 w 159"/>
                <a:gd name="T59" fmla="*/ 215 h 574"/>
                <a:gd name="T60" fmla="*/ 42 w 159"/>
                <a:gd name="T61" fmla="*/ 256 h 574"/>
                <a:gd name="T62" fmla="*/ 30 w 159"/>
                <a:gd name="T63" fmla="*/ 309 h 574"/>
                <a:gd name="T64" fmla="*/ 47 w 159"/>
                <a:gd name="T65" fmla="*/ 367 h 574"/>
                <a:gd name="T66" fmla="*/ 89 w 159"/>
                <a:gd name="T67" fmla="*/ 410 h 574"/>
                <a:gd name="T68" fmla="*/ 126 w 159"/>
                <a:gd name="T69" fmla="*/ 424 h 574"/>
                <a:gd name="T70" fmla="*/ 143 w 159"/>
                <a:gd name="T71" fmla="*/ 426 h 574"/>
                <a:gd name="T72" fmla="*/ 153 w 159"/>
                <a:gd name="T73" fmla="*/ 430 h 574"/>
                <a:gd name="T74" fmla="*/ 158 w 159"/>
                <a:gd name="T75" fmla="*/ 448 h 574"/>
                <a:gd name="T76" fmla="*/ 147 w 159"/>
                <a:gd name="T77" fmla="*/ 457 h 574"/>
                <a:gd name="T78" fmla="*/ 124 w 159"/>
                <a:gd name="T79" fmla="*/ 458 h 574"/>
                <a:gd name="T80" fmla="*/ 99 w 159"/>
                <a:gd name="T81" fmla="*/ 479 h 574"/>
                <a:gd name="T82" fmla="*/ 96 w 159"/>
                <a:gd name="T83" fmla="*/ 510 h 574"/>
                <a:gd name="T84" fmla="*/ 115 w 159"/>
                <a:gd name="T85" fmla="*/ 536 h 574"/>
                <a:gd name="T86" fmla="*/ 145 w 159"/>
                <a:gd name="T87" fmla="*/ 543 h 574"/>
                <a:gd name="T88" fmla="*/ 156 w 159"/>
                <a:gd name="T89" fmla="*/ 552 h 574"/>
                <a:gd name="T90" fmla="*/ 150 w 159"/>
                <a:gd name="T91" fmla="*/ 570 h 574"/>
                <a:gd name="T92" fmla="*/ 134 w 159"/>
                <a:gd name="T93" fmla="*/ 574 h 574"/>
                <a:gd name="T94" fmla="*/ 106 w 159"/>
                <a:gd name="T95" fmla="*/ 566 h 574"/>
                <a:gd name="T96" fmla="*/ 82 w 159"/>
                <a:gd name="T97" fmla="*/ 550 h 574"/>
                <a:gd name="T98" fmla="*/ 66 w 159"/>
                <a:gd name="T99" fmla="*/ 526 h 5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59" h="574">
                  <a:moveTo>
                    <a:pt x="62" y="505"/>
                  </a:moveTo>
                  <a:lnTo>
                    <a:pt x="63" y="495"/>
                  </a:lnTo>
                  <a:lnTo>
                    <a:pt x="64" y="486"/>
                  </a:lnTo>
                  <a:lnTo>
                    <a:pt x="66" y="478"/>
                  </a:lnTo>
                  <a:lnTo>
                    <a:pt x="68" y="470"/>
                  </a:lnTo>
                  <a:lnTo>
                    <a:pt x="72" y="462"/>
                  </a:lnTo>
                  <a:lnTo>
                    <a:pt x="77" y="456"/>
                  </a:lnTo>
                  <a:lnTo>
                    <a:pt x="82" y="449"/>
                  </a:lnTo>
                  <a:lnTo>
                    <a:pt x="89" y="444"/>
                  </a:lnTo>
                  <a:lnTo>
                    <a:pt x="77" y="438"/>
                  </a:lnTo>
                  <a:lnTo>
                    <a:pt x="65" y="431"/>
                  </a:lnTo>
                  <a:lnTo>
                    <a:pt x="54" y="422"/>
                  </a:lnTo>
                  <a:lnTo>
                    <a:pt x="45" y="415"/>
                  </a:lnTo>
                  <a:lnTo>
                    <a:pt x="36" y="405"/>
                  </a:lnTo>
                  <a:lnTo>
                    <a:pt x="28" y="396"/>
                  </a:lnTo>
                  <a:lnTo>
                    <a:pt x="21" y="385"/>
                  </a:lnTo>
                  <a:lnTo>
                    <a:pt x="15" y="373"/>
                  </a:lnTo>
                  <a:lnTo>
                    <a:pt x="10" y="361"/>
                  </a:lnTo>
                  <a:lnTo>
                    <a:pt x="5" y="349"/>
                  </a:lnTo>
                  <a:lnTo>
                    <a:pt x="2" y="336"/>
                  </a:lnTo>
                  <a:lnTo>
                    <a:pt x="0" y="323"/>
                  </a:lnTo>
                  <a:lnTo>
                    <a:pt x="0" y="309"/>
                  </a:lnTo>
                  <a:lnTo>
                    <a:pt x="0" y="295"/>
                  </a:lnTo>
                  <a:lnTo>
                    <a:pt x="1" y="281"/>
                  </a:lnTo>
                  <a:lnTo>
                    <a:pt x="4" y="267"/>
                  </a:lnTo>
                  <a:lnTo>
                    <a:pt x="8" y="257"/>
                  </a:lnTo>
                  <a:lnTo>
                    <a:pt x="11" y="249"/>
                  </a:lnTo>
                  <a:lnTo>
                    <a:pt x="15" y="239"/>
                  </a:lnTo>
                  <a:lnTo>
                    <a:pt x="21" y="230"/>
                  </a:lnTo>
                  <a:lnTo>
                    <a:pt x="31" y="214"/>
                  </a:lnTo>
                  <a:lnTo>
                    <a:pt x="44" y="198"/>
                  </a:lnTo>
                  <a:lnTo>
                    <a:pt x="71" y="168"/>
                  </a:lnTo>
                  <a:lnTo>
                    <a:pt x="96" y="136"/>
                  </a:lnTo>
                  <a:lnTo>
                    <a:pt x="103" y="126"/>
                  </a:lnTo>
                  <a:lnTo>
                    <a:pt x="108" y="116"/>
                  </a:lnTo>
                  <a:lnTo>
                    <a:pt x="111" y="105"/>
                  </a:lnTo>
                  <a:lnTo>
                    <a:pt x="115" y="93"/>
                  </a:lnTo>
                  <a:lnTo>
                    <a:pt x="115" y="82"/>
                  </a:lnTo>
                  <a:lnTo>
                    <a:pt x="115" y="70"/>
                  </a:lnTo>
                  <a:lnTo>
                    <a:pt x="111" y="60"/>
                  </a:lnTo>
                  <a:lnTo>
                    <a:pt x="107" y="49"/>
                  </a:lnTo>
                  <a:lnTo>
                    <a:pt x="104" y="44"/>
                  </a:lnTo>
                  <a:lnTo>
                    <a:pt x="98" y="39"/>
                  </a:lnTo>
                  <a:lnTo>
                    <a:pt x="94" y="36"/>
                  </a:lnTo>
                  <a:lnTo>
                    <a:pt x="88" y="34"/>
                  </a:lnTo>
                  <a:lnTo>
                    <a:pt x="82" y="32"/>
                  </a:lnTo>
                  <a:lnTo>
                    <a:pt x="76" y="32"/>
                  </a:lnTo>
                  <a:lnTo>
                    <a:pt x="69" y="32"/>
                  </a:lnTo>
                  <a:lnTo>
                    <a:pt x="64" y="32"/>
                  </a:lnTo>
                  <a:lnTo>
                    <a:pt x="59" y="34"/>
                  </a:lnTo>
                  <a:lnTo>
                    <a:pt x="55" y="35"/>
                  </a:lnTo>
                  <a:lnTo>
                    <a:pt x="53" y="38"/>
                  </a:lnTo>
                  <a:lnTo>
                    <a:pt x="51" y="40"/>
                  </a:lnTo>
                  <a:lnTo>
                    <a:pt x="50" y="45"/>
                  </a:lnTo>
                  <a:lnTo>
                    <a:pt x="49" y="48"/>
                  </a:lnTo>
                  <a:lnTo>
                    <a:pt x="48" y="51"/>
                  </a:lnTo>
                  <a:lnTo>
                    <a:pt x="49" y="55"/>
                  </a:lnTo>
                  <a:lnTo>
                    <a:pt x="49" y="59"/>
                  </a:lnTo>
                  <a:lnTo>
                    <a:pt x="51" y="62"/>
                  </a:lnTo>
                  <a:lnTo>
                    <a:pt x="52" y="65"/>
                  </a:lnTo>
                  <a:lnTo>
                    <a:pt x="54" y="68"/>
                  </a:lnTo>
                  <a:lnTo>
                    <a:pt x="57" y="70"/>
                  </a:lnTo>
                  <a:lnTo>
                    <a:pt x="61" y="73"/>
                  </a:lnTo>
                  <a:lnTo>
                    <a:pt x="64" y="74"/>
                  </a:lnTo>
                  <a:lnTo>
                    <a:pt x="68" y="74"/>
                  </a:lnTo>
                  <a:lnTo>
                    <a:pt x="71" y="74"/>
                  </a:lnTo>
                  <a:lnTo>
                    <a:pt x="75" y="75"/>
                  </a:lnTo>
                  <a:lnTo>
                    <a:pt x="77" y="77"/>
                  </a:lnTo>
                  <a:lnTo>
                    <a:pt x="79" y="79"/>
                  </a:lnTo>
                  <a:lnTo>
                    <a:pt x="82" y="83"/>
                  </a:lnTo>
                  <a:lnTo>
                    <a:pt x="82" y="89"/>
                  </a:lnTo>
                  <a:lnTo>
                    <a:pt x="82" y="95"/>
                  </a:lnTo>
                  <a:lnTo>
                    <a:pt x="79" y="100"/>
                  </a:lnTo>
                  <a:lnTo>
                    <a:pt x="77" y="102"/>
                  </a:lnTo>
                  <a:lnTo>
                    <a:pt x="75" y="104"/>
                  </a:lnTo>
                  <a:lnTo>
                    <a:pt x="71" y="105"/>
                  </a:lnTo>
                  <a:lnTo>
                    <a:pt x="68" y="105"/>
                  </a:lnTo>
                  <a:lnTo>
                    <a:pt x="61" y="104"/>
                  </a:lnTo>
                  <a:lnTo>
                    <a:pt x="53" y="103"/>
                  </a:lnTo>
                  <a:lnTo>
                    <a:pt x="47" y="100"/>
                  </a:lnTo>
                  <a:lnTo>
                    <a:pt x="40" y="95"/>
                  </a:lnTo>
                  <a:lnTo>
                    <a:pt x="35" y="91"/>
                  </a:lnTo>
                  <a:lnTo>
                    <a:pt x="29" y="86"/>
                  </a:lnTo>
                  <a:lnTo>
                    <a:pt x="25" y="79"/>
                  </a:lnTo>
                  <a:lnTo>
                    <a:pt x="22" y="73"/>
                  </a:lnTo>
                  <a:lnTo>
                    <a:pt x="18" y="66"/>
                  </a:lnTo>
                  <a:lnTo>
                    <a:pt x="17" y="59"/>
                  </a:lnTo>
                  <a:lnTo>
                    <a:pt x="16" y="52"/>
                  </a:lnTo>
                  <a:lnTo>
                    <a:pt x="16" y="45"/>
                  </a:lnTo>
                  <a:lnTo>
                    <a:pt x="17" y="37"/>
                  </a:lnTo>
                  <a:lnTo>
                    <a:pt x="21" y="31"/>
                  </a:lnTo>
                  <a:lnTo>
                    <a:pt x="24" y="24"/>
                  </a:lnTo>
                  <a:lnTo>
                    <a:pt x="29" y="19"/>
                  </a:lnTo>
                  <a:lnTo>
                    <a:pt x="38" y="11"/>
                  </a:lnTo>
                  <a:lnTo>
                    <a:pt x="47" y="7"/>
                  </a:lnTo>
                  <a:lnTo>
                    <a:pt x="55" y="2"/>
                  </a:lnTo>
                  <a:lnTo>
                    <a:pt x="64" y="0"/>
                  </a:lnTo>
                  <a:lnTo>
                    <a:pt x="72" y="0"/>
                  </a:lnTo>
                  <a:lnTo>
                    <a:pt x="81" y="0"/>
                  </a:lnTo>
                  <a:lnTo>
                    <a:pt x="90" y="2"/>
                  </a:lnTo>
                  <a:lnTo>
                    <a:pt x="98" y="5"/>
                  </a:lnTo>
                  <a:lnTo>
                    <a:pt x="106" y="9"/>
                  </a:lnTo>
                  <a:lnTo>
                    <a:pt x="113" y="14"/>
                  </a:lnTo>
                  <a:lnTo>
                    <a:pt x="121" y="20"/>
                  </a:lnTo>
                  <a:lnTo>
                    <a:pt x="126" y="26"/>
                  </a:lnTo>
                  <a:lnTo>
                    <a:pt x="133" y="34"/>
                  </a:lnTo>
                  <a:lnTo>
                    <a:pt x="137" y="42"/>
                  </a:lnTo>
                  <a:lnTo>
                    <a:pt x="142" y="51"/>
                  </a:lnTo>
                  <a:lnTo>
                    <a:pt x="144" y="61"/>
                  </a:lnTo>
                  <a:lnTo>
                    <a:pt x="147" y="74"/>
                  </a:lnTo>
                  <a:lnTo>
                    <a:pt x="147" y="87"/>
                  </a:lnTo>
                  <a:lnTo>
                    <a:pt x="146" y="99"/>
                  </a:lnTo>
                  <a:lnTo>
                    <a:pt x="143" y="110"/>
                  </a:lnTo>
                  <a:lnTo>
                    <a:pt x="139" y="122"/>
                  </a:lnTo>
                  <a:lnTo>
                    <a:pt x="134" y="134"/>
                  </a:lnTo>
                  <a:lnTo>
                    <a:pt x="128" y="145"/>
                  </a:lnTo>
                  <a:lnTo>
                    <a:pt x="120" y="156"/>
                  </a:lnTo>
                  <a:lnTo>
                    <a:pt x="105" y="176"/>
                  </a:lnTo>
                  <a:lnTo>
                    <a:pt x="88" y="196"/>
                  </a:lnTo>
                  <a:lnTo>
                    <a:pt x="70" y="215"/>
                  </a:lnTo>
                  <a:lnTo>
                    <a:pt x="55" y="235"/>
                  </a:lnTo>
                  <a:lnTo>
                    <a:pt x="51" y="241"/>
                  </a:lnTo>
                  <a:lnTo>
                    <a:pt x="47" y="249"/>
                  </a:lnTo>
                  <a:lnTo>
                    <a:pt x="42" y="256"/>
                  </a:lnTo>
                  <a:lnTo>
                    <a:pt x="39" y="264"/>
                  </a:lnTo>
                  <a:lnTo>
                    <a:pt x="35" y="279"/>
                  </a:lnTo>
                  <a:lnTo>
                    <a:pt x="31" y="294"/>
                  </a:lnTo>
                  <a:lnTo>
                    <a:pt x="30" y="309"/>
                  </a:lnTo>
                  <a:lnTo>
                    <a:pt x="32" y="324"/>
                  </a:lnTo>
                  <a:lnTo>
                    <a:pt x="36" y="339"/>
                  </a:lnTo>
                  <a:lnTo>
                    <a:pt x="40" y="353"/>
                  </a:lnTo>
                  <a:lnTo>
                    <a:pt x="47" y="367"/>
                  </a:lnTo>
                  <a:lnTo>
                    <a:pt x="55" y="379"/>
                  </a:lnTo>
                  <a:lnTo>
                    <a:pt x="65" y="391"/>
                  </a:lnTo>
                  <a:lnTo>
                    <a:pt x="77" y="401"/>
                  </a:lnTo>
                  <a:lnTo>
                    <a:pt x="89" y="410"/>
                  </a:lnTo>
                  <a:lnTo>
                    <a:pt x="103" y="417"/>
                  </a:lnTo>
                  <a:lnTo>
                    <a:pt x="110" y="419"/>
                  </a:lnTo>
                  <a:lnTo>
                    <a:pt x="119" y="422"/>
                  </a:lnTo>
                  <a:lnTo>
                    <a:pt x="126" y="424"/>
                  </a:lnTo>
                  <a:lnTo>
                    <a:pt x="135" y="426"/>
                  </a:lnTo>
                  <a:lnTo>
                    <a:pt x="137" y="425"/>
                  </a:lnTo>
                  <a:lnTo>
                    <a:pt x="138" y="425"/>
                  </a:lnTo>
                  <a:lnTo>
                    <a:pt x="143" y="426"/>
                  </a:lnTo>
                  <a:lnTo>
                    <a:pt x="146" y="427"/>
                  </a:lnTo>
                  <a:lnTo>
                    <a:pt x="149" y="427"/>
                  </a:lnTo>
                  <a:lnTo>
                    <a:pt x="151" y="429"/>
                  </a:lnTo>
                  <a:lnTo>
                    <a:pt x="153" y="430"/>
                  </a:lnTo>
                  <a:lnTo>
                    <a:pt x="156" y="432"/>
                  </a:lnTo>
                  <a:lnTo>
                    <a:pt x="158" y="438"/>
                  </a:lnTo>
                  <a:lnTo>
                    <a:pt x="159" y="443"/>
                  </a:lnTo>
                  <a:lnTo>
                    <a:pt x="158" y="448"/>
                  </a:lnTo>
                  <a:lnTo>
                    <a:pt x="155" y="453"/>
                  </a:lnTo>
                  <a:lnTo>
                    <a:pt x="152" y="455"/>
                  </a:lnTo>
                  <a:lnTo>
                    <a:pt x="150" y="456"/>
                  </a:lnTo>
                  <a:lnTo>
                    <a:pt x="147" y="457"/>
                  </a:lnTo>
                  <a:lnTo>
                    <a:pt x="144" y="457"/>
                  </a:lnTo>
                  <a:lnTo>
                    <a:pt x="139" y="457"/>
                  </a:lnTo>
                  <a:lnTo>
                    <a:pt x="135" y="456"/>
                  </a:lnTo>
                  <a:lnTo>
                    <a:pt x="124" y="458"/>
                  </a:lnTo>
                  <a:lnTo>
                    <a:pt x="117" y="461"/>
                  </a:lnTo>
                  <a:lnTo>
                    <a:pt x="109" y="466"/>
                  </a:lnTo>
                  <a:lnTo>
                    <a:pt x="104" y="472"/>
                  </a:lnTo>
                  <a:lnTo>
                    <a:pt x="99" y="479"/>
                  </a:lnTo>
                  <a:lnTo>
                    <a:pt x="96" y="486"/>
                  </a:lnTo>
                  <a:lnTo>
                    <a:pt x="95" y="494"/>
                  </a:lnTo>
                  <a:lnTo>
                    <a:pt x="95" y="502"/>
                  </a:lnTo>
                  <a:lnTo>
                    <a:pt x="96" y="510"/>
                  </a:lnTo>
                  <a:lnTo>
                    <a:pt x="98" y="518"/>
                  </a:lnTo>
                  <a:lnTo>
                    <a:pt x="103" y="525"/>
                  </a:lnTo>
                  <a:lnTo>
                    <a:pt x="108" y="530"/>
                  </a:lnTo>
                  <a:lnTo>
                    <a:pt x="115" y="536"/>
                  </a:lnTo>
                  <a:lnTo>
                    <a:pt x="122" y="540"/>
                  </a:lnTo>
                  <a:lnTo>
                    <a:pt x="131" y="542"/>
                  </a:lnTo>
                  <a:lnTo>
                    <a:pt x="142" y="542"/>
                  </a:lnTo>
                  <a:lnTo>
                    <a:pt x="145" y="543"/>
                  </a:lnTo>
                  <a:lnTo>
                    <a:pt x="148" y="543"/>
                  </a:lnTo>
                  <a:lnTo>
                    <a:pt x="151" y="546"/>
                  </a:lnTo>
                  <a:lnTo>
                    <a:pt x="152" y="547"/>
                  </a:lnTo>
                  <a:lnTo>
                    <a:pt x="156" y="552"/>
                  </a:lnTo>
                  <a:lnTo>
                    <a:pt x="157" y="557"/>
                  </a:lnTo>
                  <a:lnTo>
                    <a:pt x="156" y="563"/>
                  </a:lnTo>
                  <a:lnTo>
                    <a:pt x="152" y="568"/>
                  </a:lnTo>
                  <a:lnTo>
                    <a:pt x="150" y="570"/>
                  </a:lnTo>
                  <a:lnTo>
                    <a:pt x="148" y="573"/>
                  </a:lnTo>
                  <a:lnTo>
                    <a:pt x="145" y="574"/>
                  </a:lnTo>
                  <a:lnTo>
                    <a:pt x="142" y="574"/>
                  </a:lnTo>
                  <a:lnTo>
                    <a:pt x="134" y="574"/>
                  </a:lnTo>
                  <a:lnTo>
                    <a:pt x="126" y="573"/>
                  </a:lnTo>
                  <a:lnTo>
                    <a:pt x="120" y="572"/>
                  </a:lnTo>
                  <a:lnTo>
                    <a:pt x="112" y="569"/>
                  </a:lnTo>
                  <a:lnTo>
                    <a:pt x="106" y="566"/>
                  </a:lnTo>
                  <a:lnTo>
                    <a:pt x="99" y="563"/>
                  </a:lnTo>
                  <a:lnTo>
                    <a:pt x="93" y="560"/>
                  </a:lnTo>
                  <a:lnTo>
                    <a:pt x="88" y="555"/>
                  </a:lnTo>
                  <a:lnTo>
                    <a:pt x="82" y="550"/>
                  </a:lnTo>
                  <a:lnTo>
                    <a:pt x="77" y="546"/>
                  </a:lnTo>
                  <a:lnTo>
                    <a:pt x="74" y="539"/>
                  </a:lnTo>
                  <a:lnTo>
                    <a:pt x="69" y="533"/>
                  </a:lnTo>
                  <a:lnTo>
                    <a:pt x="66" y="526"/>
                  </a:lnTo>
                  <a:lnTo>
                    <a:pt x="64" y="520"/>
                  </a:lnTo>
                  <a:lnTo>
                    <a:pt x="63" y="512"/>
                  </a:lnTo>
                  <a:lnTo>
                    <a:pt x="62" y="505"/>
                  </a:lnTo>
                  <a:close/>
                </a:path>
              </a:pathLst>
            </a:custGeom>
            <a:grpFill/>
            <a:ln>
              <a:noFill/>
            </a:ln>
          </p:spPr>
          <p:txBody>
            <a:bodyPr/>
            <a:lstStyle/>
            <a:p>
              <a:pPr>
                <a:defRPr/>
              </a:pPr>
              <a:endParaRPr lang="zh-CN" altLang="en-US" sz="1350">
                <a:solidFill>
                  <a:prstClr val="black"/>
                </a:solidFill>
              </a:endParaRPr>
            </a:p>
          </p:txBody>
        </p:sp>
        <p:sp>
          <p:nvSpPr>
            <p:cNvPr id="31" name="淘宝店chenying0907 17"/>
            <p:cNvSpPr>
              <a:spLocks/>
            </p:cNvSpPr>
            <p:nvPr/>
          </p:nvSpPr>
          <p:spPr bwMode="auto">
            <a:xfrm>
              <a:off x="312738" y="4400550"/>
              <a:ext cx="84138" cy="303213"/>
            </a:xfrm>
            <a:custGeom>
              <a:avLst/>
              <a:gdLst>
                <a:gd name="T0" fmla="*/ 93 w 159"/>
                <a:gd name="T1" fmla="*/ 478 h 574"/>
                <a:gd name="T2" fmla="*/ 77 w 159"/>
                <a:gd name="T3" fmla="*/ 449 h 574"/>
                <a:gd name="T4" fmla="*/ 105 w 159"/>
                <a:gd name="T5" fmla="*/ 422 h 574"/>
                <a:gd name="T6" fmla="*/ 138 w 159"/>
                <a:gd name="T7" fmla="*/ 385 h 574"/>
                <a:gd name="T8" fmla="*/ 156 w 159"/>
                <a:gd name="T9" fmla="*/ 336 h 574"/>
                <a:gd name="T10" fmla="*/ 158 w 159"/>
                <a:gd name="T11" fmla="*/ 281 h 574"/>
                <a:gd name="T12" fmla="*/ 143 w 159"/>
                <a:gd name="T13" fmla="*/ 239 h 574"/>
                <a:gd name="T14" fmla="*/ 87 w 159"/>
                <a:gd name="T15" fmla="*/ 168 h 574"/>
                <a:gd name="T16" fmla="*/ 47 w 159"/>
                <a:gd name="T17" fmla="*/ 105 h 574"/>
                <a:gd name="T18" fmla="*/ 47 w 159"/>
                <a:gd name="T19" fmla="*/ 60 h 574"/>
                <a:gd name="T20" fmla="*/ 65 w 159"/>
                <a:gd name="T21" fmla="*/ 36 h 574"/>
                <a:gd name="T22" fmla="*/ 89 w 159"/>
                <a:gd name="T23" fmla="*/ 32 h 574"/>
                <a:gd name="T24" fmla="*/ 106 w 159"/>
                <a:gd name="T25" fmla="*/ 38 h 574"/>
                <a:gd name="T26" fmla="*/ 111 w 159"/>
                <a:gd name="T27" fmla="*/ 51 h 574"/>
                <a:gd name="T28" fmla="*/ 107 w 159"/>
                <a:gd name="T29" fmla="*/ 65 h 574"/>
                <a:gd name="T30" fmla="*/ 95 w 159"/>
                <a:gd name="T31" fmla="*/ 74 h 574"/>
                <a:gd name="T32" fmla="*/ 82 w 159"/>
                <a:gd name="T33" fmla="*/ 77 h 574"/>
                <a:gd name="T34" fmla="*/ 77 w 159"/>
                <a:gd name="T35" fmla="*/ 95 h 574"/>
                <a:gd name="T36" fmla="*/ 87 w 159"/>
                <a:gd name="T37" fmla="*/ 105 h 574"/>
                <a:gd name="T38" fmla="*/ 112 w 159"/>
                <a:gd name="T39" fmla="*/ 100 h 574"/>
                <a:gd name="T40" fmla="*/ 134 w 159"/>
                <a:gd name="T41" fmla="*/ 79 h 574"/>
                <a:gd name="T42" fmla="*/ 142 w 159"/>
                <a:gd name="T43" fmla="*/ 52 h 574"/>
                <a:gd name="T44" fmla="*/ 135 w 159"/>
                <a:gd name="T45" fmla="*/ 24 h 574"/>
                <a:gd name="T46" fmla="*/ 104 w 159"/>
                <a:gd name="T47" fmla="*/ 2 h 574"/>
                <a:gd name="T48" fmla="*/ 69 w 159"/>
                <a:gd name="T49" fmla="*/ 2 h 574"/>
                <a:gd name="T50" fmla="*/ 39 w 159"/>
                <a:gd name="T51" fmla="*/ 20 h 574"/>
                <a:gd name="T52" fmla="*/ 17 w 159"/>
                <a:gd name="T53" fmla="*/ 51 h 574"/>
                <a:gd name="T54" fmla="*/ 13 w 159"/>
                <a:gd name="T55" fmla="*/ 99 h 574"/>
                <a:gd name="T56" fmla="*/ 31 w 159"/>
                <a:gd name="T57" fmla="*/ 145 h 574"/>
                <a:gd name="T58" fmla="*/ 88 w 159"/>
                <a:gd name="T59" fmla="*/ 215 h 574"/>
                <a:gd name="T60" fmla="*/ 116 w 159"/>
                <a:gd name="T61" fmla="*/ 256 h 574"/>
                <a:gd name="T62" fmla="*/ 128 w 159"/>
                <a:gd name="T63" fmla="*/ 309 h 574"/>
                <a:gd name="T64" fmla="*/ 112 w 159"/>
                <a:gd name="T65" fmla="*/ 367 h 574"/>
                <a:gd name="T66" fmla="*/ 70 w 159"/>
                <a:gd name="T67" fmla="*/ 410 h 574"/>
                <a:gd name="T68" fmla="*/ 32 w 159"/>
                <a:gd name="T69" fmla="*/ 424 h 574"/>
                <a:gd name="T70" fmla="*/ 16 w 159"/>
                <a:gd name="T71" fmla="*/ 426 h 574"/>
                <a:gd name="T72" fmla="*/ 5 w 159"/>
                <a:gd name="T73" fmla="*/ 430 h 574"/>
                <a:gd name="T74" fmla="*/ 1 w 159"/>
                <a:gd name="T75" fmla="*/ 448 h 574"/>
                <a:gd name="T76" fmla="*/ 12 w 159"/>
                <a:gd name="T77" fmla="*/ 457 h 574"/>
                <a:gd name="T78" fmla="*/ 34 w 159"/>
                <a:gd name="T79" fmla="*/ 458 h 574"/>
                <a:gd name="T80" fmla="*/ 59 w 159"/>
                <a:gd name="T81" fmla="*/ 479 h 574"/>
                <a:gd name="T82" fmla="*/ 62 w 159"/>
                <a:gd name="T83" fmla="*/ 510 h 574"/>
                <a:gd name="T84" fmla="*/ 44 w 159"/>
                <a:gd name="T85" fmla="*/ 536 h 574"/>
                <a:gd name="T86" fmla="*/ 14 w 159"/>
                <a:gd name="T87" fmla="*/ 543 h 574"/>
                <a:gd name="T88" fmla="*/ 3 w 159"/>
                <a:gd name="T89" fmla="*/ 552 h 574"/>
                <a:gd name="T90" fmla="*/ 8 w 159"/>
                <a:gd name="T91" fmla="*/ 570 h 574"/>
                <a:gd name="T92" fmla="*/ 25 w 159"/>
                <a:gd name="T93" fmla="*/ 574 h 574"/>
                <a:gd name="T94" fmla="*/ 53 w 159"/>
                <a:gd name="T95" fmla="*/ 566 h 574"/>
                <a:gd name="T96" fmla="*/ 77 w 159"/>
                <a:gd name="T97" fmla="*/ 550 h 574"/>
                <a:gd name="T98" fmla="*/ 93 w 159"/>
                <a:gd name="T99" fmla="*/ 526 h 5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59" h="574">
                  <a:moveTo>
                    <a:pt x="97" y="505"/>
                  </a:moveTo>
                  <a:lnTo>
                    <a:pt x="96" y="495"/>
                  </a:lnTo>
                  <a:lnTo>
                    <a:pt x="95" y="486"/>
                  </a:lnTo>
                  <a:lnTo>
                    <a:pt x="93" y="478"/>
                  </a:lnTo>
                  <a:lnTo>
                    <a:pt x="91" y="470"/>
                  </a:lnTo>
                  <a:lnTo>
                    <a:pt x="86" y="462"/>
                  </a:lnTo>
                  <a:lnTo>
                    <a:pt x="82" y="456"/>
                  </a:lnTo>
                  <a:lnTo>
                    <a:pt x="77" y="449"/>
                  </a:lnTo>
                  <a:lnTo>
                    <a:pt x="71" y="444"/>
                  </a:lnTo>
                  <a:lnTo>
                    <a:pt x="83" y="438"/>
                  </a:lnTo>
                  <a:lnTo>
                    <a:pt x="94" y="431"/>
                  </a:lnTo>
                  <a:lnTo>
                    <a:pt x="105" y="422"/>
                  </a:lnTo>
                  <a:lnTo>
                    <a:pt x="114" y="415"/>
                  </a:lnTo>
                  <a:lnTo>
                    <a:pt x="123" y="405"/>
                  </a:lnTo>
                  <a:lnTo>
                    <a:pt x="131" y="396"/>
                  </a:lnTo>
                  <a:lnTo>
                    <a:pt x="138" y="385"/>
                  </a:lnTo>
                  <a:lnTo>
                    <a:pt x="143" y="373"/>
                  </a:lnTo>
                  <a:lnTo>
                    <a:pt x="149" y="361"/>
                  </a:lnTo>
                  <a:lnTo>
                    <a:pt x="153" y="349"/>
                  </a:lnTo>
                  <a:lnTo>
                    <a:pt x="156" y="336"/>
                  </a:lnTo>
                  <a:lnTo>
                    <a:pt x="159" y="323"/>
                  </a:lnTo>
                  <a:lnTo>
                    <a:pt x="159" y="309"/>
                  </a:lnTo>
                  <a:lnTo>
                    <a:pt x="159" y="295"/>
                  </a:lnTo>
                  <a:lnTo>
                    <a:pt x="158" y="281"/>
                  </a:lnTo>
                  <a:lnTo>
                    <a:pt x="154" y="267"/>
                  </a:lnTo>
                  <a:lnTo>
                    <a:pt x="151" y="257"/>
                  </a:lnTo>
                  <a:lnTo>
                    <a:pt x="148" y="249"/>
                  </a:lnTo>
                  <a:lnTo>
                    <a:pt x="143" y="239"/>
                  </a:lnTo>
                  <a:lnTo>
                    <a:pt x="138" y="230"/>
                  </a:lnTo>
                  <a:lnTo>
                    <a:pt x="127" y="214"/>
                  </a:lnTo>
                  <a:lnTo>
                    <a:pt x="114" y="198"/>
                  </a:lnTo>
                  <a:lnTo>
                    <a:pt x="87" y="168"/>
                  </a:lnTo>
                  <a:lnTo>
                    <a:pt x="62" y="136"/>
                  </a:lnTo>
                  <a:lnTo>
                    <a:pt x="56" y="126"/>
                  </a:lnTo>
                  <a:lnTo>
                    <a:pt x="51" y="116"/>
                  </a:lnTo>
                  <a:lnTo>
                    <a:pt x="47" y="105"/>
                  </a:lnTo>
                  <a:lnTo>
                    <a:pt x="44" y="93"/>
                  </a:lnTo>
                  <a:lnTo>
                    <a:pt x="44" y="82"/>
                  </a:lnTo>
                  <a:lnTo>
                    <a:pt x="44" y="70"/>
                  </a:lnTo>
                  <a:lnTo>
                    <a:pt x="47" y="60"/>
                  </a:lnTo>
                  <a:lnTo>
                    <a:pt x="52" y="49"/>
                  </a:lnTo>
                  <a:lnTo>
                    <a:pt x="55" y="44"/>
                  </a:lnTo>
                  <a:lnTo>
                    <a:pt x="60" y="39"/>
                  </a:lnTo>
                  <a:lnTo>
                    <a:pt x="65" y="36"/>
                  </a:lnTo>
                  <a:lnTo>
                    <a:pt x="71" y="34"/>
                  </a:lnTo>
                  <a:lnTo>
                    <a:pt x="77" y="32"/>
                  </a:lnTo>
                  <a:lnTo>
                    <a:pt x="83" y="32"/>
                  </a:lnTo>
                  <a:lnTo>
                    <a:pt x="89" y="32"/>
                  </a:lnTo>
                  <a:lnTo>
                    <a:pt x="96" y="32"/>
                  </a:lnTo>
                  <a:lnTo>
                    <a:pt x="99" y="34"/>
                  </a:lnTo>
                  <a:lnTo>
                    <a:pt x="104" y="35"/>
                  </a:lnTo>
                  <a:lnTo>
                    <a:pt x="106" y="38"/>
                  </a:lnTo>
                  <a:lnTo>
                    <a:pt x="108" y="40"/>
                  </a:lnTo>
                  <a:lnTo>
                    <a:pt x="110" y="45"/>
                  </a:lnTo>
                  <a:lnTo>
                    <a:pt x="110" y="48"/>
                  </a:lnTo>
                  <a:lnTo>
                    <a:pt x="111" y="51"/>
                  </a:lnTo>
                  <a:lnTo>
                    <a:pt x="110" y="55"/>
                  </a:lnTo>
                  <a:lnTo>
                    <a:pt x="110" y="59"/>
                  </a:lnTo>
                  <a:lnTo>
                    <a:pt x="108" y="62"/>
                  </a:lnTo>
                  <a:lnTo>
                    <a:pt x="107" y="65"/>
                  </a:lnTo>
                  <a:lnTo>
                    <a:pt x="105" y="68"/>
                  </a:lnTo>
                  <a:lnTo>
                    <a:pt x="101" y="70"/>
                  </a:lnTo>
                  <a:lnTo>
                    <a:pt x="98" y="73"/>
                  </a:lnTo>
                  <a:lnTo>
                    <a:pt x="95" y="74"/>
                  </a:lnTo>
                  <a:lnTo>
                    <a:pt x="91" y="74"/>
                  </a:lnTo>
                  <a:lnTo>
                    <a:pt x="87" y="74"/>
                  </a:lnTo>
                  <a:lnTo>
                    <a:pt x="84" y="75"/>
                  </a:lnTo>
                  <a:lnTo>
                    <a:pt x="82" y="77"/>
                  </a:lnTo>
                  <a:lnTo>
                    <a:pt x="80" y="79"/>
                  </a:lnTo>
                  <a:lnTo>
                    <a:pt x="77" y="83"/>
                  </a:lnTo>
                  <a:lnTo>
                    <a:pt x="77" y="89"/>
                  </a:lnTo>
                  <a:lnTo>
                    <a:pt x="77" y="95"/>
                  </a:lnTo>
                  <a:lnTo>
                    <a:pt x="80" y="100"/>
                  </a:lnTo>
                  <a:lnTo>
                    <a:pt x="82" y="102"/>
                  </a:lnTo>
                  <a:lnTo>
                    <a:pt x="84" y="104"/>
                  </a:lnTo>
                  <a:lnTo>
                    <a:pt x="87" y="105"/>
                  </a:lnTo>
                  <a:lnTo>
                    <a:pt x="91" y="105"/>
                  </a:lnTo>
                  <a:lnTo>
                    <a:pt x="98" y="104"/>
                  </a:lnTo>
                  <a:lnTo>
                    <a:pt x="106" y="103"/>
                  </a:lnTo>
                  <a:lnTo>
                    <a:pt x="112" y="100"/>
                  </a:lnTo>
                  <a:lnTo>
                    <a:pt x="119" y="95"/>
                  </a:lnTo>
                  <a:lnTo>
                    <a:pt x="124" y="91"/>
                  </a:lnTo>
                  <a:lnTo>
                    <a:pt x="129" y="86"/>
                  </a:lnTo>
                  <a:lnTo>
                    <a:pt x="134" y="79"/>
                  </a:lnTo>
                  <a:lnTo>
                    <a:pt x="137" y="73"/>
                  </a:lnTo>
                  <a:lnTo>
                    <a:pt x="140" y="66"/>
                  </a:lnTo>
                  <a:lnTo>
                    <a:pt x="141" y="59"/>
                  </a:lnTo>
                  <a:lnTo>
                    <a:pt x="142" y="52"/>
                  </a:lnTo>
                  <a:lnTo>
                    <a:pt x="142" y="45"/>
                  </a:lnTo>
                  <a:lnTo>
                    <a:pt x="141" y="37"/>
                  </a:lnTo>
                  <a:lnTo>
                    <a:pt x="138" y="31"/>
                  </a:lnTo>
                  <a:lnTo>
                    <a:pt x="135" y="24"/>
                  </a:lnTo>
                  <a:lnTo>
                    <a:pt x="129" y="19"/>
                  </a:lnTo>
                  <a:lnTo>
                    <a:pt x="121" y="11"/>
                  </a:lnTo>
                  <a:lnTo>
                    <a:pt x="112" y="7"/>
                  </a:lnTo>
                  <a:lnTo>
                    <a:pt x="104" y="2"/>
                  </a:lnTo>
                  <a:lnTo>
                    <a:pt x="95" y="0"/>
                  </a:lnTo>
                  <a:lnTo>
                    <a:pt x="86" y="0"/>
                  </a:lnTo>
                  <a:lnTo>
                    <a:pt x="78" y="0"/>
                  </a:lnTo>
                  <a:lnTo>
                    <a:pt x="69" y="2"/>
                  </a:lnTo>
                  <a:lnTo>
                    <a:pt x="60" y="5"/>
                  </a:lnTo>
                  <a:lnTo>
                    <a:pt x="53" y="9"/>
                  </a:lnTo>
                  <a:lnTo>
                    <a:pt x="45" y="14"/>
                  </a:lnTo>
                  <a:lnTo>
                    <a:pt x="39" y="20"/>
                  </a:lnTo>
                  <a:lnTo>
                    <a:pt x="32" y="26"/>
                  </a:lnTo>
                  <a:lnTo>
                    <a:pt x="26" y="34"/>
                  </a:lnTo>
                  <a:lnTo>
                    <a:pt x="21" y="42"/>
                  </a:lnTo>
                  <a:lnTo>
                    <a:pt x="17" y="51"/>
                  </a:lnTo>
                  <a:lnTo>
                    <a:pt x="15" y="61"/>
                  </a:lnTo>
                  <a:lnTo>
                    <a:pt x="12" y="74"/>
                  </a:lnTo>
                  <a:lnTo>
                    <a:pt x="12" y="87"/>
                  </a:lnTo>
                  <a:lnTo>
                    <a:pt x="13" y="99"/>
                  </a:lnTo>
                  <a:lnTo>
                    <a:pt x="16" y="110"/>
                  </a:lnTo>
                  <a:lnTo>
                    <a:pt x="19" y="122"/>
                  </a:lnTo>
                  <a:lnTo>
                    <a:pt x="25" y="134"/>
                  </a:lnTo>
                  <a:lnTo>
                    <a:pt x="31" y="145"/>
                  </a:lnTo>
                  <a:lnTo>
                    <a:pt x="39" y="156"/>
                  </a:lnTo>
                  <a:lnTo>
                    <a:pt x="54" y="176"/>
                  </a:lnTo>
                  <a:lnTo>
                    <a:pt x="71" y="196"/>
                  </a:lnTo>
                  <a:lnTo>
                    <a:pt x="88" y="215"/>
                  </a:lnTo>
                  <a:lnTo>
                    <a:pt x="104" y="235"/>
                  </a:lnTo>
                  <a:lnTo>
                    <a:pt x="108" y="241"/>
                  </a:lnTo>
                  <a:lnTo>
                    <a:pt x="112" y="249"/>
                  </a:lnTo>
                  <a:lnTo>
                    <a:pt x="116" y="256"/>
                  </a:lnTo>
                  <a:lnTo>
                    <a:pt x="120" y="264"/>
                  </a:lnTo>
                  <a:lnTo>
                    <a:pt x="124" y="279"/>
                  </a:lnTo>
                  <a:lnTo>
                    <a:pt x="127" y="294"/>
                  </a:lnTo>
                  <a:lnTo>
                    <a:pt x="128" y="309"/>
                  </a:lnTo>
                  <a:lnTo>
                    <a:pt x="126" y="324"/>
                  </a:lnTo>
                  <a:lnTo>
                    <a:pt x="124" y="339"/>
                  </a:lnTo>
                  <a:lnTo>
                    <a:pt x="119" y="353"/>
                  </a:lnTo>
                  <a:lnTo>
                    <a:pt x="112" y="367"/>
                  </a:lnTo>
                  <a:lnTo>
                    <a:pt x="104" y="379"/>
                  </a:lnTo>
                  <a:lnTo>
                    <a:pt x="94" y="391"/>
                  </a:lnTo>
                  <a:lnTo>
                    <a:pt x="82" y="401"/>
                  </a:lnTo>
                  <a:lnTo>
                    <a:pt x="70" y="410"/>
                  </a:lnTo>
                  <a:lnTo>
                    <a:pt x="56" y="417"/>
                  </a:lnTo>
                  <a:lnTo>
                    <a:pt x="48" y="419"/>
                  </a:lnTo>
                  <a:lnTo>
                    <a:pt x="40" y="422"/>
                  </a:lnTo>
                  <a:lnTo>
                    <a:pt x="32" y="424"/>
                  </a:lnTo>
                  <a:lnTo>
                    <a:pt x="24" y="426"/>
                  </a:lnTo>
                  <a:lnTo>
                    <a:pt x="21" y="425"/>
                  </a:lnTo>
                  <a:lnTo>
                    <a:pt x="20" y="425"/>
                  </a:lnTo>
                  <a:lnTo>
                    <a:pt x="16" y="426"/>
                  </a:lnTo>
                  <a:lnTo>
                    <a:pt x="13" y="427"/>
                  </a:lnTo>
                  <a:lnTo>
                    <a:pt x="10" y="427"/>
                  </a:lnTo>
                  <a:lnTo>
                    <a:pt x="7" y="429"/>
                  </a:lnTo>
                  <a:lnTo>
                    <a:pt x="5" y="430"/>
                  </a:lnTo>
                  <a:lnTo>
                    <a:pt x="3" y="432"/>
                  </a:lnTo>
                  <a:lnTo>
                    <a:pt x="1" y="438"/>
                  </a:lnTo>
                  <a:lnTo>
                    <a:pt x="0" y="443"/>
                  </a:lnTo>
                  <a:lnTo>
                    <a:pt x="1" y="448"/>
                  </a:lnTo>
                  <a:lnTo>
                    <a:pt x="4" y="453"/>
                  </a:lnTo>
                  <a:lnTo>
                    <a:pt x="6" y="455"/>
                  </a:lnTo>
                  <a:lnTo>
                    <a:pt x="8" y="456"/>
                  </a:lnTo>
                  <a:lnTo>
                    <a:pt x="12" y="457"/>
                  </a:lnTo>
                  <a:lnTo>
                    <a:pt x="15" y="457"/>
                  </a:lnTo>
                  <a:lnTo>
                    <a:pt x="19" y="457"/>
                  </a:lnTo>
                  <a:lnTo>
                    <a:pt x="25" y="456"/>
                  </a:lnTo>
                  <a:lnTo>
                    <a:pt x="34" y="458"/>
                  </a:lnTo>
                  <a:lnTo>
                    <a:pt x="43" y="461"/>
                  </a:lnTo>
                  <a:lnTo>
                    <a:pt x="50" y="466"/>
                  </a:lnTo>
                  <a:lnTo>
                    <a:pt x="55" y="472"/>
                  </a:lnTo>
                  <a:lnTo>
                    <a:pt x="59" y="479"/>
                  </a:lnTo>
                  <a:lnTo>
                    <a:pt x="62" y="486"/>
                  </a:lnTo>
                  <a:lnTo>
                    <a:pt x="64" y="494"/>
                  </a:lnTo>
                  <a:lnTo>
                    <a:pt x="64" y="502"/>
                  </a:lnTo>
                  <a:lnTo>
                    <a:pt x="62" y="510"/>
                  </a:lnTo>
                  <a:lnTo>
                    <a:pt x="60" y="518"/>
                  </a:lnTo>
                  <a:lnTo>
                    <a:pt x="56" y="525"/>
                  </a:lnTo>
                  <a:lnTo>
                    <a:pt x="52" y="530"/>
                  </a:lnTo>
                  <a:lnTo>
                    <a:pt x="44" y="536"/>
                  </a:lnTo>
                  <a:lnTo>
                    <a:pt x="37" y="540"/>
                  </a:lnTo>
                  <a:lnTo>
                    <a:pt x="28" y="542"/>
                  </a:lnTo>
                  <a:lnTo>
                    <a:pt x="17" y="542"/>
                  </a:lnTo>
                  <a:lnTo>
                    <a:pt x="14" y="543"/>
                  </a:lnTo>
                  <a:lnTo>
                    <a:pt x="11" y="543"/>
                  </a:lnTo>
                  <a:lnTo>
                    <a:pt x="8" y="546"/>
                  </a:lnTo>
                  <a:lnTo>
                    <a:pt x="6" y="547"/>
                  </a:lnTo>
                  <a:lnTo>
                    <a:pt x="3" y="552"/>
                  </a:lnTo>
                  <a:lnTo>
                    <a:pt x="2" y="557"/>
                  </a:lnTo>
                  <a:lnTo>
                    <a:pt x="3" y="563"/>
                  </a:lnTo>
                  <a:lnTo>
                    <a:pt x="6" y="568"/>
                  </a:lnTo>
                  <a:lnTo>
                    <a:pt x="8" y="570"/>
                  </a:lnTo>
                  <a:lnTo>
                    <a:pt x="11" y="573"/>
                  </a:lnTo>
                  <a:lnTo>
                    <a:pt x="14" y="574"/>
                  </a:lnTo>
                  <a:lnTo>
                    <a:pt x="17" y="574"/>
                  </a:lnTo>
                  <a:lnTo>
                    <a:pt x="25" y="574"/>
                  </a:lnTo>
                  <a:lnTo>
                    <a:pt x="32" y="573"/>
                  </a:lnTo>
                  <a:lnTo>
                    <a:pt x="39" y="572"/>
                  </a:lnTo>
                  <a:lnTo>
                    <a:pt x="46" y="569"/>
                  </a:lnTo>
                  <a:lnTo>
                    <a:pt x="53" y="566"/>
                  </a:lnTo>
                  <a:lnTo>
                    <a:pt x="59" y="563"/>
                  </a:lnTo>
                  <a:lnTo>
                    <a:pt x="66" y="560"/>
                  </a:lnTo>
                  <a:lnTo>
                    <a:pt x="71" y="555"/>
                  </a:lnTo>
                  <a:lnTo>
                    <a:pt x="77" y="550"/>
                  </a:lnTo>
                  <a:lnTo>
                    <a:pt x="82" y="546"/>
                  </a:lnTo>
                  <a:lnTo>
                    <a:pt x="85" y="539"/>
                  </a:lnTo>
                  <a:lnTo>
                    <a:pt x="89" y="533"/>
                  </a:lnTo>
                  <a:lnTo>
                    <a:pt x="93" y="526"/>
                  </a:lnTo>
                  <a:lnTo>
                    <a:pt x="95" y="520"/>
                  </a:lnTo>
                  <a:lnTo>
                    <a:pt x="96" y="512"/>
                  </a:lnTo>
                  <a:lnTo>
                    <a:pt x="97" y="505"/>
                  </a:lnTo>
                  <a:close/>
                </a:path>
              </a:pathLst>
            </a:custGeom>
            <a:grpFill/>
            <a:ln>
              <a:noFill/>
            </a:ln>
          </p:spPr>
          <p:txBody>
            <a:bodyPr/>
            <a:lstStyle/>
            <a:p>
              <a:pPr>
                <a:defRPr/>
              </a:pPr>
              <a:endParaRPr lang="zh-CN" altLang="en-US" sz="1350">
                <a:solidFill>
                  <a:prstClr val="black"/>
                </a:solidFill>
              </a:endParaRPr>
            </a:p>
          </p:txBody>
        </p:sp>
        <p:sp>
          <p:nvSpPr>
            <p:cNvPr id="32" name="淘宝店chenying0907 18"/>
            <p:cNvSpPr>
              <a:spLocks noEditPoints="1"/>
            </p:cNvSpPr>
            <p:nvPr/>
          </p:nvSpPr>
          <p:spPr bwMode="auto">
            <a:xfrm>
              <a:off x="274638" y="4527550"/>
              <a:ext cx="73025" cy="73025"/>
            </a:xfrm>
            <a:custGeom>
              <a:avLst/>
              <a:gdLst>
                <a:gd name="T0" fmla="*/ 62 w 139"/>
                <a:gd name="T1" fmla="*/ 138 h 138"/>
                <a:gd name="T2" fmla="*/ 49 w 139"/>
                <a:gd name="T3" fmla="*/ 135 h 138"/>
                <a:gd name="T4" fmla="*/ 36 w 139"/>
                <a:gd name="T5" fmla="*/ 131 h 138"/>
                <a:gd name="T6" fmla="*/ 25 w 139"/>
                <a:gd name="T7" fmla="*/ 123 h 138"/>
                <a:gd name="T8" fmla="*/ 16 w 139"/>
                <a:gd name="T9" fmla="*/ 113 h 138"/>
                <a:gd name="T10" fmla="*/ 8 w 139"/>
                <a:gd name="T11" fmla="*/ 103 h 138"/>
                <a:gd name="T12" fmla="*/ 4 w 139"/>
                <a:gd name="T13" fmla="*/ 90 h 138"/>
                <a:gd name="T14" fmla="*/ 0 w 139"/>
                <a:gd name="T15" fmla="*/ 77 h 138"/>
                <a:gd name="T16" fmla="*/ 0 w 139"/>
                <a:gd name="T17" fmla="*/ 63 h 138"/>
                <a:gd name="T18" fmla="*/ 4 w 139"/>
                <a:gd name="T19" fmla="*/ 49 h 138"/>
                <a:gd name="T20" fmla="*/ 8 w 139"/>
                <a:gd name="T21" fmla="*/ 37 h 138"/>
                <a:gd name="T22" fmla="*/ 16 w 139"/>
                <a:gd name="T23" fmla="*/ 26 h 138"/>
                <a:gd name="T24" fmla="*/ 25 w 139"/>
                <a:gd name="T25" fmla="*/ 16 h 138"/>
                <a:gd name="T26" fmla="*/ 36 w 139"/>
                <a:gd name="T27" fmla="*/ 9 h 138"/>
                <a:gd name="T28" fmla="*/ 49 w 139"/>
                <a:gd name="T29" fmla="*/ 3 h 138"/>
                <a:gd name="T30" fmla="*/ 62 w 139"/>
                <a:gd name="T31" fmla="*/ 1 h 138"/>
                <a:gd name="T32" fmla="*/ 76 w 139"/>
                <a:gd name="T33" fmla="*/ 1 h 138"/>
                <a:gd name="T34" fmla="*/ 90 w 139"/>
                <a:gd name="T35" fmla="*/ 3 h 138"/>
                <a:gd name="T36" fmla="*/ 102 w 139"/>
                <a:gd name="T37" fmla="*/ 9 h 138"/>
                <a:gd name="T38" fmla="*/ 113 w 139"/>
                <a:gd name="T39" fmla="*/ 16 h 138"/>
                <a:gd name="T40" fmla="*/ 122 w 139"/>
                <a:gd name="T41" fmla="*/ 26 h 138"/>
                <a:gd name="T42" fmla="*/ 130 w 139"/>
                <a:gd name="T43" fmla="*/ 37 h 138"/>
                <a:gd name="T44" fmla="*/ 135 w 139"/>
                <a:gd name="T45" fmla="*/ 49 h 138"/>
                <a:gd name="T46" fmla="*/ 138 w 139"/>
                <a:gd name="T47" fmla="*/ 63 h 138"/>
                <a:gd name="T48" fmla="*/ 138 w 139"/>
                <a:gd name="T49" fmla="*/ 77 h 138"/>
                <a:gd name="T50" fmla="*/ 135 w 139"/>
                <a:gd name="T51" fmla="*/ 90 h 138"/>
                <a:gd name="T52" fmla="*/ 130 w 139"/>
                <a:gd name="T53" fmla="*/ 103 h 138"/>
                <a:gd name="T54" fmla="*/ 122 w 139"/>
                <a:gd name="T55" fmla="*/ 113 h 138"/>
                <a:gd name="T56" fmla="*/ 113 w 139"/>
                <a:gd name="T57" fmla="*/ 123 h 138"/>
                <a:gd name="T58" fmla="*/ 102 w 139"/>
                <a:gd name="T59" fmla="*/ 131 h 138"/>
                <a:gd name="T60" fmla="*/ 90 w 139"/>
                <a:gd name="T61" fmla="*/ 135 h 138"/>
                <a:gd name="T62" fmla="*/ 76 w 139"/>
                <a:gd name="T63" fmla="*/ 138 h 138"/>
                <a:gd name="T64" fmla="*/ 70 w 139"/>
                <a:gd name="T65" fmla="*/ 108 h 138"/>
                <a:gd name="T66" fmla="*/ 77 w 139"/>
                <a:gd name="T67" fmla="*/ 107 h 138"/>
                <a:gd name="T68" fmla="*/ 90 w 139"/>
                <a:gd name="T69" fmla="*/ 101 h 138"/>
                <a:gd name="T70" fmla="*/ 101 w 139"/>
                <a:gd name="T71" fmla="*/ 91 h 138"/>
                <a:gd name="T72" fmla="*/ 106 w 139"/>
                <a:gd name="T73" fmla="*/ 77 h 138"/>
                <a:gd name="T74" fmla="*/ 106 w 139"/>
                <a:gd name="T75" fmla="*/ 61 h 138"/>
                <a:gd name="T76" fmla="*/ 101 w 139"/>
                <a:gd name="T77" fmla="*/ 49 h 138"/>
                <a:gd name="T78" fmla="*/ 90 w 139"/>
                <a:gd name="T79" fmla="*/ 38 h 138"/>
                <a:gd name="T80" fmla="*/ 77 w 139"/>
                <a:gd name="T81" fmla="*/ 32 h 138"/>
                <a:gd name="T82" fmla="*/ 62 w 139"/>
                <a:gd name="T83" fmla="*/ 32 h 138"/>
                <a:gd name="T84" fmla="*/ 48 w 139"/>
                <a:gd name="T85" fmla="*/ 38 h 138"/>
                <a:gd name="T86" fmla="*/ 37 w 139"/>
                <a:gd name="T87" fmla="*/ 49 h 138"/>
                <a:gd name="T88" fmla="*/ 32 w 139"/>
                <a:gd name="T89" fmla="*/ 61 h 138"/>
                <a:gd name="T90" fmla="*/ 32 w 139"/>
                <a:gd name="T91" fmla="*/ 77 h 138"/>
                <a:gd name="T92" fmla="*/ 37 w 139"/>
                <a:gd name="T93" fmla="*/ 91 h 138"/>
                <a:gd name="T94" fmla="*/ 48 w 139"/>
                <a:gd name="T95" fmla="*/ 101 h 138"/>
                <a:gd name="T96" fmla="*/ 62 w 139"/>
                <a:gd name="T97" fmla="*/ 107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39" h="138">
                  <a:moveTo>
                    <a:pt x="70" y="138"/>
                  </a:moveTo>
                  <a:lnTo>
                    <a:pt x="62" y="138"/>
                  </a:lnTo>
                  <a:lnTo>
                    <a:pt x="55" y="137"/>
                  </a:lnTo>
                  <a:lnTo>
                    <a:pt x="49" y="135"/>
                  </a:lnTo>
                  <a:lnTo>
                    <a:pt x="43" y="133"/>
                  </a:lnTo>
                  <a:lnTo>
                    <a:pt x="36" y="131"/>
                  </a:lnTo>
                  <a:lnTo>
                    <a:pt x="31" y="126"/>
                  </a:lnTo>
                  <a:lnTo>
                    <a:pt x="25" y="123"/>
                  </a:lnTo>
                  <a:lnTo>
                    <a:pt x="20" y="119"/>
                  </a:lnTo>
                  <a:lnTo>
                    <a:pt x="16" y="113"/>
                  </a:lnTo>
                  <a:lnTo>
                    <a:pt x="12" y="108"/>
                  </a:lnTo>
                  <a:lnTo>
                    <a:pt x="8" y="103"/>
                  </a:lnTo>
                  <a:lnTo>
                    <a:pt x="6" y="96"/>
                  </a:lnTo>
                  <a:lnTo>
                    <a:pt x="4" y="90"/>
                  </a:lnTo>
                  <a:lnTo>
                    <a:pt x="1" y="83"/>
                  </a:lnTo>
                  <a:lnTo>
                    <a:pt x="0" y="77"/>
                  </a:lnTo>
                  <a:lnTo>
                    <a:pt x="0" y="69"/>
                  </a:lnTo>
                  <a:lnTo>
                    <a:pt x="0" y="63"/>
                  </a:lnTo>
                  <a:lnTo>
                    <a:pt x="1" y="55"/>
                  </a:lnTo>
                  <a:lnTo>
                    <a:pt x="4" y="49"/>
                  </a:lnTo>
                  <a:lnTo>
                    <a:pt x="6" y="42"/>
                  </a:lnTo>
                  <a:lnTo>
                    <a:pt x="8" y="37"/>
                  </a:lnTo>
                  <a:lnTo>
                    <a:pt x="12" y="31"/>
                  </a:lnTo>
                  <a:lnTo>
                    <a:pt x="16" y="26"/>
                  </a:lnTo>
                  <a:lnTo>
                    <a:pt x="20" y="20"/>
                  </a:lnTo>
                  <a:lnTo>
                    <a:pt x="25" y="16"/>
                  </a:lnTo>
                  <a:lnTo>
                    <a:pt x="31" y="12"/>
                  </a:lnTo>
                  <a:lnTo>
                    <a:pt x="36" y="9"/>
                  </a:lnTo>
                  <a:lnTo>
                    <a:pt x="43" y="5"/>
                  </a:lnTo>
                  <a:lnTo>
                    <a:pt x="49" y="3"/>
                  </a:lnTo>
                  <a:lnTo>
                    <a:pt x="55" y="2"/>
                  </a:lnTo>
                  <a:lnTo>
                    <a:pt x="62" y="1"/>
                  </a:lnTo>
                  <a:lnTo>
                    <a:pt x="70" y="0"/>
                  </a:lnTo>
                  <a:lnTo>
                    <a:pt x="76" y="1"/>
                  </a:lnTo>
                  <a:lnTo>
                    <a:pt x="84" y="2"/>
                  </a:lnTo>
                  <a:lnTo>
                    <a:pt x="90" y="3"/>
                  </a:lnTo>
                  <a:lnTo>
                    <a:pt x="97" y="5"/>
                  </a:lnTo>
                  <a:lnTo>
                    <a:pt x="102" y="9"/>
                  </a:lnTo>
                  <a:lnTo>
                    <a:pt x="107" y="12"/>
                  </a:lnTo>
                  <a:lnTo>
                    <a:pt x="113" y="16"/>
                  </a:lnTo>
                  <a:lnTo>
                    <a:pt x="118" y="20"/>
                  </a:lnTo>
                  <a:lnTo>
                    <a:pt x="122" y="26"/>
                  </a:lnTo>
                  <a:lnTo>
                    <a:pt x="127" y="31"/>
                  </a:lnTo>
                  <a:lnTo>
                    <a:pt x="130" y="37"/>
                  </a:lnTo>
                  <a:lnTo>
                    <a:pt x="133" y="42"/>
                  </a:lnTo>
                  <a:lnTo>
                    <a:pt x="135" y="49"/>
                  </a:lnTo>
                  <a:lnTo>
                    <a:pt x="136" y="55"/>
                  </a:lnTo>
                  <a:lnTo>
                    <a:pt x="138" y="63"/>
                  </a:lnTo>
                  <a:lnTo>
                    <a:pt x="139" y="69"/>
                  </a:lnTo>
                  <a:lnTo>
                    <a:pt x="138" y="77"/>
                  </a:lnTo>
                  <a:lnTo>
                    <a:pt x="136" y="83"/>
                  </a:lnTo>
                  <a:lnTo>
                    <a:pt x="135" y="90"/>
                  </a:lnTo>
                  <a:lnTo>
                    <a:pt x="133" y="96"/>
                  </a:lnTo>
                  <a:lnTo>
                    <a:pt x="130" y="103"/>
                  </a:lnTo>
                  <a:lnTo>
                    <a:pt x="127" y="108"/>
                  </a:lnTo>
                  <a:lnTo>
                    <a:pt x="122" y="113"/>
                  </a:lnTo>
                  <a:lnTo>
                    <a:pt x="118" y="119"/>
                  </a:lnTo>
                  <a:lnTo>
                    <a:pt x="113" y="123"/>
                  </a:lnTo>
                  <a:lnTo>
                    <a:pt x="107" y="126"/>
                  </a:lnTo>
                  <a:lnTo>
                    <a:pt x="102" y="131"/>
                  </a:lnTo>
                  <a:lnTo>
                    <a:pt x="97" y="133"/>
                  </a:lnTo>
                  <a:lnTo>
                    <a:pt x="90" y="135"/>
                  </a:lnTo>
                  <a:lnTo>
                    <a:pt x="84" y="137"/>
                  </a:lnTo>
                  <a:lnTo>
                    <a:pt x="76" y="138"/>
                  </a:lnTo>
                  <a:lnTo>
                    <a:pt x="70" y="138"/>
                  </a:lnTo>
                  <a:close/>
                  <a:moveTo>
                    <a:pt x="70" y="108"/>
                  </a:moveTo>
                  <a:lnTo>
                    <a:pt x="70" y="108"/>
                  </a:lnTo>
                  <a:lnTo>
                    <a:pt x="77" y="107"/>
                  </a:lnTo>
                  <a:lnTo>
                    <a:pt x="84" y="105"/>
                  </a:lnTo>
                  <a:lnTo>
                    <a:pt x="90" y="101"/>
                  </a:lnTo>
                  <a:lnTo>
                    <a:pt x="97" y="96"/>
                  </a:lnTo>
                  <a:lnTo>
                    <a:pt x="101" y="91"/>
                  </a:lnTo>
                  <a:lnTo>
                    <a:pt x="104" y="84"/>
                  </a:lnTo>
                  <a:lnTo>
                    <a:pt x="106" y="77"/>
                  </a:lnTo>
                  <a:lnTo>
                    <a:pt x="107" y="69"/>
                  </a:lnTo>
                  <a:lnTo>
                    <a:pt x="106" y="61"/>
                  </a:lnTo>
                  <a:lnTo>
                    <a:pt x="104" y="55"/>
                  </a:lnTo>
                  <a:lnTo>
                    <a:pt x="101" y="49"/>
                  </a:lnTo>
                  <a:lnTo>
                    <a:pt x="97" y="42"/>
                  </a:lnTo>
                  <a:lnTo>
                    <a:pt x="90" y="38"/>
                  </a:lnTo>
                  <a:lnTo>
                    <a:pt x="84" y="34"/>
                  </a:lnTo>
                  <a:lnTo>
                    <a:pt x="77" y="32"/>
                  </a:lnTo>
                  <a:lnTo>
                    <a:pt x="70" y="31"/>
                  </a:lnTo>
                  <a:lnTo>
                    <a:pt x="62" y="32"/>
                  </a:lnTo>
                  <a:lnTo>
                    <a:pt x="54" y="34"/>
                  </a:lnTo>
                  <a:lnTo>
                    <a:pt x="48" y="38"/>
                  </a:lnTo>
                  <a:lnTo>
                    <a:pt x="43" y="42"/>
                  </a:lnTo>
                  <a:lnTo>
                    <a:pt x="37" y="49"/>
                  </a:lnTo>
                  <a:lnTo>
                    <a:pt x="34" y="55"/>
                  </a:lnTo>
                  <a:lnTo>
                    <a:pt x="32" y="61"/>
                  </a:lnTo>
                  <a:lnTo>
                    <a:pt x="31" y="69"/>
                  </a:lnTo>
                  <a:lnTo>
                    <a:pt x="32" y="77"/>
                  </a:lnTo>
                  <a:lnTo>
                    <a:pt x="34" y="84"/>
                  </a:lnTo>
                  <a:lnTo>
                    <a:pt x="37" y="91"/>
                  </a:lnTo>
                  <a:lnTo>
                    <a:pt x="43" y="96"/>
                  </a:lnTo>
                  <a:lnTo>
                    <a:pt x="48" y="101"/>
                  </a:lnTo>
                  <a:lnTo>
                    <a:pt x="54" y="105"/>
                  </a:lnTo>
                  <a:lnTo>
                    <a:pt x="62" y="107"/>
                  </a:lnTo>
                  <a:lnTo>
                    <a:pt x="70" y="108"/>
                  </a:lnTo>
                  <a:close/>
                </a:path>
              </a:pathLst>
            </a:custGeom>
            <a:grpFill/>
            <a:ln>
              <a:noFill/>
            </a:ln>
          </p:spPr>
          <p:txBody>
            <a:bodyPr/>
            <a:lstStyle/>
            <a:p>
              <a:pPr>
                <a:defRPr/>
              </a:pPr>
              <a:endParaRPr lang="zh-CN" altLang="en-US" sz="1350">
                <a:solidFill>
                  <a:prstClr val="black"/>
                </a:solidFill>
              </a:endParaRPr>
            </a:p>
          </p:txBody>
        </p:sp>
        <p:sp>
          <p:nvSpPr>
            <p:cNvPr id="33" name="淘宝店chenying0907 19"/>
            <p:cNvSpPr>
              <a:spLocks/>
            </p:cNvSpPr>
            <p:nvPr/>
          </p:nvSpPr>
          <p:spPr bwMode="auto">
            <a:xfrm>
              <a:off x="398463" y="4789488"/>
              <a:ext cx="796925" cy="19050"/>
            </a:xfrm>
            <a:custGeom>
              <a:avLst/>
              <a:gdLst>
                <a:gd name="T0" fmla="*/ 18 w 1506"/>
                <a:gd name="T1" fmla="*/ 36 h 36"/>
                <a:gd name="T2" fmla="*/ 1488 w 1506"/>
                <a:gd name="T3" fmla="*/ 36 h 36"/>
                <a:gd name="T4" fmla="*/ 1491 w 1506"/>
                <a:gd name="T5" fmla="*/ 36 h 36"/>
                <a:gd name="T6" fmla="*/ 1495 w 1506"/>
                <a:gd name="T7" fmla="*/ 35 h 36"/>
                <a:gd name="T8" fmla="*/ 1499 w 1506"/>
                <a:gd name="T9" fmla="*/ 33 h 36"/>
                <a:gd name="T10" fmla="*/ 1501 w 1506"/>
                <a:gd name="T11" fmla="*/ 31 h 36"/>
                <a:gd name="T12" fmla="*/ 1503 w 1506"/>
                <a:gd name="T13" fmla="*/ 29 h 36"/>
                <a:gd name="T14" fmla="*/ 1505 w 1506"/>
                <a:gd name="T15" fmla="*/ 26 h 36"/>
                <a:gd name="T16" fmla="*/ 1506 w 1506"/>
                <a:gd name="T17" fmla="*/ 22 h 36"/>
                <a:gd name="T18" fmla="*/ 1506 w 1506"/>
                <a:gd name="T19" fmla="*/ 18 h 36"/>
                <a:gd name="T20" fmla="*/ 1506 w 1506"/>
                <a:gd name="T21" fmla="*/ 15 h 36"/>
                <a:gd name="T22" fmla="*/ 1505 w 1506"/>
                <a:gd name="T23" fmla="*/ 10 h 36"/>
                <a:gd name="T24" fmla="*/ 1503 w 1506"/>
                <a:gd name="T25" fmla="*/ 7 h 36"/>
                <a:gd name="T26" fmla="*/ 1501 w 1506"/>
                <a:gd name="T27" fmla="*/ 5 h 36"/>
                <a:gd name="T28" fmla="*/ 1499 w 1506"/>
                <a:gd name="T29" fmla="*/ 3 h 36"/>
                <a:gd name="T30" fmla="*/ 1495 w 1506"/>
                <a:gd name="T31" fmla="*/ 1 h 36"/>
                <a:gd name="T32" fmla="*/ 1491 w 1506"/>
                <a:gd name="T33" fmla="*/ 0 h 36"/>
                <a:gd name="T34" fmla="*/ 1488 w 1506"/>
                <a:gd name="T35" fmla="*/ 0 h 36"/>
                <a:gd name="T36" fmla="*/ 18 w 1506"/>
                <a:gd name="T37" fmla="*/ 0 h 36"/>
                <a:gd name="T38" fmla="*/ 15 w 1506"/>
                <a:gd name="T39" fmla="*/ 0 h 36"/>
                <a:gd name="T40" fmla="*/ 12 w 1506"/>
                <a:gd name="T41" fmla="*/ 1 h 36"/>
                <a:gd name="T42" fmla="*/ 8 w 1506"/>
                <a:gd name="T43" fmla="*/ 3 h 36"/>
                <a:gd name="T44" fmla="*/ 5 w 1506"/>
                <a:gd name="T45" fmla="*/ 5 h 36"/>
                <a:gd name="T46" fmla="*/ 3 w 1506"/>
                <a:gd name="T47" fmla="*/ 7 h 36"/>
                <a:gd name="T48" fmla="*/ 1 w 1506"/>
                <a:gd name="T49" fmla="*/ 10 h 36"/>
                <a:gd name="T50" fmla="*/ 0 w 1506"/>
                <a:gd name="T51" fmla="*/ 15 h 36"/>
                <a:gd name="T52" fmla="*/ 0 w 1506"/>
                <a:gd name="T53" fmla="*/ 18 h 36"/>
                <a:gd name="T54" fmla="*/ 0 w 1506"/>
                <a:gd name="T55" fmla="*/ 22 h 36"/>
                <a:gd name="T56" fmla="*/ 1 w 1506"/>
                <a:gd name="T57" fmla="*/ 26 h 36"/>
                <a:gd name="T58" fmla="*/ 3 w 1506"/>
                <a:gd name="T59" fmla="*/ 29 h 36"/>
                <a:gd name="T60" fmla="*/ 5 w 1506"/>
                <a:gd name="T61" fmla="*/ 31 h 36"/>
                <a:gd name="T62" fmla="*/ 8 w 1506"/>
                <a:gd name="T63" fmla="*/ 33 h 36"/>
                <a:gd name="T64" fmla="*/ 12 w 1506"/>
                <a:gd name="T65" fmla="*/ 35 h 36"/>
                <a:gd name="T66" fmla="*/ 15 w 1506"/>
                <a:gd name="T67" fmla="*/ 36 h 36"/>
                <a:gd name="T68" fmla="*/ 18 w 1506"/>
                <a:gd name="T69" fmla="*/ 36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506" h="36">
                  <a:moveTo>
                    <a:pt x="18" y="36"/>
                  </a:moveTo>
                  <a:lnTo>
                    <a:pt x="1488" y="36"/>
                  </a:lnTo>
                  <a:lnTo>
                    <a:pt x="1491" y="36"/>
                  </a:lnTo>
                  <a:lnTo>
                    <a:pt x="1495" y="35"/>
                  </a:lnTo>
                  <a:lnTo>
                    <a:pt x="1499" y="33"/>
                  </a:lnTo>
                  <a:lnTo>
                    <a:pt x="1501" y="31"/>
                  </a:lnTo>
                  <a:lnTo>
                    <a:pt x="1503" y="29"/>
                  </a:lnTo>
                  <a:lnTo>
                    <a:pt x="1505" y="26"/>
                  </a:lnTo>
                  <a:lnTo>
                    <a:pt x="1506" y="22"/>
                  </a:lnTo>
                  <a:lnTo>
                    <a:pt x="1506" y="18"/>
                  </a:lnTo>
                  <a:lnTo>
                    <a:pt x="1506" y="15"/>
                  </a:lnTo>
                  <a:lnTo>
                    <a:pt x="1505" y="10"/>
                  </a:lnTo>
                  <a:lnTo>
                    <a:pt x="1503" y="7"/>
                  </a:lnTo>
                  <a:lnTo>
                    <a:pt x="1501" y="5"/>
                  </a:lnTo>
                  <a:lnTo>
                    <a:pt x="1499" y="3"/>
                  </a:lnTo>
                  <a:lnTo>
                    <a:pt x="1495" y="1"/>
                  </a:lnTo>
                  <a:lnTo>
                    <a:pt x="1491" y="0"/>
                  </a:lnTo>
                  <a:lnTo>
                    <a:pt x="1488" y="0"/>
                  </a:lnTo>
                  <a:lnTo>
                    <a:pt x="18" y="0"/>
                  </a:lnTo>
                  <a:lnTo>
                    <a:pt x="15" y="0"/>
                  </a:lnTo>
                  <a:lnTo>
                    <a:pt x="12" y="1"/>
                  </a:lnTo>
                  <a:lnTo>
                    <a:pt x="8" y="3"/>
                  </a:lnTo>
                  <a:lnTo>
                    <a:pt x="5" y="5"/>
                  </a:lnTo>
                  <a:lnTo>
                    <a:pt x="3" y="7"/>
                  </a:lnTo>
                  <a:lnTo>
                    <a:pt x="1" y="10"/>
                  </a:lnTo>
                  <a:lnTo>
                    <a:pt x="0" y="15"/>
                  </a:lnTo>
                  <a:lnTo>
                    <a:pt x="0" y="18"/>
                  </a:lnTo>
                  <a:lnTo>
                    <a:pt x="0" y="22"/>
                  </a:lnTo>
                  <a:lnTo>
                    <a:pt x="1" y="26"/>
                  </a:lnTo>
                  <a:lnTo>
                    <a:pt x="3" y="29"/>
                  </a:lnTo>
                  <a:lnTo>
                    <a:pt x="5" y="31"/>
                  </a:lnTo>
                  <a:lnTo>
                    <a:pt x="8" y="33"/>
                  </a:lnTo>
                  <a:lnTo>
                    <a:pt x="12" y="35"/>
                  </a:lnTo>
                  <a:lnTo>
                    <a:pt x="15" y="36"/>
                  </a:lnTo>
                  <a:lnTo>
                    <a:pt x="18" y="36"/>
                  </a:lnTo>
                  <a:close/>
                </a:path>
              </a:pathLst>
            </a:custGeom>
            <a:grpFill/>
            <a:ln>
              <a:noFill/>
            </a:ln>
          </p:spPr>
          <p:txBody>
            <a:bodyPr/>
            <a:lstStyle/>
            <a:p>
              <a:pPr>
                <a:defRPr/>
              </a:pPr>
              <a:endParaRPr lang="zh-CN" altLang="en-US" sz="1350">
                <a:solidFill>
                  <a:prstClr val="black"/>
                </a:solidFill>
              </a:endParaRPr>
            </a:p>
          </p:txBody>
        </p:sp>
        <p:sp>
          <p:nvSpPr>
            <p:cNvPr id="34" name="淘宝店chenying0907 20"/>
            <p:cNvSpPr>
              <a:spLocks/>
            </p:cNvSpPr>
            <p:nvPr/>
          </p:nvSpPr>
          <p:spPr bwMode="auto">
            <a:xfrm>
              <a:off x="407988" y="4718050"/>
              <a:ext cx="304800" cy="84138"/>
            </a:xfrm>
            <a:custGeom>
              <a:avLst/>
              <a:gdLst>
                <a:gd name="T0" fmla="*/ 96 w 574"/>
                <a:gd name="T1" fmla="*/ 65 h 158"/>
                <a:gd name="T2" fmla="*/ 124 w 574"/>
                <a:gd name="T3" fmla="*/ 82 h 158"/>
                <a:gd name="T4" fmla="*/ 151 w 574"/>
                <a:gd name="T5" fmla="*/ 55 h 158"/>
                <a:gd name="T6" fmla="*/ 190 w 574"/>
                <a:gd name="T7" fmla="*/ 21 h 158"/>
                <a:gd name="T8" fmla="*/ 238 w 574"/>
                <a:gd name="T9" fmla="*/ 3 h 158"/>
                <a:gd name="T10" fmla="*/ 293 w 574"/>
                <a:gd name="T11" fmla="*/ 2 h 158"/>
                <a:gd name="T12" fmla="*/ 335 w 574"/>
                <a:gd name="T13" fmla="*/ 16 h 158"/>
                <a:gd name="T14" fmla="*/ 407 w 574"/>
                <a:gd name="T15" fmla="*/ 72 h 158"/>
                <a:gd name="T16" fmla="*/ 469 w 574"/>
                <a:gd name="T17" fmla="*/ 112 h 158"/>
                <a:gd name="T18" fmla="*/ 514 w 574"/>
                <a:gd name="T19" fmla="*/ 112 h 158"/>
                <a:gd name="T20" fmla="*/ 538 w 574"/>
                <a:gd name="T21" fmla="*/ 94 h 158"/>
                <a:gd name="T22" fmla="*/ 542 w 574"/>
                <a:gd name="T23" fmla="*/ 70 h 158"/>
                <a:gd name="T24" fmla="*/ 536 w 574"/>
                <a:gd name="T25" fmla="*/ 52 h 158"/>
                <a:gd name="T26" fmla="*/ 523 w 574"/>
                <a:gd name="T27" fmla="*/ 48 h 158"/>
                <a:gd name="T28" fmla="*/ 509 w 574"/>
                <a:gd name="T29" fmla="*/ 52 h 158"/>
                <a:gd name="T30" fmla="*/ 500 w 574"/>
                <a:gd name="T31" fmla="*/ 63 h 158"/>
                <a:gd name="T32" fmla="*/ 497 w 574"/>
                <a:gd name="T33" fmla="*/ 77 h 158"/>
                <a:gd name="T34" fmla="*/ 479 w 574"/>
                <a:gd name="T35" fmla="*/ 82 h 158"/>
                <a:gd name="T36" fmla="*/ 470 w 574"/>
                <a:gd name="T37" fmla="*/ 71 h 158"/>
                <a:gd name="T38" fmla="*/ 474 w 574"/>
                <a:gd name="T39" fmla="*/ 47 h 158"/>
                <a:gd name="T40" fmla="*/ 495 w 574"/>
                <a:gd name="T41" fmla="*/ 25 h 158"/>
                <a:gd name="T42" fmla="*/ 523 w 574"/>
                <a:gd name="T43" fmla="*/ 16 h 158"/>
                <a:gd name="T44" fmla="*/ 550 w 574"/>
                <a:gd name="T45" fmla="*/ 24 h 158"/>
                <a:gd name="T46" fmla="*/ 572 w 574"/>
                <a:gd name="T47" fmla="*/ 55 h 158"/>
                <a:gd name="T48" fmla="*/ 572 w 574"/>
                <a:gd name="T49" fmla="*/ 89 h 158"/>
                <a:gd name="T50" fmla="*/ 554 w 574"/>
                <a:gd name="T51" fmla="*/ 121 h 158"/>
                <a:gd name="T52" fmla="*/ 523 w 574"/>
                <a:gd name="T53" fmla="*/ 141 h 158"/>
                <a:gd name="T54" fmla="*/ 475 w 574"/>
                <a:gd name="T55" fmla="*/ 145 h 158"/>
                <a:gd name="T56" fmla="*/ 429 w 574"/>
                <a:gd name="T57" fmla="*/ 127 h 158"/>
                <a:gd name="T58" fmla="*/ 359 w 574"/>
                <a:gd name="T59" fmla="*/ 71 h 158"/>
                <a:gd name="T60" fmla="*/ 318 w 574"/>
                <a:gd name="T61" fmla="*/ 42 h 158"/>
                <a:gd name="T62" fmla="*/ 265 w 574"/>
                <a:gd name="T63" fmla="*/ 31 h 158"/>
                <a:gd name="T64" fmla="*/ 208 w 574"/>
                <a:gd name="T65" fmla="*/ 47 h 158"/>
                <a:gd name="T66" fmla="*/ 164 w 574"/>
                <a:gd name="T67" fmla="*/ 89 h 158"/>
                <a:gd name="T68" fmla="*/ 150 w 574"/>
                <a:gd name="T69" fmla="*/ 127 h 158"/>
                <a:gd name="T70" fmla="*/ 148 w 574"/>
                <a:gd name="T71" fmla="*/ 142 h 158"/>
                <a:gd name="T72" fmla="*/ 144 w 574"/>
                <a:gd name="T73" fmla="*/ 154 h 158"/>
                <a:gd name="T74" fmla="*/ 125 w 574"/>
                <a:gd name="T75" fmla="*/ 157 h 158"/>
                <a:gd name="T76" fmla="*/ 117 w 574"/>
                <a:gd name="T77" fmla="*/ 148 h 158"/>
                <a:gd name="T78" fmla="*/ 116 w 574"/>
                <a:gd name="T79" fmla="*/ 125 h 158"/>
                <a:gd name="T80" fmla="*/ 95 w 574"/>
                <a:gd name="T81" fmla="*/ 99 h 158"/>
                <a:gd name="T82" fmla="*/ 64 w 574"/>
                <a:gd name="T83" fmla="*/ 96 h 158"/>
                <a:gd name="T84" fmla="*/ 38 w 574"/>
                <a:gd name="T85" fmla="*/ 114 h 158"/>
                <a:gd name="T86" fmla="*/ 32 w 574"/>
                <a:gd name="T87" fmla="*/ 145 h 158"/>
                <a:gd name="T88" fmla="*/ 22 w 574"/>
                <a:gd name="T89" fmla="*/ 155 h 158"/>
                <a:gd name="T90" fmla="*/ 3 w 574"/>
                <a:gd name="T91" fmla="*/ 151 h 158"/>
                <a:gd name="T92" fmla="*/ 0 w 574"/>
                <a:gd name="T93" fmla="*/ 135 h 158"/>
                <a:gd name="T94" fmla="*/ 8 w 574"/>
                <a:gd name="T95" fmla="*/ 105 h 158"/>
                <a:gd name="T96" fmla="*/ 24 w 574"/>
                <a:gd name="T97" fmla="*/ 82 h 158"/>
                <a:gd name="T98" fmla="*/ 48 w 574"/>
                <a:gd name="T99" fmla="*/ 67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574" h="158">
                  <a:moveTo>
                    <a:pt x="69" y="62"/>
                  </a:moveTo>
                  <a:lnTo>
                    <a:pt x="79" y="62"/>
                  </a:lnTo>
                  <a:lnTo>
                    <a:pt x="88" y="63"/>
                  </a:lnTo>
                  <a:lnTo>
                    <a:pt x="96" y="65"/>
                  </a:lnTo>
                  <a:lnTo>
                    <a:pt x="104" y="69"/>
                  </a:lnTo>
                  <a:lnTo>
                    <a:pt x="111" y="72"/>
                  </a:lnTo>
                  <a:lnTo>
                    <a:pt x="118" y="77"/>
                  </a:lnTo>
                  <a:lnTo>
                    <a:pt x="124" y="82"/>
                  </a:lnTo>
                  <a:lnTo>
                    <a:pt x="131" y="88"/>
                  </a:lnTo>
                  <a:lnTo>
                    <a:pt x="136" y="76"/>
                  </a:lnTo>
                  <a:lnTo>
                    <a:pt x="143" y="65"/>
                  </a:lnTo>
                  <a:lnTo>
                    <a:pt x="151" y="55"/>
                  </a:lnTo>
                  <a:lnTo>
                    <a:pt x="160" y="45"/>
                  </a:lnTo>
                  <a:lnTo>
                    <a:pt x="169" y="36"/>
                  </a:lnTo>
                  <a:lnTo>
                    <a:pt x="179" y="28"/>
                  </a:lnTo>
                  <a:lnTo>
                    <a:pt x="190" y="21"/>
                  </a:lnTo>
                  <a:lnTo>
                    <a:pt x="201" y="15"/>
                  </a:lnTo>
                  <a:lnTo>
                    <a:pt x="213" y="9"/>
                  </a:lnTo>
                  <a:lnTo>
                    <a:pt x="225" y="5"/>
                  </a:lnTo>
                  <a:lnTo>
                    <a:pt x="238" y="3"/>
                  </a:lnTo>
                  <a:lnTo>
                    <a:pt x="251" y="1"/>
                  </a:lnTo>
                  <a:lnTo>
                    <a:pt x="265" y="0"/>
                  </a:lnTo>
                  <a:lnTo>
                    <a:pt x="279" y="0"/>
                  </a:lnTo>
                  <a:lnTo>
                    <a:pt x="293" y="2"/>
                  </a:lnTo>
                  <a:lnTo>
                    <a:pt x="307" y="5"/>
                  </a:lnTo>
                  <a:lnTo>
                    <a:pt x="317" y="7"/>
                  </a:lnTo>
                  <a:lnTo>
                    <a:pt x="325" y="11"/>
                  </a:lnTo>
                  <a:lnTo>
                    <a:pt x="335" y="16"/>
                  </a:lnTo>
                  <a:lnTo>
                    <a:pt x="344" y="20"/>
                  </a:lnTo>
                  <a:lnTo>
                    <a:pt x="360" y="32"/>
                  </a:lnTo>
                  <a:lnTo>
                    <a:pt x="376" y="44"/>
                  </a:lnTo>
                  <a:lnTo>
                    <a:pt x="407" y="72"/>
                  </a:lnTo>
                  <a:lnTo>
                    <a:pt x="439" y="97"/>
                  </a:lnTo>
                  <a:lnTo>
                    <a:pt x="448" y="102"/>
                  </a:lnTo>
                  <a:lnTo>
                    <a:pt x="458" y="108"/>
                  </a:lnTo>
                  <a:lnTo>
                    <a:pt x="469" y="112"/>
                  </a:lnTo>
                  <a:lnTo>
                    <a:pt x="481" y="114"/>
                  </a:lnTo>
                  <a:lnTo>
                    <a:pt x="492" y="115"/>
                  </a:lnTo>
                  <a:lnTo>
                    <a:pt x="503" y="114"/>
                  </a:lnTo>
                  <a:lnTo>
                    <a:pt x="514" y="112"/>
                  </a:lnTo>
                  <a:lnTo>
                    <a:pt x="525" y="106"/>
                  </a:lnTo>
                  <a:lnTo>
                    <a:pt x="530" y="103"/>
                  </a:lnTo>
                  <a:lnTo>
                    <a:pt x="535" y="99"/>
                  </a:lnTo>
                  <a:lnTo>
                    <a:pt x="538" y="94"/>
                  </a:lnTo>
                  <a:lnTo>
                    <a:pt x="540" y="88"/>
                  </a:lnTo>
                  <a:lnTo>
                    <a:pt x="542" y="82"/>
                  </a:lnTo>
                  <a:lnTo>
                    <a:pt x="543" y="75"/>
                  </a:lnTo>
                  <a:lnTo>
                    <a:pt x="542" y="70"/>
                  </a:lnTo>
                  <a:lnTo>
                    <a:pt x="542" y="63"/>
                  </a:lnTo>
                  <a:lnTo>
                    <a:pt x="540" y="59"/>
                  </a:lnTo>
                  <a:lnTo>
                    <a:pt x="539" y="56"/>
                  </a:lnTo>
                  <a:lnTo>
                    <a:pt x="536" y="52"/>
                  </a:lnTo>
                  <a:lnTo>
                    <a:pt x="534" y="50"/>
                  </a:lnTo>
                  <a:lnTo>
                    <a:pt x="530" y="49"/>
                  </a:lnTo>
                  <a:lnTo>
                    <a:pt x="526" y="48"/>
                  </a:lnTo>
                  <a:lnTo>
                    <a:pt x="523" y="48"/>
                  </a:lnTo>
                  <a:lnTo>
                    <a:pt x="519" y="48"/>
                  </a:lnTo>
                  <a:lnTo>
                    <a:pt x="515" y="49"/>
                  </a:lnTo>
                  <a:lnTo>
                    <a:pt x="512" y="50"/>
                  </a:lnTo>
                  <a:lnTo>
                    <a:pt x="509" y="52"/>
                  </a:lnTo>
                  <a:lnTo>
                    <a:pt x="506" y="55"/>
                  </a:lnTo>
                  <a:lnTo>
                    <a:pt x="503" y="57"/>
                  </a:lnTo>
                  <a:lnTo>
                    <a:pt x="501" y="60"/>
                  </a:lnTo>
                  <a:lnTo>
                    <a:pt x="500" y="63"/>
                  </a:lnTo>
                  <a:lnTo>
                    <a:pt x="500" y="68"/>
                  </a:lnTo>
                  <a:lnTo>
                    <a:pt x="500" y="71"/>
                  </a:lnTo>
                  <a:lnTo>
                    <a:pt x="499" y="74"/>
                  </a:lnTo>
                  <a:lnTo>
                    <a:pt x="497" y="77"/>
                  </a:lnTo>
                  <a:lnTo>
                    <a:pt x="495" y="78"/>
                  </a:lnTo>
                  <a:lnTo>
                    <a:pt x="491" y="82"/>
                  </a:lnTo>
                  <a:lnTo>
                    <a:pt x="485" y="83"/>
                  </a:lnTo>
                  <a:lnTo>
                    <a:pt x="479" y="82"/>
                  </a:lnTo>
                  <a:lnTo>
                    <a:pt x="474" y="78"/>
                  </a:lnTo>
                  <a:lnTo>
                    <a:pt x="472" y="77"/>
                  </a:lnTo>
                  <a:lnTo>
                    <a:pt x="471" y="74"/>
                  </a:lnTo>
                  <a:lnTo>
                    <a:pt x="470" y="71"/>
                  </a:lnTo>
                  <a:lnTo>
                    <a:pt x="469" y="68"/>
                  </a:lnTo>
                  <a:lnTo>
                    <a:pt x="470" y="60"/>
                  </a:lnTo>
                  <a:lnTo>
                    <a:pt x="472" y="54"/>
                  </a:lnTo>
                  <a:lnTo>
                    <a:pt x="474" y="47"/>
                  </a:lnTo>
                  <a:lnTo>
                    <a:pt x="479" y="41"/>
                  </a:lnTo>
                  <a:lnTo>
                    <a:pt x="483" y="35"/>
                  </a:lnTo>
                  <a:lnTo>
                    <a:pt x="488" y="30"/>
                  </a:lnTo>
                  <a:lnTo>
                    <a:pt x="495" y="25"/>
                  </a:lnTo>
                  <a:lnTo>
                    <a:pt x="501" y="21"/>
                  </a:lnTo>
                  <a:lnTo>
                    <a:pt x="508" y="19"/>
                  </a:lnTo>
                  <a:lnTo>
                    <a:pt x="515" y="17"/>
                  </a:lnTo>
                  <a:lnTo>
                    <a:pt x="523" y="16"/>
                  </a:lnTo>
                  <a:lnTo>
                    <a:pt x="529" y="16"/>
                  </a:lnTo>
                  <a:lnTo>
                    <a:pt x="537" y="18"/>
                  </a:lnTo>
                  <a:lnTo>
                    <a:pt x="543" y="20"/>
                  </a:lnTo>
                  <a:lnTo>
                    <a:pt x="550" y="24"/>
                  </a:lnTo>
                  <a:lnTo>
                    <a:pt x="556" y="30"/>
                  </a:lnTo>
                  <a:lnTo>
                    <a:pt x="563" y="37"/>
                  </a:lnTo>
                  <a:lnTo>
                    <a:pt x="568" y="46"/>
                  </a:lnTo>
                  <a:lnTo>
                    <a:pt x="572" y="55"/>
                  </a:lnTo>
                  <a:lnTo>
                    <a:pt x="574" y="63"/>
                  </a:lnTo>
                  <a:lnTo>
                    <a:pt x="574" y="72"/>
                  </a:lnTo>
                  <a:lnTo>
                    <a:pt x="574" y="81"/>
                  </a:lnTo>
                  <a:lnTo>
                    <a:pt x="572" y="89"/>
                  </a:lnTo>
                  <a:lnTo>
                    <a:pt x="569" y="98"/>
                  </a:lnTo>
                  <a:lnTo>
                    <a:pt x="565" y="106"/>
                  </a:lnTo>
                  <a:lnTo>
                    <a:pt x="560" y="113"/>
                  </a:lnTo>
                  <a:lnTo>
                    <a:pt x="554" y="121"/>
                  </a:lnTo>
                  <a:lnTo>
                    <a:pt x="548" y="127"/>
                  </a:lnTo>
                  <a:lnTo>
                    <a:pt x="540" y="132"/>
                  </a:lnTo>
                  <a:lnTo>
                    <a:pt x="532" y="138"/>
                  </a:lnTo>
                  <a:lnTo>
                    <a:pt x="523" y="141"/>
                  </a:lnTo>
                  <a:lnTo>
                    <a:pt x="513" y="144"/>
                  </a:lnTo>
                  <a:lnTo>
                    <a:pt x="500" y="146"/>
                  </a:lnTo>
                  <a:lnTo>
                    <a:pt x="487" y="148"/>
                  </a:lnTo>
                  <a:lnTo>
                    <a:pt x="475" y="145"/>
                  </a:lnTo>
                  <a:lnTo>
                    <a:pt x="464" y="143"/>
                  </a:lnTo>
                  <a:lnTo>
                    <a:pt x="452" y="139"/>
                  </a:lnTo>
                  <a:lnTo>
                    <a:pt x="441" y="133"/>
                  </a:lnTo>
                  <a:lnTo>
                    <a:pt x="429" y="127"/>
                  </a:lnTo>
                  <a:lnTo>
                    <a:pt x="418" y="121"/>
                  </a:lnTo>
                  <a:lnTo>
                    <a:pt x="398" y="104"/>
                  </a:lnTo>
                  <a:lnTo>
                    <a:pt x="378" y="87"/>
                  </a:lnTo>
                  <a:lnTo>
                    <a:pt x="359" y="71"/>
                  </a:lnTo>
                  <a:lnTo>
                    <a:pt x="339" y="56"/>
                  </a:lnTo>
                  <a:lnTo>
                    <a:pt x="333" y="50"/>
                  </a:lnTo>
                  <a:lnTo>
                    <a:pt x="325" y="46"/>
                  </a:lnTo>
                  <a:lnTo>
                    <a:pt x="318" y="42"/>
                  </a:lnTo>
                  <a:lnTo>
                    <a:pt x="310" y="38"/>
                  </a:lnTo>
                  <a:lnTo>
                    <a:pt x="295" y="34"/>
                  </a:lnTo>
                  <a:lnTo>
                    <a:pt x="280" y="31"/>
                  </a:lnTo>
                  <a:lnTo>
                    <a:pt x="265" y="31"/>
                  </a:lnTo>
                  <a:lnTo>
                    <a:pt x="250" y="32"/>
                  </a:lnTo>
                  <a:lnTo>
                    <a:pt x="235" y="35"/>
                  </a:lnTo>
                  <a:lnTo>
                    <a:pt x="221" y="41"/>
                  </a:lnTo>
                  <a:lnTo>
                    <a:pt x="208" y="47"/>
                  </a:lnTo>
                  <a:lnTo>
                    <a:pt x="195" y="55"/>
                  </a:lnTo>
                  <a:lnTo>
                    <a:pt x="183" y="65"/>
                  </a:lnTo>
                  <a:lnTo>
                    <a:pt x="173" y="76"/>
                  </a:lnTo>
                  <a:lnTo>
                    <a:pt x="164" y="89"/>
                  </a:lnTo>
                  <a:lnTo>
                    <a:pt x="157" y="103"/>
                  </a:lnTo>
                  <a:lnTo>
                    <a:pt x="155" y="111"/>
                  </a:lnTo>
                  <a:lnTo>
                    <a:pt x="152" y="118"/>
                  </a:lnTo>
                  <a:lnTo>
                    <a:pt x="150" y="127"/>
                  </a:lnTo>
                  <a:lnTo>
                    <a:pt x="149" y="135"/>
                  </a:lnTo>
                  <a:lnTo>
                    <a:pt x="149" y="137"/>
                  </a:lnTo>
                  <a:lnTo>
                    <a:pt x="149" y="139"/>
                  </a:lnTo>
                  <a:lnTo>
                    <a:pt x="148" y="142"/>
                  </a:lnTo>
                  <a:lnTo>
                    <a:pt x="148" y="145"/>
                  </a:lnTo>
                  <a:lnTo>
                    <a:pt x="147" y="149"/>
                  </a:lnTo>
                  <a:lnTo>
                    <a:pt x="146" y="152"/>
                  </a:lnTo>
                  <a:lnTo>
                    <a:pt x="144" y="154"/>
                  </a:lnTo>
                  <a:lnTo>
                    <a:pt x="142" y="155"/>
                  </a:lnTo>
                  <a:lnTo>
                    <a:pt x="136" y="158"/>
                  </a:lnTo>
                  <a:lnTo>
                    <a:pt x="131" y="158"/>
                  </a:lnTo>
                  <a:lnTo>
                    <a:pt x="125" y="157"/>
                  </a:lnTo>
                  <a:lnTo>
                    <a:pt x="121" y="155"/>
                  </a:lnTo>
                  <a:lnTo>
                    <a:pt x="119" y="153"/>
                  </a:lnTo>
                  <a:lnTo>
                    <a:pt x="118" y="151"/>
                  </a:lnTo>
                  <a:lnTo>
                    <a:pt x="117" y="148"/>
                  </a:lnTo>
                  <a:lnTo>
                    <a:pt x="117" y="144"/>
                  </a:lnTo>
                  <a:lnTo>
                    <a:pt x="117" y="139"/>
                  </a:lnTo>
                  <a:lnTo>
                    <a:pt x="118" y="135"/>
                  </a:lnTo>
                  <a:lnTo>
                    <a:pt x="116" y="125"/>
                  </a:lnTo>
                  <a:lnTo>
                    <a:pt x="113" y="116"/>
                  </a:lnTo>
                  <a:lnTo>
                    <a:pt x="108" y="109"/>
                  </a:lnTo>
                  <a:lnTo>
                    <a:pt x="102" y="103"/>
                  </a:lnTo>
                  <a:lnTo>
                    <a:pt x="95" y="99"/>
                  </a:lnTo>
                  <a:lnTo>
                    <a:pt x="88" y="97"/>
                  </a:lnTo>
                  <a:lnTo>
                    <a:pt x="80" y="95"/>
                  </a:lnTo>
                  <a:lnTo>
                    <a:pt x="71" y="95"/>
                  </a:lnTo>
                  <a:lnTo>
                    <a:pt x="64" y="96"/>
                  </a:lnTo>
                  <a:lnTo>
                    <a:pt x="56" y="98"/>
                  </a:lnTo>
                  <a:lnTo>
                    <a:pt x="50" y="102"/>
                  </a:lnTo>
                  <a:lnTo>
                    <a:pt x="43" y="108"/>
                  </a:lnTo>
                  <a:lnTo>
                    <a:pt x="38" y="114"/>
                  </a:lnTo>
                  <a:lnTo>
                    <a:pt x="35" y="122"/>
                  </a:lnTo>
                  <a:lnTo>
                    <a:pt x="32" y="131"/>
                  </a:lnTo>
                  <a:lnTo>
                    <a:pt x="32" y="141"/>
                  </a:lnTo>
                  <a:lnTo>
                    <a:pt x="32" y="145"/>
                  </a:lnTo>
                  <a:lnTo>
                    <a:pt x="30" y="149"/>
                  </a:lnTo>
                  <a:lnTo>
                    <a:pt x="28" y="151"/>
                  </a:lnTo>
                  <a:lnTo>
                    <a:pt x="27" y="153"/>
                  </a:lnTo>
                  <a:lnTo>
                    <a:pt x="22" y="155"/>
                  </a:lnTo>
                  <a:lnTo>
                    <a:pt x="16" y="156"/>
                  </a:lnTo>
                  <a:lnTo>
                    <a:pt x="11" y="155"/>
                  </a:lnTo>
                  <a:lnTo>
                    <a:pt x="6" y="153"/>
                  </a:lnTo>
                  <a:lnTo>
                    <a:pt x="3" y="151"/>
                  </a:lnTo>
                  <a:lnTo>
                    <a:pt x="2" y="149"/>
                  </a:lnTo>
                  <a:lnTo>
                    <a:pt x="1" y="145"/>
                  </a:lnTo>
                  <a:lnTo>
                    <a:pt x="0" y="141"/>
                  </a:lnTo>
                  <a:lnTo>
                    <a:pt x="0" y="135"/>
                  </a:lnTo>
                  <a:lnTo>
                    <a:pt x="1" y="127"/>
                  </a:lnTo>
                  <a:lnTo>
                    <a:pt x="2" y="119"/>
                  </a:lnTo>
                  <a:lnTo>
                    <a:pt x="5" y="113"/>
                  </a:lnTo>
                  <a:lnTo>
                    <a:pt x="8" y="105"/>
                  </a:lnTo>
                  <a:lnTo>
                    <a:pt x="11" y="99"/>
                  </a:lnTo>
                  <a:lnTo>
                    <a:pt x="14" y="94"/>
                  </a:lnTo>
                  <a:lnTo>
                    <a:pt x="19" y="87"/>
                  </a:lnTo>
                  <a:lnTo>
                    <a:pt x="24" y="82"/>
                  </a:lnTo>
                  <a:lnTo>
                    <a:pt x="29" y="77"/>
                  </a:lnTo>
                  <a:lnTo>
                    <a:pt x="35" y="73"/>
                  </a:lnTo>
                  <a:lnTo>
                    <a:pt x="41" y="70"/>
                  </a:lnTo>
                  <a:lnTo>
                    <a:pt x="48" y="67"/>
                  </a:lnTo>
                  <a:lnTo>
                    <a:pt x="54" y="64"/>
                  </a:lnTo>
                  <a:lnTo>
                    <a:pt x="62" y="62"/>
                  </a:lnTo>
                  <a:lnTo>
                    <a:pt x="69" y="62"/>
                  </a:lnTo>
                  <a:close/>
                </a:path>
              </a:pathLst>
            </a:custGeom>
            <a:grpFill/>
            <a:ln>
              <a:noFill/>
            </a:ln>
          </p:spPr>
          <p:txBody>
            <a:bodyPr/>
            <a:lstStyle/>
            <a:p>
              <a:pPr>
                <a:defRPr/>
              </a:pPr>
              <a:endParaRPr lang="zh-CN" altLang="en-US" sz="1350">
                <a:solidFill>
                  <a:prstClr val="black"/>
                </a:solidFill>
              </a:endParaRPr>
            </a:p>
          </p:txBody>
        </p:sp>
        <p:sp>
          <p:nvSpPr>
            <p:cNvPr id="35" name="淘宝店chenying0907 21"/>
            <p:cNvSpPr>
              <a:spLocks/>
            </p:cNvSpPr>
            <p:nvPr/>
          </p:nvSpPr>
          <p:spPr bwMode="auto">
            <a:xfrm>
              <a:off x="407988" y="4802188"/>
              <a:ext cx="304800" cy="84138"/>
            </a:xfrm>
            <a:custGeom>
              <a:avLst/>
              <a:gdLst>
                <a:gd name="T0" fmla="*/ 96 w 574"/>
                <a:gd name="T1" fmla="*/ 94 h 160"/>
                <a:gd name="T2" fmla="*/ 124 w 574"/>
                <a:gd name="T3" fmla="*/ 77 h 160"/>
                <a:gd name="T4" fmla="*/ 151 w 574"/>
                <a:gd name="T5" fmla="*/ 105 h 160"/>
                <a:gd name="T6" fmla="*/ 190 w 574"/>
                <a:gd name="T7" fmla="*/ 139 h 160"/>
                <a:gd name="T8" fmla="*/ 238 w 574"/>
                <a:gd name="T9" fmla="*/ 157 h 160"/>
                <a:gd name="T10" fmla="*/ 293 w 574"/>
                <a:gd name="T11" fmla="*/ 158 h 160"/>
                <a:gd name="T12" fmla="*/ 335 w 574"/>
                <a:gd name="T13" fmla="*/ 144 h 160"/>
                <a:gd name="T14" fmla="*/ 407 w 574"/>
                <a:gd name="T15" fmla="*/ 88 h 160"/>
                <a:gd name="T16" fmla="*/ 469 w 574"/>
                <a:gd name="T17" fmla="*/ 48 h 160"/>
                <a:gd name="T18" fmla="*/ 514 w 574"/>
                <a:gd name="T19" fmla="*/ 48 h 160"/>
                <a:gd name="T20" fmla="*/ 538 w 574"/>
                <a:gd name="T21" fmla="*/ 66 h 160"/>
                <a:gd name="T22" fmla="*/ 542 w 574"/>
                <a:gd name="T23" fmla="*/ 90 h 160"/>
                <a:gd name="T24" fmla="*/ 536 w 574"/>
                <a:gd name="T25" fmla="*/ 107 h 160"/>
                <a:gd name="T26" fmla="*/ 523 w 574"/>
                <a:gd name="T27" fmla="*/ 112 h 160"/>
                <a:gd name="T28" fmla="*/ 509 w 574"/>
                <a:gd name="T29" fmla="*/ 107 h 160"/>
                <a:gd name="T30" fmla="*/ 500 w 574"/>
                <a:gd name="T31" fmla="*/ 95 h 160"/>
                <a:gd name="T32" fmla="*/ 497 w 574"/>
                <a:gd name="T33" fmla="*/ 82 h 160"/>
                <a:gd name="T34" fmla="*/ 479 w 574"/>
                <a:gd name="T35" fmla="*/ 78 h 160"/>
                <a:gd name="T36" fmla="*/ 470 w 574"/>
                <a:gd name="T37" fmla="*/ 89 h 160"/>
                <a:gd name="T38" fmla="*/ 474 w 574"/>
                <a:gd name="T39" fmla="*/ 113 h 160"/>
                <a:gd name="T40" fmla="*/ 495 w 574"/>
                <a:gd name="T41" fmla="*/ 134 h 160"/>
                <a:gd name="T42" fmla="*/ 523 w 574"/>
                <a:gd name="T43" fmla="*/ 144 h 160"/>
                <a:gd name="T44" fmla="*/ 550 w 574"/>
                <a:gd name="T45" fmla="*/ 135 h 160"/>
                <a:gd name="T46" fmla="*/ 572 w 574"/>
                <a:gd name="T47" fmla="*/ 105 h 160"/>
                <a:gd name="T48" fmla="*/ 572 w 574"/>
                <a:gd name="T49" fmla="*/ 69 h 160"/>
                <a:gd name="T50" fmla="*/ 554 w 574"/>
                <a:gd name="T51" fmla="*/ 39 h 160"/>
                <a:gd name="T52" fmla="*/ 523 w 574"/>
                <a:gd name="T53" fmla="*/ 19 h 160"/>
                <a:gd name="T54" fmla="*/ 475 w 574"/>
                <a:gd name="T55" fmla="*/ 13 h 160"/>
                <a:gd name="T56" fmla="*/ 429 w 574"/>
                <a:gd name="T57" fmla="*/ 32 h 160"/>
                <a:gd name="T58" fmla="*/ 359 w 574"/>
                <a:gd name="T59" fmla="*/ 89 h 160"/>
                <a:gd name="T60" fmla="*/ 318 w 574"/>
                <a:gd name="T61" fmla="*/ 117 h 160"/>
                <a:gd name="T62" fmla="*/ 265 w 574"/>
                <a:gd name="T63" fmla="*/ 129 h 160"/>
                <a:gd name="T64" fmla="*/ 208 w 574"/>
                <a:gd name="T65" fmla="*/ 113 h 160"/>
                <a:gd name="T66" fmla="*/ 164 w 574"/>
                <a:gd name="T67" fmla="*/ 70 h 160"/>
                <a:gd name="T68" fmla="*/ 150 w 574"/>
                <a:gd name="T69" fmla="*/ 33 h 160"/>
                <a:gd name="T70" fmla="*/ 148 w 574"/>
                <a:gd name="T71" fmla="*/ 18 h 160"/>
                <a:gd name="T72" fmla="*/ 144 w 574"/>
                <a:gd name="T73" fmla="*/ 6 h 160"/>
                <a:gd name="T74" fmla="*/ 125 w 574"/>
                <a:gd name="T75" fmla="*/ 1 h 160"/>
                <a:gd name="T76" fmla="*/ 117 w 574"/>
                <a:gd name="T77" fmla="*/ 12 h 160"/>
                <a:gd name="T78" fmla="*/ 116 w 574"/>
                <a:gd name="T79" fmla="*/ 35 h 160"/>
                <a:gd name="T80" fmla="*/ 95 w 574"/>
                <a:gd name="T81" fmla="*/ 61 h 160"/>
                <a:gd name="T82" fmla="*/ 64 w 574"/>
                <a:gd name="T83" fmla="*/ 64 h 160"/>
                <a:gd name="T84" fmla="*/ 38 w 574"/>
                <a:gd name="T85" fmla="*/ 46 h 160"/>
                <a:gd name="T86" fmla="*/ 32 w 574"/>
                <a:gd name="T87" fmla="*/ 14 h 160"/>
                <a:gd name="T88" fmla="*/ 22 w 574"/>
                <a:gd name="T89" fmla="*/ 4 h 160"/>
                <a:gd name="T90" fmla="*/ 3 w 574"/>
                <a:gd name="T91" fmla="*/ 9 h 160"/>
                <a:gd name="T92" fmla="*/ 0 w 574"/>
                <a:gd name="T93" fmla="*/ 25 h 160"/>
                <a:gd name="T94" fmla="*/ 8 w 574"/>
                <a:gd name="T95" fmla="*/ 53 h 160"/>
                <a:gd name="T96" fmla="*/ 24 w 574"/>
                <a:gd name="T97" fmla="*/ 77 h 160"/>
                <a:gd name="T98" fmla="*/ 48 w 574"/>
                <a:gd name="T99" fmla="*/ 93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574" h="160">
                  <a:moveTo>
                    <a:pt x="69" y="97"/>
                  </a:moveTo>
                  <a:lnTo>
                    <a:pt x="79" y="97"/>
                  </a:lnTo>
                  <a:lnTo>
                    <a:pt x="88" y="96"/>
                  </a:lnTo>
                  <a:lnTo>
                    <a:pt x="96" y="94"/>
                  </a:lnTo>
                  <a:lnTo>
                    <a:pt x="104" y="91"/>
                  </a:lnTo>
                  <a:lnTo>
                    <a:pt x="111" y="88"/>
                  </a:lnTo>
                  <a:lnTo>
                    <a:pt x="118" y="82"/>
                  </a:lnTo>
                  <a:lnTo>
                    <a:pt x="124" y="77"/>
                  </a:lnTo>
                  <a:lnTo>
                    <a:pt x="131" y="72"/>
                  </a:lnTo>
                  <a:lnTo>
                    <a:pt x="136" y="83"/>
                  </a:lnTo>
                  <a:lnTo>
                    <a:pt x="143" y="94"/>
                  </a:lnTo>
                  <a:lnTo>
                    <a:pt x="151" y="105"/>
                  </a:lnTo>
                  <a:lnTo>
                    <a:pt x="160" y="115"/>
                  </a:lnTo>
                  <a:lnTo>
                    <a:pt x="169" y="123"/>
                  </a:lnTo>
                  <a:lnTo>
                    <a:pt x="179" y="132"/>
                  </a:lnTo>
                  <a:lnTo>
                    <a:pt x="190" y="139"/>
                  </a:lnTo>
                  <a:lnTo>
                    <a:pt x="201" y="145"/>
                  </a:lnTo>
                  <a:lnTo>
                    <a:pt x="213" y="150"/>
                  </a:lnTo>
                  <a:lnTo>
                    <a:pt x="225" y="154"/>
                  </a:lnTo>
                  <a:lnTo>
                    <a:pt x="238" y="157"/>
                  </a:lnTo>
                  <a:lnTo>
                    <a:pt x="251" y="159"/>
                  </a:lnTo>
                  <a:lnTo>
                    <a:pt x="265" y="160"/>
                  </a:lnTo>
                  <a:lnTo>
                    <a:pt x="279" y="159"/>
                  </a:lnTo>
                  <a:lnTo>
                    <a:pt x="293" y="158"/>
                  </a:lnTo>
                  <a:lnTo>
                    <a:pt x="307" y="155"/>
                  </a:lnTo>
                  <a:lnTo>
                    <a:pt x="317" y="153"/>
                  </a:lnTo>
                  <a:lnTo>
                    <a:pt x="325" y="148"/>
                  </a:lnTo>
                  <a:lnTo>
                    <a:pt x="335" y="144"/>
                  </a:lnTo>
                  <a:lnTo>
                    <a:pt x="344" y="140"/>
                  </a:lnTo>
                  <a:lnTo>
                    <a:pt x="360" y="128"/>
                  </a:lnTo>
                  <a:lnTo>
                    <a:pt x="376" y="116"/>
                  </a:lnTo>
                  <a:lnTo>
                    <a:pt x="407" y="88"/>
                  </a:lnTo>
                  <a:lnTo>
                    <a:pt x="439" y="63"/>
                  </a:lnTo>
                  <a:lnTo>
                    <a:pt x="448" y="56"/>
                  </a:lnTo>
                  <a:lnTo>
                    <a:pt x="458" y="52"/>
                  </a:lnTo>
                  <a:lnTo>
                    <a:pt x="469" y="48"/>
                  </a:lnTo>
                  <a:lnTo>
                    <a:pt x="481" y="46"/>
                  </a:lnTo>
                  <a:lnTo>
                    <a:pt x="492" y="45"/>
                  </a:lnTo>
                  <a:lnTo>
                    <a:pt x="503" y="46"/>
                  </a:lnTo>
                  <a:lnTo>
                    <a:pt x="514" y="48"/>
                  </a:lnTo>
                  <a:lnTo>
                    <a:pt x="525" y="53"/>
                  </a:lnTo>
                  <a:lnTo>
                    <a:pt x="530" y="56"/>
                  </a:lnTo>
                  <a:lnTo>
                    <a:pt x="535" y="61"/>
                  </a:lnTo>
                  <a:lnTo>
                    <a:pt x="538" y="66"/>
                  </a:lnTo>
                  <a:lnTo>
                    <a:pt x="540" y="72"/>
                  </a:lnTo>
                  <a:lnTo>
                    <a:pt x="542" y="78"/>
                  </a:lnTo>
                  <a:lnTo>
                    <a:pt x="543" y="85"/>
                  </a:lnTo>
                  <a:lnTo>
                    <a:pt x="542" y="90"/>
                  </a:lnTo>
                  <a:lnTo>
                    <a:pt x="542" y="96"/>
                  </a:lnTo>
                  <a:lnTo>
                    <a:pt x="540" y="101"/>
                  </a:lnTo>
                  <a:lnTo>
                    <a:pt x="539" y="104"/>
                  </a:lnTo>
                  <a:lnTo>
                    <a:pt x="536" y="107"/>
                  </a:lnTo>
                  <a:lnTo>
                    <a:pt x="534" y="109"/>
                  </a:lnTo>
                  <a:lnTo>
                    <a:pt x="530" y="110"/>
                  </a:lnTo>
                  <a:lnTo>
                    <a:pt x="526" y="112"/>
                  </a:lnTo>
                  <a:lnTo>
                    <a:pt x="523" y="112"/>
                  </a:lnTo>
                  <a:lnTo>
                    <a:pt x="519" y="112"/>
                  </a:lnTo>
                  <a:lnTo>
                    <a:pt x="515" y="110"/>
                  </a:lnTo>
                  <a:lnTo>
                    <a:pt x="512" y="109"/>
                  </a:lnTo>
                  <a:lnTo>
                    <a:pt x="509" y="107"/>
                  </a:lnTo>
                  <a:lnTo>
                    <a:pt x="506" y="105"/>
                  </a:lnTo>
                  <a:lnTo>
                    <a:pt x="503" y="103"/>
                  </a:lnTo>
                  <a:lnTo>
                    <a:pt x="501" y="100"/>
                  </a:lnTo>
                  <a:lnTo>
                    <a:pt x="500" y="95"/>
                  </a:lnTo>
                  <a:lnTo>
                    <a:pt x="500" y="92"/>
                  </a:lnTo>
                  <a:lnTo>
                    <a:pt x="500" y="89"/>
                  </a:lnTo>
                  <a:lnTo>
                    <a:pt x="499" y="86"/>
                  </a:lnTo>
                  <a:lnTo>
                    <a:pt x="497" y="82"/>
                  </a:lnTo>
                  <a:lnTo>
                    <a:pt x="495" y="80"/>
                  </a:lnTo>
                  <a:lnTo>
                    <a:pt x="491" y="78"/>
                  </a:lnTo>
                  <a:lnTo>
                    <a:pt x="485" y="77"/>
                  </a:lnTo>
                  <a:lnTo>
                    <a:pt x="479" y="78"/>
                  </a:lnTo>
                  <a:lnTo>
                    <a:pt x="474" y="80"/>
                  </a:lnTo>
                  <a:lnTo>
                    <a:pt x="472" y="82"/>
                  </a:lnTo>
                  <a:lnTo>
                    <a:pt x="471" y="86"/>
                  </a:lnTo>
                  <a:lnTo>
                    <a:pt x="470" y="89"/>
                  </a:lnTo>
                  <a:lnTo>
                    <a:pt x="469" y="92"/>
                  </a:lnTo>
                  <a:lnTo>
                    <a:pt x="470" y="100"/>
                  </a:lnTo>
                  <a:lnTo>
                    <a:pt x="472" y="106"/>
                  </a:lnTo>
                  <a:lnTo>
                    <a:pt x="474" y="113"/>
                  </a:lnTo>
                  <a:lnTo>
                    <a:pt x="479" y="119"/>
                  </a:lnTo>
                  <a:lnTo>
                    <a:pt x="483" y="124"/>
                  </a:lnTo>
                  <a:lnTo>
                    <a:pt x="488" y="130"/>
                  </a:lnTo>
                  <a:lnTo>
                    <a:pt x="495" y="134"/>
                  </a:lnTo>
                  <a:lnTo>
                    <a:pt x="501" y="139"/>
                  </a:lnTo>
                  <a:lnTo>
                    <a:pt x="508" y="141"/>
                  </a:lnTo>
                  <a:lnTo>
                    <a:pt x="515" y="143"/>
                  </a:lnTo>
                  <a:lnTo>
                    <a:pt x="523" y="144"/>
                  </a:lnTo>
                  <a:lnTo>
                    <a:pt x="529" y="144"/>
                  </a:lnTo>
                  <a:lnTo>
                    <a:pt x="537" y="142"/>
                  </a:lnTo>
                  <a:lnTo>
                    <a:pt x="543" y="140"/>
                  </a:lnTo>
                  <a:lnTo>
                    <a:pt x="550" y="135"/>
                  </a:lnTo>
                  <a:lnTo>
                    <a:pt x="556" y="130"/>
                  </a:lnTo>
                  <a:lnTo>
                    <a:pt x="563" y="122"/>
                  </a:lnTo>
                  <a:lnTo>
                    <a:pt x="568" y="114"/>
                  </a:lnTo>
                  <a:lnTo>
                    <a:pt x="572" y="105"/>
                  </a:lnTo>
                  <a:lnTo>
                    <a:pt x="574" y="96"/>
                  </a:lnTo>
                  <a:lnTo>
                    <a:pt x="574" y="88"/>
                  </a:lnTo>
                  <a:lnTo>
                    <a:pt x="574" y="78"/>
                  </a:lnTo>
                  <a:lnTo>
                    <a:pt x="572" y="69"/>
                  </a:lnTo>
                  <a:lnTo>
                    <a:pt x="569" y="62"/>
                  </a:lnTo>
                  <a:lnTo>
                    <a:pt x="565" y="53"/>
                  </a:lnTo>
                  <a:lnTo>
                    <a:pt x="560" y="46"/>
                  </a:lnTo>
                  <a:lnTo>
                    <a:pt x="554" y="39"/>
                  </a:lnTo>
                  <a:lnTo>
                    <a:pt x="548" y="33"/>
                  </a:lnTo>
                  <a:lnTo>
                    <a:pt x="540" y="27"/>
                  </a:lnTo>
                  <a:lnTo>
                    <a:pt x="532" y="22"/>
                  </a:lnTo>
                  <a:lnTo>
                    <a:pt x="523" y="19"/>
                  </a:lnTo>
                  <a:lnTo>
                    <a:pt x="513" y="15"/>
                  </a:lnTo>
                  <a:lnTo>
                    <a:pt x="500" y="13"/>
                  </a:lnTo>
                  <a:lnTo>
                    <a:pt x="487" y="12"/>
                  </a:lnTo>
                  <a:lnTo>
                    <a:pt x="475" y="13"/>
                  </a:lnTo>
                  <a:lnTo>
                    <a:pt x="464" y="16"/>
                  </a:lnTo>
                  <a:lnTo>
                    <a:pt x="452" y="21"/>
                  </a:lnTo>
                  <a:lnTo>
                    <a:pt x="441" y="26"/>
                  </a:lnTo>
                  <a:lnTo>
                    <a:pt x="429" y="32"/>
                  </a:lnTo>
                  <a:lnTo>
                    <a:pt x="418" y="39"/>
                  </a:lnTo>
                  <a:lnTo>
                    <a:pt x="398" y="55"/>
                  </a:lnTo>
                  <a:lnTo>
                    <a:pt x="378" y="73"/>
                  </a:lnTo>
                  <a:lnTo>
                    <a:pt x="359" y="89"/>
                  </a:lnTo>
                  <a:lnTo>
                    <a:pt x="339" y="104"/>
                  </a:lnTo>
                  <a:lnTo>
                    <a:pt x="333" y="109"/>
                  </a:lnTo>
                  <a:lnTo>
                    <a:pt x="325" y="114"/>
                  </a:lnTo>
                  <a:lnTo>
                    <a:pt x="318" y="117"/>
                  </a:lnTo>
                  <a:lnTo>
                    <a:pt x="310" y="120"/>
                  </a:lnTo>
                  <a:lnTo>
                    <a:pt x="295" y="126"/>
                  </a:lnTo>
                  <a:lnTo>
                    <a:pt x="280" y="128"/>
                  </a:lnTo>
                  <a:lnTo>
                    <a:pt x="265" y="129"/>
                  </a:lnTo>
                  <a:lnTo>
                    <a:pt x="250" y="128"/>
                  </a:lnTo>
                  <a:lnTo>
                    <a:pt x="235" y="124"/>
                  </a:lnTo>
                  <a:lnTo>
                    <a:pt x="221" y="119"/>
                  </a:lnTo>
                  <a:lnTo>
                    <a:pt x="208" y="113"/>
                  </a:lnTo>
                  <a:lnTo>
                    <a:pt x="195" y="104"/>
                  </a:lnTo>
                  <a:lnTo>
                    <a:pt x="183" y="94"/>
                  </a:lnTo>
                  <a:lnTo>
                    <a:pt x="173" y="83"/>
                  </a:lnTo>
                  <a:lnTo>
                    <a:pt x="164" y="70"/>
                  </a:lnTo>
                  <a:lnTo>
                    <a:pt x="157" y="56"/>
                  </a:lnTo>
                  <a:lnTo>
                    <a:pt x="155" y="49"/>
                  </a:lnTo>
                  <a:lnTo>
                    <a:pt x="152" y="41"/>
                  </a:lnTo>
                  <a:lnTo>
                    <a:pt x="150" y="33"/>
                  </a:lnTo>
                  <a:lnTo>
                    <a:pt x="149" y="25"/>
                  </a:lnTo>
                  <a:lnTo>
                    <a:pt x="149" y="23"/>
                  </a:lnTo>
                  <a:lnTo>
                    <a:pt x="149" y="21"/>
                  </a:lnTo>
                  <a:lnTo>
                    <a:pt x="148" y="18"/>
                  </a:lnTo>
                  <a:lnTo>
                    <a:pt x="148" y="14"/>
                  </a:lnTo>
                  <a:lnTo>
                    <a:pt x="147" y="11"/>
                  </a:lnTo>
                  <a:lnTo>
                    <a:pt x="146" y="8"/>
                  </a:lnTo>
                  <a:lnTo>
                    <a:pt x="144" y="6"/>
                  </a:lnTo>
                  <a:lnTo>
                    <a:pt x="142" y="4"/>
                  </a:lnTo>
                  <a:lnTo>
                    <a:pt x="136" y="1"/>
                  </a:lnTo>
                  <a:lnTo>
                    <a:pt x="131" y="0"/>
                  </a:lnTo>
                  <a:lnTo>
                    <a:pt x="125" y="1"/>
                  </a:lnTo>
                  <a:lnTo>
                    <a:pt x="121" y="5"/>
                  </a:lnTo>
                  <a:lnTo>
                    <a:pt x="119" y="7"/>
                  </a:lnTo>
                  <a:lnTo>
                    <a:pt x="118" y="9"/>
                  </a:lnTo>
                  <a:lnTo>
                    <a:pt x="117" y="12"/>
                  </a:lnTo>
                  <a:lnTo>
                    <a:pt x="117" y="15"/>
                  </a:lnTo>
                  <a:lnTo>
                    <a:pt x="117" y="21"/>
                  </a:lnTo>
                  <a:lnTo>
                    <a:pt x="118" y="25"/>
                  </a:lnTo>
                  <a:lnTo>
                    <a:pt x="116" y="35"/>
                  </a:lnTo>
                  <a:lnTo>
                    <a:pt x="113" y="43"/>
                  </a:lnTo>
                  <a:lnTo>
                    <a:pt x="108" y="50"/>
                  </a:lnTo>
                  <a:lnTo>
                    <a:pt x="102" y="56"/>
                  </a:lnTo>
                  <a:lnTo>
                    <a:pt x="95" y="61"/>
                  </a:lnTo>
                  <a:lnTo>
                    <a:pt x="88" y="63"/>
                  </a:lnTo>
                  <a:lnTo>
                    <a:pt x="80" y="65"/>
                  </a:lnTo>
                  <a:lnTo>
                    <a:pt x="71" y="65"/>
                  </a:lnTo>
                  <a:lnTo>
                    <a:pt x="64" y="64"/>
                  </a:lnTo>
                  <a:lnTo>
                    <a:pt x="56" y="61"/>
                  </a:lnTo>
                  <a:lnTo>
                    <a:pt x="50" y="58"/>
                  </a:lnTo>
                  <a:lnTo>
                    <a:pt x="43" y="52"/>
                  </a:lnTo>
                  <a:lnTo>
                    <a:pt x="38" y="46"/>
                  </a:lnTo>
                  <a:lnTo>
                    <a:pt x="35" y="38"/>
                  </a:lnTo>
                  <a:lnTo>
                    <a:pt x="32" y="28"/>
                  </a:lnTo>
                  <a:lnTo>
                    <a:pt x="32" y="18"/>
                  </a:lnTo>
                  <a:lnTo>
                    <a:pt x="32" y="14"/>
                  </a:lnTo>
                  <a:lnTo>
                    <a:pt x="30" y="11"/>
                  </a:lnTo>
                  <a:lnTo>
                    <a:pt x="28" y="9"/>
                  </a:lnTo>
                  <a:lnTo>
                    <a:pt x="27" y="7"/>
                  </a:lnTo>
                  <a:lnTo>
                    <a:pt x="22" y="4"/>
                  </a:lnTo>
                  <a:lnTo>
                    <a:pt x="16" y="4"/>
                  </a:lnTo>
                  <a:lnTo>
                    <a:pt x="11" y="4"/>
                  </a:lnTo>
                  <a:lnTo>
                    <a:pt x="6" y="7"/>
                  </a:lnTo>
                  <a:lnTo>
                    <a:pt x="3" y="9"/>
                  </a:lnTo>
                  <a:lnTo>
                    <a:pt x="2" y="11"/>
                  </a:lnTo>
                  <a:lnTo>
                    <a:pt x="1" y="14"/>
                  </a:lnTo>
                  <a:lnTo>
                    <a:pt x="0" y="18"/>
                  </a:lnTo>
                  <a:lnTo>
                    <a:pt x="0" y="25"/>
                  </a:lnTo>
                  <a:lnTo>
                    <a:pt x="1" y="33"/>
                  </a:lnTo>
                  <a:lnTo>
                    <a:pt x="2" y="40"/>
                  </a:lnTo>
                  <a:lnTo>
                    <a:pt x="5" y="47"/>
                  </a:lnTo>
                  <a:lnTo>
                    <a:pt x="8" y="53"/>
                  </a:lnTo>
                  <a:lnTo>
                    <a:pt x="11" y="60"/>
                  </a:lnTo>
                  <a:lnTo>
                    <a:pt x="14" y="66"/>
                  </a:lnTo>
                  <a:lnTo>
                    <a:pt x="19" y="73"/>
                  </a:lnTo>
                  <a:lnTo>
                    <a:pt x="24" y="77"/>
                  </a:lnTo>
                  <a:lnTo>
                    <a:pt x="29" y="82"/>
                  </a:lnTo>
                  <a:lnTo>
                    <a:pt x="35" y="87"/>
                  </a:lnTo>
                  <a:lnTo>
                    <a:pt x="41" y="90"/>
                  </a:lnTo>
                  <a:lnTo>
                    <a:pt x="48" y="93"/>
                  </a:lnTo>
                  <a:lnTo>
                    <a:pt x="54" y="95"/>
                  </a:lnTo>
                  <a:lnTo>
                    <a:pt x="62" y="97"/>
                  </a:lnTo>
                  <a:lnTo>
                    <a:pt x="69" y="97"/>
                  </a:lnTo>
                  <a:close/>
                </a:path>
              </a:pathLst>
            </a:custGeom>
            <a:grpFill/>
            <a:ln>
              <a:noFill/>
            </a:ln>
          </p:spPr>
          <p:txBody>
            <a:bodyPr/>
            <a:lstStyle/>
            <a:p>
              <a:pPr>
                <a:defRPr/>
              </a:pPr>
              <a:endParaRPr lang="zh-CN" altLang="en-US" sz="1350">
                <a:solidFill>
                  <a:prstClr val="black"/>
                </a:solidFill>
              </a:endParaRPr>
            </a:p>
          </p:txBody>
        </p:sp>
        <p:sp>
          <p:nvSpPr>
            <p:cNvPr id="36" name="淘宝店chenying0907 22"/>
            <p:cNvSpPr>
              <a:spLocks noEditPoints="1"/>
            </p:cNvSpPr>
            <p:nvPr/>
          </p:nvSpPr>
          <p:spPr bwMode="auto">
            <a:xfrm>
              <a:off x="512763" y="4762500"/>
              <a:ext cx="73025" cy="73025"/>
            </a:xfrm>
            <a:custGeom>
              <a:avLst/>
              <a:gdLst>
                <a:gd name="T0" fmla="*/ 0 w 138"/>
                <a:gd name="T1" fmla="*/ 63 h 138"/>
                <a:gd name="T2" fmla="*/ 3 w 138"/>
                <a:gd name="T3" fmla="*/ 48 h 138"/>
                <a:gd name="T4" fmla="*/ 7 w 138"/>
                <a:gd name="T5" fmla="*/ 37 h 138"/>
                <a:gd name="T6" fmla="*/ 15 w 138"/>
                <a:gd name="T7" fmla="*/ 25 h 138"/>
                <a:gd name="T8" fmla="*/ 25 w 138"/>
                <a:gd name="T9" fmla="*/ 16 h 138"/>
                <a:gd name="T10" fmla="*/ 35 w 138"/>
                <a:gd name="T11" fmla="*/ 9 h 138"/>
                <a:gd name="T12" fmla="*/ 48 w 138"/>
                <a:gd name="T13" fmla="*/ 3 h 138"/>
                <a:gd name="T14" fmla="*/ 61 w 138"/>
                <a:gd name="T15" fmla="*/ 0 h 138"/>
                <a:gd name="T16" fmla="*/ 75 w 138"/>
                <a:gd name="T17" fmla="*/ 0 h 138"/>
                <a:gd name="T18" fmla="*/ 89 w 138"/>
                <a:gd name="T19" fmla="*/ 3 h 138"/>
                <a:gd name="T20" fmla="*/ 101 w 138"/>
                <a:gd name="T21" fmla="*/ 9 h 138"/>
                <a:gd name="T22" fmla="*/ 112 w 138"/>
                <a:gd name="T23" fmla="*/ 16 h 138"/>
                <a:gd name="T24" fmla="*/ 122 w 138"/>
                <a:gd name="T25" fmla="*/ 25 h 138"/>
                <a:gd name="T26" fmla="*/ 129 w 138"/>
                <a:gd name="T27" fmla="*/ 37 h 138"/>
                <a:gd name="T28" fmla="*/ 135 w 138"/>
                <a:gd name="T29" fmla="*/ 48 h 138"/>
                <a:gd name="T30" fmla="*/ 137 w 138"/>
                <a:gd name="T31" fmla="*/ 63 h 138"/>
                <a:gd name="T32" fmla="*/ 137 w 138"/>
                <a:gd name="T33" fmla="*/ 77 h 138"/>
                <a:gd name="T34" fmla="*/ 135 w 138"/>
                <a:gd name="T35" fmla="*/ 89 h 138"/>
                <a:gd name="T36" fmla="*/ 129 w 138"/>
                <a:gd name="T37" fmla="*/ 102 h 138"/>
                <a:gd name="T38" fmla="*/ 122 w 138"/>
                <a:gd name="T39" fmla="*/ 113 h 138"/>
                <a:gd name="T40" fmla="*/ 112 w 138"/>
                <a:gd name="T41" fmla="*/ 123 h 138"/>
                <a:gd name="T42" fmla="*/ 101 w 138"/>
                <a:gd name="T43" fmla="*/ 129 h 138"/>
                <a:gd name="T44" fmla="*/ 89 w 138"/>
                <a:gd name="T45" fmla="*/ 135 h 138"/>
                <a:gd name="T46" fmla="*/ 75 w 138"/>
                <a:gd name="T47" fmla="*/ 138 h 138"/>
                <a:gd name="T48" fmla="*/ 61 w 138"/>
                <a:gd name="T49" fmla="*/ 138 h 138"/>
                <a:gd name="T50" fmla="*/ 48 w 138"/>
                <a:gd name="T51" fmla="*/ 135 h 138"/>
                <a:gd name="T52" fmla="*/ 35 w 138"/>
                <a:gd name="T53" fmla="*/ 129 h 138"/>
                <a:gd name="T54" fmla="*/ 25 w 138"/>
                <a:gd name="T55" fmla="*/ 123 h 138"/>
                <a:gd name="T56" fmla="*/ 15 w 138"/>
                <a:gd name="T57" fmla="*/ 113 h 138"/>
                <a:gd name="T58" fmla="*/ 7 w 138"/>
                <a:gd name="T59" fmla="*/ 102 h 138"/>
                <a:gd name="T60" fmla="*/ 3 w 138"/>
                <a:gd name="T61" fmla="*/ 89 h 138"/>
                <a:gd name="T62" fmla="*/ 0 w 138"/>
                <a:gd name="T63" fmla="*/ 77 h 138"/>
                <a:gd name="T64" fmla="*/ 30 w 138"/>
                <a:gd name="T65" fmla="*/ 69 h 138"/>
                <a:gd name="T66" fmla="*/ 31 w 138"/>
                <a:gd name="T67" fmla="*/ 77 h 138"/>
                <a:gd name="T68" fmla="*/ 36 w 138"/>
                <a:gd name="T69" fmla="*/ 91 h 138"/>
                <a:gd name="T70" fmla="*/ 47 w 138"/>
                <a:gd name="T71" fmla="*/ 100 h 138"/>
                <a:gd name="T72" fmla="*/ 61 w 138"/>
                <a:gd name="T73" fmla="*/ 107 h 138"/>
                <a:gd name="T74" fmla="*/ 76 w 138"/>
                <a:gd name="T75" fmla="*/ 107 h 138"/>
                <a:gd name="T76" fmla="*/ 90 w 138"/>
                <a:gd name="T77" fmla="*/ 100 h 138"/>
                <a:gd name="T78" fmla="*/ 100 w 138"/>
                <a:gd name="T79" fmla="*/ 91 h 138"/>
                <a:gd name="T80" fmla="*/ 106 w 138"/>
                <a:gd name="T81" fmla="*/ 77 h 138"/>
                <a:gd name="T82" fmla="*/ 106 w 138"/>
                <a:gd name="T83" fmla="*/ 61 h 138"/>
                <a:gd name="T84" fmla="*/ 100 w 138"/>
                <a:gd name="T85" fmla="*/ 47 h 138"/>
                <a:gd name="T86" fmla="*/ 90 w 138"/>
                <a:gd name="T87" fmla="*/ 38 h 138"/>
                <a:gd name="T88" fmla="*/ 76 w 138"/>
                <a:gd name="T89" fmla="*/ 31 h 138"/>
                <a:gd name="T90" fmla="*/ 61 w 138"/>
                <a:gd name="T91" fmla="*/ 31 h 138"/>
                <a:gd name="T92" fmla="*/ 47 w 138"/>
                <a:gd name="T93" fmla="*/ 38 h 138"/>
                <a:gd name="T94" fmla="*/ 36 w 138"/>
                <a:gd name="T95" fmla="*/ 47 h 138"/>
                <a:gd name="T96" fmla="*/ 31 w 138"/>
                <a:gd name="T97" fmla="*/ 61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38" h="138">
                  <a:moveTo>
                    <a:pt x="0" y="69"/>
                  </a:moveTo>
                  <a:lnTo>
                    <a:pt x="0" y="63"/>
                  </a:lnTo>
                  <a:lnTo>
                    <a:pt x="1" y="55"/>
                  </a:lnTo>
                  <a:lnTo>
                    <a:pt x="3" y="48"/>
                  </a:lnTo>
                  <a:lnTo>
                    <a:pt x="5" y="42"/>
                  </a:lnTo>
                  <a:lnTo>
                    <a:pt x="7" y="37"/>
                  </a:lnTo>
                  <a:lnTo>
                    <a:pt x="12" y="30"/>
                  </a:lnTo>
                  <a:lnTo>
                    <a:pt x="15" y="25"/>
                  </a:lnTo>
                  <a:lnTo>
                    <a:pt x="20" y="20"/>
                  </a:lnTo>
                  <a:lnTo>
                    <a:pt x="25" y="16"/>
                  </a:lnTo>
                  <a:lnTo>
                    <a:pt x="30" y="12"/>
                  </a:lnTo>
                  <a:lnTo>
                    <a:pt x="35" y="9"/>
                  </a:lnTo>
                  <a:lnTo>
                    <a:pt x="42" y="5"/>
                  </a:lnTo>
                  <a:lnTo>
                    <a:pt x="48" y="3"/>
                  </a:lnTo>
                  <a:lnTo>
                    <a:pt x="55" y="1"/>
                  </a:lnTo>
                  <a:lnTo>
                    <a:pt x="61" y="0"/>
                  </a:lnTo>
                  <a:lnTo>
                    <a:pt x="69" y="0"/>
                  </a:lnTo>
                  <a:lnTo>
                    <a:pt x="75" y="0"/>
                  </a:lnTo>
                  <a:lnTo>
                    <a:pt x="83" y="1"/>
                  </a:lnTo>
                  <a:lnTo>
                    <a:pt x="89" y="3"/>
                  </a:lnTo>
                  <a:lnTo>
                    <a:pt x="96" y="5"/>
                  </a:lnTo>
                  <a:lnTo>
                    <a:pt x="101" y="9"/>
                  </a:lnTo>
                  <a:lnTo>
                    <a:pt x="108" y="12"/>
                  </a:lnTo>
                  <a:lnTo>
                    <a:pt x="112" y="16"/>
                  </a:lnTo>
                  <a:lnTo>
                    <a:pt x="117" y="20"/>
                  </a:lnTo>
                  <a:lnTo>
                    <a:pt x="122" y="25"/>
                  </a:lnTo>
                  <a:lnTo>
                    <a:pt x="126" y="30"/>
                  </a:lnTo>
                  <a:lnTo>
                    <a:pt x="129" y="37"/>
                  </a:lnTo>
                  <a:lnTo>
                    <a:pt x="133" y="42"/>
                  </a:lnTo>
                  <a:lnTo>
                    <a:pt x="135" y="48"/>
                  </a:lnTo>
                  <a:lnTo>
                    <a:pt x="137" y="55"/>
                  </a:lnTo>
                  <a:lnTo>
                    <a:pt x="137" y="63"/>
                  </a:lnTo>
                  <a:lnTo>
                    <a:pt x="138" y="69"/>
                  </a:lnTo>
                  <a:lnTo>
                    <a:pt x="137" y="77"/>
                  </a:lnTo>
                  <a:lnTo>
                    <a:pt x="137" y="83"/>
                  </a:lnTo>
                  <a:lnTo>
                    <a:pt x="135" y="89"/>
                  </a:lnTo>
                  <a:lnTo>
                    <a:pt x="133" y="96"/>
                  </a:lnTo>
                  <a:lnTo>
                    <a:pt x="129" y="102"/>
                  </a:lnTo>
                  <a:lnTo>
                    <a:pt x="126" y="108"/>
                  </a:lnTo>
                  <a:lnTo>
                    <a:pt x="122" y="113"/>
                  </a:lnTo>
                  <a:lnTo>
                    <a:pt x="117" y="118"/>
                  </a:lnTo>
                  <a:lnTo>
                    <a:pt x="112" y="123"/>
                  </a:lnTo>
                  <a:lnTo>
                    <a:pt x="108" y="126"/>
                  </a:lnTo>
                  <a:lnTo>
                    <a:pt x="101" y="129"/>
                  </a:lnTo>
                  <a:lnTo>
                    <a:pt x="96" y="133"/>
                  </a:lnTo>
                  <a:lnTo>
                    <a:pt x="89" y="135"/>
                  </a:lnTo>
                  <a:lnTo>
                    <a:pt x="83" y="137"/>
                  </a:lnTo>
                  <a:lnTo>
                    <a:pt x="75" y="138"/>
                  </a:lnTo>
                  <a:lnTo>
                    <a:pt x="69" y="138"/>
                  </a:lnTo>
                  <a:lnTo>
                    <a:pt x="61" y="138"/>
                  </a:lnTo>
                  <a:lnTo>
                    <a:pt x="55" y="137"/>
                  </a:lnTo>
                  <a:lnTo>
                    <a:pt x="48" y="135"/>
                  </a:lnTo>
                  <a:lnTo>
                    <a:pt x="42" y="133"/>
                  </a:lnTo>
                  <a:lnTo>
                    <a:pt x="35" y="129"/>
                  </a:lnTo>
                  <a:lnTo>
                    <a:pt x="30" y="126"/>
                  </a:lnTo>
                  <a:lnTo>
                    <a:pt x="25" y="123"/>
                  </a:lnTo>
                  <a:lnTo>
                    <a:pt x="20" y="118"/>
                  </a:lnTo>
                  <a:lnTo>
                    <a:pt x="15" y="113"/>
                  </a:lnTo>
                  <a:lnTo>
                    <a:pt x="12" y="108"/>
                  </a:lnTo>
                  <a:lnTo>
                    <a:pt x="7" y="102"/>
                  </a:lnTo>
                  <a:lnTo>
                    <a:pt x="5" y="96"/>
                  </a:lnTo>
                  <a:lnTo>
                    <a:pt x="3" y="89"/>
                  </a:lnTo>
                  <a:lnTo>
                    <a:pt x="1" y="83"/>
                  </a:lnTo>
                  <a:lnTo>
                    <a:pt x="0" y="77"/>
                  </a:lnTo>
                  <a:lnTo>
                    <a:pt x="0" y="69"/>
                  </a:lnTo>
                  <a:close/>
                  <a:moveTo>
                    <a:pt x="30" y="69"/>
                  </a:moveTo>
                  <a:lnTo>
                    <a:pt x="30" y="69"/>
                  </a:lnTo>
                  <a:lnTo>
                    <a:pt x="31" y="77"/>
                  </a:lnTo>
                  <a:lnTo>
                    <a:pt x="33" y="84"/>
                  </a:lnTo>
                  <a:lnTo>
                    <a:pt x="36" y="91"/>
                  </a:lnTo>
                  <a:lnTo>
                    <a:pt x="42" y="96"/>
                  </a:lnTo>
                  <a:lnTo>
                    <a:pt x="47" y="100"/>
                  </a:lnTo>
                  <a:lnTo>
                    <a:pt x="54" y="105"/>
                  </a:lnTo>
                  <a:lnTo>
                    <a:pt x="61" y="107"/>
                  </a:lnTo>
                  <a:lnTo>
                    <a:pt x="69" y="108"/>
                  </a:lnTo>
                  <a:lnTo>
                    <a:pt x="76" y="107"/>
                  </a:lnTo>
                  <a:lnTo>
                    <a:pt x="84" y="105"/>
                  </a:lnTo>
                  <a:lnTo>
                    <a:pt x="90" y="100"/>
                  </a:lnTo>
                  <a:lnTo>
                    <a:pt x="96" y="96"/>
                  </a:lnTo>
                  <a:lnTo>
                    <a:pt x="100" y="91"/>
                  </a:lnTo>
                  <a:lnTo>
                    <a:pt x="103" y="84"/>
                  </a:lnTo>
                  <a:lnTo>
                    <a:pt x="106" y="77"/>
                  </a:lnTo>
                  <a:lnTo>
                    <a:pt x="107" y="69"/>
                  </a:lnTo>
                  <a:lnTo>
                    <a:pt x="106" y="61"/>
                  </a:lnTo>
                  <a:lnTo>
                    <a:pt x="103" y="54"/>
                  </a:lnTo>
                  <a:lnTo>
                    <a:pt x="100" y="47"/>
                  </a:lnTo>
                  <a:lnTo>
                    <a:pt x="96" y="42"/>
                  </a:lnTo>
                  <a:lnTo>
                    <a:pt x="90" y="38"/>
                  </a:lnTo>
                  <a:lnTo>
                    <a:pt x="84" y="34"/>
                  </a:lnTo>
                  <a:lnTo>
                    <a:pt x="76" y="31"/>
                  </a:lnTo>
                  <a:lnTo>
                    <a:pt x="69" y="31"/>
                  </a:lnTo>
                  <a:lnTo>
                    <a:pt x="61" y="31"/>
                  </a:lnTo>
                  <a:lnTo>
                    <a:pt x="54" y="34"/>
                  </a:lnTo>
                  <a:lnTo>
                    <a:pt x="47" y="38"/>
                  </a:lnTo>
                  <a:lnTo>
                    <a:pt x="42" y="42"/>
                  </a:lnTo>
                  <a:lnTo>
                    <a:pt x="36" y="47"/>
                  </a:lnTo>
                  <a:lnTo>
                    <a:pt x="33" y="54"/>
                  </a:lnTo>
                  <a:lnTo>
                    <a:pt x="31" y="61"/>
                  </a:lnTo>
                  <a:lnTo>
                    <a:pt x="30" y="69"/>
                  </a:lnTo>
                  <a:close/>
                </a:path>
              </a:pathLst>
            </a:custGeom>
            <a:grpFill/>
            <a:ln>
              <a:noFill/>
            </a:ln>
          </p:spPr>
          <p:txBody>
            <a:bodyPr/>
            <a:lstStyle/>
            <a:p>
              <a:pPr>
                <a:defRPr/>
              </a:pPr>
              <a:endParaRPr lang="zh-CN" altLang="en-US" sz="1350">
                <a:solidFill>
                  <a:prstClr val="black"/>
                </a:solidFill>
              </a:endParaRPr>
            </a:p>
          </p:txBody>
        </p:sp>
        <p:sp>
          <p:nvSpPr>
            <p:cNvPr id="37" name="淘宝店chenying0907 23"/>
            <p:cNvSpPr>
              <a:spLocks/>
            </p:cNvSpPr>
            <p:nvPr/>
          </p:nvSpPr>
          <p:spPr bwMode="auto">
            <a:xfrm>
              <a:off x="290513" y="4781550"/>
              <a:ext cx="41275" cy="41275"/>
            </a:xfrm>
            <a:custGeom>
              <a:avLst/>
              <a:gdLst>
                <a:gd name="T0" fmla="*/ 39 w 77"/>
                <a:gd name="T1" fmla="*/ 76 h 76"/>
                <a:gd name="T2" fmla="*/ 46 w 77"/>
                <a:gd name="T3" fmla="*/ 76 h 76"/>
                <a:gd name="T4" fmla="*/ 54 w 77"/>
                <a:gd name="T5" fmla="*/ 73 h 76"/>
                <a:gd name="T6" fmla="*/ 60 w 77"/>
                <a:gd name="T7" fmla="*/ 70 h 76"/>
                <a:gd name="T8" fmla="*/ 66 w 77"/>
                <a:gd name="T9" fmla="*/ 65 h 76"/>
                <a:gd name="T10" fmla="*/ 70 w 77"/>
                <a:gd name="T11" fmla="*/ 59 h 76"/>
                <a:gd name="T12" fmla="*/ 74 w 77"/>
                <a:gd name="T13" fmla="*/ 52 h 76"/>
                <a:gd name="T14" fmla="*/ 76 w 77"/>
                <a:gd name="T15" fmla="*/ 46 h 76"/>
                <a:gd name="T16" fmla="*/ 77 w 77"/>
                <a:gd name="T17" fmla="*/ 37 h 76"/>
                <a:gd name="T18" fmla="*/ 76 w 77"/>
                <a:gd name="T19" fmla="*/ 30 h 76"/>
                <a:gd name="T20" fmla="*/ 74 w 77"/>
                <a:gd name="T21" fmla="*/ 22 h 76"/>
                <a:gd name="T22" fmla="*/ 70 w 77"/>
                <a:gd name="T23" fmla="*/ 16 h 76"/>
                <a:gd name="T24" fmla="*/ 66 w 77"/>
                <a:gd name="T25" fmla="*/ 10 h 76"/>
                <a:gd name="T26" fmla="*/ 60 w 77"/>
                <a:gd name="T27" fmla="*/ 6 h 76"/>
                <a:gd name="T28" fmla="*/ 54 w 77"/>
                <a:gd name="T29" fmla="*/ 2 h 76"/>
                <a:gd name="T30" fmla="*/ 46 w 77"/>
                <a:gd name="T31" fmla="*/ 0 h 76"/>
                <a:gd name="T32" fmla="*/ 39 w 77"/>
                <a:gd name="T33" fmla="*/ 0 h 76"/>
                <a:gd name="T34" fmla="*/ 30 w 77"/>
                <a:gd name="T35" fmla="*/ 0 h 76"/>
                <a:gd name="T36" fmla="*/ 23 w 77"/>
                <a:gd name="T37" fmla="*/ 2 h 76"/>
                <a:gd name="T38" fmla="*/ 17 w 77"/>
                <a:gd name="T39" fmla="*/ 6 h 76"/>
                <a:gd name="T40" fmla="*/ 10 w 77"/>
                <a:gd name="T41" fmla="*/ 10 h 76"/>
                <a:gd name="T42" fmla="*/ 6 w 77"/>
                <a:gd name="T43" fmla="*/ 16 h 76"/>
                <a:gd name="T44" fmla="*/ 3 w 77"/>
                <a:gd name="T45" fmla="*/ 22 h 76"/>
                <a:gd name="T46" fmla="*/ 1 w 77"/>
                <a:gd name="T47" fmla="*/ 30 h 76"/>
                <a:gd name="T48" fmla="*/ 0 w 77"/>
                <a:gd name="T49" fmla="*/ 37 h 76"/>
                <a:gd name="T50" fmla="*/ 1 w 77"/>
                <a:gd name="T51" fmla="*/ 46 h 76"/>
                <a:gd name="T52" fmla="*/ 3 w 77"/>
                <a:gd name="T53" fmla="*/ 52 h 76"/>
                <a:gd name="T54" fmla="*/ 6 w 77"/>
                <a:gd name="T55" fmla="*/ 59 h 76"/>
                <a:gd name="T56" fmla="*/ 10 w 77"/>
                <a:gd name="T57" fmla="*/ 65 h 76"/>
                <a:gd name="T58" fmla="*/ 17 w 77"/>
                <a:gd name="T59" fmla="*/ 70 h 76"/>
                <a:gd name="T60" fmla="*/ 23 w 77"/>
                <a:gd name="T61" fmla="*/ 73 h 76"/>
                <a:gd name="T62" fmla="*/ 30 w 77"/>
                <a:gd name="T63" fmla="*/ 76 h 76"/>
                <a:gd name="T64" fmla="*/ 39 w 77"/>
                <a:gd name="T65" fmla="*/ 76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7" h="76">
                  <a:moveTo>
                    <a:pt x="39" y="76"/>
                  </a:moveTo>
                  <a:lnTo>
                    <a:pt x="46" y="76"/>
                  </a:lnTo>
                  <a:lnTo>
                    <a:pt x="54" y="73"/>
                  </a:lnTo>
                  <a:lnTo>
                    <a:pt x="60" y="70"/>
                  </a:lnTo>
                  <a:lnTo>
                    <a:pt x="66" y="65"/>
                  </a:lnTo>
                  <a:lnTo>
                    <a:pt x="70" y="59"/>
                  </a:lnTo>
                  <a:lnTo>
                    <a:pt x="74" y="52"/>
                  </a:lnTo>
                  <a:lnTo>
                    <a:pt x="76" y="46"/>
                  </a:lnTo>
                  <a:lnTo>
                    <a:pt x="77" y="37"/>
                  </a:lnTo>
                  <a:lnTo>
                    <a:pt x="76" y="30"/>
                  </a:lnTo>
                  <a:lnTo>
                    <a:pt x="74" y="22"/>
                  </a:lnTo>
                  <a:lnTo>
                    <a:pt x="70" y="16"/>
                  </a:lnTo>
                  <a:lnTo>
                    <a:pt x="66" y="10"/>
                  </a:lnTo>
                  <a:lnTo>
                    <a:pt x="60" y="6"/>
                  </a:lnTo>
                  <a:lnTo>
                    <a:pt x="54" y="2"/>
                  </a:lnTo>
                  <a:lnTo>
                    <a:pt x="46" y="0"/>
                  </a:lnTo>
                  <a:lnTo>
                    <a:pt x="39" y="0"/>
                  </a:lnTo>
                  <a:lnTo>
                    <a:pt x="30" y="0"/>
                  </a:lnTo>
                  <a:lnTo>
                    <a:pt x="23" y="2"/>
                  </a:lnTo>
                  <a:lnTo>
                    <a:pt x="17" y="6"/>
                  </a:lnTo>
                  <a:lnTo>
                    <a:pt x="10" y="10"/>
                  </a:lnTo>
                  <a:lnTo>
                    <a:pt x="6" y="16"/>
                  </a:lnTo>
                  <a:lnTo>
                    <a:pt x="3" y="22"/>
                  </a:lnTo>
                  <a:lnTo>
                    <a:pt x="1" y="30"/>
                  </a:lnTo>
                  <a:lnTo>
                    <a:pt x="0" y="37"/>
                  </a:lnTo>
                  <a:lnTo>
                    <a:pt x="1" y="46"/>
                  </a:lnTo>
                  <a:lnTo>
                    <a:pt x="3" y="52"/>
                  </a:lnTo>
                  <a:lnTo>
                    <a:pt x="6" y="59"/>
                  </a:lnTo>
                  <a:lnTo>
                    <a:pt x="10" y="65"/>
                  </a:lnTo>
                  <a:lnTo>
                    <a:pt x="17" y="70"/>
                  </a:lnTo>
                  <a:lnTo>
                    <a:pt x="23" y="73"/>
                  </a:lnTo>
                  <a:lnTo>
                    <a:pt x="30" y="76"/>
                  </a:lnTo>
                  <a:lnTo>
                    <a:pt x="39" y="76"/>
                  </a:lnTo>
                  <a:close/>
                </a:path>
              </a:pathLst>
            </a:custGeom>
            <a:grpFill/>
            <a:ln>
              <a:noFill/>
            </a:ln>
          </p:spPr>
          <p:txBody>
            <a:bodyPr/>
            <a:lstStyle/>
            <a:p>
              <a:pPr>
                <a:defRPr/>
              </a:pPr>
              <a:endParaRPr lang="zh-CN" altLang="en-US" sz="1350">
                <a:solidFill>
                  <a:prstClr val="black"/>
                </a:solidFill>
              </a:endParaRPr>
            </a:p>
          </p:txBody>
        </p:sp>
      </p:grpSp>
      <p:grpSp>
        <p:nvGrpSpPr>
          <p:cNvPr id="4" name="淘宝店chenying0907 37"/>
          <p:cNvGrpSpPr/>
          <p:nvPr/>
        </p:nvGrpSpPr>
        <p:grpSpPr>
          <a:xfrm>
            <a:off x="7959726" y="3917950"/>
            <a:ext cx="966788" cy="968376"/>
            <a:chOff x="7959725" y="3917950"/>
            <a:chExt cx="966788" cy="968376"/>
          </a:xfrm>
          <a:solidFill>
            <a:schemeClr val="accent3"/>
          </a:solidFill>
        </p:grpSpPr>
        <p:sp>
          <p:nvSpPr>
            <p:cNvPr id="39" name="淘宝店chenying0907 24"/>
            <p:cNvSpPr>
              <a:spLocks/>
            </p:cNvSpPr>
            <p:nvPr/>
          </p:nvSpPr>
          <p:spPr bwMode="auto">
            <a:xfrm>
              <a:off x="8834438" y="3917950"/>
              <a:ext cx="19050" cy="796925"/>
            </a:xfrm>
            <a:custGeom>
              <a:avLst/>
              <a:gdLst>
                <a:gd name="T0" fmla="*/ 0 w 37"/>
                <a:gd name="T1" fmla="*/ 1488 h 1506"/>
                <a:gd name="T2" fmla="*/ 0 w 37"/>
                <a:gd name="T3" fmla="*/ 18 h 1506"/>
                <a:gd name="T4" fmla="*/ 1 w 37"/>
                <a:gd name="T5" fmla="*/ 15 h 1506"/>
                <a:gd name="T6" fmla="*/ 2 w 37"/>
                <a:gd name="T7" fmla="*/ 11 h 1506"/>
                <a:gd name="T8" fmla="*/ 3 w 37"/>
                <a:gd name="T9" fmla="*/ 9 h 1506"/>
                <a:gd name="T10" fmla="*/ 5 w 37"/>
                <a:gd name="T11" fmla="*/ 5 h 1506"/>
                <a:gd name="T12" fmla="*/ 8 w 37"/>
                <a:gd name="T13" fmla="*/ 3 h 1506"/>
                <a:gd name="T14" fmla="*/ 12 w 37"/>
                <a:gd name="T15" fmla="*/ 1 h 1506"/>
                <a:gd name="T16" fmla="*/ 15 w 37"/>
                <a:gd name="T17" fmla="*/ 0 h 1506"/>
                <a:gd name="T18" fmla="*/ 18 w 37"/>
                <a:gd name="T19" fmla="*/ 0 h 1506"/>
                <a:gd name="T20" fmla="*/ 22 w 37"/>
                <a:gd name="T21" fmla="*/ 0 h 1506"/>
                <a:gd name="T22" fmla="*/ 26 w 37"/>
                <a:gd name="T23" fmla="*/ 1 h 1506"/>
                <a:gd name="T24" fmla="*/ 29 w 37"/>
                <a:gd name="T25" fmla="*/ 3 h 1506"/>
                <a:gd name="T26" fmla="*/ 32 w 37"/>
                <a:gd name="T27" fmla="*/ 5 h 1506"/>
                <a:gd name="T28" fmla="*/ 34 w 37"/>
                <a:gd name="T29" fmla="*/ 9 h 1506"/>
                <a:gd name="T30" fmla="*/ 35 w 37"/>
                <a:gd name="T31" fmla="*/ 11 h 1506"/>
                <a:gd name="T32" fmla="*/ 36 w 37"/>
                <a:gd name="T33" fmla="*/ 15 h 1506"/>
                <a:gd name="T34" fmla="*/ 37 w 37"/>
                <a:gd name="T35" fmla="*/ 18 h 1506"/>
                <a:gd name="T36" fmla="*/ 37 w 37"/>
                <a:gd name="T37" fmla="*/ 1488 h 1506"/>
                <a:gd name="T38" fmla="*/ 36 w 37"/>
                <a:gd name="T39" fmla="*/ 1491 h 1506"/>
                <a:gd name="T40" fmla="*/ 35 w 37"/>
                <a:gd name="T41" fmla="*/ 1495 h 1506"/>
                <a:gd name="T42" fmla="*/ 34 w 37"/>
                <a:gd name="T43" fmla="*/ 1499 h 1506"/>
                <a:gd name="T44" fmla="*/ 32 w 37"/>
                <a:gd name="T45" fmla="*/ 1501 h 1506"/>
                <a:gd name="T46" fmla="*/ 29 w 37"/>
                <a:gd name="T47" fmla="*/ 1503 h 1506"/>
                <a:gd name="T48" fmla="*/ 26 w 37"/>
                <a:gd name="T49" fmla="*/ 1505 h 1506"/>
                <a:gd name="T50" fmla="*/ 22 w 37"/>
                <a:gd name="T51" fmla="*/ 1506 h 1506"/>
                <a:gd name="T52" fmla="*/ 18 w 37"/>
                <a:gd name="T53" fmla="*/ 1506 h 1506"/>
                <a:gd name="T54" fmla="*/ 15 w 37"/>
                <a:gd name="T55" fmla="*/ 1506 h 1506"/>
                <a:gd name="T56" fmla="*/ 12 w 37"/>
                <a:gd name="T57" fmla="*/ 1505 h 1506"/>
                <a:gd name="T58" fmla="*/ 8 w 37"/>
                <a:gd name="T59" fmla="*/ 1503 h 1506"/>
                <a:gd name="T60" fmla="*/ 5 w 37"/>
                <a:gd name="T61" fmla="*/ 1501 h 1506"/>
                <a:gd name="T62" fmla="*/ 3 w 37"/>
                <a:gd name="T63" fmla="*/ 1499 h 1506"/>
                <a:gd name="T64" fmla="*/ 2 w 37"/>
                <a:gd name="T65" fmla="*/ 1495 h 1506"/>
                <a:gd name="T66" fmla="*/ 1 w 37"/>
                <a:gd name="T67" fmla="*/ 1491 h 1506"/>
                <a:gd name="T68" fmla="*/ 0 w 37"/>
                <a:gd name="T69" fmla="*/ 1488 h 15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7" h="1506">
                  <a:moveTo>
                    <a:pt x="0" y="1488"/>
                  </a:moveTo>
                  <a:lnTo>
                    <a:pt x="0" y="18"/>
                  </a:lnTo>
                  <a:lnTo>
                    <a:pt x="1" y="15"/>
                  </a:lnTo>
                  <a:lnTo>
                    <a:pt x="2" y="11"/>
                  </a:lnTo>
                  <a:lnTo>
                    <a:pt x="3" y="9"/>
                  </a:lnTo>
                  <a:lnTo>
                    <a:pt x="5" y="5"/>
                  </a:lnTo>
                  <a:lnTo>
                    <a:pt x="8" y="3"/>
                  </a:lnTo>
                  <a:lnTo>
                    <a:pt x="12" y="1"/>
                  </a:lnTo>
                  <a:lnTo>
                    <a:pt x="15" y="0"/>
                  </a:lnTo>
                  <a:lnTo>
                    <a:pt x="18" y="0"/>
                  </a:lnTo>
                  <a:lnTo>
                    <a:pt x="22" y="0"/>
                  </a:lnTo>
                  <a:lnTo>
                    <a:pt x="26" y="1"/>
                  </a:lnTo>
                  <a:lnTo>
                    <a:pt x="29" y="3"/>
                  </a:lnTo>
                  <a:lnTo>
                    <a:pt x="32" y="5"/>
                  </a:lnTo>
                  <a:lnTo>
                    <a:pt x="34" y="9"/>
                  </a:lnTo>
                  <a:lnTo>
                    <a:pt x="35" y="11"/>
                  </a:lnTo>
                  <a:lnTo>
                    <a:pt x="36" y="15"/>
                  </a:lnTo>
                  <a:lnTo>
                    <a:pt x="37" y="18"/>
                  </a:lnTo>
                  <a:lnTo>
                    <a:pt x="37" y="1488"/>
                  </a:lnTo>
                  <a:lnTo>
                    <a:pt x="36" y="1491"/>
                  </a:lnTo>
                  <a:lnTo>
                    <a:pt x="35" y="1495"/>
                  </a:lnTo>
                  <a:lnTo>
                    <a:pt x="34" y="1499"/>
                  </a:lnTo>
                  <a:lnTo>
                    <a:pt x="32" y="1501"/>
                  </a:lnTo>
                  <a:lnTo>
                    <a:pt x="29" y="1503"/>
                  </a:lnTo>
                  <a:lnTo>
                    <a:pt x="26" y="1505"/>
                  </a:lnTo>
                  <a:lnTo>
                    <a:pt x="22" y="1506"/>
                  </a:lnTo>
                  <a:lnTo>
                    <a:pt x="18" y="1506"/>
                  </a:lnTo>
                  <a:lnTo>
                    <a:pt x="15" y="1506"/>
                  </a:lnTo>
                  <a:lnTo>
                    <a:pt x="12" y="1505"/>
                  </a:lnTo>
                  <a:lnTo>
                    <a:pt x="8" y="1503"/>
                  </a:lnTo>
                  <a:lnTo>
                    <a:pt x="5" y="1501"/>
                  </a:lnTo>
                  <a:lnTo>
                    <a:pt x="3" y="1499"/>
                  </a:lnTo>
                  <a:lnTo>
                    <a:pt x="2" y="1495"/>
                  </a:lnTo>
                  <a:lnTo>
                    <a:pt x="1" y="1491"/>
                  </a:lnTo>
                  <a:lnTo>
                    <a:pt x="0" y="1488"/>
                  </a:lnTo>
                  <a:close/>
                </a:path>
              </a:pathLst>
            </a:custGeom>
            <a:grpFill/>
            <a:ln>
              <a:noFill/>
            </a:ln>
          </p:spPr>
          <p:txBody>
            <a:bodyPr/>
            <a:lstStyle/>
            <a:p>
              <a:pPr>
                <a:defRPr/>
              </a:pPr>
              <a:endParaRPr lang="zh-CN" altLang="en-US" sz="1350">
                <a:solidFill>
                  <a:prstClr val="black"/>
                </a:solidFill>
              </a:endParaRPr>
            </a:p>
          </p:txBody>
        </p:sp>
        <p:sp>
          <p:nvSpPr>
            <p:cNvPr id="40" name="淘宝店chenying0907 25"/>
            <p:cNvSpPr>
              <a:spLocks/>
            </p:cNvSpPr>
            <p:nvPr/>
          </p:nvSpPr>
          <p:spPr bwMode="auto">
            <a:xfrm>
              <a:off x="8842375" y="4400550"/>
              <a:ext cx="84138" cy="303213"/>
            </a:xfrm>
            <a:custGeom>
              <a:avLst/>
              <a:gdLst>
                <a:gd name="T0" fmla="*/ 93 w 160"/>
                <a:gd name="T1" fmla="*/ 478 h 574"/>
                <a:gd name="T2" fmla="*/ 76 w 160"/>
                <a:gd name="T3" fmla="*/ 449 h 574"/>
                <a:gd name="T4" fmla="*/ 104 w 160"/>
                <a:gd name="T5" fmla="*/ 422 h 574"/>
                <a:gd name="T6" fmla="*/ 138 w 160"/>
                <a:gd name="T7" fmla="*/ 385 h 574"/>
                <a:gd name="T8" fmla="*/ 156 w 160"/>
                <a:gd name="T9" fmla="*/ 336 h 574"/>
                <a:gd name="T10" fmla="*/ 157 w 160"/>
                <a:gd name="T11" fmla="*/ 281 h 574"/>
                <a:gd name="T12" fmla="*/ 143 w 160"/>
                <a:gd name="T13" fmla="*/ 239 h 574"/>
                <a:gd name="T14" fmla="*/ 87 w 160"/>
                <a:gd name="T15" fmla="*/ 168 h 574"/>
                <a:gd name="T16" fmla="*/ 47 w 160"/>
                <a:gd name="T17" fmla="*/ 105 h 574"/>
                <a:gd name="T18" fmla="*/ 47 w 160"/>
                <a:gd name="T19" fmla="*/ 60 h 574"/>
                <a:gd name="T20" fmla="*/ 66 w 160"/>
                <a:gd name="T21" fmla="*/ 36 h 574"/>
                <a:gd name="T22" fmla="*/ 89 w 160"/>
                <a:gd name="T23" fmla="*/ 32 h 574"/>
                <a:gd name="T24" fmla="*/ 106 w 160"/>
                <a:gd name="T25" fmla="*/ 38 h 574"/>
                <a:gd name="T26" fmla="*/ 111 w 160"/>
                <a:gd name="T27" fmla="*/ 51 h 574"/>
                <a:gd name="T28" fmla="*/ 107 w 160"/>
                <a:gd name="T29" fmla="*/ 65 h 574"/>
                <a:gd name="T30" fmla="*/ 95 w 160"/>
                <a:gd name="T31" fmla="*/ 74 h 574"/>
                <a:gd name="T32" fmla="*/ 82 w 160"/>
                <a:gd name="T33" fmla="*/ 77 h 574"/>
                <a:gd name="T34" fmla="*/ 77 w 160"/>
                <a:gd name="T35" fmla="*/ 95 h 574"/>
                <a:gd name="T36" fmla="*/ 87 w 160"/>
                <a:gd name="T37" fmla="*/ 105 h 574"/>
                <a:gd name="T38" fmla="*/ 112 w 160"/>
                <a:gd name="T39" fmla="*/ 100 h 574"/>
                <a:gd name="T40" fmla="*/ 134 w 160"/>
                <a:gd name="T41" fmla="*/ 79 h 574"/>
                <a:gd name="T42" fmla="*/ 142 w 160"/>
                <a:gd name="T43" fmla="*/ 52 h 574"/>
                <a:gd name="T44" fmla="*/ 135 w 160"/>
                <a:gd name="T45" fmla="*/ 24 h 574"/>
                <a:gd name="T46" fmla="*/ 104 w 160"/>
                <a:gd name="T47" fmla="*/ 2 h 574"/>
                <a:gd name="T48" fmla="*/ 69 w 160"/>
                <a:gd name="T49" fmla="*/ 2 h 574"/>
                <a:gd name="T50" fmla="*/ 39 w 160"/>
                <a:gd name="T51" fmla="*/ 20 h 574"/>
                <a:gd name="T52" fmla="*/ 17 w 160"/>
                <a:gd name="T53" fmla="*/ 51 h 574"/>
                <a:gd name="T54" fmla="*/ 13 w 160"/>
                <a:gd name="T55" fmla="*/ 99 h 574"/>
                <a:gd name="T56" fmla="*/ 31 w 160"/>
                <a:gd name="T57" fmla="*/ 145 h 574"/>
                <a:gd name="T58" fmla="*/ 88 w 160"/>
                <a:gd name="T59" fmla="*/ 215 h 574"/>
                <a:gd name="T60" fmla="*/ 116 w 160"/>
                <a:gd name="T61" fmla="*/ 256 h 574"/>
                <a:gd name="T62" fmla="*/ 128 w 160"/>
                <a:gd name="T63" fmla="*/ 309 h 574"/>
                <a:gd name="T64" fmla="*/ 112 w 160"/>
                <a:gd name="T65" fmla="*/ 367 h 574"/>
                <a:gd name="T66" fmla="*/ 70 w 160"/>
                <a:gd name="T67" fmla="*/ 410 h 574"/>
                <a:gd name="T68" fmla="*/ 32 w 160"/>
                <a:gd name="T69" fmla="*/ 424 h 574"/>
                <a:gd name="T70" fmla="*/ 16 w 160"/>
                <a:gd name="T71" fmla="*/ 426 h 574"/>
                <a:gd name="T72" fmla="*/ 5 w 160"/>
                <a:gd name="T73" fmla="*/ 430 h 574"/>
                <a:gd name="T74" fmla="*/ 1 w 160"/>
                <a:gd name="T75" fmla="*/ 448 h 574"/>
                <a:gd name="T76" fmla="*/ 12 w 160"/>
                <a:gd name="T77" fmla="*/ 457 h 574"/>
                <a:gd name="T78" fmla="*/ 34 w 160"/>
                <a:gd name="T79" fmla="*/ 458 h 574"/>
                <a:gd name="T80" fmla="*/ 59 w 160"/>
                <a:gd name="T81" fmla="*/ 479 h 574"/>
                <a:gd name="T82" fmla="*/ 62 w 160"/>
                <a:gd name="T83" fmla="*/ 510 h 574"/>
                <a:gd name="T84" fmla="*/ 45 w 160"/>
                <a:gd name="T85" fmla="*/ 536 h 574"/>
                <a:gd name="T86" fmla="*/ 14 w 160"/>
                <a:gd name="T87" fmla="*/ 543 h 574"/>
                <a:gd name="T88" fmla="*/ 3 w 160"/>
                <a:gd name="T89" fmla="*/ 552 h 574"/>
                <a:gd name="T90" fmla="*/ 8 w 160"/>
                <a:gd name="T91" fmla="*/ 570 h 574"/>
                <a:gd name="T92" fmla="*/ 25 w 160"/>
                <a:gd name="T93" fmla="*/ 574 h 574"/>
                <a:gd name="T94" fmla="*/ 53 w 160"/>
                <a:gd name="T95" fmla="*/ 566 h 574"/>
                <a:gd name="T96" fmla="*/ 76 w 160"/>
                <a:gd name="T97" fmla="*/ 550 h 574"/>
                <a:gd name="T98" fmla="*/ 93 w 160"/>
                <a:gd name="T99" fmla="*/ 526 h 5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60" h="574">
                  <a:moveTo>
                    <a:pt x="97" y="505"/>
                  </a:moveTo>
                  <a:lnTo>
                    <a:pt x="97" y="495"/>
                  </a:lnTo>
                  <a:lnTo>
                    <a:pt x="95" y="486"/>
                  </a:lnTo>
                  <a:lnTo>
                    <a:pt x="93" y="478"/>
                  </a:lnTo>
                  <a:lnTo>
                    <a:pt x="90" y="470"/>
                  </a:lnTo>
                  <a:lnTo>
                    <a:pt x="86" y="462"/>
                  </a:lnTo>
                  <a:lnTo>
                    <a:pt x="82" y="456"/>
                  </a:lnTo>
                  <a:lnTo>
                    <a:pt x="76" y="449"/>
                  </a:lnTo>
                  <a:lnTo>
                    <a:pt x="71" y="444"/>
                  </a:lnTo>
                  <a:lnTo>
                    <a:pt x="83" y="438"/>
                  </a:lnTo>
                  <a:lnTo>
                    <a:pt x="94" y="431"/>
                  </a:lnTo>
                  <a:lnTo>
                    <a:pt x="104" y="422"/>
                  </a:lnTo>
                  <a:lnTo>
                    <a:pt x="114" y="415"/>
                  </a:lnTo>
                  <a:lnTo>
                    <a:pt x="123" y="405"/>
                  </a:lnTo>
                  <a:lnTo>
                    <a:pt x="130" y="396"/>
                  </a:lnTo>
                  <a:lnTo>
                    <a:pt x="138" y="385"/>
                  </a:lnTo>
                  <a:lnTo>
                    <a:pt x="143" y="373"/>
                  </a:lnTo>
                  <a:lnTo>
                    <a:pt x="149" y="361"/>
                  </a:lnTo>
                  <a:lnTo>
                    <a:pt x="153" y="349"/>
                  </a:lnTo>
                  <a:lnTo>
                    <a:pt x="156" y="336"/>
                  </a:lnTo>
                  <a:lnTo>
                    <a:pt x="158" y="323"/>
                  </a:lnTo>
                  <a:lnTo>
                    <a:pt x="160" y="309"/>
                  </a:lnTo>
                  <a:lnTo>
                    <a:pt x="158" y="295"/>
                  </a:lnTo>
                  <a:lnTo>
                    <a:pt x="157" y="281"/>
                  </a:lnTo>
                  <a:lnTo>
                    <a:pt x="154" y="267"/>
                  </a:lnTo>
                  <a:lnTo>
                    <a:pt x="151" y="257"/>
                  </a:lnTo>
                  <a:lnTo>
                    <a:pt x="148" y="249"/>
                  </a:lnTo>
                  <a:lnTo>
                    <a:pt x="143" y="239"/>
                  </a:lnTo>
                  <a:lnTo>
                    <a:pt x="138" y="230"/>
                  </a:lnTo>
                  <a:lnTo>
                    <a:pt x="127" y="214"/>
                  </a:lnTo>
                  <a:lnTo>
                    <a:pt x="114" y="198"/>
                  </a:lnTo>
                  <a:lnTo>
                    <a:pt x="87" y="168"/>
                  </a:lnTo>
                  <a:lnTo>
                    <a:pt x="62" y="136"/>
                  </a:lnTo>
                  <a:lnTo>
                    <a:pt x="56" y="126"/>
                  </a:lnTo>
                  <a:lnTo>
                    <a:pt x="50" y="116"/>
                  </a:lnTo>
                  <a:lnTo>
                    <a:pt x="47" y="105"/>
                  </a:lnTo>
                  <a:lnTo>
                    <a:pt x="45" y="93"/>
                  </a:lnTo>
                  <a:lnTo>
                    <a:pt x="44" y="82"/>
                  </a:lnTo>
                  <a:lnTo>
                    <a:pt x="44" y="70"/>
                  </a:lnTo>
                  <a:lnTo>
                    <a:pt x="47" y="60"/>
                  </a:lnTo>
                  <a:lnTo>
                    <a:pt x="52" y="49"/>
                  </a:lnTo>
                  <a:lnTo>
                    <a:pt x="56" y="44"/>
                  </a:lnTo>
                  <a:lnTo>
                    <a:pt x="60" y="39"/>
                  </a:lnTo>
                  <a:lnTo>
                    <a:pt x="66" y="36"/>
                  </a:lnTo>
                  <a:lnTo>
                    <a:pt x="71" y="34"/>
                  </a:lnTo>
                  <a:lnTo>
                    <a:pt x="76" y="32"/>
                  </a:lnTo>
                  <a:lnTo>
                    <a:pt x="83" y="32"/>
                  </a:lnTo>
                  <a:lnTo>
                    <a:pt x="89" y="32"/>
                  </a:lnTo>
                  <a:lnTo>
                    <a:pt x="96" y="32"/>
                  </a:lnTo>
                  <a:lnTo>
                    <a:pt x="100" y="34"/>
                  </a:lnTo>
                  <a:lnTo>
                    <a:pt x="103" y="35"/>
                  </a:lnTo>
                  <a:lnTo>
                    <a:pt x="106" y="38"/>
                  </a:lnTo>
                  <a:lnTo>
                    <a:pt x="108" y="40"/>
                  </a:lnTo>
                  <a:lnTo>
                    <a:pt x="110" y="45"/>
                  </a:lnTo>
                  <a:lnTo>
                    <a:pt x="110" y="48"/>
                  </a:lnTo>
                  <a:lnTo>
                    <a:pt x="111" y="51"/>
                  </a:lnTo>
                  <a:lnTo>
                    <a:pt x="111" y="55"/>
                  </a:lnTo>
                  <a:lnTo>
                    <a:pt x="110" y="59"/>
                  </a:lnTo>
                  <a:lnTo>
                    <a:pt x="109" y="62"/>
                  </a:lnTo>
                  <a:lnTo>
                    <a:pt x="107" y="65"/>
                  </a:lnTo>
                  <a:lnTo>
                    <a:pt x="104" y="68"/>
                  </a:lnTo>
                  <a:lnTo>
                    <a:pt x="101" y="70"/>
                  </a:lnTo>
                  <a:lnTo>
                    <a:pt x="98" y="73"/>
                  </a:lnTo>
                  <a:lnTo>
                    <a:pt x="95" y="74"/>
                  </a:lnTo>
                  <a:lnTo>
                    <a:pt x="91" y="74"/>
                  </a:lnTo>
                  <a:lnTo>
                    <a:pt x="87" y="74"/>
                  </a:lnTo>
                  <a:lnTo>
                    <a:pt x="84" y="75"/>
                  </a:lnTo>
                  <a:lnTo>
                    <a:pt x="82" y="77"/>
                  </a:lnTo>
                  <a:lnTo>
                    <a:pt x="80" y="79"/>
                  </a:lnTo>
                  <a:lnTo>
                    <a:pt x="77" y="83"/>
                  </a:lnTo>
                  <a:lnTo>
                    <a:pt x="76" y="89"/>
                  </a:lnTo>
                  <a:lnTo>
                    <a:pt x="77" y="95"/>
                  </a:lnTo>
                  <a:lnTo>
                    <a:pt x="80" y="100"/>
                  </a:lnTo>
                  <a:lnTo>
                    <a:pt x="82" y="102"/>
                  </a:lnTo>
                  <a:lnTo>
                    <a:pt x="84" y="104"/>
                  </a:lnTo>
                  <a:lnTo>
                    <a:pt x="87" y="105"/>
                  </a:lnTo>
                  <a:lnTo>
                    <a:pt x="91" y="105"/>
                  </a:lnTo>
                  <a:lnTo>
                    <a:pt x="98" y="104"/>
                  </a:lnTo>
                  <a:lnTo>
                    <a:pt x="106" y="103"/>
                  </a:lnTo>
                  <a:lnTo>
                    <a:pt x="112" y="100"/>
                  </a:lnTo>
                  <a:lnTo>
                    <a:pt x="118" y="95"/>
                  </a:lnTo>
                  <a:lnTo>
                    <a:pt x="124" y="91"/>
                  </a:lnTo>
                  <a:lnTo>
                    <a:pt x="129" y="86"/>
                  </a:lnTo>
                  <a:lnTo>
                    <a:pt x="134" y="79"/>
                  </a:lnTo>
                  <a:lnTo>
                    <a:pt x="137" y="73"/>
                  </a:lnTo>
                  <a:lnTo>
                    <a:pt x="140" y="66"/>
                  </a:lnTo>
                  <a:lnTo>
                    <a:pt x="142" y="59"/>
                  </a:lnTo>
                  <a:lnTo>
                    <a:pt x="142" y="52"/>
                  </a:lnTo>
                  <a:lnTo>
                    <a:pt x="142" y="45"/>
                  </a:lnTo>
                  <a:lnTo>
                    <a:pt x="141" y="37"/>
                  </a:lnTo>
                  <a:lnTo>
                    <a:pt x="139" y="31"/>
                  </a:lnTo>
                  <a:lnTo>
                    <a:pt x="135" y="24"/>
                  </a:lnTo>
                  <a:lnTo>
                    <a:pt x="129" y="19"/>
                  </a:lnTo>
                  <a:lnTo>
                    <a:pt x="121" y="11"/>
                  </a:lnTo>
                  <a:lnTo>
                    <a:pt x="113" y="7"/>
                  </a:lnTo>
                  <a:lnTo>
                    <a:pt x="104" y="2"/>
                  </a:lnTo>
                  <a:lnTo>
                    <a:pt x="95" y="0"/>
                  </a:lnTo>
                  <a:lnTo>
                    <a:pt x="86" y="0"/>
                  </a:lnTo>
                  <a:lnTo>
                    <a:pt x="77" y="0"/>
                  </a:lnTo>
                  <a:lnTo>
                    <a:pt x="69" y="2"/>
                  </a:lnTo>
                  <a:lnTo>
                    <a:pt x="60" y="5"/>
                  </a:lnTo>
                  <a:lnTo>
                    <a:pt x="53" y="9"/>
                  </a:lnTo>
                  <a:lnTo>
                    <a:pt x="45" y="14"/>
                  </a:lnTo>
                  <a:lnTo>
                    <a:pt x="39" y="20"/>
                  </a:lnTo>
                  <a:lnTo>
                    <a:pt x="32" y="26"/>
                  </a:lnTo>
                  <a:lnTo>
                    <a:pt x="27" y="34"/>
                  </a:lnTo>
                  <a:lnTo>
                    <a:pt x="21" y="42"/>
                  </a:lnTo>
                  <a:lnTo>
                    <a:pt x="17" y="51"/>
                  </a:lnTo>
                  <a:lnTo>
                    <a:pt x="15" y="61"/>
                  </a:lnTo>
                  <a:lnTo>
                    <a:pt x="13" y="74"/>
                  </a:lnTo>
                  <a:lnTo>
                    <a:pt x="12" y="87"/>
                  </a:lnTo>
                  <a:lnTo>
                    <a:pt x="13" y="99"/>
                  </a:lnTo>
                  <a:lnTo>
                    <a:pt x="16" y="110"/>
                  </a:lnTo>
                  <a:lnTo>
                    <a:pt x="20" y="122"/>
                  </a:lnTo>
                  <a:lnTo>
                    <a:pt x="25" y="133"/>
                  </a:lnTo>
                  <a:lnTo>
                    <a:pt x="31" y="145"/>
                  </a:lnTo>
                  <a:lnTo>
                    <a:pt x="39" y="156"/>
                  </a:lnTo>
                  <a:lnTo>
                    <a:pt x="54" y="176"/>
                  </a:lnTo>
                  <a:lnTo>
                    <a:pt x="71" y="196"/>
                  </a:lnTo>
                  <a:lnTo>
                    <a:pt x="88" y="215"/>
                  </a:lnTo>
                  <a:lnTo>
                    <a:pt x="103" y="235"/>
                  </a:lnTo>
                  <a:lnTo>
                    <a:pt x="109" y="241"/>
                  </a:lnTo>
                  <a:lnTo>
                    <a:pt x="113" y="249"/>
                  </a:lnTo>
                  <a:lnTo>
                    <a:pt x="116" y="256"/>
                  </a:lnTo>
                  <a:lnTo>
                    <a:pt x="120" y="264"/>
                  </a:lnTo>
                  <a:lnTo>
                    <a:pt x="125" y="279"/>
                  </a:lnTo>
                  <a:lnTo>
                    <a:pt x="127" y="294"/>
                  </a:lnTo>
                  <a:lnTo>
                    <a:pt x="128" y="309"/>
                  </a:lnTo>
                  <a:lnTo>
                    <a:pt x="127" y="324"/>
                  </a:lnTo>
                  <a:lnTo>
                    <a:pt x="124" y="339"/>
                  </a:lnTo>
                  <a:lnTo>
                    <a:pt x="118" y="353"/>
                  </a:lnTo>
                  <a:lnTo>
                    <a:pt x="112" y="367"/>
                  </a:lnTo>
                  <a:lnTo>
                    <a:pt x="103" y="379"/>
                  </a:lnTo>
                  <a:lnTo>
                    <a:pt x="94" y="391"/>
                  </a:lnTo>
                  <a:lnTo>
                    <a:pt x="83" y="401"/>
                  </a:lnTo>
                  <a:lnTo>
                    <a:pt x="70" y="410"/>
                  </a:lnTo>
                  <a:lnTo>
                    <a:pt x="56" y="417"/>
                  </a:lnTo>
                  <a:lnTo>
                    <a:pt x="48" y="419"/>
                  </a:lnTo>
                  <a:lnTo>
                    <a:pt x="41" y="422"/>
                  </a:lnTo>
                  <a:lnTo>
                    <a:pt x="32" y="424"/>
                  </a:lnTo>
                  <a:lnTo>
                    <a:pt x="23" y="426"/>
                  </a:lnTo>
                  <a:lnTo>
                    <a:pt x="22" y="425"/>
                  </a:lnTo>
                  <a:lnTo>
                    <a:pt x="20" y="425"/>
                  </a:lnTo>
                  <a:lnTo>
                    <a:pt x="16" y="426"/>
                  </a:lnTo>
                  <a:lnTo>
                    <a:pt x="14" y="427"/>
                  </a:lnTo>
                  <a:lnTo>
                    <a:pt x="10" y="427"/>
                  </a:lnTo>
                  <a:lnTo>
                    <a:pt x="7" y="429"/>
                  </a:lnTo>
                  <a:lnTo>
                    <a:pt x="5" y="430"/>
                  </a:lnTo>
                  <a:lnTo>
                    <a:pt x="3" y="432"/>
                  </a:lnTo>
                  <a:lnTo>
                    <a:pt x="1" y="438"/>
                  </a:lnTo>
                  <a:lnTo>
                    <a:pt x="0" y="443"/>
                  </a:lnTo>
                  <a:lnTo>
                    <a:pt x="1" y="448"/>
                  </a:lnTo>
                  <a:lnTo>
                    <a:pt x="4" y="453"/>
                  </a:lnTo>
                  <a:lnTo>
                    <a:pt x="6" y="455"/>
                  </a:lnTo>
                  <a:lnTo>
                    <a:pt x="8" y="456"/>
                  </a:lnTo>
                  <a:lnTo>
                    <a:pt x="12" y="457"/>
                  </a:lnTo>
                  <a:lnTo>
                    <a:pt x="15" y="457"/>
                  </a:lnTo>
                  <a:lnTo>
                    <a:pt x="19" y="457"/>
                  </a:lnTo>
                  <a:lnTo>
                    <a:pt x="25" y="456"/>
                  </a:lnTo>
                  <a:lnTo>
                    <a:pt x="34" y="458"/>
                  </a:lnTo>
                  <a:lnTo>
                    <a:pt x="43" y="461"/>
                  </a:lnTo>
                  <a:lnTo>
                    <a:pt x="49" y="466"/>
                  </a:lnTo>
                  <a:lnTo>
                    <a:pt x="55" y="472"/>
                  </a:lnTo>
                  <a:lnTo>
                    <a:pt x="59" y="479"/>
                  </a:lnTo>
                  <a:lnTo>
                    <a:pt x="62" y="486"/>
                  </a:lnTo>
                  <a:lnTo>
                    <a:pt x="63" y="494"/>
                  </a:lnTo>
                  <a:lnTo>
                    <a:pt x="64" y="502"/>
                  </a:lnTo>
                  <a:lnTo>
                    <a:pt x="62" y="510"/>
                  </a:lnTo>
                  <a:lnTo>
                    <a:pt x="60" y="518"/>
                  </a:lnTo>
                  <a:lnTo>
                    <a:pt x="57" y="525"/>
                  </a:lnTo>
                  <a:lnTo>
                    <a:pt x="52" y="530"/>
                  </a:lnTo>
                  <a:lnTo>
                    <a:pt x="45" y="536"/>
                  </a:lnTo>
                  <a:lnTo>
                    <a:pt x="36" y="540"/>
                  </a:lnTo>
                  <a:lnTo>
                    <a:pt x="28" y="542"/>
                  </a:lnTo>
                  <a:lnTo>
                    <a:pt x="17" y="542"/>
                  </a:lnTo>
                  <a:lnTo>
                    <a:pt x="14" y="543"/>
                  </a:lnTo>
                  <a:lnTo>
                    <a:pt x="10" y="543"/>
                  </a:lnTo>
                  <a:lnTo>
                    <a:pt x="8" y="546"/>
                  </a:lnTo>
                  <a:lnTo>
                    <a:pt x="6" y="547"/>
                  </a:lnTo>
                  <a:lnTo>
                    <a:pt x="3" y="552"/>
                  </a:lnTo>
                  <a:lnTo>
                    <a:pt x="2" y="557"/>
                  </a:lnTo>
                  <a:lnTo>
                    <a:pt x="3" y="563"/>
                  </a:lnTo>
                  <a:lnTo>
                    <a:pt x="6" y="568"/>
                  </a:lnTo>
                  <a:lnTo>
                    <a:pt x="8" y="570"/>
                  </a:lnTo>
                  <a:lnTo>
                    <a:pt x="10" y="573"/>
                  </a:lnTo>
                  <a:lnTo>
                    <a:pt x="14" y="574"/>
                  </a:lnTo>
                  <a:lnTo>
                    <a:pt x="17" y="574"/>
                  </a:lnTo>
                  <a:lnTo>
                    <a:pt x="25" y="574"/>
                  </a:lnTo>
                  <a:lnTo>
                    <a:pt x="32" y="573"/>
                  </a:lnTo>
                  <a:lnTo>
                    <a:pt x="39" y="572"/>
                  </a:lnTo>
                  <a:lnTo>
                    <a:pt x="46" y="569"/>
                  </a:lnTo>
                  <a:lnTo>
                    <a:pt x="53" y="566"/>
                  </a:lnTo>
                  <a:lnTo>
                    <a:pt x="59" y="563"/>
                  </a:lnTo>
                  <a:lnTo>
                    <a:pt x="66" y="560"/>
                  </a:lnTo>
                  <a:lnTo>
                    <a:pt x="71" y="555"/>
                  </a:lnTo>
                  <a:lnTo>
                    <a:pt x="76" y="550"/>
                  </a:lnTo>
                  <a:lnTo>
                    <a:pt x="82" y="546"/>
                  </a:lnTo>
                  <a:lnTo>
                    <a:pt x="86" y="539"/>
                  </a:lnTo>
                  <a:lnTo>
                    <a:pt x="89" y="533"/>
                  </a:lnTo>
                  <a:lnTo>
                    <a:pt x="93" y="526"/>
                  </a:lnTo>
                  <a:lnTo>
                    <a:pt x="95" y="520"/>
                  </a:lnTo>
                  <a:lnTo>
                    <a:pt x="96" y="512"/>
                  </a:lnTo>
                  <a:lnTo>
                    <a:pt x="97" y="505"/>
                  </a:lnTo>
                  <a:close/>
                </a:path>
              </a:pathLst>
            </a:custGeom>
            <a:grpFill/>
            <a:ln>
              <a:noFill/>
            </a:ln>
          </p:spPr>
          <p:txBody>
            <a:bodyPr/>
            <a:lstStyle/>
            <a:p>
              <a:pPr>
                <a:defRPr/>
              </a:pPr>
              <a:endParaRPr lang="zh-CN" altLang="en-US" sz="1350">
                <a:solidFill>
                  <a:prstClr val="black"/>
                </a:solidFill>
              </a:endParaRPr>
            </a:p>
          </p:txBody>
        </p:sp>
        <p:sp>
          <p:nvSpPr>
            <p:cNvPr id="41" name="淘宝店chenying0907 26"/>
            <p:cNvSpPr>
              <a:spLocks/>
            </p:cNvSpPr>
            <p:nvPr/>
          </p:nvSpPr>
          <p:spPr bwMode="auto">
            <a:xfrm>
              <a:off x="8758238" y="4400550"/>
              <a:ext cx="84138" cy="303213"/>
            </a:xfrm>
            <a:custGeom>
              <a:avLst/>
              <a:gdLst>
                <a:gd name="T0" fmla="*/ 66 w 159"/>
                <a:gd name="T1" fmla="*/ 478 h 574"/>
                <a:gd name="T2" fmla="*/ 82 w 159"/>
                <a:gd name="T3" fmla="*/ 449 h 574"/>
                <a:gd name="T4" fmla="*/ 55 w 159"/>
                <a:gd name="T5" fmla="*/ 422 h 574"/>
                <a:gd name="T6" fmla="*/ 22 w 159"/>
                <a:gd name="T7" fmla="*/ 385 h 574"/>
                <a:gd name="T8" fmla="*/ 2 w 159"/>
                <a:gd name="T9" fmla="*/ 336 h 574"/>
                <a:gd name="T10" fmla="*/ 2 w 159"/>
                <a:gd name="T11" fmla="*/ 281 h 574"/>
                <a:gd name="T12" fmla="*/ 15 w 159"/>
                <a:gd name="T13" fmla="*/ 239 h 574"/>
                <a:gd name="T14" fmla="*/ 71 w 159"/>
                <a:gd name="T15" fmla="*/ 168 h 574"/>
                <a:gd name="T16" fmla="*/ 111 w 159"/>
                <a:gd name="T17" fmla="*/ 105 h 574"/>
                <a:gd name="T18" fmla="*/ 111 w 159"/>
                <a:gd name="T19" fmla="*/ 60 h 574"/>
                <a:gd name="T20" fmla="*/ 94 w 159"/>
                <a:gd name="T21" fmla="*/ 36 h 574"/>
                <a:gd name="T22" fmla="*/ 69 w 159"/>
                <a:gd name="T23" fmla="*/ 32 h 574"/>
                <a:gd name="T24" fmla="*/ 53 w 159"/>
                <a:gd name="T25" fmla="*/ 38 h 574"/>
                <a:gd name="T26" fmla="*/ 49 w 159"/>
                <a:gd name="T27" fmla="*/ 51 h 574"/>
                <a:gd name="T28" fmla="*/ 52 w 159"/>
                <a:gd name="T29" fmla="*/ 65 h 574"/>
                <a:gd name="T30" fmla="*/ 64 w 159"/>
                <a:gd name="T31" fmla="*/ 74 h 574"/>
                <a:gd name="T32" fmla="*/ 77 w 159"/>
                <a:gd name="T33" fmla="*/ 77 h 574"/>
                <a:gd name="T34" fmla="*/ 82 w 159"/>
                <a:gd name="T35" fmla="*/ 95 h 574"/>
                <a:gd name="T36" fmla="*/ 71 w 159"/>
                <a:gd name="T37" fmla="*/ 105 h 574"/>
                <a:gd name="T38" fmla="*/ 46 w 159"/>
                <a:gd name="T39" fmla="*/ 100 h 574"/>
                <a:gd name="T40" fmla="*/ 25 w 159"/>
                <a:gd name="T41" fmla="*/ 79 h 574"/>
                <a:gd name="T42" fmla="*/ 16 w 159"/>
                <a:gd name="T43" fmla="*/ 52 h 574"/>
                <a:gd name="T44" fmla="*/ 24 w 159"/>
                <a:gd name="T45" fmla="*/ 24 h 574"/>
                <a:gd name="T46" fmla="*/ 55 w 159"/>
                <a:gd name="T47" fmla="*/ 2 h 574"/>
                <a:gd name="T48" fmla="*/ 90 w 159"/>
                <a:gd name="T49" fmla="*/ 2 h 574"/>
                <a:gd name="T50" fmla="*/ 121 w 159"/>
                <a:gd name="T51" fmla="*/ 20 h 574"/>
                <a:gd name="T52" fmla="*/ 141 w 159"/>
                <a:gd name="T53" fmla="*/ 51 h 574"/>
                <a:gd name="T54" fmla="*/ 146 w 159"/>
                <a:gd name="T55" fmla="*/ 99 h 574"/>
                <a:gd name="T56" fmla="*/ 127 w 159"/>
                <a:gd name="T57" fmla="*/ 145 h 574"/>
                <a:gd name="T58" fmla="*/ 70 w 159"/>
                <a:gd name="T59" fmla="*/ 215 h 574"/>
                <a:gd name="T60" fmla="*/ 42 w 159"/>
                <a:gd name="T61" fmla="*/ 256 h 574"/>
                <a:gd name="T62" fmla="*/ 31 w 159"/>
                <a:gd name="T63" fmla="*/ 309 h 574"/>
                <a:gd name="T64" fmla="*/ 46 w 159"/>
                <a:gd name="T65" fmla="*/ 367 h 574"/>
                <a:gd name="T66" fmla="*/ 90 w 159"/>
                <a:gd name="T67" fmla="*/ 410 h 574"/>
                <a:gd name="T68" fmla="*/ 126 w 159"/>
                <a:gd name="T69" fmla="*/ 424 h 574"/>
                <a:gd name="T70" fmla="*/ 142 w 159"/>
                <a:gd name="T71" fmla="*/ 426 h 574"/>
                <a:gd name="T72" fmla="*/ 153 w 159"/>
                <a:gd name="T73" fmla="*/ 430 h 574"/>
                <a:gd name="T74" fmla="*/ 158 w 159"/>
                <a:gd name="T75" fmla="*/ 448 h 574"/>
                <a:gd name="T76" fmla="*/ 148 w 159"/>
                <a:gd name="T77" fmla="*/ 457 h 574"/>
                <a:gd name="T78" fmla="*/ 125 w 159"/>
                <a:gd name="T79" fmla="*/ 458 h 574"/>
                <a:gd name="T80" fmla="*/ 99 w 159"/>
                <a:gd name="T81" fmla="*/ 479 h 574"/>
                <a:gd name="T82" fmla="*/ 96 w 159"/>
                <a:gd name="T83" fmla="*/ 510 h 574"/>
                <a:gd name="T84" fmla="*/ 114 w 159"/>
                <a:gd name="T85" fmla="*/ 536 h 574"/>
                <a:gd name="T86" fmla="*/ 145 w 159"/>
                <a:gd name="T87" fmla="*/ 543 h 574"/>
                <a:gd name="T88" fmla="*/ 155 w 159"/>
                <a:gd name="T89" fmla="*/ 552 h 574"/>
                <a:gd name="T90" fmla="*/ 151 w 159"/>
                <a:gd name="T91" fmla="*/ 570 h 574"/>
                <a:gd name="T92" fmla="*/ 134 w 159"/>
                <a:gd name="T93" fmla="*/ 574 h 574"/>
                <a:gd name="T94" fmla="*/ 106 w 159"/>
                <a:gd name="T95" fmla="*/ 566 h 574"/>
                <a:gd name="T96" fmla="*/ 82 w 159"/>
                <a:gd name="T97" fmla="*/ 550 h 574"/>
                <a:gd name="T98" fmla="*/ 67 w 159"/>
                <a:gd name="T99" fmla="*/ 526 h 5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59" h="574">
                  <a:moveTo>
                    <a:pt x="63" y="505"/>
                  </a:moveTo>
                  <a:lnTo>
                    <a:pt x="63" y="495"/>
                  </a:lnTo>
                  <a:lnTo>
                    <a:pt x="64" y="486"/>
                  </a:lnTo>
                  <a:lnTo>
                    <a:pt x="66" y="478"/>
                  </a:lnTo>
                  <a:lnTo>
                    <a:pt x="69" y="470"/>
                  </a:lnTo>
                  <a:lnTo>
                    <a:pt x="72" y="462"/>
                  </a:lnTo>
                  <a:lnTo>
                    <a:pt x="77" y="456"/>
                  </a:lnTo>
                  <a:lnTo>
                    <a:pt x="82" y="449"/>
                  </a:lnTo>
                  <a:lnTo>
                    <a:pt x="88" y="444"/>
                  </a:lnTo>
                  <a:lnTo>
                    <a:pt x="77" y="438"/>
                  </a:lnTo>
                  <a:lnTo>
                    <a:pt x="65" y="431"/>
                  </a:lnTo>
                  <a:lnTo>
                    <a:pt x="55" y="422"/>
                  </a:lnTo>
                  <a:lnTo>
                    <a:pt x="45" y="415"/>
                  </a:lnTo>
                  <a:lnTo>
                    <a:pt x="36" y="405"/>
                  </a:lnTo>
                  <a:lnTo>
                    <a:pt x="28" y="396"/>
                  </a:lnTo>
                  <a:lnTo>
                    <a:pt x="22" y="385"/>
                  </a:lnTo>
                  <a:lnTo>
                    <a:pt x="15" y="373"/>
                  </a:lnTo>
                  <a:lnTo>
                    <a:pt x="10" y="361"/>
                  </a:lnTo>
                  <a:lnTo>
                    <a:pt x="5" y="349"/>
                  </a:lnTo>
                  <a:lnTo>
                    <a:pt x="2" y="336"/>
                  </a:lnTo>
                  <a:lnTo>
                    <a:pt x="1" y="323"/>
                  </a:lnTo>
                  <a:lnTo>
                    <a:pt x="0" y="309"/>
                  </a:lnTo>
                  <a:lnTo>
                    <a:pt x="0" y="295"/>
                  </a:lnTo>
                  <a:lnTo>
                    <a:pt x="2" y="281"/>
                  </a:lnTo>
                  <a:lnTo>
                    <a:pt x="4" y="267"/>
                  </a:lnTo>
                  <a:lnTo>
                    <a:pt x="7" y="257"/>
                  </a:lnTo>
                  <a:lnTo>
                    <a:pt x="11" y="249"/>
                  </a:lnTo>
                  <a:lnTo>
                    <a:pt x="15" y="239"/>
                  </a:lnTo>
                  <a:lnTo>
                    <a:pt x="20" y="230"/>
                  </a:lnTo>
                  <a:lnTo>
                    <a:pt x="31" y="214"/>
                  </a:lnTo>
                  <a:lnTo>
                    <a:pt x="44" y="198"/>
                  </a:lnTo>
                  <a:lnTo>
                    <a:pt x="71" y="168"/>
                  </a:lnTo>
                  <a:lnTo>
                    <a:pt x="96" y="136"/>
                  </a:lnTo>
                  <a:lnTo>
                    <a:pt x="103" y="126"/>
                  </a:lnTo>
                  <a:lnTo>
                    <a:pt x="108" y="116"/>
                  </a:lnTo>
                  <a:lnTo>
                    <a:pt x="111" y="105"/>
                  </a:lnTo>
                  <a:lnTo>
                    <a:pt x="114" y="93"/>
                  </a:lnTo>
                  <a:lnTo>
                    <a:pt x="115" y="82"/>
                  </a:lnTo>
                  <a:lnTo>
                    <a:pt x="114" y="70"/>
                  </a:lnTo>
                  <a:lnTo>
                    <a:pt x="111" y="60"/>
                  </a:lnTo>
                  <a:lnTo>
                    <a:pt x="107" y="49"/>
                  </a:lnTo>
                  <a:lnTo>
                    <a:pt x="104" y="44"/>
                  </a:lnTo>
                  <a:lnTo>
                    <a:pt x="99" y="39"/>
                  </a:lnTo>
                  <a:lnTo>
                    <a:pt x="94" y="36"/>
                  </a:lnTo>
                  <a:lnTo>
                    <a:pt x="87" y="34"/>
                  </a:lnTo>
                  <a:lnTo>
                    <a:pt x="82" y="32"/>
                  </a:lnTo>
                  <a:lnTo>
                    <a:pt x="76" y="32"/>
                  </a:lnTo>
                  <a:lnTo>
                    <a:pt x="69" y="32"/>
                  </a:lnTo>
                  <a:lnTo>
                    <a:pt x="64" y="32"/>
                  </a:lnTo>
                  <a:lnTo>
                    <a:pt x="59" y="34"/>
                  </a:lnTo>
                  <a:lnTo>
                    <a:pt x="56" y="35"/>
                  </a:lnTo>
                  <a:lnTo>
                    <a:pt x="53" y="38"/>
                  </a:lnTo>
                  <a:lnTo>
                    <a:pt x="51" y="40"/>
                  </a:lnTo>
                  <a:lnTo>
                    <a:pt x="50" y="45"/>
                  </a:lnTo>
                  <a:lnTo>
                    <a:pt x="49" y="48"/>
                  </a:lnTo>
                  <a:lnTo>
                    <a:pt x="49" y="51"/>
                  </a:lnTo>
                  <a:lnTo>
                    <a:pt x="49" y="55"/>
                  </a:lnTo>
                  <a:lnTo>
                    <a:pt x="49" y="59"/>
                  </a:lnTo>
                  <a:lnTo>
                    <a:pt x="51" y="62"/>
                  </a:lnTo>
                  <a:lnTo>
                    <a:pt x="52" y="65"/>
                  </a:lnTo>
                  <a:lnTo>
                    <a:pt x="54" y="68"/>
                  </a:lnTo>
                  <a:lnTo>
                    <a:pt x="57" y="70"/>
                  </a:lnTo>
                  <a:lnTo>
                    <a:pt x="60" y="73"/>
                  </a:lnTo>
                  <a:lnTo>
                    <a:pt x="64" y="74"/>
                  </a:lnTo>
                  <a:lnTo>
                    <a:pt x="68" y="74"/>
                  </a:lnTo>
                  <a:lnTo>
                    <a:pt x="71" y="74"/>
                  </a:lnTo>
                  <a:lnTo>
                    <a:pt x="74" y="75"/>
                  </a:lnTo>
                  <a:lnTo>
                    <a:pt x="77" y="77"/>
                  </a:lnTo>
                  <a:lnTo>
                    <a:pt x="79" y="79"/>
                  </a:lnTo>
                  <a:lnTo>
                    <a:pt x="82" y="83"/>
                  </a:lnTo>
                  <a:lnTo>
                    <a:pt x="83" y="89"/>
                  </a:lnTo>
                  <a:lnTo>
                    <a:pt x="82" y="95"/>
                  </a:lnTo>
                  <a:lnTo>
                    <a:pt x="79" y="100"/>
                  </a:lnTo>
                  <a:lnTo>
                    <a:pt x="77" y="102"/>
                  </a:lnTo>
                  <a:lnTo>
                    <a:pt x="74" y="104"/>
                  </a:lnTo>
                  <a:lnTo>
                    <a:pt x="71" y="105"/>
                  </a:lnTo>
                  <a:lnTo>
                    <a:pt x="68" y="105"/>
                  </a:lnTo>
                  <a:lnTo>
                    <a:pt x="60" y="104"/>
                  </a:lnTo>
                  <a:lnTo>
                    <a:pt x="53" y="103"/>
                  </a:lnTo>
                  <a:lnTo>
                    <a:pt x="46" y="100"/>
                  </a:lnTo>
                  <a:lnTo>
                    <a:pt x="41" y="95"/>
                  </a:lnTo>
                  <a:lnTo>
                    <a:pt x="34" y="91"/>
                  </a:lnTo>
                  <a:lnTo>
                    <a:pt x="30" y="86"/>
                  </a:lnTo>
                  <a:lnTo>
                    <a:pt x="25" y="79"/>
                  </a:lnTo>
                  <a:lnTo>
                    <a:pt x="22" y="73"/>
                  </a:lnTo>
                  <a:lnTo>
                    <a:pt x="18" y="66"/>
                  </a:lnTo>
                  <a:lnTo>
                    <a:pt x="17" y="59"/>
                  </a:lnTo>
                  <a:lnTo>
                    <a:pt x="16" y="52"/>
                  </a:lnTo>
                  <a:lnTo>
                    <a:pt x="16" y="45"/>
                  </a:lnTo>
                  <a:lnTo>
                    <a:pt x="17" y="37"/>
                  </a:lnTo>
                  <a:lnTo>
                    <a:pt x="20" y="31"/>
                  </a:lnTo>
                  <a:lnTo>
                    <a:pt x="24" y="24"/>
                  </a:lnTo>
                  <a:lnTo>
                    <a:pt x="29" y="19"/>
                  </a:lnTo>
                  <a:lnTo>
                    <a:pt x="38" y="11"/>
                  </a:lnTo>
                  <a:lnTo>
                    <a:pt x="46" y="7"/>
                  </a:lnTo>
                  <a:lnTo>
                    <a:pt x="55" y="2"/>
                  </a:lnTo>
                  <a:lnTo>
                    <a:pt x="64" y="0"/>
                  </a:lnTo>
                  <a:lnTo>
                    <a:pt x="72" y="0"/>
                  </a:lnTo>
                  <a:lnTo>
                    <a:pt x="81" y="0"/>
                  </a:lnTo>
                  <a:lnTo>
                    <a:pt x="90" y="2"/>
                  </a:lnTo>
                  <a:lnTo>
                    <a:pt x="98" y="5"/>
                  </a:lnTo>
                  <a:lnTo>
                    <a:pt x="106" y="9"/>
                  </a:lnTo>
                  <a:lnTo>
                    <a:pt x="113" y="14"/>
                  </a:lnTo>
                  <a:lnTo>
                    <a:pt x="121" y="20"/>
                  </a:lnTo>
                  <a:lnTo>
                    <a:pt x="127" y="26"/>
                  </a:lnTo>
                  <a:lnTo>
                    <a:pt x="133" y="34"/>
                  </a:lnTo>
                  <a:lnTo>
                    <a:pt x="137" y="42"/>
                  </a:lnTo>
                  <a:lnTo>
                    <a:pt x="141" y="51"/>
                  </a:lnTo>
                  <a:lnTo>
                    <a:pt x="145" y="61"/>
                  </a:lnTo>
                  <a:lnTo>
                    <a:pt x="147" y="74"/>
                  </a:lnTo>
                  <a:lnTo>
                    <a:pt x="147" y="87"/>
                  </a:lnTo>
                  <a:lnTo>
                    <a:pt x="146" y="99"/>
                  </a:lnTo>
                  <a:lnTo>
                    <a:pt x="144" y="110"/>
                  </a:lnTo>
                  <a:lnTo>
                    <a:pt x="139" y="122"/>
                  </a:lnTo>
                  <a:lnTo>
                    <a:pt x="134" y="133"/>
                  </a:lnTo>
                  <a:lnTo>
                    <a:pt x="127" y="145"/>
                  </a:lnTo>
                  <a:lnTo>
                    <a:pt x="121" y="156"/>
                  </a:lnTo>
                  <a:lnTo>
                    <a:pt x="105" y="176"/>
                  </a:lnTo>
                  <a:lnTo>
                    <a:pt x="87" y="196"/>
                  </a:lnTo>
                  <a:lnTo>
                    <a:pt x="70" y="215"/>
                  </a:lnTo>
                  <a:lnTo>
                    <a:pt x="55" y="235"/>
                  </a:lnTo>
                  <a:lnTo>
                    <a:pt x="51" y="241"/>
                  </a:lnTo>
                  <a:lnTo>
                    <a:pt x="46" y="249"/>
                  </a:lnTo>
                  <a:lnTo>
                    <a:pt x="42" y="256"/>
                  </a:lnTo>
                  <a:lnTo>
                    <a:pt x="39" y="264"/>
                  </a:lnTo>
                  <a:lnTo>
                    <a:pt x="34" y="279"/>
                  </a:lnTo>
                  <a:lnTo>
                    <a:pt x="31" y="294"/>
                  </a:lnTo>
                  <a:lnTo>
                    <a:pt x="31" y="309"/>
                  </a:lnTo>
                  <a:lnTo>
                    <a:pt x="32" y="324"/>
                  </a:lnTo>
                  <a:lnTo>
                    <a:pt x="36" y="339"/>
                  </a:lnTo>
                  <a:lnTo>
                    <a:pt x="40" y="353"/>
                  </a:lnTo>
                  <a:lnTo>
                    <a:pt x="46" y="367"/>
                  </a:lnTo>
                  <a:lnTo>
                    <a:pt x="55" y="379"/>
                  </a:lnTo>
                  <a:lnTo>
                    <a:pt x="65" y="391"/>
                  </a:lnTo>
                  <a:lnTo>
                    <a:pt x="77" y="401"/>
                  </a:lnTo>
                  <a:lnTo>
                    <a:pt x="90" y="410"/>
                  </a:lnTo>
                  <a:lnTo>
                    <a:pt x="104" y="417"/>
                  </a:lnTo>
                  <a:lnTo>
                    <a:pt x="111" y="419"/>
                  </a:lnTo>
                  <a:lnTo>
                    <a:pt x="119" y="422"/>
                  </a:lnTo>
                  <a:lnTo>
                    <a:pt x="126" y="424"/>
                  </a:lnTo>
                  <a:lnTo>
                    <a:pt x="135" y="426"/>
                  </a:lnTo>
                  <a:lnTo>
                    <a:pt x="137" y="425"/>
                  </a:lnTo>
                  <a:lnTo>
                    <a:pt x="139" y="425"/>
                  </a:lnTo>
                  <a:lnTo>
                    <a:pt x="142" y="426"/>
                  </a:lnTo>
                  <a:lnTo>
                    <a:pt x="146" y="427"/>
                  </a:lnTo>
                  <a:lnTo>
                    <a:pt x="149" y="427"/>
                  </a:lnTo>
                  <a:lnTo>
                    <a:pt x="151" y="429"/>
                  </a:lnTo>
                  <a:lnTo>
                    <a:pt x="153" y="430"/>
                  </a:lnTo>
                  <a:lnTo>
                    <a:pt x="155" y="432"/>
                  </a:lnTo>
                  <a:lnTo>
                    <a:pt x="158" y="438"/>
                  </a:lnTo>
                  <a:lnTo>
                    <a:pt x="159" y="443"/>
                  </a:lnTo>
                  <a:lnTo>
                    <a:pt x="158" y="448"/>
                  </a:lnTo>
                  <a:lnTo>
                    <a:pt x="155" y="453"/>
                  </a:lnTo>
                  <a:lnTo>
                    <a:pt x="153" y="455"/>
                  </a:lnTo>
                  <a:lnTo>
                    <a:pt x="150" y="456"/>
                  </a:lnTo>
                  <a:lnTo>
                    <a:pt x="148" y="457"/>
                  </a:lnTo>
                  <a:lnTo>
                    <a:pt x="144" y="457"/>
                  </a:lnTo>
                  <a:lnTo>
                    <a:pt x="139" y="457"/>
                  </a:lnTo>
                  <a:lnTo>
                    <a:pt x="135" y="456"/>
                  </a:lnTo>
                  <a:lnTo>
                    <a:pt x="125" y="458"/>
                  </a:lnTo>
                  <a:lnTo>
                    <a:pt x="117" y="461"/>
                  </a:lnTo>
                  <a:lnTo>
                    <a:pt x="109" y="466"/>
                  </a:lnTo>
                  <a:lnTo>
                    <a:pt x="104" y="472"/>
                  </a:lnTo>
                  <a:lnTo>
                    <a:pt x="99" y="479"/>
                  </a:lnTo>
                  <a:lnTo>
                    <a:pt x="96" y="486"/>
                  </a:lnTo>
                  <a:lnTo>
                    <a:pt x="95" y="494"/>
                  </a:lnTo>
                  <a:lnTo>
                    <a:pt x="95" y="502"/>
                  </a:lnTo>
                  <a:lnTo>
                    <a:pt x="96" y="510"/>
                  </a:lnTo>
                  <a:lnTo>
                    <a:pt x="98" y="518"/>
                  </a:lnTo>
                  <a:lnTo>
                    <a:pt x="103" y="525"/>
                  </a:lnTo>
                  <a:lnTo>
                    <a:pt x="108" y="530"/>
                  </a:lnTo>
                  <a:lnTo>
                    <a:pt x="114" y="536"/>
                  </a:lnTo>
                  <a:lnTo>
                    <a:pt x="122" y="540"/>
                  </a:lnTo>
                  <a:lnTo>
                    <a:pt x="132" y="542"/>
                  </a:lnTo>
                  <a:lnTo>
                    <a:pt x="141" y="542"/>
                  </a:lnTo>
                  <a:lnTo>
                    <a:pt x="145" y="543"/>
                  </a:lnTo>
                  <a:lnTo>
                    <a:pt x="148" y="543"/>
                  </a:lnTo>
                  <a:lnTo>
                    <a:pt x="151" y="546"/>
                  </a:lnTo>
                  <a:lnTo>
                    <a:pt x="153" y="547"/>
                  </a:lnTo>
                  <a:lnTo>
                    <a:pt x="155" y="552"/>
                  </a:lnTo>
                  <a:lnTo>
                    <a:pt x="157" y="557"/>
                  </a:lnTo>
                  <a:lnTo>
                    <a:pt x="155" y="563"/>
                  </a:lnTo>
                  <a:lnTo>
                    <a:pt x="153" y="568"/>
                  </a:lnTo>
                  <a:lnTo>
                    <a:pt x="151" y="570"/>
                  </a:lnTo>
                  <a:lnTo>
                    <a:pt x="148" y="573"/>
                  </a:lnTo>
                  <a:lnTo>
                    <a:pt x="145" y="574"/>
                  </a:lnTo>
                  <a:lnTo>
                    <a:pt x="141" y="574"/>
                  </a:lnTo>
                  <a:lnTo>
                    <a:pt x="134" y="574"/>
                  </a:lnTo>
                  <a:lnTo>
                    <a:pt x="127" y="573"/>
                  </a:lnTo>
                  <a:lnTo>
                    <a:pt x="120" y="572"/>
                  </a:lnTo>
                  <a:lnTo>
                    <a:pt x="112" y="569"/>
                  </a:lnTo>
                  <a:lnTo>
                    <a:pt x="106" y="566"/>
                  </a:lnTo>
                  <a:lnTo>
                    <a:pt x="99" y="563"/>
                  </a:lnTo>
                  <a:lnTo>
                    <a:pt x="93" y="560"/>
                  </a:lnTo>
                  <a:lnTo>
                    <a:pt x="87" y="555"/>
                  </a:lnTo>
                  <a:lnTo>
                    <a:pt x="82" y="550"/>
                  </a:lnTo>
                  <a:lnTo>
                    <a:pt x="78" y="546"/>
                  </a:lnTo>
                  <a:lnTo>
                    <a:pt x="73" y="539"/>
                  </a:lnTo>
                  <a:lnTo>
                    <a:pt x="69" y="533"/>
                  </a:lnTo>
                  <a:lnTo>
                    <a:pt x="67" y="526"/>
                  </a:lnTo>
                  <a:lnTo>
                    <a:pt x="64" y="520"/>
                  </a:lnTo>
                  <a:lnTo>
                    <a:pt x="63" y="512"/>
                  </a:lnTo>
                  <a:lnTo>
                    <a:pt x="63" y="505"/>
                  </a:lnTo>
                  <a:close/>
                </a:path>
              </a:pathLst>
            </a:custGeom>
            <a:grpFill/>
            <a:ln>
              <a:noFill/>
            </a:ln>
          </p:spPr>
          <p:txBody>
            <a:bodyPr/>
            <a:lstStyle/>
            <a:p>
              <a:pPr>
                <a:defRPr/>
              </a:pPr>
              <a:endParaRPr lang="zh-CN" altLang="en-US" sz="1350">
                <a:solidFill>
                  <a:prstClr val="black"/>
                </a:solidFill>
              </a:endParaRPr>
            </a:p>
          </p:txBody>
        </p:sp>
        <p:sp>
          <p:nvSpPr>
            <p:cNvPr id="42" name="淘宝店chenying0907 27"/>
            <p:cNvSpPr>
              <a:spLocks noEditPoints="1"/>
            </p:cNvSpPr>
            <p:nvPr/>
          </p:nvSpPr>
          <p:spPr bwMode="auto">
            <a:xfrm>
              <a:off x="8807450" y="4527550"/>
              <a:ext cx="73025" cy="73025"/>
            </a:xfrm>
            <a:custGeom>
              <a:avLst/>
              <a:gdLst>
                <a:gd name="T0" fmla="*/ 1 w 138"/>
                <a:gd name="T1" fmla="*/ 63 h 138"/>
                <a:gd name="T2" fmla="*/ 3 w 138"/>
                <a:gd name="T3" fmla="*/ 49 h 138"/>
                <a:gd name="T4" fmla="*/ 9 w 138"/>
                <a:gd name="T5" fmla="*/ 37 h 138"/>
                <a:gd name="T6" fmla="*/ 16 w 138"/>
                <a:gd name="T7" fmla="*/ 26 h 138"/>
                <a:gd name="T8" fmla="*/ 26 w 138"/>
                <a:gd name="T9" fmla="*/ 16 h 138"/>
                <a:gd name="T10" fmla="*/ 37 w 138"/>
                <a:gd name="T11" fmla="*/ 9 h 138"/>
                <a:gd name="T12" fmla="*/ 48 w 138"/>
                <a:gd name="T13" fmla="*/ 3 h 138"/>
                <a:gd name="T14" fmla="*/ 63 w 138"/>
                <a:gd name="T15" fmla="*/ 1 h 138"/>
                <a:gd name="T16" fmla="*/ 77 w 138"/>
                <a:gd name="T17" fmla="*/ 1 h 138"/>
                <a:gd name="T18" fmla="*/ 90 w 138"/>
                <a:gd name="T19" fmla="*/ 3 h 138"/>
                <a:gd name="T20" fmla="*/ 102 w 138"/>
                <a:gd name="T21" fmla="*/ 9 h 138"/>
                <a:gd name="T22" fmla="*/ 113 w 138"/>
                <a:gd name="T23" fmla="*/ 16 h 138"/>
                <a:gd name="T24" fmla="*/ 123 w 138"/>
                <a:gd name="T25" fmla="*/ 26 h 138"/>
                <a:gd name="T26" fmla="*/ 131 w 138"/>
                <a:gd name="T27" fmla="*/ 37 h 138"/>
                <a:gd name="T28" fmla="*/ 136 w 138"/>
                <a:gd name="T29" fmla="*/ 49 h 138"/>
                <a:gd name="T30" fmla="*/ 138 w 138"/>
                <a:gd name="T31" fmla="*/ 63 h 138"/>
                <a:gd name="T32" fmla="*/ 138 w 138"/>
                <a:gd name="T33" fmla="*/ 77 h 138"/>
                <a:gd name="T34" fmla="*/ 136 w 138"/>
                <a:gd name="T35" fmla="*/ 90 h 138"/>
                <a:gd name="T36" fmla="*/ 131 w 138"/>
                <a:gd name="T37" fmla="*/ 103 h 138"/>
                <a:gd name="T38" fmla="*/ 123 w 138"/>
                <a:gd name="T39" fmla="*/ 113 h 138"/>
                <a:gd name="T40" fmla="*/ 113 w 138"/>
                <a:gd name="T41" fmla="*/ 123 h 138"/>
                <a:gd name="T42" fmla="*/ 102 w 138"/>
                <a:gd name="T43" fmla="*/ 131 h 138"/>
                <a:gd name="T44" fmla="*/ 90 w 138"/>
                <a:gd name="T45" fmla="*/ 135 h 138"/>
                <a:gd name="T46" fmla="*/ 77 w 138"/>
                <a:gd name="T47" fmla="*/ 138 h 138"/>
                <a:gd name="T48" fmla="*/ 63 w 138"/>
                <a:gd name="T49" fmla="*/ 138 h 138"/>
                <a:gd name="T50" fmla="*/ 48 w 138"/>
                <a:gd name="T51" fmla="*/ 135 h 138"/>
                <a:gd name="T52" fmla="*/ 37 w 138"/>
                <a:gd name="T53" fmla="*/ 131 h 138"/>
                <a:gd name="T54" fmla="*/ 26 w 138"/>
                <a:gd name="T55" fmla="*/ 123 h 138"/>
                <a:gd name="T56" fmla="*/ 16 w 138"/>
                <a:gd name="T57" fmla="*/ 113 h 138"/>
                <a:gd name="T58" fmla="*/ 9 w 138"/>
                <a:gd name="T59" fmla="*/ 103 h 138"/>
                <a:gd name="T60" fmla="*/ 3 w 138"/>
                <a:gd name="T61" fmla="*/ 90 h 138"/>
                <a:gd name="T62" fmla="*/ 1 w 138"/>
                <a:gd name="T63" fmla="*/ 77 h 138"/>
                <a:gd name="T64" fmla="*/ 108 w 138"/>
                <a:gd name="T65" fmla="*/ 69 h 138"/>
                <a:gd name="T66" fmla="*/ 107 w 138"/>
                <a:gd name="T67" fmla="*/ 61 h 138"/>
                <a:gd name="T68" fmla="*/ 101 w 138"/>
                <a:gd name="T69" fmla="*/ 49 h 138"/>
                <a:gd name="T70" fmla="*/ 91 w 138"/>
                <a:gd name="T71" fmla="*/ 38 h 138"/>
                <a:gd name="T72" fmla="*/ 78 w 138"/>
                <a:gd name="T73" fmla="*/ 32 h 138"/>
                <a:gd name="T74" fmla="*/ 61 w 138"/>
                <a:gd name="T75" fmla="*/ 32 h 138"/>
                <a:gd name="T76" fmla="*/ 48 w 138"/>
                <a:gd name="T77" fmla="*/ 38 h 138"/>
                <a:gd name="T78" fmla="*/ 38 w 138"/>
                <a:gd name="T79" fmla="*/ 49 h 138"/>
                <a:gd name="T80" fmla="*/ 32 w 138"/>
                <a:gd name="T81" fmla="*/ 61 h 138"/>
                <a:gd name="T82" fmla="*/ 32 w 138"/>
                <a:gd name="T83" fmla="*/ 77 h 138"/>
                <a:gd name="T84" fmla="*/ 38 w 138"/>
                <a:gd name="T85" fmla="*/ 91 h 138"/>
                <a:gd name="T86" fmla="*/ 48 w 138"/>
                <a:gd name="T87" fmla="*/ 101 h 138"/>
                <a:gd name="T88" fmla="*/ 61 w 138"/>
                <a:gd name="T89" fmla="*/ 107 h 138"/>
                <a:gd name="T90" fmla="*/ 78 w 138"/>
                <a:gd name="T91" fmla="*/ 107 h 138"/>
                <a:gd name="T92" fmla="*/ 91 w 138"/>
                <a:gd name="T93" fmla="*/ 101 h 138"/>
                <a:gd name="T94" fmla="*/ 101 w 138"/>
                <a:gd name="T95" fmla="*/ 91 h 138"/>
                <a:gd name="T96" fmla="*/ 107 w 138"/>
                <a:gd name="T97" fmla="*/ 77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38" h="138">
                  <a:moveTo>
                    <a:pt x="0" y="69"/>
                  </a:moveTo>
                  <a:lnTo>
                    <a:pt x="1" y="63"/>
                  </a:lnTo>
                  <a:lnTo>
                    <a:pt x="2" y="55"/>
                  </a:lnTo>
                  <a:lnTo>
                    <a:pt x="3" y="49"/>
                  </a:lnTo>
                  <a:lnTo>
                    <a:pt x="5" y="42"/>
                  </a:lnTo>
                  <a:lnTo>
                    <a:pt x="9" y="37"/>
                  </a:lnTo>
                  <a:lnTo>
                    <a:pt x="12" y="31"/>
                  </a:lnTo>
                  <a:lnTo>
                    <a:pt x="16" y="26"/>
                  </a:lnTo>
                  <a:lnTo>
                    <a:pt x="20" y="20"/>
                  </a:lnTo>
                  <a:lnTo>
                    <a:pt x="26" y="16"/>
                  </a:lnTo>
                  <a:lnTo>
                    <a:pt x="31" y="12"/>
                  </a:lnTo>
                  <a:lnTo>
                    <a:pt x="37" y="9"/>
                  </a:lnTo>
                  <a:lnTo>
                    <a:pt x="43" y="5"/>
                  </a:lnTo>
                  <a:lnTo>
                    <a:pt x="48" y="3"/>
                  </a:lnTo>
                  <a:lnTo>
                    <a:pt x="56" y="2"/>
                  </a:lnTo>
                  <a:lnTo>
                    <a:pt x="63" y="1"/>
                  </a:lnTo>
                  <a:lnTo>
                    <a:pt x="69" y="0"/>
                  </a:lnTo>
                  <a:lnTo>
                    <a:pt x="77" y="1"/>
                  </a:lnTo>
                  <a:lnTo>
                    <a:pt x="83" y="2"/>
                  </a:lnTo>
                  <a:lnTo>
                    <a:pt x="90" y="3"/>
                  </a:lnTo>
                  <a:lnTo>
                    <a:pt x="96" y="5"/>
                  </a:lnTo>
                  <a:lnTo>
                    <a:pt x="102" y="9"/>
                  </a:lnTo>
                  <a:lnTo>
                    <a:pt x="108" y="12"/>
                  </a:lnTo>
                  <a:lnTo>
                    <a:pt x="113" y="16"/>
                  </a:lnTo>
                  <a:lnTo>
                    <a:pt x="119" y="20"/>
                  </a:lnTo>
                  <a:lnTo>
                    <a:pt x="123" y="26"/>
                  </a:lnTo>
                  <a:lnTo>
                    <a:pt x="127" y="31"/>
                  </a:lnTo>
                  <a:lnTo>
                    <a:pt x="131" y="37"/>
                  </a:lnTo>
                  <a:lnTo>
                    <a:pt x="133" y="42"/>
                  </a:lnTo>
                  <a:lnTo>
                    <a:pt x="136" y="49"/>
                  </a:lnTo>
                  <a:lnTo>
                    <a:pt x="137" y="55"/>
                  </a:lnTo>
                  <a:lnTo>
                    <a:pt x="138" y="63"/>
                  </a:lnTo>
                  <a:lnTo>
                    <a:pt x="138" y="69"/>
                  </a:lnTo>
                  <a:lnTo>
                    <a:pt x="138" y="77"/>
                  </a:lnTo>
                  <a:lnTo>
                    <a:pt x="137" y="83"/>
                  </a:lnTo>
                  <a:lnTo>
                    <a:pt x="136" y="90"/>
                  </a:lnTo>
                  <a:lnTo>
                    <a:pt x="133" y="96"/>
                  </a:lnTo>
                  <a:lnTo>
                    <a:pt x="131" y="103"/>
                  </a:lnTo>
                  <a:lnTo>
                    <a:pt x="127" y="108"/>
                  </a:lnTo>
                  <a:lnTo>
                    <a:pt x="123" y="113"/>
                  </a:lnTo>
                  <a:lnTo>
                    <a:pt x="119" y="119"/>
                  </a:lnTo>
                  <a:lnTo>
                    <a:pt x="113" y="123"/>
                  </a:lnTo>
                  <a:lnTo>
                    <a:pt x="108" y="126"/>
                  </a:lnTo>
                  <a:lnTo>
                    <a:pt x="102" y="131"/>
                  </a:lnTo>
                  <a:lnTo>
                    <a:pt x="96" y="133"/>
                  </a:lnTo>
                  <a:lnTo>
                    <a:pt x="90" y="135"/>
                  </a:lnTo>
                  <a:lnTo>
                    <a:pt x="83" y="137"/>
                  </a:lnTo>
                  <a:lnTo>
                    <a:pt x="77" y="138"/>
                  </a:lnTo>
                  <a:lnTo>
                    <a:pt x="69" y="138"/>
                  </a:lnTo>
                  <a:lnTo>
                    <a:pt x="63" y="138"/>
                  </a:lnTo>
                  <a:lnTo>
                    <a:pt x="56" y="137"/>
                  </a:lnTo>
                  <a:lnTo>
                    <a:pt x="48" y="135"/>
                  </a:lnTo>
                  <a:lnTo>
                    <a:pt x="43" y="133"/>
                  </a:lnTo>
                  <a:lnTo>
                    <a:pt x="37" y="131"/>
                  </a:lnTo>
                  <a:lnTo>
                    <a:pt x="31" y="126"/>
                  </a:lnTo>
                  <a:lnTo>
                    <a:pt x="26" y="123"/>
                  </a:lnTo>
                  <a:lnTo>
                    <a:pt x="20" y="119"/>
                  </a:lnTo>
                  <a:lnTo>
                    <a:pt x="16" y="113"/>
                  </a:lnTo>
                  <a:lnTo>
                    <a:pt x="12" y="108"/>
                  </a:lnTo>
                  <a:lnTo>
                    <a:pt x="9" y="103"/>
                  </a:lnTo>
                  <a:lnTo>
                    <a:pt x="5" y="96"/>
                  </a:lnTo>
                  <a:lnTo>
                    <a:pt x="3" y="90"/>
                  </a:lnTo>
                  <a:lnTo>
                    <a:pt x="2" y="83"/>
                  </a:lnTo>
                  <a:lnTo>
                    <a:pt x="1" y="77"/>
                  </a:lnTo>
                  <a:lnTo>
                    <a:pt x="0" y="69"/>
                  </a:lnTo>
                  <a:close/>
                  <a:moveTo>
                    <a:pt x="108" y="69"/>
                  </a:moveTo>
                  <a:lnTo>
                    <a:pt x="108" y="69"/>
                  </a:lnTo>
                  <a:lnTo>
                    <a:pt x="107" y="61"/>
                  </a:lnTo>
                  <a:lnTo>
                    <a:pt x="105" y="55"/>
                  </a:lnTo>
                  <a:lnTo>
                    <a:pt x="101" y="49"/>
                  </a:lnTo>
                  <a:lnTo>
                    <a:pt x="96" y="42"/>
                  </a:lnTo>
                  <a:lnTo>
                    <a:pt x="91" y="38"/>
                  </a:lnTo>
                  <a:lnTo>
                    <a:pt x="84" y="34"/>
                  </a:lnTo>
                  <a:lnTo>
                    <a:pt x="78" y="32"/>
                  </a:lnTo>
                  <a:lnTo>
                    <a:pt x="69" y="31"/>
                  </a:lnTo>
                  <a:lnTo>
                    <a:pt x="61" y="32"/>
                  </a:lnTo>
                  <a:lnTo>
                    <a:pt x="55" y="34"/>
                  </a:lnTo>
                  <a:lnTo>
                    <a:pt x="48" y="38"/>
                  </a:lnTo>
                  <a:lnTo>
                    <a:pt x="42" y="42"/>
                  </a:lnTo>
                  <a:lnTo>
                    <a:pt x="38" y="49"/>
                  </a:lnTo>
                  <a:lnTo>
                    <a:pt x="34" y="55"/>
                  </a:lnTo>
                  <a:lnTo>
                    <a:pt x="32" y="61"/>
                  </a:lnTo>
                  <a:lnTo>
                    <a:pt x="31" y="69"/>
                  </a:lnTo>
                  <a:lnTo>
                    <a:pt x="32" y="77"/>
                  </a:lnTo>
                  <a:lnTo>
                    <a:pt x="34" y="84"/>
                  </a:lnTo>
                  <a:lnTo>
                    <a:pt x="38" y="91"/>
                  </a:lnTo>
                  <a:lnTo>
                    <a:pt x="42" y="96"/>
                  </a:lnTo>
                  <a:lnTo>
                    <a:pt x="48" y="101"/>
                  </a:lnTo>
                  <a:lnTo>
                    <a:pt x="55" y="105"/>
                  </a:lnTo>
                  <a:lnTo>
                    <a:pt x="61" y="107"/>
                  </a:lnTo>
                  <a:lnTo>
                    <a:pt x="69" y="108"/>
                  </a:lnTo>
                  <a:lnTo>
                    <a:pt x="78" y="107"/>
                  </a:lnTo>
                  <a:lnTo>
                    <a:pt x="84" y="105"/>
                  </a:lnTo>
                  <a:lnTo>
                    <a:pt x="91" y="101"/>
                  </a:lnTo>
                  <a:lnTo>
                    <a:pt x="96" y="96"/>
                  </a:lnTo>
                  <a:lnTo>
                    <a:pt x="101" y="91"/>
                  </a:lnTo>
                  <a:lnTo>
                    <a:pt x="105" y="84"/>
                  </a:lnTo>
                  <a:lnTo>
                    <a:pt x="107" y="77"/>
                  </a:lnTo>
                  <a:lnTo>
                    <a:pt x="108" y="69"/>
                  </a:lnTo>
                  <a:close/>
                </a:path>
              </a:pathLst>
            </a:custGeom>
            <a:grpFill/>
            <a:ln>
              <a:noFill/>
            </a:ln>
          </p:spPr>
          <p:txBody>
            <a:bodyPr/>
            <a:lstStyle/>
            <a:p>
              <a:pPr>
                <a:defRPr/>
              </a:pPr>
              <a:endParaRPr lang="zh-CN" altLang="en-US" sz="1350">
                <a:solidFill>
                  <a:prstClr val="black"/>
                </a:solidFill>
              </a:endParaRPr>
            </a:p>
          </p:txBody>
        </p:sp>
        <p:sp>
          <p:nvSpPr>
            <p:cNvPr id="43" name="淘宝店chenying0907 28"/>
            <p:cNvSpPr>
              <a:spLocks/>
            </p:cNvSpPr>
            <p:nvPr/>
          </p:nvSpPr>
          <p:spPr bwMode="auto">
            <a:xfrm>
              <a:off x="7959725" y="4789488"/>
              <a:ext cx="796925" cy="19050"/>
            </a:xfrm>
            <a:custGeom>
              <a:avLst/>
              <a:gdLst>
                <a:gd name="T0" fmla="*/ 1488 w 1507"/>
                <a:gd name="T1" fmla="*/ 36 h 36"/>
                <a:gd name="T2" fmla="*/ 19 w 1507"/>
                <a:gd name="T3" fmla="*/ 36 h 36"/>
                <a:gd name="T4" fmla="*/ 15 w 1507"/>
                <a:gd name="T5" fmla="*/ 36 h 36"/>
                <a:gd name="T6" fmla="*/ 12 w 1507"/>
                <a:gd name="T7" fmla="*/ 35 h 36"/>
                <a:gd name="T8" fmla="*/ 9 w 1507"/>
                <a:gd name="T9" fmla="*/ 33 h 36"/>
                <a:gd name="T10" fmla="*/ 6 w 1507"/>
                <a:gd name="T11" fmla="*/ 31 h 36"/>
                <a:gd name="T12" fmla="*/ 3 w 1507"/>
                <a:gd name="T13" fmla="*/ 29 h 36"/>
                <a:gd name="T14" fmla="*/ 1 w 1507"/>
                <a:gd name="T15" fmla="*/ 26 h 36"/>
                <a:gd name="T16" fmla="*/ 0 w 1507"/>
                <a:gd name="T17" fmla="*/ 22 h 36"/>
                <a:gd name="T18" fmla="*/ 0 w 1507"/>
                <a:gd name="T19" fmla="*/ 18 h 36"/>
                <a:gd name="T20" fmla="*/ 0 w 1507"/>
                <a:gd name="T21" fmla="*/ 15 h 36"/>
                <a:gd name="T22" fmla="*/ 1 w 1507"/>
                <a:gd name="T23" fmla="*/ 10 h 36"/>
                <a:gd name="T24" fmla="*/ 3 w 1507"/>
                <a:gd name="T25" fmla="*/ 7 h 36"/>
                <a:gd name="T26" fmla="*/ 6 w 1507"/>
                <a:gd name="T27" fmla="*/ 5 h 36"/>
                <a:gd name="T28" fmla="*/ 9 w 1507"/>
                <a:gd name="T29" fmla="*/ 3 h 36"/>
                <a:gd name="T30" fmla="*/ 12 w 1507"/>
                <a:gd name="T31" fmla="*/ 1 h 36"/>
                <a:gd name="T32" fmla="*/ 15 w 1507"/>
                <a:gd name="T33" fmla="*/ 0 h 36"/>
                <a:gd name="T34" fmla="*/ 19 w 1507"/>
                <a:gd name="T35" fmla="*/ 0 h 36"/>
                <a:gd name="T36" fmla="*/ 1488 w 1507"/>
                <a:gd name="T37" fmla="*/ 0 h 36"/>
                <a:gd name="T38" fmla="*/ 1492 w 1507"/>
                <a:gd name="T39" fmla="*/ 0 h 36"/>
                <a:gd name="T40" fmla="*/ 1496 w 1507"/>
                <a:gd name="T41" fmla="*/ 1 h 36"/>
                <a:gd name="T42" fmla="*/ 1499 w 1507"/>
                <a:gd name="T43" fmla="*/ 3 h 36"/>
                <a:gd name="T44" fmla="*/ 1501 w 1507"/>
                <a:gd name="T45" fmla="*/ 5 h 36"/>
                <a:gd name="T46" fmla="*/ 1504 w 1507"/>
                <a:gd name="T47" fmla="*/ 7 h 36"/>
                <a:gd name="T48" fmla="*/ 1506 w 1507"/>
                <a:gd name="T49" fmla="*/ 10 h 36"/>
                <a:gd name="T50" fmla="*/ 1507 w 1507"/>
                <a:gd name="T51" fmla="*/ 15 h 36"/>
                <a:gd name="T52" fmla="*/ 1507 w 1507"/>
                <a:gd name="T53" fmla="*/ 18 h 36"/>
                <a:gd name="T54" fmla="*/ 1507 w 1507"/>
                <a:gd name="T55" fmla="*/ 22 h 36"/>
                <a:gd name="T56" fmla="*/ 1506 w 1507"/>
                <a:gd name="T57" fmla="*/ 26 h 36"/>
                <a:gd name="T58" fmla="*/ 1504 w 1507"/>
                <a:gd name="T59" fmla="*/ 29 h 36"/>
                <a:gd name="T60" fmla="*/ 1501 w 1507"/>
                <a:gd name="T61" fmla="*/ 31 h 36"/>
                <a:gd name="T62" fmla="*/ 1499 w 1507"/>
                <a:gd name="T63" fmla="*/ 33 h 36"/>
                <a:gd name="T64" fmla="*/ 1496 w 1507"/>
                <a:gd name="T65" fmla="*/ 35 h 36"/>
                <a:gd name="T66" fmla="*/ 1492 w 1507"/>
                <a:gd name="T67" fmla="*/ 36 h 36"/>
                <a:gd name="T68" fmla="*/ 1488 w 1507"/>
                <a:gd name="T69" fmla="*/ 36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507" h="36">
                  <a:moveTo>
                    <a:pt x="1488" y="36"/>
                  </a:moveTo>
                  <a:lnTo>
                    <a:pt x="19" y="36"/>
                  </a:lnTo>
                  <a:lnTo>
                    <a:pt x="15" y="36"/>
                  </a:lnTo>
                  <a:lnTo>
                    <a:pt x="12" y="35"/>
                  </a:lnTo>
                  <a:lnTo>
                    <a:pt x="9" y="33"/>
                  </a:lnTo>
                  <a:lnTo>
                    <a:pt x="6" y="31"/>
                  </a:lnTo>
                  <a:lnTo>
                    <a:pt x="3" y="29"/>
                  </a:lnTo>
                  <a:lnTo>
                    <a:pt x="1" y="26"/>
                  </a:lnTo>
                  <a:lnTo>
                    <a:pt x="0" y="22"/>
                  </a:lnTo>
                  <a:lnTo>
                    <a:pt x="0" y="18"/>
                  </a:lnTo>
                  <a:lnTo>
                    <a:pt x="0" y="15"/>
                  </a:lnTo>
                  <a:lnTo>
                    <a:pt x="1" y="10"/>
                  </a:lnTo>
                  <a:lnTo>
                    <a:pt x="3" y="7"/>
                  </a:lnTo>
                  <a:lnTo>
                    <a:pt x="6" y="5"/>
                  </a:lnTo>
                  <a:lnTo>
                    <a:pt x="9" y="3"/>
                  </a:lnTo>
                  <a:lnTo>
                    <a:pt x="12" y="1"/>
                  </a:lnTo>
                  <a:lnTo>
                    <a:pt x="15" y="0"/>
                  </a:lnTo>
                  <a:lnTo>
                    <a:pt x="19" y="0"/>
                  </a:lnTo>
                  <a:lnTo>
                    <a:pt x="1488" y="0"/>
                  </a:lnTo>
                  <a:lnTo>
                    <a:pt x="1492" y="0"/>
                  </a:lnTo>
                  <a:lnTo>
                    <a:pt x="1496" y="1"/>
                  </a:lnTo>
                  <a:lnTo>
                    <a:pt x="1499" y="3"/>
                  </a:lnTo>
                  <a:lnTo>
                    <a:pt x="1501" y="5"/>
                  </a:lnTo>
                  <a:lnTo>
                    <a:pt x="1504" y="7"/>
                  </a:lnTo>
                  <a:lnTo>
                    <a:pt x="1506" y="10"/>
                  </a:lnTo>
                  <a:lnTo>
                    <a:pt x="1507" y="15"/>
                  </a:lnTo>
                  <a:lnTo>
                    <a:pt x="1507" y="18"/>
                  </a:lnTo>
                  <a:lnTo>
                    <a:pt x="1507" y="22"/>
                  </a:lnTo>
                  <a:lnTo>
                    <a:pt x="1506" y="26"/>
                  </a:lnTo>
                  <a:lnTo>
                    <a:pt x="1504" y="29"/>
                  </a:lnTo>
                  <a:lnTo>
                    <a:pt x="1501" y="31"/>
                  </a:lnTo>
                  <a:lnTo>
                    <a:pt x="1499" y="33"/>
                  </a:lnTo>
                  <a:lnTo>
                    <a:pt x="1496" y="35"/>
                  </a:lnTo>
                  <a:lnTo>
                    <a:pt x="1492" y="36"/>
                  </a:lnTo>
                  <a:lnTo>
                    <a:pt x="1488" y="36"/>
                  </a:lnTo>
                  <a:close/>
                </a:path>
              </a:pathLst>
            </a:custGeom>
            <a:grpFill/>
            <a:ln>
              <a:noFill/>
            </a:ln>
          </p:spPr>
          <p:txBody>
            <a:bodyPr/>
            <a:lstStyle/>
            <a:p>
              <a:pPr>
                <a:defRPr/>
              </a:pPr>
              <a:endParaRPr lang="zh-CN" altLang="en-US" sz="1350">
                <a:solidFill>
                  <a:prstClr val="black"/>
                </a:solidFill>
              </a:endParaRPr>
            </a:p>
          </p:txBody>
        </p:sp>
        <p:sp>
          <p:nvSpPr>
            <p:cNvPr id="44" name="淘宝店chenying0907 29"/>
            <p:cNvSpPr>
              <a:spLocks/>
            </p:cNvSpPr>
            <p:nvPr/>
          </p:nvSpPr>
          <p:spPr bwMode="auto">
            <a:xfrm>
              <a:off x="8442325" y="4718050"/>
              <a:ext cx="303213" cy="84138"/>
            </a:xfrm>
            <a:custGeom>
              <a:avLst/>
              <a:gdLst>
                <a:gd name="T0" fmla="*/ 477 w 573"/>
                <a:gd name="T1" fmla="*/ 65 h 158"/>
                <a:gd name="T2" fmla="*/ 449 w 573"/>
                <a:gd name="T3" fmla="*/ 82 h 158"/>
                <a:gd name="T4" fmla="*/ 423 w 573"/>
                <a:gd name="T5" fmla="*/ 55 h 158"/>
                <a:gd name="T6" fmla="*/ 384 w 573"/>
                <a:gd name="T7" fmla="*/ 21 h 158"/>
                <a:gd name="T8" fmla="*/ 336 w 573"/>
                <a:gd name="T9" fmla="*/ 3 h 158"/>
                <a:gd name="T10" fmla="*/ 282 w 573"/>
                <a:gd name="T11" fmla="*/ 2 h 158"/>
                <a:gd name="T12" fmla="*/ 239 w 573"/>
                <a:gd name="T13" fmla="*/ 16 h 158"/>
                <a:gd name="T14" fmla="*/ 167 w 573"/>
                <a:gd name="T15" fmla="*/ 72 h 158"/>
                <a:gd name="T16" fmla="*/ 105 w 573"/>
                <a:gd name="T17" fmla="*/ 112 h 158"/>
                <a:gd name="T18" fmla="*/ 59 w 573"/>
                <a:gd name="T19" fmla="*/ 112 h 158"/>
                <a:gd name="T20" fmla="*/ 35 w 573"/>
                <a:gd name="T21" fmla="*/ 94 h 158"/>
                <a:gd name="T22" fmla="*/ 31 w 573"/>
                <a:gd name="T23" fmla="*/ 70 h 158"/>
                <a:gd name="T24" fmla="*/ 38 w 573"/>
                <a:gd name="T25" fmla="*/ 52 h 158"/>
                <a:gd name="T26" fmla="*/ 51 w 573"/>
                <a:gd name="T27" fmla="*/ 48 h 158"/>
                <a:gd name="T28" fmla="*/ 65 w 573"/>
                <a:gd name="T29" fmla="*/ 52 h 158"/>
                <a:gd name="T30" fmla="*/ 73 w 573"/>
                <a:gd name="T31" fmla="*/ 63 h 158"/>
                <a:gd name="T32" fmla="*/ 77 w 573"/>
                <a:gd name="T33" fmla="*/ 77 h 158"/>
                <a:gd name="T34" fmla="*/ 95 w 573"/>
                <a:gd name="T35" fmla="*/ 82 h 158"/>
                <a:gd name="T36" fmla="*/ 105 w 573"/>
                <a:gd name="T37" fmla="*/ 71 h 158"/>
                <a:gd name="T38" fmla="*/ 99 w 573"/>
                <a:gd name="T39" fmla="*/ 47 h 158"/>
                <a:gd name="T40" fmla="*/ 79 w 573"/>
                <a:gd name="T41" fmla="*/ 25 h 158"/>
                <a:gd name="T42" fmla="*/ 52 w 573"/>
                <a:gd name="T43" fmla="*/ 16 h 158"/>
                <a:gd name="T44" fmla="*/ 24 w 573"/>
                <a:gd name="T45" fmla="*/ 24 h 158"/>
                <a:gd name="T46" fmla="*/ 2 w 573"/>
                <a:gd name="T47" fmla="*/ 55 h 158"/>
                <a:gd name="T48" fmla="*/ 2 w 573"/>
                <a:gd name="T49" fmla="*/ 89 h 158"/>
                <a:gd name="T50" fmla="*/ 19 w 573"/>
                <a:gd name="T51" fmla="*/ 121 h 158"/>
                <a:gd name="T52" fmla="*/ 51 w 573"/>
                <a:gd name="T53" fmla="*/ 141 h 158"/>
                <a:gd name="T54" fmla="*/ 98 w 573"/>
                <a:gd name="T55" fmla="*/ 145 h 158"/>
                <a:gd name="T56" fmla="*/ 145 w 573"/>
                <a:gd name="T57" fmla="*/ 127 h 158"/>
                <a:gd name="T58" fmla="*/ 215 w 573"/>
                <a:gd name="T59" fmla="*/ 71 h 158"/>
                <a:gd name="T60" fmla="*/ 256 w 573"/>
                <a:gd name="T61" fmla="*/ 42 h 158"/>
                <a:gd name="T62" fmla="*/ 309 w 573"/>
                <a:gd name="T63" fmla="*/ 31 h 158"/>
                <a:gd name="T64" fmla="*/ 367 w 573"/>
                <a:gd name="T65" fmla="*/ 47 h 158"/>
                <a:gd name="T66" fmla="*/ 409 w 573"/>
                <a:gd name="T67" fmla="*/ 89 h 158"/>
                <a:gd name="T68" fmla="*/ 423 w 573"/>
                <a:gd name="T69" fmla="*/ 127 h 158"/>
                <a:gd name="T70" fmla="*/ 425 w 573"/>
                <a:gd name="T71" fmla="*/ 142 h 158"/>
                <a:gd name="T72" fmla="*/ 430 w 573"/>
                <a:gd name="T73" fmla="*/ 154 h 158"/>
                <a:gd name="T74" fmla="*/ 448 w 573"/>
                <a:gd name="T75" fmla="*/ 157 h 158"/>
                <a:gd name="T76" fmla="*/ 457 w 573"/>
                <a:gd name="T77" fmla="*/ 148 h 158"/>
                <a:gd name="T78" fmla="*/ 458 w 573"/>
                <a:gd name="T79" fmla="*/ 125 h 158"/>
                <a:gd name="T80" fmla="*/ 478 w 573"/>
                <a:gd name="T81" fmla="*/ 99 h 158"/>
                <a:gd name="T82" fmla="*/ 510 w 573"/>
                <a:gd name="T83" fmla="*/ 96 h 158"/>
                <a:gd name="T84" fmla="*/ 536 w 573"/>
                <a:gd name="T85" fmla="*/ 114 h 158"/>
                <a:gd name="T86" fmla="*/ 543 w 573"/>
                <a:gd name="T87" fmla="*/ 145 h 158"/>
                <a:gd name="T88" fmla="*/ 552 w 573"/>
                <a:gd name="T89" fmla="*/ 155 h 158"/>
                <a:gd name="T90" fmla="*/ 570 w 573"/>
                <a:gd name="T91" fmla="*/ 151 h 158"/>
                <a:gd name="T92" fmla="*/ 573 w 573"/>
                <a:gd name="T93" fmla="*/ 135 h 158"/>
                <a:gd name="T94" fmla="*/ 567 w 573"/>
                <a:gd name="T95" fmla="*/ 105 h 158"/>
                <a:gd name="T96" fmla="*/ 550 w 573"/>
                <a:gd name="T97" fmla="*/ 82 h 158"/>
                <a:gd name="T98" fmla="*/ 526 w 573"/>
                <a:gd name="T99" fmla="*/ 67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573" h="158">
                  <a:moveTo>
                    <a:pt x="504" y="62"/>
                  </a:moveTo>
                  <a:lnTo>
                    <a:pt x="494" y="62"/>
                  </a:lnTo>
                  <a:lnTo>
                    <a:pt x="486" y="63"/>
                  </a:lnTo>
                  <a:lnTo>
                    <a:pt x="477" y="65"/>
                  </a:lnTo>
                  <a:lnTo>
                    <a:pt x="470" y="69"/>
                  </a:lnTo>
                  <a:lnTo>
                    <a:pt x="462" y="72"/>
                  </a:lnTo>
                  <a:lnTo>
                    <a:pt x="456" y="77"/>
                  </a:lnTo>
                  <a:lnTo>
                    <a:pt x="449" y="82"/>
                  </a:lnTo>
                  <a:lnTo>
                    <a:pt x="444" y="88"/>
                  </a:lnTo>
                  <a:lnTo>
                    <a:pt x="437" y="76"/>
                  </a:lnTo>
                  <a:lnTo>
                    <a:pt x="431" y="65"/>
                  </a:lnTo>
                  <a:lnTo>
                    <a:pt x="423" y="55"/>
                  </a:lnTo>
                  <a:lnTo>
                    <a:pt x="415" y="45"/>
                  </a:lnTo>
                  <a:lnTo>
                    <a:pt x="405" y="36"/>
                  </a:lnTo>
                  <a:lnTo>
                    <a:pt x="395" y="28"/>
                  </a:lnTo>
                  <a:lnTo>
                    <a:pt x="384" y="21"/>
                  </a:lnTo>
                  <a:lnTo>
                    <a:pt x="372" y="15"/>
                  </a:lnTo>
                  <a:lnTo>
                    <a:pt x="361" y="9"/>
                  </a:lnTo>
                  <a:lnTo>
                    <a:pt x="349" y="5"/>
                  </a:lnTo>
                  <a:lnTo>
                    <a:pt x="336" y="3"/>
                  </a:lnTo>
                  <a:lnTo>
                    <a:pt x="323" y="1"/>
                  </a:lnTo>
                  <a:lnTo>
                    <a:pt x="309" y="0"/>
                  </a:lnTo>
                  <a:lnTo>
                    <a:pt x="295" y="0"/>
                  </a:lnTo>
                  <a:lnTo>
                    <a:pt x="282" y="2"/>
                  </a:lnTo>
                  <a:lnTo>
                    <a:pt x="267" y="5"/>
                  </a:lnTo>
                  <a:lnTo>
                    <a:pt x="257" y="7"/>
                  </a:lnTo>
                  <a:lnTo>
                    <a:pt x="248" y="11"/>
                  </a:lnTo>
                  <a:lnTo>
                    <a:pt x="239" y="16"/>
                  </a:lnTo>
                  <a:lnTo>
                    <a:pt x="230" y="20"/>
                  </a:lnTo>
                  <a:lnTo>
                    <a:pt x="214" y="32"/>
                  </a:lnTo>
                  <a:lnTo>
                    <a:pt x="197" y="44"/>
                  </a:lnTo>
                  <a:lnTo>
                    <a:pt x="167" y="72"/>
                  </a:lnTo>
                  <a:lnTo>
                    <a:pt x="136" y="97"/>
                  </a:lnTo>
                  <a:lnTo>
                    <a:pt x="125" y="102"/>
                  </a:lnTo>
                  <a:lnTo>
                    <a:pt x="115" y="108"/>
                  </a:lnTo>
                  <a:lnTo>
                    <a:pt x="105" y="112"/>
                  </a:lnTo>
                  <a:lnTo>
                    <a:pt x="93" y="114"/>
                  </a:lnTo>
                  <a:lnTo>
                    <a:pt x="82" y="115"/>
                  </a:lnTo>
                  <a:lnTo>
                    <a:pt x="71" y="114"/>
                  </a:lnTo>
                  <a:lnTo>
                    <a:pt x="59" y="112"/>
                  </a:lnTo>
                  <a:lnTo>
                    <a:pt x="48" y="106"/>
                  </a:lnTo>
                  <a:lnTo>
                    <a:pt x="43" y="103"/>
                  </a:lnTo>
                  <a:lnTo>
                    <a:pt x="39" y="99"/>
                  </a:lnTo>
                  <a:lnTo>
                    <a:pt x="35" y="94"/>
                  </a:lnTo>
                  <a:lnTo>
                    <a:pt x="33" y="88"/>
                  </a:lnTo>
                  <a:lnTo>
                    <a:pt x="31" y="82"/>
                  </a:lnTo>
                  <a:lnTo>
                    <a:pt x="31" y="75"/>
                  </a:lnTo>
                  <a:lnTo>
                    <a:pt x="31" y="70"/>
                  </a:lnTo>
                  <a:lnTo>
                    <a:pt x="32" y="63"/>
                  </a:lnTo>
                  <a:lnTo>
                    <a:pt x="33" y="59"/>
                  </a:lnTo>
                  <a:lnTo>
                    <a:pt x="35" y="56"/>
                  </a:lnTo>
                  <a:lnTo>
                    <a:pt x="38" y="52"/>
                  </a:lnTo>
                  <a:lnTo>
                    <a:pt x="41" y="50"/>
                  </a:lnTo>
                  <a:lnTo>
                    <a:pt x="44" y="49"/>
                  </a:lnTo>
                  <a:lnTo>
                    <a:pt x="47" y="48"/>
                  </a:lnTo>
                  <a:lnTo>
                    <a:pt x="51" y="48"/>
                  </a:lnTo>
                  <a:lnTo>
                    <a:pt x="55" y="48"/>
                  </a:lnTo>
                  <a:lnTo>
                    <a:pt x="58" y="49"/>
                  </a:lnTo>
                  <a:lnTo>
                    <a:pt x="61" y="50"/>
                  </a:lnTo>
                  <a:lnTo>
                    <a:pt x="65" y="52"/>
                  </a:lnTo>
                  <a:lnTo>
                    <a:pt x="68" y="55"/>
                  </a:lnTo>
                  <a:lnTo>
                    <a:pt x="70" y="57"/>
                  </a:lnTo>
                  <a:lnTo>
                    <a:pt x="72" y="60"/>
                  </a:lnTo>
                  <a:lnTo>
                    <a:pt x="73" y="63"/>
                  </a:lnTo>
                  <a:lnTo>
                    <a:pt x="73" y="68"/>
                  </a:lnTo>
                  <a:lnTo>
                    <a:pt x="74" y="71"/>
                  </a:lnTo>
                  <a:lnTo>
                    <a:pt x="74" y="74"/>
                  </a:lnTo>
                  <a:lnTo>
                    <a:pt x="77" y="77"/>
                  </a:lnTo>
                  <a:lnTo>
                    <a:pt x="79" y="78"/>
                  </a:lnTo>
                  <a:lnTo>
                    <a:pt x="83" y="82"/>
                  </a:lnTo>
                  <a:lnTo>
                    <a:pt x="89" y="83"/>
                  </a:lnTo>
                  <a:lnTo>
                    <a:pt x="95" y="82"/>
                  </a:lnTo>
                  <a:lnTo>
                    <a:pt x="99" y="78"/>
                  </a:lnTo>
                  <a:lnTo>
                    <a:pt x="101" y="77"/>
                  </a:lnTo>
                  <a:lnTo>
                    <a:pt x="104" y="74"/>
                  </a:lnTo>
                  <a:lnTo>
                    <a:pt x="105" y="71"/>
                  </a:lnTo>
                  <a:lnTo>
                    <a:pt x="105" y="68"/>
                  </a:lnTo>
                  <a:lnTo>
                    <a:pt x="104" y="60"/>
                  </a:lnTo>
                  <a:lnTo>
                    <a:pt x="102" y="54"/>
                  </a:lnTo>
                  <a:lnTo>
                    <a:pt x="99" y="47"/>
                  </a:lnTo>
                  <a:lnTo>
                    <a:pt x="95" y="41"/>
                  </a:lnTo>
                  <a:lnTo>
                    <a:pt x="91" y="35"/>
                  </a:lnTo>
                  <a:lnTo>
                    <a:pt x="85" y="30"/>
                  </a:lnTo>
                  <a:lnTo>
                    <a:pt x="79" y="25"/>
                  </a:lnTo>
                  <a:lnTo>
                    <a:pt x="72" y="21"/>
                  </a:lnTo>
                  <a:lnTo>
                    <a:pt x="66" y="19"/>
                  </a:lnTo>
                  <a:lnTo>
                    <a:pt x="58" y="17"/>
                  </a:lnTo>
                  <a:lnTo>
                    <a:pt x="52" y="16"/>
                  </a:lnTo>
                  <a:lnTo>
                    <a:pt x="44" y="16"/>
                  </a:lnTo>
                  <a:lnTo>
                    <a:pt x="37" y="18"/>
                  </a:lnTo>
                  <a:lnTo>
                    <a:pt x="30" y="20"/>
                  </a:lnTo>
                  <a:lnTo>
                    <a:pt x="24" y="24"/>
                  </a:lnTo>
                  <a:lnTo>
                    <a:pt x="18" y="30"/>
                  </a:lnTo>
                  <a:lnTo>
                    <a:pt x="11" y="37"/>
                  </a:lnTo>
                  <a:lnTo>
                    <a:pt x="6" y="46"/>
                  </a:lnTo>
                  <a:lnTo>
                    <a:pt x="2" y="55"/>
                  </a:lnTo>
                  <a:lnTo>
                    <a:pt x="0" y="63"/>
                  </a:lnTo>
                  <a:lnTo>
                    <a:pt x="0" y="72"/>
                  </a:lnTo>
                  <a:lnTo>
                    <a:pt x="0" y="81"/>
                  </a:lnTo>
                  <a:lnTo>
                    <a:pt x="2" y="89"/>
                  </a:lnTo>
                  <a:lnTo>
                    <a:pt x="5" y="98"/>
                  </a:lnTo>
                  <a:lnTo>
                    <a:pt x="8" y="106"/>
                  </a:lnTo>
                  <a:lnTo>
                    <a:pt x="14" y="113"/>
                  </a:lnTo>
                  <a:lnTo>
                    <a:pt x="19" y="121"/>
                  </a:lnTo>
                  <a:lnTo>
                    <a:pt x="27" y="127"/>
                  </a:lnTo>
                  <a:lnTo>
                    <a:pt x="33" y="132"/>
                  </a:lnTo>
                  <a:lnTo>
                    <a:pt x="42" y="138"/>
                  </a:lnTo>
                  <a:lnTo>
                    <a:pt x="51" y="141"/>
                  </a:lnTo>
                  <a:lnTo>
                    <a:pt x="60" y="144"/>
                  </a:lnTo>
                  <a:lnTo>
                    <a:pt x="73" y="146"/>
                  </a:lnTo>
                  <a:lnTo>
                    <a:pt x="86" y="148"/>
                  </a:lnTo>
                  <a:lnTo>
                    <a:pt x="98" y="145"/>
                  </a:lnTo>
                  <a:lnTo>
                    <a:pt x="110" y="143"/>
                  </a:lnTo>
                  <a:lnTo>
                    <a:pt x="122" y="139"/>
                  </a:lnTo>
                  <a:lnTo>
                    <a:pt x="134" y="133"/>
                  </a:lnTo>
                  <a:lnTo>
                    <a:pt x="145" y="127"/>
                  </a:lnTo>
                  <a:lnTo>
                    <a:pt x="155" y="121"/>
                  </a:lnTo>
                  <a:lnTo>
                    <a:pt x="176" y="104"/>
                  </a:lnTo>
                  <a:lnTo>
                    <a:pt x="196" y="87"/>
                  </a:lnTo>
                  <a:lnTo>
                    <a:pt x="215" y="71"/>
                  </a:lnTo>
                  <a:lnTo>
                    <a:pt x="234" y="56"/>
                  </a:lnTo>
                  <a:lnTo>
                    <a:pt x="241" y="50"/>
                  </a:lnTo>
                  <a:lnTo>
                    <a:pt x="248" y="46"/>
                  </a:lnTo>
                  <a:lnTo>
                    <a:pt x="256" y="42"/>
                  </a:lnTo>
                  <a:lnTo>
                    <a:pt x="263" y="38"/>
                  </a:lnTo>
                  <a:lnTo>
                    <a:pt x="278" y="34"/>
                  </a:lnTo>
                  <a:lnTo>
                    <a:pt x="294" y="31"/>
                  </a:lnTo>
                  <a:lnTo>
                    <a:pt x="309" y="31"/>
                  </a:lnTo>
                  <a:lnTo>
                    <a:pt x="324" y="32"/>
                  </a:lnTo>
                  <a:lnTo>
                    <a:pt x="339" y="35"/>
                  </a:lnTo>
                  <a:lnTo>
                    <a:pt x="353" y="41"/>
                  </a:lnTo>
                  <a:lnTo>
                    <a:pt x="367" y="47"/>
                  </a:lnTo>
                  <a:lnTo>
                    <a:pt x="379" y="55"/>
                  </a:lnTo>
                  <a:lnTo>
                    <a:pt x="391" y="65"/>
                  </a:lnTo>
                  <a:lnTo>
                    <a:pt x="401" y="76"/>
                  </a:lnTo>
                  <a:lnTo>
                    <a:pt x="409" y="89"/>
                  </a:lnTo>
                  <a:lnTo>
                    <a:pt x="417" y="103"/>
                  </a:lnTo>
                  <a:lnTo>
                    <a:pt x="419" y="111"/>
                  </a:lnTo>
                  <a:lnTo>
                    <a:pt x="422" y="118"/>
                  </a:lnTo>
                  <a:lnTo>
                    <a:pt x="423" y="127"/>
                  </a:lnTo>
                  <a:lnTo>
                    <a:pt x="425" y="135"/>
                  </a:lnTo>
                  <a:lnTo>
                    <a:pt x="424" y="137"/>
                  </a:lnTo>
                  <a:lnTo>
                    <a:pt x="424" y="139"/>
                  </a:lnTo>
                  <a:lnTo>
                    <a:pt x="425" y="142"/>
                  </a:lnTo>
                  <a:lnTo>
                    <a:pt x="426" y="145"/>
                  </a:lnTo>
                  <a:lnTo>
                    <a:pt x="426" y="149"/>
                  </a:lnTo>
                  <a:lnTo>
                    <a:pt x="429" y="152"/>
                  </a:lnTo>
                  <a:lnTo>
                    <a:pt x="430" y="154"/>
                  </a:lnTo>
                  <a:lnTo>
                    <a:pt x="432" y="155"/>
                  </a:lnTo>
                  <a:lnTo>
                    <a:pt x="437" y="158"/>
                  </a:lnTo>
                  <a:lnTo>
                    <a:pt x="443" y="158"/>
                  </a:lnTo>
                  <a:lnTo>
                    <a:pt x="448" y="157"/>
                  </a:lnTo>
                  <a:lnTo>
                    <a:pt x="452" y="155"/>
                  </a:lnTo>
                  <a:lnTo>
                    <a:pt x="455" y="153"/>
                  </a:lnTo>
                  <a:lnTo>
                    <a:pt x="456" y="151"/>
                  </a:lnTo>
                  <a:lnTo>
                    <a:pt x="457" y="148"/>
                  </a:lnTo>
                  <a:lnTo>
                    <a:pt x="457" y="144"/>
                  </a:lnTo>
                  <a:lnTo>
                    <a:pt x="457" y="139"/>
                  </a:lnTo>
                  <a:lnTo>
                    <a:pt x="456" y="135"/>
                  </a:lnTo>
                  <a:lnTo>
                    <a:pt x="458" y="125"/>
                  </a:lnTo>
                  <a:lnTo>
                    <a:pt x="461" y="116"/>
                  </a:lnTo>
                  <a:lnTo>
                    <a:pt x="466" y="109"/>
                  </a:lnTo>
                  <a:lnTo>
                    <a:pt x="472" y="103"/>
                  </a:lnTo>
                  <a:lnTo>
                    <a:pt x="478" y="99"/>
                  </a:lnTo>
                  <a:lnTo>
                    <a:pt x="486" y="97"/>
                  </a:lnTo>
                  <a:lnTo>
                    <a:pt x="493" y="95"/>
                  </a:lnTo>
                  <a:lnTo>
                    <a:pt x="502" y="95"/>
                  </a:lnTo>
                  <a:lnTo>
                    <a:pt x="510" y="96"/>
                  </a:lnTo>
                  <a:lnTo>
                    <a:pt x="517" y="98"/>
                  </a:lnTo>
                  <a:lnTo>
                    <a:pt x="525" y="102"/>
                  </a:lnTo>
                  <a:lnTo>
                    <a:pt x="530" y="108"/>
                  </a:lnTo>
                  <a:lnTo>
                    <a:pt x="536" y="114"/>
                  </a:lnTo>
                  <a:lnTo>
                    <a:pt x="540" y="122"/>
                  </a:lnTo>
                  <a:lnTo>
                    <a:pt x="542" y="131"/>
                  </a:lnTo>
                  <a:lnTo>
                    <a:pt x="542" y="141"/>
                  </a:lnTo>
                  <a:lnTo>
                    <a:pt x="543" y="145"/>
                  </a:lnTo>
                  <a:lnTo>
                    <a:pt x="543" y="149"/>
                  </a:lnTo>
                  <a:lnTo>
                    <a:pt x="545" y="151"/>
                  </a:lnTo>
                  <a:lnTo>
                    <a:pt x="546" y="153"/>
                  </a:lnTo>
                  <a:lnTo>
                    <a:pt x="552" y="155"/>
                  </a:lnTo>
                  <a:lnTo>
                    <a:pt x="557" y="156"/>
                  </a:lnTo>
                  <a:lnTo>
                    <a:pt x="563" y="155"/>
                  </a:lnTo>
                  <a:lnTo>
                    <a:pt x="568" y="153"/>
                  </a:lnTo>
                  <a:lnTo>
                    <a:pt x="570" y="151"/>
                  </a:lnTo>
                  <a:lnTo>
                    <a:pt x="572" y="149"/>
                  </a:lnTo>
                  <a:lnTo>
                    <a:pt x="573" y="145"/>
                  </a:lnTo>
                  <a:lnTo>
                    <a:pt x="573" y="141"/>
                  </a:lnTo>
                  <a:lnTo>
                    <a:pt x="573" y="135"/>
                  </a:lnTo>
                  <a:lnTo>
                    <a:pt x="572" y="127"/>
                  </a:lnTo>
                  <a:lnTo>
                    <a:pt x="571" y="119"/>
                  </a:lnTo>
                  <a:lnTo>
                    <a:pt x="569" y="113"/>
                  </a:lnTo>
                  <a:lnTo>
                    <a:pt x="567" y="105"/>
                  </a:lnTo>
                  <a:lnTo>
                    <a:pt x="564" y="99"/>
                  </a:lnTo>
                  <a:lnTo>
                    <a:pt x="559" y="94"/>
                  </a:lnTo>
                  <a:lnTo>
                    <a:pt x="555" y="87"/>
                  </a:lnTo>
                  <a:lnTo>
                    <a:pt x="550" y="82"/>
                  </a:lnTo>
                  <a:lnTo>
                    <a:pt x="545" y="77"/>
                  </a:lnTo>
                  <a:lnTo>
                    <a:pt x="539" y="73"/>
                  </a:lnTo>
                  <a:lnTo>
                    <a:pt x="532" y="70"/>
                  </a:lnTo>
                  <a:lnTo>
                    <a:pt x="526" y="67"/>
                  </a:lnTo>
                  <a:lnTo>
                    <a:pt x="519" y="64"/>
                  </a:lnTo>
                  <a:lnTo>
                    <a:pt x="512" y="62"/>
                  </a:lnTo>
                  <a:lnTo>
                    <a:pt x="504" y="62"/>
                  </a:lnTo>
                  <a:close/>
                </a:path>
              </a:pathLst>
            </a:custGeom>
            <a:grpFill/>
            <a:ln>
              <a:noFill/>
            </a:ln>
          </p:spPr>
          <p:txBody>
            <a:bodyPr/>
            <a:lstStyle/>
            <a:p>
              <a:pPr>
                <a:defRPr/>
              </a:pPr>
              <a:endParaRPr lang="zh-CN" altLang="en-US" sz="1350">
                <a:solidFill>
                  <a:prstClr val="black"/>
                </a:solidFill>
              </a:endParaRPr>
            </a:p>
          </p:txBody>
        </p:sp>
        <p:sp>
          <p:nvSpPr>
            <p:cNvPr id="45" name="淘宝店chenying0907 30"/>
            <p:cNvSpPr>
              <a:spLocks/>
            </p:cNvSpPr>
            <p:nvPr/>
          </p:nvSpPr>
          <p:spPr bwMode="auto">
            <a:xfrm>
              <a:off x="8442325" y="4802188"/>
              <a:ext cx="303213" cy="84138"/>
            </a:xfrm>
            <a:custGeom>
              <a:avLst/>
              <a:gdLst>
                <a:gd name="T0" fmla="*/ 477 w 573"/>
                <a:gd name="T1" fmla="*/ 94 h 160"/>
                <a:gd name="T2" fmla="*/ 449 w 573"/>
                <a:gd name="T3" fmla="*/ 77 h 160"/>
                <a:gd name="T4" fmla="*/ 423 w 573"/>
                <a:gd name="T5" fmla="*/ 105 h 160"/>
                <a:gd name="T6" fmla="*/ 384 w 573"/>
                <a:gd name="T7" fmla="*/ 139 h 160"/>
                <a:gd name="T8" fmla="*/ 336 w 573"/>
                <a:gd name="T9" fmla="*/ 157 h 160"/>
                <a:gd name="T10" fmla="*/ 282 w 573"/>
                <a:gd name="T11" fmla="*/ 158 h 160"/>
                <a:gd name="T12" fmla="*/ 239 w 573"/>
                <a:gd name="T13" fmla="*/ 144 h 160"/>
                <a:gd name="T14" fmla="*/ 167 w 573"/>
                <a:gd name="T15" fmla="*/ 88 h 160"/>
                <a:gd name="T16" fmla="*/ 105 w 573"/>
                <a:gd name="T17" fmla="*/ 48 h 160"/>
                <a:gd name="T18" fmla="*/ 59 w 573"/>
                <a:gd name="T19" fmla="*/ 48 h 160"/>
                <a:gd name="T20" fmla="*/ 35 w 573"/>
                <a:gd name="T21" fmla="*/ 66 h 160"/>
                <a:gd name="T22" fmla="*/ 31 w 573"/>
                <a:gd name="T23" fmla="*/ 90 h 160"/>
                <a:gd name="T24" fmla="*/ 38 w 573"/>
                <a:gd name="T25" fmla="*/ 107 h 160"/>
                <a:gd name="T26" fmla="*/ 51 w 573"/>
                <a:gd name="T27" fmla="*/ 112 h 160"/>
                <a:gd name="T28" fmla="*/ 65 w 573"/>
                <a:gd name="T29" fmla="*/ 107 h 160"/>
                <a:gd name="T30" fmla="*/ 73 w 573"/>
                <a:gd name="T31" fmla="*/ 95 h 160"/>
                <a:gd name="T32" fmla="*/ 77 w 573"/>
                <a:gd name="T33" fmla="*/ 82 h 160"/>
                <a:gd name="T34" fmla="*/ 95 w 573"/>
                <a:gd name="T35" fmla="*/ 78 h 160"/>
                <a:gd name="T36" fmla="*/ 105 w 573"/>
                <a:gd name="T37" fmla="*/ 89 h 160"/>
                <a:gd name="T38" fmla="*/ 99 w 573"/>
                <a:gd name="T39" fmla="*/ 113 h 160"/>
                <a:gd name="T40" fmla="*/ 79 w 573"/>
                <a:gd name="T41" fmla="*/ 134 h 160"/>
                <a:gd name="T42" fmla="*/ 52 w 573"/>
                <a:gd name="T43" fmla="*/ 144 h 160"/>
                <a:gd name="T44" fmla="*/ 24 w 573"/>
                <a:gd name="T45" fmla="*/ 135 h 160"/>
                <a:gd name="T46" fmla="*/ 2 w 573"/>
                <a:gd name="T47" fmla="*/ 105 h 160"/>
                <a:gd name="T48" fmla="*/ 2 w 573"/>
                <a:gd name="T49" fmla="*/ 69 h 160"/>
                <a:gd name="T50" fmla="*/ 19 w 573"/>
                <a:gd name="T51" fmla="*/ 39 h 160"/>
                <a:gd name="T52" fmla="*/ 51 w 573"/>
                <a:gd name="T53" fmla="*/ 19 h 160"/>
                <a:gd name="T54" fmla="*/ 98 w 573"/>
                <a:gd name="T55" fmla="*/ 13 h 160"/>
                <a:gd name="T56" fmla="*/ 145 w 573"/>
                <a:gd name="T57" fmla="*/ 32 h 160"/>
                <a:gd name="T58" fmla="*/ 215 w 573"/>
                <a:gd name="T59" fmla="*/ 89 h 160"/>
                <a:gd name="T60" fmla="*/ 256 w 573"/>
                <a:gd name="T61" fmla="*/ 117 h 160"/>
                <a:gd name="T62" fmla="*/ 309 w 573"/>
                <a:gd name="T63" fmla="*/ 129 h 160"/>
                <a:gd name="T64" fmla="*/ 367 w 573"/>
                <a:gd name="T65" fmla="*/ 113 h 160"/>
                <a:gd name="T66" fmla="*/ 409 w 573"/>
                <a:gd name="T67" fmla="*/ 70 h 160"/>
                <a:gd name="T68" fmla="*/ 423 w 573"/>
                <a:gd name="T69" fmla="*/ 33 h 160"/>
                <a:gd name="T70" fmla="*/ 425 w 573"/>
                <a:gd name="T71" fmla="*/ 18 h 160"/>
                <a:gd name="T72" fmla="*/ 430 w 573"/>
                <a:gd name="T73" fmla="*/ 6 h 160"/>
                <a:gd name="T74" fmla="*/ 448 w 573"/>
                <a:gd name="T75" fmla="*/ 1 h 160"/>
                <a:gd name="T76" fmla="*/ 457 w 573"/>
                <a:gd name="T77" fmla="*/ 12 h 160"/>
                <a:gd name="T78" fmla="*/ 458 w 573"/>
                <a:gd name="T79" fmla="*/ 35 h 160"/>
                <a:gd name="T80" fmla="*/ 478 w 573"/>
                <a:gd name="T81" fmla="*/ 61 h 160"/>
                <a:gd name="T82" fmla="*/ 510 w 573"/>
                <a:gd name="T83" fmla="*/ 64 h 160"/>
                <a:gd name="T84" fmla="*/ 536 w 573"/>
                <a:gd name="T85" fmla="*/ 46 h 160"/>
                <a:gd name="T86" fmla="*/ 543 w 573"/>
                <a:gd name="T87" fmla="*/ 14 h 160"/>
                <a:gd name="T88" fmla="*/ 552 w 573"/>
                <a:gd name="T89" fmla="*/ 4 h 160"/>
                <a:gd name="T90" fmla="*/ 570 w 573"/>
                <a:gd name="T91" fmla="*/ 9 h 160"/>
                <a:gd name="T92" fmla="*/ 573 w 573"/>
                <a:gd name="T93" fmla="*/ 25 h 160"/>
                <a:gd name="T94" fmla="*/ 567 w 573"/>
                <a:gd name="T95" fmla="*/ 53 h 160"/>
                <a:gd name="T96" fmla="*/ 550 w 573"/>
                <a:gd name="T97" fmla="*/ 77 h 160"/>
                <a:gd name="T98" fmla="*/ 526 w 573"/>
                <a:gd name="T99" fmla="*/ 93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573" h="160">
                  <a:moveTo>
                    <a:pt x="504" y="97"/>
                  </a:moveTo>
                  <a:lnTo>
                    <a:pt x="494" y="97"/>
                  </a:lnTo>
                  <a:lnTo>
                    <a:pt x="486" y="96"/>
                  </a:lnTo>
                  <a:lnTo>
                    <a:pt x="477" y="94"/>
                  </a:lnTo>
                  <a:lnTo>
                    <a:pt x="470" y="91"/>
                  </a:lnTo>
                  <a:lnTo>
                    <a:pt x="462" y="88"/>
                  </a:lnTo>
                  <a:lnTo>
                    <a:pt x="456" y="82"/>
                  </a:lnTo>
                  <a:lnTo>
                    <a:pt x="449" y="77"/>
                  </a:lnTo>
                  <a:lnTo>
                    <a:pt x="444" y="72"/>
                  </a:lnTo>
                  <a:lnTo>
                    <a:pt x="437" y="83"/>
                  </a:lnTo>
                  <a:lnTo>
                    <a:pt x="431" y="94"/>
                  </a:lnTo>
                  <a:lnTo>
                    <a:pt x="423" y="105"/>
                  </a:lnTo>
                  <a:lnTo>
                    <a:pt x="415" y="115"/>
                  </a:lnTo>
                  <a:lnTo>
                    <a:pt x="405" y="123"/>
                  </a:lnTo>
                  <a:lnTo>
                    <a:pt x="395" y="132"/>
                  </a:lnTo>
                  <a:lnTo>
                    <a:pt x="384" y="139"/>
                  </a:lnTo>
                  <a:lnTo>
                    <a:pt x="372" y="145"/>
                  </a:lnTo>
                  <a:lnTo>
                    <a:pt x="361" y="150"/>
                  </a:lnTo>
                  <a:lnTo>
                    <a:pt x="349" y="154"/>
                  </a:lnTo>
                  <a:lnTo>
                    <a:pt x="336" y="157"/>
                  </a:lnTo>
                  <a:lnTo>
                    <a:pt x="323" y="159"/>
                  </a:lnTo>
                  <a:lnTo>
                    <a:pt x="309" y="160"/>
                  </a:lnTo>
                  <a:lnTo>
                    <a:pt x="295" y="159"/>
                  </a:lnTo>
                  <a:lnTo>
                    <a:pt x="282" y="158"/>
                  </a:lnTo>
                  <a:lnTo>
                    <a:pt x="267" y="155"/>
                  </a:lnTo>
                  <a:lnTo>
                    <a:pt x="257" y="153"/>
                  </a:lnTo>
                  <a:lnTo>
                    <a:pt x="248" y="148"/>
                  </a:lnTo>
                  <a:lnTo>
                    <a:pt x="239" y="144"/>
                  </a:lnTo>
                  <a:lnTo>
                    <a:pt x="230" y="140"/>
                  </a:lnTo>
                  <a:lnTo>
                    <a:pt x="214" y="128"/>
                  </a:lnTo>
                  <a:lnTo>
                    <a:pt x="197" y="116"/>
                  </a:lnTo>
                  <a:lnTo>
                    <a:pt x="167" y="88"/>
                  </a:lnTo>
                  <a:lnTo>
                    <a:pt x="136" y="63"/>
                  </a:lnTo>
                  <a:lnTo>
                    <a:pt x="125" y="56"/>
                  </a:lnTo>
                  <a:lnTo>
                    <a:pt x="115" y="52"/>
                  </a:lnTo>
                  <a:lnTo>
                    <a:pt x="105" y="48"/>
                  </a:lnTo>
                  <a:lnTo>
                    <a:pt x="93" y="46"/>
                  </a:lnTo>
                  <a:lnTo>
                    <a:pt x="82" y="45"/>
                  </a:lnTo>
                  <a:lnTo>
                    <a:pt x="71" y="46"/>
                  </a:lnTo>
                  <a:lnTo>
                    <a:pt x="59" y="48"/>
                  </a:lnTo>
                  <a:lnTo>
                    <a:pt x="48" y="53"/>
                  </a:lnTo>
                  <a:lnTo>
                    <a:pt x="43" y="56"/>
                  </a:lnTo>
                  <a:lnTo>
                    <a:pt x="39" y="61"/>
                  </a:lnTo>
                  <a:lnTo>
                    <a:pt x="35" y="66"/>
                  </a:lnTo>
                  <a:lnTo>
                    <a:pt x="33" y="72"/>
                  </a:lnTo>
                  <a:lnTo>
                    <a:pt x="31" y="78"/>
                  </a:lnTo>
                  <a:lnTo>
                    <a:pt x="31" y="85"/>
                  </a:lnTo>
                  <a:lnTo>
                    <a:pt x="31" y="90"/>
                  </a:lnTo>
                  <a:lnTo>
                    <a:pt x="32" y="96"/>
                  </a:lnTo>
                  <a:lnTo>
                    <a:pt x="33" y="101"/>
                  </a:lnTo>
                  <a:lnTo>
                    <a:pt x="35" y="104"/>
                  </a:lnTo>
                  <a:lnTo>
                    <a:pt x="38" y="107"/>
                  </a:lnTo>
                  <a:lnTo>
                    <a:pt x="41" y="109"/>
                  </a:lnTo>
                  <a:lnTo>
                    <a:pt x="44" y="110"/>
                  </a:lnTo>
                  <a:lnTo>
                    <a:pt x="47" y="112"/>
                  </a:lnTo>
                  <a:lnTo>
                    <a:pt x="51" y="112"/>
                  </a:lnTo>
                  <a:lnTo>
                    <a:pt x="55" y="112"/>
                  </a:lnTo>
                  <a:lnTo>
                    <a:pt x="58" y="110"/>
                  </a:lnTo>
                  <a:lnTo>
                    <a:pt x="61" y="109"/>
                  </a:lnTo>
                  <a:lnTo>
                    <a:pt x="65" y="107"/>
                  </a:lnTo>
                  <a:lnTo>
                    <a:pt x="68" y="105"/>
                  </a:lnTo>
                  <a:lnTo>
                    <a:pt x="70" y="103"/>
                  </a:lnTo>
                  <a:lnTo>
                    <a:pt x="72" y="100"/>
                  </a:lnTo>
                  <a:lnTo>
                    <a:pt x="73" y="95"/>
                  </a:lnTo>
                  <a:lnTo>
                    <a:pt x="73" y="92"/>
                  </a:lnTo>
                  <a:lnTo>
                    <a:pt x="74" y="89"/>
                  </a:lnTo>
                  <a:lnTo>
                    <a:pt x="74" y="86"/>
                  </a:lnTo>
                  <a:lnTo>
                    <a:pt x="77" y="82"/>
                  </a:lnTo>
                  <a:lnTo>
                    <a:pt x="79" y="80"/>
                  </a:lnTo>
                  <a:lnTo>
                    <a:pt x="83" y="78"/>
                  </a:lnTo>
                  <a:lnTo>
                    <a:pt x="89" y="77"/>
                  </a:lnTo>
                  <a:lnTo>
                    <a:pt x="95" y="78"/>
                  </a:lnTo>
                  <a:lnTo>
                    <a:pt x="99" y="80"/>
                  </a:lnTo>
                  <a:lnTo>
                    <a:pt x="101" y="82"/>
                  </a:lnTo>
                  <a:lnTo>
                    <a:pt x="104" y="86"/>
                  </a:lnTo>
                  <a:lnTo>
                    <a:pt x="105" y="89"/>
                  </a:lnTo>
                  <a:lnTo>
                    <a:pt x="105" y="92"/>
                  </a:lnTo>
                  <a:lnTo>
                    <a:pt x="104" y="100"/>
                  </a:lnTo>
                  <a:lnTo>
                    <a:pt x="102" y="106"/>
                  </a:lnTo>
                  <a:lnTo>
                    <a:pt x="99" y="113"/>
                  </a:lnTo>
                  <a:lnTo>
                    <a:pt x="95" y="119"/>
                  </a:lnTo>
                  <a:lnTo>
                    <a:pt x="91" y="124"/>
                  </a:lnTo>
                  <a:lnTo>
                    <a:pt x="85" y="130"/>
                  </a:lnTo>
                  <a:lnTo>
                    <a:pt x="79" y="134"/>
                  </a:lnTo>
                  <a:lnTo>
                    <a:pt x="72" y="139"/>
                  </a:lnTo>
                  <a:lnTo>
                    <a:pt x="66" y="141"/>
                  </a:lnTo>
                  <a:lnTo>
                    <a:pt x="58" y="143"/>
                  </a:lnTo>
                  <a:lnTo>
                    <a:pt x="52" y="144"/>
                  </a:lnTo>
                  <a:lnTo>
                    <a:pt x="44" y="144"/>
                  </a:lnTo>
                  <a:lnTo>
                    <a:pt x="37" y="142"/>
                  </a:lnTo>
                  <a:lnTo>
                    <a:pt x="30" y="140"/>
                  </a:lnTo>
                  <a:lnTo>
                    <a:pt x="24" y="135"/>
                  </a:lnTo>
                  <a:lnTo>
                    <a:pt x="18" y="130"/>
                  </a:lnTo>
                  <a:lnTo>
                    <a:pt x="11" y="122"/>
                  </a:lnTo>
                  <a:lnTo>
                    <a:pt x="6" y="114"/>
                  </a:lnTo>
                  <a:lnTo>
                    <a:pt x="2" y="105"/>
                  </a:lnTo>
                  <a:lnTo>
                    <a:pt x="0" y="96"/>
                  </a:lnTo>
                  <a:lnTo>
                    <a:pt x="0" y="88"/>
                  </a:lnTo>
                  <a:lnTo>
                    <a:pt x="0" y="78"/>
                  </a:lnTo>
                  <a:lnTo>
                    <a:pt x="2" y="69"/>
                  </a:lnTo>
                  <a:lnTo>
                    <a:pt x="5" y="62"/>
                  </a:lnTo>
                  <a:lnTo>
                    <a:pt x="8" y="53"/>
                  </a:lnTo>
                  <a:lnTo>
                    <a:pt x="14" y="46"/>
                  </a:lnTo>
                  <a:lnTo>
                    <a:pt x="19" y="39"/>
                  </a:lnTo>
                  <a:lnTo>
                    <a:pt x="27" y="33"/>
                  </a:lnTo>
                  <a:lnTo>
                    <a:pt x="33" y="27"/>
                  </a:lnTo>
                  <a:lnTo>
                    <a:pt x="42" y="22"/>
                  </a:lnTo>
                  <a:lnTo>
                    <a:pt x="51" y="19"/>
                  </a:lnTo>
                  <a:lnTo>
                    <a:pt x="60" y="15"/>
                  </a:lnTo>
                  <a:lnTo>
                    <a:pt x="73" y="13"/>
                  </a:lnTo>
                  <a:lnTo>
                    <a:pt x="86" y="12"/>
                  </a:lnTo>
                  <a:lnTo>
                    <a:pt x="98" y="13"/>
                  </a:lnTo>
                  <a:lnTo>
                    <a:pt x="110" y="16"/>
                  </a:lnTo>
                  <a:lnTo>
                    <a:pt x="122" y="21"/>
                  </a:lnTo>
                  <a:lnTo>
                    <a:pt x="134" y="26"/>
                  </a:lnTo>
                  <a:lnTo>
                    <a:pt x="145" y="32"/>
                  </a:lnTo>
                  <a:lnTo>
                    <a:pt x="155" y="39"/>
                  </a:lnTo>
                  <a:lnTo>
                    <a:pt x="176" y="55"/>
                  </a:lnTo>
                  <a:lnTo>
                    <a:pt x="196" y="73"/>
                  </a:lnTo>
                  <a:lnTo>
                    <a:pt x="215" y="89"/>
                  </a:lnTo>
                  <a:lnTo>
                    <a:pt x="234" y="104"/>
                  </a:lnTo>
                  <a:lnTo>
                    <a:pt x="241" y="109"/>
                  </a:lnTo>
                  <a:lnTo>
                    <a:pt x="248" y="114"/>
                  </a:lnTo>
                  <a:lnTo>
                    <a:pt x="256" y="117"/>
                  </a:lnTo>
                  <a:lnTo>
                    <a:pt x="263" y="120"/>
                  </a:lnTo>
                  <a:lnTo>
                    <a:pt x="278" y="126"/>
                  </a:lnTo>
                  <a:lnTo>
                    <a:pt x="294" y="128"/>
                  </a:lnTo>
                  <a:lnTo>
                    <a:pt x="309" y="129"/>
                  </a:lnTo>
                  <a:lnTo>
                    <a:pt x="324" y="128"/>
                  </a:lnTo>
                  <a:lnTo>
                    <a:pt x="339" y="124"/>
                  </a:lnTo>
                  <a:lnTo>
                    <a:pt x="353" y="119"/>
                  </a:lnTo>
                  <a:lnTo>
                    <a:pt x="367" y="113"/>
                  </a:lnTo>
                  <a:lnTo>
                    <a:pt x="379" y="104"/>
                  </a:lnTo>
                  <a:lnTo>
                    <a:pt x="391" y="94"/>
                  </a:lnTo>
                  <a:lnTo>
                    <a:pt x="401" y="83"/>
                  </a:lnTo>
                  <a:lnTo>
                    <a:pt x="409" y="70"/>
                  </a:lnTo>
                  <a:lnTo>
                    <a:pt x="417" y="56"/>
                  </a:lnTo>
                  <a:lnTo>
                    <a:pt x="419" y="49"/>
                  </a:lnTo>
                  <a:lnTo>
                    <a:pt x="422" y="41"/>
                  </a:lnTo>
                  <a:lnTo>
                    <a:pt x="423" y="33"/>
                  </a:lnTo>
                  <a:lnTo>
                    <a:pt x="425" y="25"/>
                  </a:lnTo>
                  <a:lnTo>
                    <a:pt x="424" y="23"/>
                  </a:lnTo>
                  <a:lnTo>
                    <a:pt x="424" y="21"/>
                  </a:lnTo>
                  <a:lnTo>
                    <a:pt x="425" y="18"/>
                  </a:lnTo>
                  <a:lnTo>
                    <a:pt x="426" y="14"/>
                  </a:lnTo>
                  <a:lnTo>
                    <a:pt x="426" y="11"/>
                  </a:lnTo>
                  <a:lnTo>
                    <a:pt x="429" y="8"/>
                  </a:lnTo>
                  <a:lnTo>
                    <a:pt x="430" y="6"/>
                  </a:lnTo>
                  <a:lnTo>
                    <a:pt x="432" y="4"/>
                  </a:lnTo>
                  <a:lnTo>
                    <a:pt x="437" y="1"/>
                  </a:lnTo>
                  <a:lnTo>
                    <a:pt x="443" y="0"/>
                  </a:lnTo>
                  <a:lnTo>
                    <a:pt x="448" y="1"/>
                  </a:lnTo>
                  <a:lnTo>
                    <a:pt x="452" y="5"/>
                  </a:lnTo>
                  <a:lnTo>
                    <a:pt x="455" y="7"/>
                  </a:lnTo>
                  <a:lnTo>
                    <a:pt x="456" y="9"/>
                  </a:lnTo>
                  <a:lnTo>
                    <a:pt x="457" y="12"/>
                  </a:lnTo>
                  <a:lnTo>
                    <a:pt x="457" y="15"/>
                  </a:lnTo>
                  <a:lnTo>
                    <a:pt x="457" y="21"/>
                  </a:lnTo>
                  <a:lnTo>
                    <a:pt x="456" y="25"/>
                  </a:lnTo>
                  <a:lnTo>
                    <a:pt x="458" y="35"/>
                  </a:lnTo>
                  <a:lnTo>
                    <a:pt x="461" y="43"/>
                  </a:lnTo>
                  <a:lnTo>
                    <a:pt x="466" y="50"/>
                  </a:lnTo>
                  <a:lnTo>
                    <a:pt x="472" y="56"/>
                  </a:lnTo>
                  <a:lnTo>
                    <a:pt x="478" y="61"/>
                  </a:lnTo>
                  <a:lnTo>
                    <a:pt x="486" y="63"/>
                  </a:lnTo>
                  <a:lnTo>
                    <a:pt x="493" y="65"/>
                  </a:lnTo>
                  <a:lnTo>
                    <a:pt x="502" y="65"/>
                  </a:lnTo>
                  <a:lnTo>
                    <a:pt x="510" y="64"/>
                  </a:lnTo>
                  <a:lnTo>
                    <a:pt x="517" y="61"/>
                  </a:lnTo>
                  <a:lnTo>
                    <a:pt x="525" y="58"/>
                  </a:lnTo>
                  <a:lnTo>
                    <a:pt x="530" y="52"/>
                  </a:lnTo>
                  <a:lnTo>
                    <a:pt x="536" y="46"/>
                  </a:lnTo>
                  <a:lnTo>
                    <a:pt x="540" y="38"/>
                  </a:lnTo>
                  <a:lnTo>
                    <a:pt x="542" y="28"/>
                  </a:lnTo>
                  <a:lnTo>
                    <a:pt x="542" y="18"/>
                  </a:lnTo>
                  <a:lnTo>
                    <a:pt x="543" y="14"/>
                  </a:lnTo>
                  <a:lnTo>
                    <a:pt x="543" y="11"/>
                  </a:lnTo>
                  <a:lnTo>
                    <a:pt x="545" y="9"/>
                  </a:lnTo>
                  <a:lnTo>
                    <a:pt x="546" y="7"/>
                  </a:lnTo>
                  <a:lnTo>
                    <a:pt x="552" y="4"/>
                  </a:lnTo>
                  <a:lnTo>
                    <a:pt x="557" y="4"/>
                  </a:lnTo>
                  <a:lnTo>
                    <a:pt x="563" y="4"/>
                  </a:lnTo>
                  <a:lnTo>
                    <a:pt x="568" y="7"/>
                  </a:lnTo>
                  <a:lnTo>
                    <a:pt x="570" y="9"/>
                  </a:lnTo>
                  <a:lnTo>
                    <a:pt x="572" y="11"/>
                  </a:lnTo>
                  <a:lnTo>
                    <a:pt x="573" y="14"/>
                  </a:lnTo>
                  <a:lnTo>
                    <a:pt x="573" y="18"/>
                  </a:lnTo>
                  <a:lnTo>
                    <a:pt x="573" y="25"/>
                  </a:lnTo>
                  <a:lnTo>
                    <a:pt x="572" y="33"/>
                  </a:lnTo>
                  <a:lnTo>
                    <a:pt x="571" y="40"/>
                  </a:lnTo>
                  <a:lnTo>
                    <a:pt x="569" y="47"/>
                  </a:lnTo>
                  <a:lnTo>
                    <a:pt x="567" y="53"/>
                  </a:lnTo>
                  <a:lnTo>
                    <a:pt x="564" y="60"/>
                  </a:lnTo>
                  <a:lnTo>
                    <a:pt x="559" y="66"/>
                  </a:lnTo>
                  <a:lnTo>
                    <a:pt x="555" y="73"/>
                  </a:lnTo>
                  <a:lnTo>
                    <a:pt x="550" y="77"/>
                  </a:lnTo>
                  <a:lnTo>
                    <a:pt x="545" y="82"/>
                  </a:lnTo>
                  <a:lnTo>
                    <a:pt x="539" y="87"/>
                  </a:lnTo>
                  <a:lnTo>
                    <a:pt x="532" y="90"/>
                  </a:lnTo>
                  <a:lnTo>
                    <a:pt x="526" y="93"/>
                  </a:lnTo>
                  <a:lnTo>
                    <a:pt x="519" y="95"/>
                  </a:lnTo>
                  <a:lnTo>
                    <a:pt x="512" y="97"/>
                  </a:lnTo>
                  <a:lnTo>
                    <a:pt x="504" y="97"/>
                  </a:lnTo>
                  <a:close/>
                </a:path>
              </a:pathLst>
            </a:custGeom>
            <a:grpFill/>
            <a:ln>
              <a:noFill/>
            </a:ln>
          </p:spPr>
          <p:txBody>
            <a:bodyPr/>
            <a:lstStyle/>
            <a:p>
              <a:pPr>
                <a:defRPr/>
              </a:pPr>
              <a:endParaRPr lang="zh-CN" altLang="en-US" sz="1350">
                <a:solidFill>
                  <a:prstClr val="black"/>
                </a:solidFill>
              </a:endParaRPr>
            </a:p>
          </p:txBody>
        </p:sp>
        <p:sp>
          <p:nvSpPr>
            <p:cNvPr id="46" name="淘宝店chenying0907 31"/>
            <p:cNvSpPr>
              <a:spLocks noEditPoints="1"/>
            </p:cNvSpPr>
            <p:nvPr/>
          </p:nvSpPr>
          <p:spPr bwMode="auto">
            <a:xfrm>
              <a:off x="8569325" y="4762500"/>
              <a:ext cx="73025" cy="73025"/>
            </a:xfrm>
            <a:custGeom>
              <a:avLst/>
              <a:gdLst>
                <a:gd name="T0" fmla="*/ 62 w 138"/>
                <a:gd name="T1" fmla="*/ 138 h 138"/>
                <a:gd name="T2" fmla="*/ 48 w 138"/>
                <a:gd name="T3" fmla="*/ 135 h 138"/>
                <a:gd name="T4" fmla="*/ 36 w 138"/>
                <a:gd name="T5" fmla="*/ 129 h 138"/>
                <a:gd name="T6" fmla="*/ 25 w 138"/>
                <a:gd name="T7" fmla="*/ 123 h 138"/>
                <a:gd name="T8" fmla="*/ 16 w 138"/>
                <a:gd name="T9" fmla="*/ 113 h 138"/>
                <a:gd name="T10" fmla="*/ 8 w 138"/>
                <a:gd name="T11" fmla="*/ 102 h 138"/>
                <a:gd name="T12" fmla="*/ 3 w 138"/>
                <a:gd name="T13" fmla="*/ 89 h 138"/>
                <a:gd name="T14" fmla="*/ 1 w 138"/>
                <a:gd name="T15" fmla="*/ 77 h 138"/>
                <a:gd name="T16" fmla="*/ 1 w 138"/>
                <a:gd name="T17" fmla="*/ 63 h 138"/>
                <a:gd name="T18" fmla="*/ 3 w 138"/>
                <a:gd name="T19" fmla="*/ 48 h 138"/>
                <a:gd name="T20" fmla="*/ 8 w 138"/>
                <a:gd name="T21" fmla="*/ 37 h 138"/>
                <a:gd name="T22" fmla="*/ 16 w 138"/>
                <a:gd name="T23" fmla="*/ 25 h 138"/>
                <a:gd name="T24" fmla="*/ 25 w 138"/>
                <a:gd name="T25" fmla="*/ 16 h 138"/>
                <a:gd name="T26" fmla="*/ 36 w 138"/>
                <a:gd name="T27" fmla="*/ 9 h 138"/>
                <a:gd name="T28" fmla="*/ 48 w 138"/>
                <a:gd name="T29" fmla="*/ 3 h 138"/>
                <a:gd name="T30" fmla="*/ 62 w 138"/>
                <a:gd name="T31" fmla="*/ 0 h 138"/>
                <a:gd name="T32" fmla="*/ 76 w 138"/>
                <a:gd name="T33" fmla="*/ 0 h 138"/>
                <a:gd name="T34" fmla="*/ 89 w 138"/>
                <a:gd name="T35" fmla="*/ 3 h 138"/>
                <a:gd name="T36" fmla="*/ 102 w 138"/>
                <a:gd name="T37" fmla="*/ 9 h 138"/>
                <a:gd name="T38" fmla="*/ 113 w 138"/>
                <a:gd name="T39" fmla="*/ 16 h 138"/>
                <a:gd name="T40" fmla="*/ 123 w 138"/>
                <a:gd name="T41" fmla="*/ 25 h 138"/>
                <a:gd name="T42" fmla="*/ 130 w 138"/>
                <a:gd name="T43" fmla="*/ 37 h 138"/>
                <a:gd name="T44" fmla="*/ 136 w 138"/>
                <a:gd name="T45" fmla="*/ 48 h 138"/>
                <a:gd name="T46" fmla="*/ 138 w 138"/>
                <a:gd name="T47" fmla="*/ 63 h 138"/>
                <a:gd name="T48" fmla="*/ 138 w 138"/>
                <a:gd name="T49" fmla="*/ 77 h 138"/>
                <a:gd name="T50" fmla="*/ 136 w 138"/>
                <a:gd name="T51" fmla="*/ 89 h 138"/>
                <a:gd name="T52" fmla="*/ 130 w 138"/>
                <a:gd name="T53" fmla="*/ 102 h 138"/>
                <a:gd name="T54" fmla="*/ 123 w 138"/>
                <a:gd name="T55" fmla="*/ 113 h 138"/>
                <a:gd name="T56" fmla="*/ 113 w 138"/>
                <a:gd name="T57" fmla="*/ 123 h 138"/>
                <a:gd name="T58" fmla="*/ 102 w 138"/>
                <a:gd name="T59" fmla="*/ 129 h 138"/>
                <a:gd name="T60" fmla="*/ 89 w 138"/>
                <a:gd name="T61" fmla="*/ 135 h 138"/>
                <a:gd name="T62" fmla="*/ 76 w 138"/>
                <a:gd name="T63" fmla="*/ 138 h 138"/>
                <a:gd name="T64" fmla="*/ 69 w 138"/>
                <a:gd name="T65" fmla="*/ 31 h 138"/>
                <a:gd name="T66" fmla="*/ 61 w 138"/>
                <a:gd name="T67" fmla="*/ 31 h 138"/>
                <a:gd name="T68" fmla="*/ 48 w 138"/>
                <a:gd name="T69" fmla="*/ 38 h 138"/>
                <a:gd name="T70" fmla="*/ 37 w 138"/>
                <a:gd name="T71" fmla="*/ 47 h 138"/>
                <a:gd name="T72" fmla="*/ 32 w 138"/>
                <a:gd name="T73" fmla="*/ 61 h 138"/>
                <a:gd name="T74" fmla="*/ 32 w 138"/>
                <a:gd name="T75" fmla="*/ 77 h 138"/>
                <a:gd name="T76" fmla="*/ 37 w 138"/>
                <a:gd name="T77" fmla="*/ 91 h 138"/>
                <a:gd name="T78" fmla="*/ 48 w 138"/>
                <a:gd name="T79" fmla="*/ 100 h 138"/>
                <a:gd name="T80" fmla="*/ 61 w 138"/>
                <a:gd name="T81" fmla="*/ 107 h 138"/>
                <a:gd name="T82" fmla="*/ 76 w 138"/>
                <a:gd name="T83" fmla="*/ 107 h 138"/>
                <a:gd name="T84" fmla="*/ 90 w 138"/>
                <a:gd name="T85" fmla="*/ 100 h 138"/>
                <a:gd name="T86" fmla="*/ 101 w 138"/>
                <a:gd name="T87" fmla="*/ 91 h 138"/>
                <a:gd name="T88" fmla="*/ 106 w 138"/>
                <a:gd name="T89" fmla="*/ 77 h 138"/>
                <a:gd name="T90" fmla="*/ 106 w 138"/>
                <a:gd name="T91" fmla="*/ 61 h 138"/>
                <a:gd name="T92" fmla="*/ 101 w 138"/>
                <a:gd name="T93" fmla="*/ 47 h 138"/>
                <a:gd name="T94" fmla="*/ 90 w 138"/>
                <a:gd name="T95" fmla="*/ 38 h 138"/>
                <a:gd name="T96" fmla="*/ 76 w 138"/>
                <a:gd name="T97" fmla="*/ 31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38" h="138">
                  <a:moveTo>
                    <a:pt x="69" y="138"/>
                  </a:moveTo>
                  <a:lnTo>
                    <a:pt x="62" y="138"/>
                  </a:lnTo>
                  <a:lnTo>
                    <a:pt x="55" y="137"/>
                  </a:lnTo>
                  <a:lnTo>
                    <a:pt x="48" y="135"/>
                  </a:lnTo>
                  <a:lnTo>
                    <a:pt x="42" y="133"/>
                  </a:lnTo>
                  <a:lnTo>
                    <a:pt x="36" y="129"/>
                  </a:lnTo>
                  <a:lnTo>
                    <a:pt x="31" y="126"/>
                  </a:lnTo>
                  <a:lnTo>
                    <a:pt x="25" y="123"/>
                  </a:lnTo>
                  <a:lnTo>
                    <a:pt x="20" y="118"/>
                  </a:lnTo>
                  <a:lnTo>
                    <a:pt x="16" y="113"/>
                  </a:lnTo>
                  <a:lnTo>
                    <a:pt x="11" y="108"/>
                  </a:lnTo>
                  <a:lnTo>
                    <a:pt x="8" y="102"/>
                  </a:lnTo>
                  <a:lnTo>
                    <a:pt x="5" y="96"/>
                  </a:lnTo>
                  <a:lnTo>
                    <a:pt x="3" y="89"/>
                  </a:lnTo>
                  <a:lnTo>
                    <a:pt x="2" y="83"/>
                  </a:lnTo>
                  <a:lnTo>
                    <a:pt x="1" y="77"/>
                  </a:lnTo>
                  <a:lnTo>
                    <a:pt x="0" y="69"/>
                  </a:lnTo>
                  <a:lnTo>
                    <a:pt x="1" y="63"/>
                  </a:lnTo>
                  <a:lnTo>
                    <a:pt x="2" y="55"/>
                  </a:lnTo>
                  <a:lnTo>
                    <a:pt x="3" y="48"/>
                  </a:lnTo>
                  <a:lnTo>
                    <a:pt x="5" y="42"/>
                  </a:lnTo>
                  <a:lnTo>
                    <a:pt x="8" y="37"/>
                  </a:lnTo>
                  <a:lnTo>
                    <a:pt x="11" y="30"/>
                  </a:lnTo>
                  <a:lnTo>
                    <a:pt x="16" y="25"/>
                  </a:lnTo>
                  <a:lnTo>
                    <a:pt x="20" y="20"/>
                  </a:lnTo>
                  <a:lnTo>
                    <a:pt x="25" y="16"/>
                  </a:lnTo>
                  <a:lnTo>
                    <a:pt x="31" y="12"/>
                  </a:lnTo>
                  <a:lnTo>
                    <a:pt x="36" y="9"/>
                  </a:lnTo>
                  <a:lnTo>
                    <a:pt x="42" y="5"/>
                  </a:lnTo>
                  <a:lnTo>
                    <a:pt x="48" y="3"/>
                  </a:lnTo>
                  <a:lnTo>
                    <a:pt x="55" y="1"/>
                  </a:lnTo>
                  <a:lnTo>
                    <a:pt x="62" y="0"/>
                  </a:lnTo>
                  <a:lnTo>
                    <a:pt x="69" y="0"/>
                  </a:lnTo>
                  <a:lnTo>
                    <a:pt x="76" y="0"/>
                  </a:lnTo>
                  <a:lnTo>
                    <a:pt x="83" y="1"/>
                  </a:lnTo>
                  <a:lnTo>
                    <a:pt x="89" y="3"/>
                  </a:lnTo>
                  <a:lnTo>
                    <a:pt x="96" y="5"/>
                  </a:lnTo>
                  <a:lnTo>
                    <a:pt x="102" y="9"/>
                  </a:lnTo>
                  <a:lnTo>
                    <a:pt x="108" y="12"/>
                  </a:lnTo>
                  <a:lnTo>
                    <a:pt x="113" y="16"/>
                  </a:lnTo>
                  <a:lnTo>
                    <a:pt x="118" y="20"/>
                  </a:lnTo>
                  <a:lnTo>
                    <a:pt x="123" y="25"/>
                  </a:lnTo>
                  <a:lnTo>
                    <a:pt x="126" y="30"/>
                  </a:lnTo>
                  <a:lnTo>
                    <a:pt x="130" y="37"/>
                  </a:lnTo>
                  <a:lnTo>
                    <a:pt x="132" y="42"/>
                  </a:lnTo>
                  <a:lnTo>
                    <a:pt x="136" y="48"/>
                  </a:lnTo>
                  <a:lnTo>
                    <a:pt x="137" y="55"/>
                  </a:lnTo>
                  <a:lnTo>
                    <a:pt x="138" y="63"/>
                  </a:lnTo>
                  <a:lnTo>
                    <a:pt x="138" y="69"/>
                  </a:lnTo>
                  <a:lnTo>
                    <a:pt x="138" y="77"/>
                  </a:lnTo>
                  <a:lnTo>
                    <a:pt x="137" y="83"/>
                  </a:lnTo>
                  <a:lnTo>
                    <a:pt x="136" y="89"/>
                  </a:lnTo>
                  <a:lnTo>
                    <a:pt x="132" y="96"/>
                  </a:lnTo>
                  <a:lnTo>
                    <a:pt x="130" y="102"/>
                  </a:lnTo>
                  <a:lnTo>
                    <a:pt x="126" y="108"/>
                  </a:lnTo>
                  <a:lnTo>
                    <a:pt x="123" y="113"/>
                  </a:lnTo>
                  <a:lnTo>
                    <a:pt x="118" y="118"/>
                  </a:lnTo>
                  <a:lnTo>
                    <a:pt x="113" y="123"/>
                  </a:lnTo>
                  <a:lnTo>
                    <a:pt x="108" y="126"/>
                  </a:lnTo>
                  <a:lnTo>
                    <a:pt x="102" y="129"/>
                  </a:lnTo>
                  <a:lnTo>
                    <a:pt x="96" y="133"/>
                  </a:lnTo>
                  <a:lnTo>
                    <a:pt x="89" y="135"/>
                  </a:lnTo>
                  <a:lnTo>
                    <a:pt x="83" y="137"/>
                  </a:lnTo>
                  <a:lnTo>
                    <a:pt x="76" y="138"/>
                  </a:lnTo>
                  <a:lnTo>
                    <a:pt x="69" y="138"/>
                  </a:lnTo>
                  <a:close/>
                  <a:moveTo>
                    <a:pt x="69" y="31"/>
                  </a:moveTo>
                  <a:lnTo>
                    <a:pt x="69" y="31"/>
                  </a:lnTo>
                  <a:lnTo>
                    <a:pt x="61" y="31"/>
                  </a:lnTo>
                  <a:lnTo>
                    <a:pt x="55" y="34"/>
                  </a:lnTo>
                  <a:lnTo>
                    <a:pt x="48" y="38"/>
                  </a:lnTo>
                  <a:lnTo>
                    <a:pt x="42" y="42"/>
                  </a:lnTo>
                  <a:lnTo>
                    <a:pt x="37" y="47"/>
                  </a:lnTo>
                  <a:lnTo>
                    <a:pt x="34" y="54"/>
                  </a:lnTo>
                  <a:lnTo>
                    <a:pt x="32" y="61"/>
                  </a:lnTo>
                  <a:lnTo>
                    <a:pt x="31" y="69"/>
                  </a:lnTo>
                  <a:lnTo>
                    <a:pt x="32" y="77"/>
                  </a:lnTo>
                  <a:lnTo>
                    <a:pt x="34" y="84"/>
                  </a:lnTo>
                  <a:lnTo>
                    <a:pt x="37" y="91"/>
                  </a:lnTo>
                  <a:lnTo>
                    <a:pt x="42" y="96"/>
                  </a:lnTo>
                  <a:lnTo>
                    <a:pt x="48" y="100"/>
                  </a:lnTo>
                  <a:lnTo>
                    <a:pt x="55" y="105"/>
                  </a:lnTo>
                  <a:lnTo>
                    <a:pt x="61" y="107"/>
                  </a:lnTo>
                  <a:lnTo>
                    <a:pt x="69" y="108"/>
                  </a:lnTo>
                  <a:lnTo>
                    <a:pt x="76" y="107"/>
                  </a:lnTo>
                  <a:lnTo>
                    <a:pt x="84" y="105"/>
                  </a:lnTo>
                  <a:lnTo>
                    <a:pt x="90" y="100"/>
                  </a:lnTo>
                  <a:lnTo>
                    <a:pt x="96" y="96"/>
                  </a:lnTo>
                  <a:lnTo>
                    <a:pt x="101" y="91"/>
                  </a:lnTo>
                  <a:lnTo>
                    <a:pt x="104" y="84"/>
                  </a:lnTo>
                  <a:lnTo>
                    <a:pt x="106" y="77"/>
                  </a:lnTo>
                  <a:lnTo>
                    <a:pt x="108" y="69"/>
                  </a:lnTo>
                  <a:lnTo>
                    <a:pt x="106" y="61"/>
                  </a:lnTo>
                  <a:lnTo>
                    <a:pt x="104" y="54"/>
                  </a:lnTo>
                  <a:lnTo>
                    <a:pt x="101" y="47"/>
                  </a:lnTo>
                  <a:lnTo>
                    <a:pt x="96" y="42"/>
                  </a:lnTo>
                  <a:lnTo>
                    <a:pt x="90" y="38"/>
                  </a:lnTo>
                  <a:lnTo>
                    <a:pt x="84" y="34"/>
                  </a:lnTo>
                  <a:lnTo>
                    <a:pt x="76" y="31"/>
                  </a:lnTo>
                  <a:lnTo>
                    <a:pt x="69" y="31"/>
                  </a:lnTo>
                  <a:close/>
                </a:path>
              </a:pathLst>
            </a:custGeom>
            <a:grpFill/>
            <a:ln>
              <a:noFill/>
            </a:ln>
          </p:spPr>
          <p:txBody>
            <a:bodyPr/>
            <a:lstStyle/>
            <a:p>
              <a:pPr>
                <a:defRPr/>
              </a:pPr>
              <a:endParaRPr lang="zh-CN" altLang="en-US" sz="1350">
                <a:solidFill>
                  <a:prstClr val="black"/>
                </a:solidFill>
              </a:endParaRPr>
            </a:p>
          </p:txBody>
        </p:sp>
        <p:sp>
          <p:nvSpPr>
            <p:cNvPr id="47" name="淘宝店chenying0907 32"/>
            <p:cNvSpPr>
              <a:spLocks/>
            </p:cNvSpPr>
            <p:nvPr/>
          </p:nvSpPr>
          <p:spPr bwMode="auto">
            <a:xfrm>
              <a:off x="8823325" y="4781550"/>
              <a:ext cx="41275" cy="41275"/>
            </a:xfrm>
            <a:custGeom>
              <a:avLst/>
              <a:gdLst>
                <a:gd name="T0" fmla="*/ 38 w 77"/>
                <a:gd name="T1" fmla="*/ 76 h 76"/>
                <a:gd name="T2" fmla="*/ 30 w 77"/>
                <a:gd name="T3" fmla="*/ 76 h 76"/>
                <a:gd name="T4" fmla="*/ 23 w 77"/>
                <a:gd name="T5" fmla="*/ 73 h 76"/>
                <a:gd name="T6" fmla="*/ 16 w 77"/>
                <a:gd name="T7" fmla="*/ 70 h 76"/>
                <a:gd name="T8" fmla="*/ 11 w 77"/>
                <a:gd name="T9" fmla="*/ 65 h 76"/>
                <a:gd name="T10" fmla="*/ 7 w 77"/>
                <a:gd name="T11" fmla="*/ 59 h 76"/>
                <a:gd name="T12" fmla="*/ 2 w 77"/>
                <a:gd name="T13" fmla="*/ 52 h 76"/>
                <a:gd name="T14" fmla="*/ 0 w 77"/>
                <a:gd name="T15" fmla="*/ 46 h 76"/>
                <a:gd name="T16" fmla="*/ 0 w 77"/>
                <a:gd name="T17" fmla="*/ 37 h 76"/>
                <a:gd name="T18" fmla="*/ 0 w 77"/>
                <a:gd name="T19" fmla="*/ 30 h 76"/>
                <a:gd name="T20" fmla="*/ 2 w 77"/>
                <a:gd name="T21" fmla="*/ 22 h 76"/>
                <a:gd name="T22" fmla="*/ 7 w 77"/>
                <a:gd name="T23" fmla="*/ 16 h 76"/>
                <a:gd name="T24" fmla="*/ 11 w 77"/>
                <a:gd name="T25" fmla="*/ 10 h 76"/>
                <a:gd name="T26" fmla="*/ 16 w 77"/>
                <a:gd name="T27" fmla="*/ 6 h 76"/>
                <a:gd name="T28" fmla="*/ 23 w 77"/>
                <a:gd name="T29" fmla="*/ 2 h 76"/>
                <a:gd name="T30" fmla="*/ 30 w 77"/>
                <a:gd name="T31" fmla="*/ 0 h 76"/>
                <a:gd name="T32" fmla="*/ 38 w 77"/>
                <a:gd name="T33" fmla="*/ 0 h 76"/>
                <a:gd name="T34" fmla="*/ 47 w 77"/>
                <a:gd name="T35" fmla="*/ 0 h 76"/>
                <a:gd name="T36" fmla="*/ 53 w 77"/>
                <a:gd name="T37" fmla="*/ 2 h 76"/>
                <a:gd name="T38" fmla="*/ 61 w 77"/>
                <a:gd name="T39" fmla="*/ 6 h 76"/>
                <a:gd name="T40" fmla="*/ 66 w 77"/>
                <a:gd name="T41" fmla="*/ 10 h 76"/>
                <a:gd name="T42" fmla="*/ 70 w 77"/>
                <a:gd name="T43" fmla="*/ 16 h 76"/>
                <a:gd name="T44" fmla="*/ 75 w 77"/>
                <a:gd name="T45" fmla="*/ 22 h 76"/>
                <a:gd name="T46" fmla="*/ 77 w 77"/>
                <a:gd name="T47" fmla="*/ 30 h 76"/>
                <a:gd name="T48" fmla="*/ 77 w 77"/>
                <a:gd name="T49" fmla="*/ 37 h 76"/>
                <a:gd name="T50" fmla="*/ 77 w 77"/>
                <a:gd name="T51" fmla="*/ 46 h 76"/>
                <a:gd name="T52" fmla="*/ 75 w 77"/>
                <a:gd name="T53" fmla="*/ 52 h 76"/>
                <a:gd name="T54" fmla="*/ 70 w 77"/>
                <a:gd name="T55" fmla="*/ 59 h 76"/>
                <a:gd name="T56" fmla="*/ 66 w 77"/>
                <a:gd name="T57" fmla="*/ 65 h 76"/>
                <a:gd name="T58" fmla="*/ 61 w 77"/>
                <a:gd name="T59" fmla="*/ 70 h 76"/>
                <a:gd name="T60" fmla="*/ 53 w 77"/>
                <a:gd name="T61" fmla="*/ 73 h 76"/>
                <a:gd name="T62" fmla="*/ 47 w 77"/>
                <a:gd name="T63" fmla="*/ 76 h 76"/>
                <a:gd name="T64" fmla="*/ 38 w 77"/>
                <a:gd name="T65" fmla="*/ 76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7" h="76">
                  <a:moveTo>
                    <a:pt x="38" y="76"/>
                  </a:moveTo>
                  <a:lnTo>
                    <a:pt x="30" y="76"/>
                  </a:lnTo>
                  <a:lnTo>
                    <a:pt x="23" y="73"/>
                  </a:lnTo>
                  <a:lnTo>
                    <a:pt x="16" y="70"/>
                  </a:lnTo>
                  <a:lnTo>
                    <a:pt x="11" y="65"/>
                  </a:lnTo>
                  <a:lnTo>
                    <a:pt x="7" y="59"/>
                  </a:lnTo>
                  <a:lnTo>
                    <a:pt x="2" y="52"/>
                  </a:lnTo>
                  <a:lnTo>
                    <a:pt x="0" y="46"/>
                  </a:lnTo>
                  <a:lnTo>
                    <a:pt x="0" y="37"/>
                  </a:lnTo>
                  <a:lnTo>
                    <a:pt x="0" y="30"/>
                  </a:lnTo>
                  <a:lnTo>
                    <a:pt x="2" y="22"/>
                  </a:lnTo>
                  <a:lnTo>
                    <a:pt x="7" y="16"/>
                  </a:lnTo>
                  <a:lnTo>
                    <a:pt x="11" y="10"/>
                  </a:lnTo>
                  <a:lnTo>
                    <a:pt x="16" y="6"/>
                  </a:lnTo>
                  <a:lnTo>
                    <a:pt x="23" y="2"/>
                  </a:lnTo>
                  <a:lnTo>
                    <a:pt x="30" y="0"/>
                  </a:lnTo>
                  <a:lnTo>
                    <a:pt x="38" y="0"/>
                  </a:lnTo>
                  <a:lnTo>
                    <a:pt x="47" y="0"/>
                  </a:lnTo>
                  <a:lnTo>
                    <a:pt x="53" y="2"/>
                  </a:lnTo>
                  <a:lnTo>
                    <a:pt x="61" y="6"/>
                  </a:lnTo>
                  <a:lnTo>
                    <a:pt x="66" y="10"/>
                  </a:lnTo>
                  <a:lnTo>
                    <a:pt x="70" y="16"/>
                  </a:lnTo>
                  <a:lnTo>
                    <a:pt x="75" y="22"/>
                  </a:lnTo>
                  <a:lnTo>
                    <a:pt x="77" y="30"/>
                  </a:lnTo>
                  <a:lnTo>
                    <a:pt x="77" y="37"/>
                  </a:lnTo>
                  <a:lnTo>
                    <a:pt x="77" y="46"/>
                  </a:lnTo>
                  <a:lnTo>
                    <a:pt x="75" y="52"/>
                  </a:lnTo>
                  <a:lnTo>
                    <a:pt x="70" y="59"/>
                  </a:lnTo>
                  <a:lnTo>
                    <a:pt x="66" y="65"/>
                  </a:lnTo>
                  <a:lnTo>
                    <a:pt x="61" y="70"/>
                  </a:lnTo>
                  <a:lnTo>
                    <a:pt x="53" y="73"/>
                  </a:lnTo>
                  <a:lnTo>
                    <a:pt x="47" y="76"/>
                  </a:lnTo>
                  <a:lnTo>
                    <a:pt x="38" y="76"/>
                  </a:lnTo>
                  <a:close/>
                </a:path>
              </a:pathLst>
            </a:custGeom>
            <a:grpFill/>
            <a:ln>
              <a:noFill/>
            </a:ln>
          </p:spPr>
          <p:txBody>
            <a:bodyPr/>
            <a:lstStyle/>
            <a:p>
              <a:pPr>
                <a:defRPr/>
              </a:pPr>
              <a:endParaRPr lang="zh-CN" altLang="en-US" sz="1350">
                <a:solidFill>
                  <a:prstClr val="black"/>
                </a:solidFill>
              </a:endParaRPr>
            </a:p>
          </p:txBody>
        </p:sp>
      </p:grpSp>
      <p:grpSp>
        <p:nvGrpSpPr>
          <p:cNvPr id="5" name="淘宝店chenying0907 47"/>
          <p:cNvGrpSpPr/>
          <p:nvPr/>
        </p:nvGrpSpPr>
        <p:grpSpPr>
          <a:xfrm>
            <a:off x="7948614" y="257176"/>
            <a:ext cx="966788" cy="968375"/>
            <a:chOff x="7948613" y="257175"/>
            <a:chExt cx="966788" cy="968375"/>
          </a:xfrm>
          <a:solidFill>
            <a:schemeClr val="accent3"/>
          </a:solidFill>
        </p:grpSpPr>
        <p:sp>
          <p:nvSpPr>
            <p:cNvPr id="49" name="淘宝店chenying0907 33"/>
            <p:cNvSpPr>
              <a:spLocks/>
            </p:cNvSpPr>
            <p:nvPr/>
          </p:nvSpPr>
          <p:spPr bwMode="auto">
            <a:xfrm>
              <a:off x="8823325" y="428625"/>
              <a:ext cx="20638" cy="796925"/>
            </a:xfrm>
            <a:custGeom>
              <a:avLst/>
              <a:gdLst>
                <a:gd name="T0" fmla="*/ 0 w 38"/>
                <a:gd name="T1" fmla="*/ 18 h 1506"/>
                <a:gd name="T2" fmla="*/ 0 w 38"/>
                <a:gd name="T3" fmla="*/ 1488 h 1506"/>
                <a:gd name="T4" fmla="*/ 0 w 38"/>
                <a:gd name="T5" fmla="*/ 1491 h 1506"/>
                <a:gd name="T6" fmla="*/ 1 w 38"/>
                <a:gd name="T7" fmla="*/ 1495 h 1506"/>
                <a:gd name="T8" fmla="*/ 3 w 38"/>
                <a:gd name="T9" fmla="*/ 1497 h 1506"/>
                <a:gd name="T10" fmla="*/ 6 w 38"/>
                <a:gd name="T11" fmla="*/ 1501 h 1506"/>
                <a:gd name="T12" fmla="*/ 9 w 38"/>
                <a:gd name="T13" fmla="*/ 1503 h 1506"/>
                <a:gd name="T14" fmla="*/ 12 w 38"/>
                <a:gd name="T15" fmla="*/ 1505 h 1506"/>
                <a:gd name="T16" fmla="*/ 15 w 38"/>
                <a:gd name="T17" fmla="*/ 1506 h 1506"/>
                <a:gd name="T18" fmla="*/ 18 w 38"/>
                <a:gd name="T19" fmla="*/ 1506 h 1506"/>
                <a:gd name="T20" fmla="*/ 23 w 38"/>
                <a:gd name="T21" fmla="*/ 1506 h 1506"/>
                <a:gd name="T22" fmla="*/ 26 w 38"/>
                <a:gd name="T23" fmla="*/ 1505 h 1506"/>
                <a:gd name="T24" fmla="*/ 29 w 38"/>
                <a:gd name="T25" fmla="*/ 1503 h 1506"/>
                <a:gd name="T26" fmla="*/ 31 w 38"/>
                <a:gd name="T27" fmla="*/ 1501 h 1506"/>
                <a:gd name="T28" fmla="*/ 35 w 38"/>
                <a:gd name="T29" fmla="*/ 1497 h 1506"/>
                <a:gd name="T30" fmla="*/ 36 w 38"/>
                <a:gd name="T31" fmla="*/ 1495 h 1506"/>
                <a:gd name="T32" fmla="*/ 37 w 38"/>
                <a:gd name="T33" fmla="*/ 1491 h 1506"/>
                <a:gd name="T34" fmla="*/ 38 w 38"/>
                <a:gd name="T35" fmla="*/ 1488 h 1506"/>
                <a:gd name="T36" fmla="*/ 38 w 38"/>
                <a:gd name="T37" fmla="*/ 18 h 1506"/>
                <a:gd name="T38" fmla="*/ 37 w 38"/>
                <a:gd name="T39" fmla="*/ 15 h 1506"/>
                <a:gd name="T40" fmla="*/ 36 w 38"/>
                <a:gd name="T41" fmla="*/ 11 h 1506"/>
                <a:gd name="T42" fmla="*/ 35 w 38"/>
                <a:gd name="T43" fmla="*/ 7 h 1506"/>
                <a:gd name="T44" fmla="*/ 31 w 38"/>
                <a:gd name="T45" fmla="*/ 5 h 1506"/>
                <a:gd name="T46" fmla="*/ 29 w 38"/>
                <a:gd name="T47" fmla="*/ 3 h 1506"/>
                <a:gd name="T48" fmla="*/ 26 w 38"/>
                <a:gd name="T49" fmla="*/ 1 h 1506"/>
                <a:gd name="T50" fmla="*/ 23 w 38"/>
                <a:gd name="T51" fmla="*/ 0 h 1506"/>
                <a:gd name="T52" fmla="*/ 18 w 38"/>
                <a:gd name="T53" fmla="*/ 0 h 1506"/>
                <a:gd name="T54" fmla="*/ 15 w 38"/>
                <a:gd name="T55" fmla="*/ 0 h 1506"/>
                <a:gd name="T56" fmla="*/ 12 w 38"/>
                <a:gd name="T57" fmla="*/ 1 h 1506"/>
                <a:gd name="T58" fmla="*/ 9 w 38"/>
                <a:gd name="T59" fmla="*/ 3 h 1506"/>
                <a:gd name="T60" fmla="*/ 6 w 38"/>
                <a:gd name="T61" fmla="*/ 5 h 1506"/>
                <a:gd name="T62" fmla="*/ 3 w 38"/>
                <a:gd name="T63" fmla="*/ 7 h 1506"/>
                <a:gd name="T64" fmla="*/ 1 w 38"/>
                <a:gd name="T65" fmla="*/ 11 h 1506"/>
                <a:gd name="T66" fmla="*/ 0 w 38"/>
                <a:gd name="T67" fmla="*/ 15 h 1506"/>
                <a:gd name="T68" fmla="*/ 0 w 38"/>
                <a:gd name="T69" fmla="*/ 18 h 15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8" h="1506">
                  <a:moveTo>
                    <a:pt x="0" y="18"/>
                  </a:moveTo>
                  <a:lnTo>
                    <a:pt x="0" y="1488"/>
                  </a:lnTo>
                  <a:lnTo>
                    <a:pt x="0" y="1491"/>
                  </a:lnTo>
                  <a:lnTo>
                    <a:pt x="1" y="1495"/>
                  </a:lnTo>
                  <a:lnTo>
                    <a:pt x="3" y="1497"/>
                  </a:lnTo>
                  <a:lnTo>
                    <a:pt x="6" y="1501"/>
                  </a:lnTo>
                  <a:lnTo>
                    <a:pt x="9" y="1503"/>
                  </a:lnTo>
                  <a:lnTo>
                    <a:pt x="12" y="1505"/>
                  </a:lnTo>
                  <a:lnTo>
                    <a:pt x="15" y="1506"/>
                  </a:lnTo>
                  <a:lnTo>
                    <a:pt x="18" y="1506"/>
                  </a:lnTo>
                  <a:lnTo>
                    <a:pt x="23" y="1506"/>
                  </a:lnTo>
                  <a:lnTo>
                    <a:pt x="26" y="1505"/>
                  </a:lnTo>
                  <a:lnTo>
                    <a:pt x="29" y="1503"/>
                  </a:lnTo>
                  <a:lnTo>
                    <a:pt x="31" y="1501"/>
                  </a:lnTo>
                  <a:lnTo>
                    <a:pt x="35" y="1497"/>
                  </a:lnTo>
                  <a:lnTo>
                    <a:pt x="36" y="1495"/>
                  </a:lnTo>
                  <a:lnTo>
                    <a:pt x="37" y="1491"/>
                  </a:lnTo>
                  <a:lnTo>
                    <a:pt x="38" y="1488"/>
                  </a:lnTo>
                  <a:lnTo>
                    <a:pt x="38" y="18"/>
                  </a:lnTo>
                  <a:lnTo>
                    <a:pt x="37" y="15"/>
                  </a:lnTo>
                  <a:lnTo>
                    <a:pt x="36" y="11"/>
                  </a:lnTo>
                  <a:lnTo>
                    <a:pt x="35" y="7"/>
                  </a:lnTo>
                  <a:lnTo>
                    <a:pt x="31" y="5"/>
                  </a:lnTo>
                  <a:lnTo>
                    <a:pt x="29" y="3"/>
                  </a:lnTo>
                  <a:lnTo>
                    <a:pt x="26" y="1"/>
                  </a:lnTo>
                  <a:lnTo>
                    <a:pt x="23" y="0"/>
                  </a:lnTo>
                  <a:lnTo>
                    <a:pt x="18" y="0"/>
                  </a:lnTo>
                  <a:lnTo>
                    <a:pt x="15" y="0"/>
                  </a:lnTo>
                  <a:lnTo>
                    <a:pt x="12" y="1"/>
                  </a:lnTo>
                  <a:lnTo>
                    <a:pt x="9" y="3"/>
                  </a:lnTo>
                  <a:lnTo>
                    <a:pt x="6" y="5"/>
                  </a:lnTo>
                  <a:lnTo>
                    <a:pt x="3" y="7"/>
                  </a:lnTo>
                  <a:lnTo>
                    <a:pt x="1" y="11"/>
                  </a:lnTo>
                  <a:lnTo>
                    <a:pt x="0" y="15"/>
                  </a:lnTo>
                  <a:lnTo>
                    <a:pt x="0" y="18"/>
                  </a:lnTo>
                  <a:close/>
                </a:path>
              </a:pathLst>
            </a:custGeom>
            <a:grpFill/>
            <a:ln>
              <a:noFill/>
            </a:ln>
          </p:spPr>
          <p:txBody>
            <a:bodyPr/>
            <a:lstStyle/>
            <a:p>
              <a:pPr>
                <a:defRPr/>
              </a:pPr>
              <a:endParaRPr lang="zh-CN" altLang="en-US" sz="1350">
                <a:solidFill>
                  <a:prstClr val="black"/>
                </a:solidFill>
              </a:endParaRPr>
            </a:p>
          </p:txBody>
        </p:sp>
        <p:sp>
          <p:nvSpPr>
            <p:cNvPr id="50" name="淘宝店chenying0907 34"/>
            <p:cNvSpPr>
              <a:spLocks/>
            </p:cNvSpPr>
            <p:nvPr/>
          </p:nvSpPr>
          <p:spPr bwMode="auto">
            <a:xfrm>
              <a:off x="8831263" y="439738"/>
              <a:ext cx="84138" cy="303213"/>
            </a:xfrm>
            <a:custGeom>
              <a:avLst/>
              <a:gdLst>
                <a:gd name="T0" fmla="*/ 93 w 159"/>
                <a:gd name="T1" fmla="*/ 96 h 574"/>
                <a:gd name="T2" fmla="*/ 77 w 159"/>
                <a:gd name="T3" fmla="*/ 125 h 574"/>
                <a:gd name="T4" fmla="*/ 105 w 159"/>
                <a:gd name="T5" fmla="*/ 152 h 574"/>
                <a:gd name="T6" fmla="*/ 138 w 159"/>
                <a:gd name="T7" fmla="*/ 189 h 574"/>
                <a:gd name="T8" fmla="*/ 157 w 159"/>
                <a:gd name="T9" fmla="*/ 238 h 574"/>
                <a:gd name="T10" fmla="*/ 158 w 159"/>
                <a:gd name="T11" fmla="*/ 293 h 574"/>
                <a:gd name="T12" fmla="*/ 144 w 159"/>
                <a:gd name="T13" fmla="*/ 335 h 574"/>
                <a:gd name="T14" fmla="*/ 88 w 159"/>
                <a:gd name="T15" fmla="*/ 406 h 574"/>
                <a:gd name="T16" fmla="*/ 48 w 159"/>
                <a:gd name="T17" fmla="*/ 469 h 574"/>
                <a:gd name="T18" fmla="*/ 48 w 159"/>
                <a:gd name="T19" fmla="*/ 514 h 574"/>
                <a:gd name="T20" fmla="*/ 65 w 159"/>
                <a:gd name="T21" fmla="*/ 538 h 574"/>
                <a:gd name="T22" fmla="*/ 90 w 159"/>
                <a:gd name="T23" fmla="*/ 542 h 574"/>
                <a:gd name="T24" fmla="*/ 106 w 159"/>
                <a:gd name="T25" fmla="*/ 536 h 574"/>
                <a:gd name="T26" fmla="*/ 111 w 159"/>
                <a:gd name="T27" fmla="*/ 523 h 574"/>
                <a:gd name="T28" fmla="*/ 107 w 159"/>
                <a:gd name="T29" fmla="*/ 509 h 574"/>
                <a:gd name="T30" fmla="*/ 95 w 159"/>
                <a:gd name="T31" fmla="*/ 500 h 574"/>
                <a:gd name="T32" fmla="*/ 82 w 159"/>
                <a:gd name="T33" fmla="*/ 497 h 574"/>
                <a:gd name="T34" fmla="*/ 77 w 159"/>
                <a:gd name="T35" fmla="*/ 479 h 574"/>
                <a:gd name="T36" fmla="*/ 88 w 159"/>
                <a:gd name="T37" fmla="*/ 469 h 574"/>
                <a:gd name="T38" fmla="*/ 112 w 159"/>
                <a:gd name="T39" fmla="*/ 474 h 574"/>
                <a:gd name="T40" fmla="*/ 134 w 159"/>
                <a:gd name="T41" fmla="*/ 495 h 574"/>
                <a:gd name="T42" fmla="*/ 143 w 159"/>
                <a:gd name="T43" fmla="*/ 522 h 574"/>
                <a:gd name="T44" fmla="*/ 135 w 159"/>
                <a:gd name="T45" fmla="*/ 550 h 574"/>
                <a:gd name="T46" fmla="*/ 104 w 159"/>
                <a:gd name="T47" fmla="*/ 572 h 574"/>
                <a:gd name="T48" fmla="*/ 69 w 159"/>
                <a:gd name="T49" fmla="*/ 572 h 574"/>
                <a:gd name="T50" fmla="*/ 38 w 159"/>
                <a:gd name="T51" fmla="*/ 554 h 574"/>
                <a:gd name="T52" fmla="*/ 17 w 159"/>
                <a:gd name="T53" fmla="*/ 523 h 574"/>
                <a:gd name="T54" fmla="*/ 13 w 159"/>
                <a:gd name="T55" fmla="*/ 475 h 574"/>
                <a:gd name="T56" fmla="*/ 31 w 159"/>
                <a:gd name="T57" fmla="*/ 429 h 574"/>
                <a:gd name="T58" fmla="*/ 89 w 159"/>
                <a:gd name="T59" fmla="*/ 359 h 574"/>
                <a:gd name="T60" fmla="*/ 117 w 159"/>
                <a:gd name="T61" fmla="*/ 318 h 574"/>
                <a:gd name="T62" fmla="*/ 129 w 159"/>
                <a:gd name="T63" fmla="*/ 265 h 574"/>
                <a:gd name="T64" fmla="*/ 112 w 159"/>
                <a:gd name="T65" fmla="*/ 207 h 574"/>
                <a:gd name="T66" fmla="*/ 70 w 159"/>
                <a:gd name="T67" fmla="*/ 164 h 574"/>
                <a:gd name="T68" fmla="*/ 33 w 159"/>
                <a:gd name="T69" fmla="*/ 150 h 574"/>
                <a:gd name="T70" fmla="*/ 16 w 159"/>
                <a:gd name="T71" fmla="*/ 148 h 574"/>
                <a:gd name="T72" fmla="*/ 6 w 159"/>
                <a:gd name="T73" fmla="*/ 144 h 574"/>
                <a:gd name="T74" fmla="*/ 1 w 159"/>
                <a:gd name="T75" fmla="*/ 126 h 574"/>
                <a:gd name="T76" fmla="*/ 12 w 159"/>
                <a:gd name="T77" fmla="*/ 117 h 574"/>
                <a:gd name="T78" fmla="*/ 35 w 159"/>
                <a:gd name="T79" fmla="*/ 116 h 574"/>
                <a:gd name="T80" fmla="*/ 60 w 159"/>
                <a:gd name="T81" fmla="*/ 95 h 574"/>
                <a:gd name="T82" fmla="*/ 63 w 159"/>
                <a:gd name="T83" fmla="*/ 64 h 574"/>
                <a:gd name="T84" fmla="*/ 44 w 159"/>
                <a:gd name="T85" fmla="*/ 38 h 574"/>
                <a:gd name="T86" fmla="*/ 14 w 159"/>
                <a:gd name="T87" fmla="*/ 31 h 574"/>
                <a:gd name="T88" fmla="*/ 3 w 159"/>
                <a:gd name="T89" fmla="*/ 22 h 574"/>
                <a:gd name="T90" fmla="*/ 9 w 159"/>
                <a:gd name="T91" fmla="*/ 4 h 574"/>
                <a:gd name="T92" fmla="*/ 25 w 159"/>
                <a:gd name="T93" fmla="*/ 0 h 574"/>
                <a:gd name="T94" fmla="*/ 53 w 159"/>
                <a:gd name="T95" fmla="*/ 8 h 574"/>
                <a:gd name="T96" fmla="*/ 77 w 159"/>
                <a:gd name="T97" fmla="*/ 24 h 574"/>
                <a:gd name="T98" fmla="*/ 93 w 159"/>
                <a:gd name="T99" fmla="*/ 48 h 5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59" h="574">
                  <a:moveTo>
                    <a:pt x="97" y="69"/>
                  </a:moveTo>
                  <a:lnTo>
                    <a:pt x="96" y="79"/>
                  </a:lnTo>
                  <a:lnTo>
                    <a:pt x="95" y="88"/>
                  </a:lnTo>
                  <a:lnTo>
                    <a:pt x="93" y="96"/>
                  </a:lnTo>
                  <a:lnTo>
                    <a:pt x="91" y="104"/>
                  </a:lnTo>
                  <a:lnTo>
                    <a:pt x="87" y="112"/>
                  </a:lnTo>
                  <a:lnTo>
                    <a:pt x="82" y="118"/>
                  </a:lnTo>
                  <a:lnTo>
                    <a:pt x="77" y="125"/>
                  </a:lnTo>
                  <a:lnTo>
                    <a:pt x="71" y="130"/>
                  </a:lnTo>
                  <a:lnTo>
                    <a:pt x="83" y="136"/>
                  </a:lnTo>
                  <a:lnTo>
                    <a:pt x="94" y="143"/>
                  </a:lnTo>
                  <a:lnTo>
                    <a:pt x="105" y="152"/>
                  </a:lnTo>
                  <a:lnTo>
                    <a:pt x="114" y="159"/>
                  </a:lnTo>
                  <a:lnTo>
                    <a:pt x="123" y="169"/>
                  </a:lnTo>
                  <a:lnTo>
                    <a:pt x="131" y="178"/>
                  </a:lnTo>
                  <a:lnTo>
                    <a:pt x="138" y="189"/>
                  </a:lnTo>
                  <a:lnTo>
                    <a:pt x="144" y="201"/>
                  </a:lnTo>
                  <a:lnTo>
                    <a:pt x="149" y="213"/>
                  </a:lnTo>
                  <a:lnTo>
                    <a:pt x="154" y="225"/>
                  </a:lnTo>
                  <a:lnTo>
                    <a:pt x="157" y="238"/>
                  </a:lnTo>
                  <a:lnTo>
                    <a:pt x="159" y="251"/>
                  </a:lnTo>
                  <a:lnTo>
                    <a:pt x="159" y="265"/>
                  </a:lnTo>
                  <a:lnTo>
                    <a:pt x="159" y="279"/>
                  </a:lnTo>
                  <a:lnTo>
                    <a:pt x="158" y="293"/>
                  </a:lnTo>
                  <a:lnTo>
                    <a:pt x="155" y="307"/>
                  </a:lnTo>
                  <a:lnTo>
                    <a:pt x="151" y="317"/>
                  </a:lnTo>
                  <a:lnTo>
                    <a:pt x="148" y="325"/>
                  </a:lnTo>
                  <a:lnTo>
                    <a:pt x="144" y="335"/>
                  </a:lnTo>
                  <a:lnTo>
                    <a:pt x="138" y="344"/>
                  </a:lnTo>
                  <a:lnTo>
                    <a:pt x="128" y="360"/>
                  </a:lnTo>
                  <a:lnTo>
                    <a:pt x="115" y="376"/>
                  </a:lnTo>
                  <a:lnTo>
                    <a:pt x="88" y="406"/>
                  </a:lnTo>
                  <a:lnTo>
                    <a:pt x="63" y="438"/>
                  </a:lnTo>
                  <a:lnTo>
                    <a:pt x="56" y="448"/>
                  </a:lnTo>
                  <a:lnTo>
                    <a:pt x="51" y="458"/>
                  </a:lnTo>
                  <a:lnTo>
                    <a:pt x="48" y="469"/>
                  </a:lnTo>
                  <a:lnTo>
                    <a:pt x="44" y="481"/>
                  </a:lnTo>
                  <a:lnTo>
                    <a:pt x="44" y="492"/>
                  </a:lnTo>
                  <a:lnTo>
                    <a:pt x="44" y="504"/>
                  </a:lnTo>
                  <a:lnTo>
                    <a:pt x="48" y="514"/>
                  </a:lnTo>
                  <a:lnTo>
                    <a:pt x="52" y="525"/>
                  </a:lnTo>
                  <a:lnTo>
                    <a:pt x="55" y="530"/>
                  </a:lnTo>
                  <a:lnTo>
                    <a:pt x="61" y="535"/>
                  </a:lnTo>
                  <a:lnTo>
                    <a:pt x="65" y="538"/>
                  </a:lnTo>
                  <a:lnTo>
                    <a:pt x="71" y="540"/>
                  </a:lnTo>
                  <a:lnTo>
                    <a:pt x="77" y="542"/>
                  </a:lnTo>
                  <a:lnTo>
                    <a:pt x="83" y="542"/>
                  </a:lnTo>
                  <a:lnTo>
                    <a:pt x="90" y="542"/>
                  </a:lnTo>
                  <a:lnTo>
                    <a:pt x="95" y="542"/>
                  </a:lnTo>
                  <a:lnTo>
                    <a:pt x="100" y="540"/>
                  </a:lnTo>
                  <a:lnTo>
                    <a:pt x="104" y="539"/>
                  </a:lnTo>
                  <a:lnTo>
                    <a:pt x="106" y="536"/>
                  </a:lnTo>
                  <a:lnTo>
                    <a:pt x="108" y="534"/>
                  </a:lnTo>
                  <a:lnTo>
                    <a:pt x="109" y="529"/>
                  </a:lnTo>
                  <a:lnTo>
                    <a:pt x="110" y="526"/>
                  </a:lnTo>
                  <a:lnTo>
                    <a:pt x="111" y="523"/>
                  </a:lnTo>
                  <a:lnTo>
                    <a:pt x="110" y="519"/>
                  </a:lnTo>
                  <a:lnTo>
                    <a:pt x="110" y="515"/>
                  </a:lnTo>
                  <a:lnTo>
                    <a:pt x="108" y="512"/>
                  </a:lnTo>
                  <a:lnTo>
                    <a:pt x="107" y="509"/>
                  </a:lnTo>
                  <a:lnTo>
                    <a:pt x="105" y="506"/>
                  </a:lnTo>
                  <a:lnTo>
                    <a:pt x="102" y="504"/>
                  </a:lnTo>
                  <a:lnTo>
                    <a:pt x="98" y="501"/>
                  </a:lnTo>
                  <a:lnTo>
                    <a:pt x="95" y="500"/>
                  </a:lnTo>
                  <a:lnTo>
                    <a:pt x="91" y="500"/>
                  </a:lnTo>
                  <a:lnTo>
                    <a:pt x="88" y="500"/>
                  </a:lnTo>
                  <a:lnTo>
                    <a:pt x="84" y="499"/>
                  </a:lnTo>
                  <a:lnTo>
                    <a:pt x="82" y="497"/>
                  </a:lnTo>
                  <a:lnTo>
                    <a:pt x="80" y="495"/>
                  </a:lnTo>
                  <a:lnTo>
                    <a:pt x="77" y="491"/>
                  </a:lnTo>
                  <a:lnTo>
                    <a:pt x="77" y="485"/>
                  </a:lnTo>
                  <a:lnTo>
                    <a:pt x="77" y="479"/>
                  </a:lnTo>
                  <a:lnTo>
                    <a:pt x="80" y="474"/>
                  </a:lnTo>
                  <a:lnTo>
                    <a:pt x="82" y="472"/>
                  </a:lnTo>
                  <a:lnTo>
                    <a:pt x="84" y="470"/>
                  </a:lnTo>
                  <a:lnTo>
                    <a:pt x="88" y="469"/>
                  </a:lnTo>
                  <a:lnTo>
                    <a:pt x="91" y="469"/>
                  </a:lnTo>
                  <a:lnTo>
                    <a:pt x="98" y="470"/>
                  </a:lnTo>
                  <a:lnTo>
                    <a:pt x="106" y="471"/>
                  </a:lnTo>
                  <a:lnTo>
                    <a:pt x="112" y="474"/>
                  </a:lnTo>
                  <a:lnTo>
                    <a:pt x="119" y="479"/>
                  </a:lnTo>
                  <a:lnTo>
                    <a:pt x="124" y="483"/>
                  </a:lnTo>
                  <a:lnTo>
                    <a:pt x="130" y="488"/>
                  </a:lnTo>
                  <a:lnTo>
                    <a:pt x="134" y="495"/>
                  </a:lnTo>
                  <a:lnTo>
                    <a:pt x="137" y="501"/>
                  </a:lnTo>
                  <a:lnTo>
                    <a:pt x="141" y="508"/>
                  </a:lnTo>
                  <a:lnTo>
                    <a:pt x="142" y="515"/>
                  </a:lnTo>
                  <a:lnTo>
                    <a:pt x="143" y="522"/>
                  </a:lnTo>
                  <a:lnTo>
                    <a:pt x="143" y="529"/>
                  </a:lnTo>
                  <a:lnTo>
                    <a:pt x="142" y="537"/>
                  </a:lnTo>
                  <a:lnTo>
                    <a:pt x="138" y="543"/>
                  </a:lnTo>
                  <a:lnTo>
                    <a:pt x="135" y="550"/>
                  </a:lnTo>
                  <a:lnTo>
                    <a:pt x="130" y="555"/>
                  </a:lnTo>
                  <a:lnTo>
                    <a:pt x="121" y="563"/>
                  </a:lnTo>
                  <a:lnTo>
                    <a:pt x="112" y="567"/>
                  </a:lnTo>
                  <a:lnTo>
                    <a:pt x="104" y="572"/>
                  </a:lnTo>
                  <a:lnTo>
                    <a:pt x="95" y="574"/>
                  </a:lnTo>
                  <a:lnTo>
                    <a:pt x="87" y="574"/>
                  </a:lnTo>
                  <a:lnTo>
                    <a:pt x="78" y="574"/>
                  </a:lnTo>
                  <a:lnTo>
                    <a:pt x="69" y="572"/>
                  </a:lnTo>
                  <a:lnTo>
                    <a:pt x="61" y="569"/>
                  </a:lnTo>
                  <a:lnTo>
                    <a:pt x="53" y="565"/>
                  </a:lnTo>
                  <a:lnTo>
                    <a:pt x="46" y="560"/>
                  </a:lnTo>
                  <a:lnTo>
                    <a:pt x="38" y="554"/>
                  </a:lnTo>
                  <a:lnTo>
                    <a:pt x="33" y="548"/>
                  </a:lnTo>
                  <a:lnTo>
                    <a:pt x="26" y="540"/>
                  </a:lnTo>
                  <a:lnTo>
                    <a:pt x="22" y="532"/>
                  </a:lnTo>
                  <a:lnTo>
                    <a:pt x="17" y="523"/>
                  </a:lnTo>
                  <a:lnTo>
                    <a:pt x="15" y="513"/>
                  </a:lnTo>
                  <a:lnTo>
                    <a:pt x="12" y="500"/>
                  </a:lnTo>
                  <a:lnTo>
                    <a:pt x="12" y="487"/>
                  </a:lnTo>
                  <a:lnTo>
                    <a:pt x="13" y="475"/>
                  </a:lnTo>
                  <a:lnTo>
                    <a:pt x="16" y="464"/>
                  </a:lnTo>
                  <a:lnTo>
                    <a:pt x="20" y="452"/>
                  </a:lnTo>
                  <a:lnTo>
                    <a:pt x="25" y="440"/>
                  </a:lnTo>
                  <a:lnTo>
                    <a:pt x="31" y="429"/>
                  </a:lnTo>
                  <a:lnTo>
                    <a:pt x="39" y="418"/>
                  </a:lnTo>
                  <a:lnTo>
                    <a:pt x="54" y="398"/>
                  </a:lnTo>
                  <a:lnTo>
                    <a:pt x="71" y="378"/>
                  </a:lnTo>
                  <a:lnTo>
                    <a:pt x="89" y="359"/>
                  </a:lnTo>
                  <a:lnTo>
                    <a:pt x="104" y="339"/>
                  </a:lnTo>
                  <a:lnTo>
                    <a:pt x="108" y="333"/>
                  </a:lnTo>
                  <a:lnTo>
                    <a:pt x="112" y="325"/>
                  </a:lnTo>
                  <a:lnTo>
                    <a:pt x="117" y="318"/>
                  </a:lnTo>
                  <a:lnTo>
                    <a:pt x="120" y="310"/>
                  </a:lnTo>
                  <a:lnTo>
                    <a:pt x="124" y="295"/>
                  </a:lnTo>
                  <a:lnTo>
                    <a:pt x="128" y="280"/>
                  </a:lnTo>
                  <a:lnTo>
                    <a:pt x="129" y="265"/>
                  </a:lnTo>
                  <a:lnTo>
                    <a:pt x="127" y="250"/>
                  </a:lnTo>
                  <a:lnTo>
                    <a:pt x="124" y="235"/>
                  </a:lnTo>
                  <a:lnTo>
                    <a:pt x="119" y="221"/>
                  </a:lnTo>
                  <a:lnTo>
                    <a:pt x="112" y="207"/>
                  </a:lnTo>
                  <a:lnTo>
                    <a:pt x="104" y="195"/>
                  </a:lnTo>
                  <a:lnTo>
                    <a:pt x="94" y="183"/>
                  </a:lnTo>
                  <a:lnTo>
                    <a:pt x="82" y="173"/>
                  </a:lnTo>
                  <a:lnTo>
                    <a:pt x="70" y="164"/>
                  </a:lnTo>
                  <a:lnTo>
                    <a:pt x="56" y="157"/>
                  </a:lnTo>
                  <a:lnTo>
                    <a:pt x="49" y="155"/>
                  </a:lnTo>
                  <a:lnTo>
                    <a:pt x="40" y="152"/>
                  </a:lnTo>
                  <a:lnTo>
                    <a:pt x="33" y="150"/>
                  </a:lnTo>
                  <a:lnTo>
                    <a:pt x="24" y="148"/>
                  </a:lnTo>
                  <a:lnTo>
                    <a:pt x="22" y="149"/>
                  </a:lnTo>
                  <a:lnTo>
                    <a:pt x="21" y="149"/>
                  </a:lnTo>
                  <a:lnTo>
                    <a:pt x="16" y="148"/>
                  </a:lnTo>
                  <a:lnTo>
                    <a:pt x="13" y="147"/>
                  </a:lnTo>
                  <a:lnTo>
                    <a:pt x="10" y="147"/>
                  </a:lnTo>
                  <a:lnTo>
                    <a:pt x="8" y="145"/>
                  </a:lnTo>
                  <a:lnTo>
                    <a:pt x="6" y="144"/>
                  </a:lnTo>
                  <a:lnTo>
                    <a:pt x="3" y="142"/>
                  </a:lnTo>
                  <a:lnTo>
                    <a:pt x="1" y="136"/>
                  </a:lnTo>
                  <a:lnTo>
                    <a:pt x="0" y="131"/>
                  </a:lnTo>
                  <a:lnTo>
                    <a:pt x="1" y="126"/>
                  </a:lnTo>
                  <a:lnTo>
                    <a:pt x="4" y="121"/>
                  </a:lnTo>
                  <a:lnTo>
                    <a:pt x="7" y="119"/>
                  </a:lnTo>
                  <a:lnTo>
                    <a:pt x="9" y="118"/>
                  </a:lnTo>
                  <a:lnTo>
                    <a:pt x="12" y="117"/>
                  </a:lnTo>
                  <a:lnTo>
                    <a:pt x="15" y="117"/>
                  </a:lnTo>
                  <a:lnTo>
                    <a:pt x="20" y="117"/>
                  </a:lnTo>
                  <a:lnTo>
                    <a:pt x="25" y="118"/>
                  </a:lnTo>
                  <a:lnTo>
                    <a:pt x="35" y="116"/>
                  </a:lnTo>
                  <a:lnTo>
                    <a:pt x="42" y="113"/>
                  </a:lnTo>
                  <a:lnTo>
                    <a:pt x="50" y="108"/>
                  </a:lnTo>
                  <a:lnTo>
                    <a:pt x="55" y="102"/>
                  </a:lnTo>
                  <a:lnTo>
                    <a:pt x="60" y="95"/>
                  </a:lnTo>
                  <a:lnTo>
                    <a:pt x="63" y="88"/>
                  </a:lnTo>
                  <a:lnTo>
                    <a:pt x="64" y="80"/>
                  </a:lnTo>
                  <a:lnTo>
                    <a:pt x="64" y="72"/>
                  </a:lnTo>
                  <a:lnTo>
                    <a:pt x="63" y="64"/>
                  </a:lnTo>
                  <a:lnTo>
                    <a:pt x="61" y="56"/>
                  </a:lnTo>
                  <a:lnTo>
                    <a:pt x="56" y="49"/>
                  </a:lnTo>
                  <a:lnTo>
                    <a:pt x="52" y="44"/>
                  </a:lnTo>
                  <a:lnTo>
                    <a:pt x="44" y="38"/>
                  </a:lnTo>
                  <a:lnTo>
                    <a:pt x="37" y="34"/>
                  </a:lnTo>
                  <a:lnTo>
                    <a:pt x="28" y="32"/>
                  </a:lnTo>
                  <a:lnTo>
                    <a:pt x="17" y="32"/>
                  </a:lnTo>
                  <a:lnTo>
                    <a:pt x="14" y="31"/>
                  </a:lnTo>
                  <a:lnTo>
                    <a:pt x="11" y="31"/>
                  </a:lnTo>
                  <a:lnTo>
                    <a:pt x="8" y="28"/>
                  </a:lnTo>
                  <a:lnTo>
                    <a:pt x="7" y="27"/>
                  </a:lnTo>
                  <a:lnTo>
                    <a:pt x="3" y="22"/>
                  </a:lnTo>
                  <a:lnTo>
                    <a:pt x="2" y="17"/>
                  </a:lnTo>
                  <a:lnTo>
                    <a:pt x="3" y="11"/>
                  </a:lnTo>
                  <a:lnTo>
                    <a:pt x="7" y="6"/>
                  </a:lnTo>
                  <a:lnTo>
                    <a:pt x="9" y="4"/>
                  </a:lnTo>
                  <a:lnTo>
                    <a:pt x="11" y="1"/>
                  </a:lnTo>
                  <a:lnTo>
                    <a:pt x="14" y="0"/>
                  </a:lnTo>
                  <a:lnTo>
                    <a:pt x="17" y="0"/>
                  </a:lnTo>
                  <a:lnTo>
                    <a:pt x="25" y="0"/>
                  </a:lnTo>
                  <a:lnTo>
                    <a:pt x="33" y="1"/>
                  </a:lnTo>
                  <a:lnTo>
                    <a:pt x="39" y="2"/>
                  </a:lnTo>
                  <a:lnTo>
                    <a:pt x="47" y="5"/>
                  </a:lnTo>
                  <a:lnTo>
                    <a:pt x="53" y="8"/>
                  </a:lnTo>
                  <a:lnTo>
                    <a:pt x="60" y="11"/>
                  </a:lnTo>
                  <a:lnTo>
                    <a:pt x="66" y="14"/>
                  </a:lnTo>
                  <a:lnTo>
                    <a:pt x="71" y="19"/>
                  </a:lnTo>
                  <a:lnTo>
                    <a:pt x="77" y="24"/>
                  </a:lnTo>
                  <a:lnTo>
                    <a:pt x="82" y="28"/>
                  </a:lnTo>
                  <a:lnTo>
                    <a:pt x="85" y="35"/>
                  </a:lnTo>
                  <a:lnTo>
                    <a:pt x="90" y="41"/>
                  </a:lnTo>
                  <a:lnTo>
                    <a:pt x="93" y="48"/>
                  </a:lnTo>
                  <a:lnTo>
                    <a:pt x="95" y="54"/>
                  </a:lnTo>
                  <a:lnTo>
                    <a:pt x="96" y="62"/>
                  </a:lnTo>
                  <a:lnTo>
                    <a:pt x="97" y="69"/>
                  </a:lnTo>
                  <a:close/>
                </a:path>
              </a:pathLst>
            </a:custGeom>
            <a:grpFill/>
            <a:ln>
              <a:noFill/>
            </a:ln>
          </p:spPr>
          <p:txBody>
            <a:bodyPr/>
            <a:lstStyle/>
            <a:p>
              <a:pPr>
                <a:defRPr/>
              </a:pPr>
              <a:endParaRPr lang="zh-CN" altLang="en-US" sz="1350">
                <a:solidFill>
                  <a:prstClr val="black"/>
                </a:solidFill>
              </a:endParaRPr>
            </a:p>
          </p:txBody>
        </p:sp>
        <p:sp>
          <p:nvSpPr>
            <p:cNvPr id="51" name="淘宝店chenying0907 35"/>
            <p:cNvSpPr>
              <a:spLocks/>
            </p:cNvSpPr>
            <p:nvPr/>
          </p:nvSpPr>
          <p:spPr bwMode="auto">
            <a:xfrm>
              <a:off x="8747125" y="439738"/>
              <a:ext cx="84138" cy="303213"/>
            </a:xfrm>
            <a:custGeom>
              <a:avLst/>
              <a:gdLst>
                <a:gd name="T0" fmla="*/ 66 w 159"/>
                <a:gd name="T1" fmla="*/ 96 h 574"/>
                <a:gd name="T2" fmla="*/ 82 w 159"/>
                <a:gd name="T3" fmla="*/ 125 h 574"/>
                <a:gd name="T4" fmla="*/ 54 w 159"/>
                <a:gd name="T5" fmla="*/ 152 h 574"/>
                <a:gd name="T6" fmla="*/ 21 w 159"/>
                <a:gd name="T7" fmla="*/ 189 h 574"/>
                <a:gd name="T8" fmla="*/ 3 w 159"/>
                <a:gd name="T9" fmla="*/ 238 h 574"/>
                <a:gd name="T10" fmla="*/ 1 w 159"/>
                <a:gd name="T11" fmla="*/ 293 h 574"/>
                <a:gd name="T12" fmla="*/ 16 w 159"/>
                <a:gd name="T13" fmla="*/ 335 h 574"/>
                <a:gd name="T14" fmla="*/ 72 w 159"/>
                <a:gd name="T15" fmla="*/ 406 h 574"/>
                <a:gd name="T16" fmla="*/ 112 w 159"/>
                <a:gd name="T17" fmla="*/ 469 h 574"/>
                <a:gd name="T18" fmla="*/ 112 w 159"/>
                <a:gd name="T19" fmla="*/ 514 h 574"/>
                <a:gd name="T20" fmla="*/ 94 w 159"/>
                <a:gd name="T21" fmla="*/ 538 h 574"/>
                <a:gd name="T22" fmla="*/ 70 w 159"/>
                <a:gd name="T23" fmla="*/ 542 h 574"/>
                <a:gd name="T24" fmla="*/ 53 w 159"/>
                <a:gd name="T25" fmla="*/ 536 h 574"/>
                <a:gd name="T26" fmla="*/ 48 w 159"/>
                <a:gd name="T27" fmla="*/ 523 h 574"/>
                <a:gd name="T28" fmla="*/ 52 w 159"/>
                <a:gd name="T29" fmla="*/ 509 h 574"/>
                <a:gd name="T30" fmla="*/ 64 w 159"/>
                <a:gd name="T31" fmla="*/ 500 h 574"/>
                <a:gd name="T32" fmla="*/ 77 w 159"/>
                <a:gd name="T33" fmla="*/ 497 h 574"/>
                <a:gd name="T34" fmla="*/ 82 w 159"/>
                <a:gd name="T35" fmla="*/ 479 h 574"/>
                <a:gd name="T36" fmla="*/ 72 w 159"/>
                <a:gd name="T37" fmla="*/ 469 h 574"/>
                <a:gd name="T38" fmla="*/ 47 w 159"/>
                <a:gd name="T39" fmla="*/ 474 h 574"/>
                <a:gd name="T40" fmla="*/ 25 w 159"/>
                <a:gd name="T41" fmla="*/ 495 h 574"/>
                <a:gd name="T42" fmla="*/ 17 w 159"/>
                <a:gd name="T43" fmla="*/ 522 h 574"/>
                <a:gd name="T44" fmla="*/ 24 w 159"/>
                <a:gd name="T45" fmla="*/ 550 h 574"/>
                <a:gd name="T46" fmla="*/ 55 w 159"/>
                <a:gd name="T47" fmla="*/ 572 h 574"/>
                <a:gd name="T48" fmla="*/ 90 w 159"/>
                <a:gd name="T49" fmla="*/ 572 h 574"/>
                <a:gd name="T50" fmla="*/ 121 w 159"/>
                <a:gd name="T51" fmla="*/ 554 h 574"/>
                <a:gd name="T52" fmla="*/ 142 w 159"/>
                <a:gd name="T53" fmla="*/ 523 h 574"/>
                <a:gd name="T54" fmla="*/ 146 w 159"/>
                <a:gd name="T55" fmla="*/ 475 h 574"/>
                <a:gd name="T56" fmla="*/ 128 w 159"/>
                <a:gd name="T57" fmla="*/ 429 h 574"/>
                <a:gd name="T58" fmla="*/ 71 w 159"/>
                <a:gd name="T59" fmla="*/ 359 h 574"/>
                <a:gd name="T60" fmla="*/ 43 w 159"/>
                <a:gd name="T61" fmla="*/ 318 h 574"/>
                <a:gd name="T62" fmla="*/ 31 w 159"/>
                <a:gd name="T63" fmla="*/ 265 h 574"/>
                <a:gd name="T64" fmla="*/ 47 w 159"/>
                <a:gd name="T65" fmla="*/ 207 h 574"/>
                <a:gd name="T66" fmla="*/ 89 w 159"/>
                <a:gd name="T67" fmla="*/ 164 h 574"/>
                <a:gd name="T68" fmla="*/ 127 w 159"/>
                <a:gd name="T69" fmla="*/ 150 h 574"/>
                <a:gd name="T70" fmla="*/ 143 w 159"/>
                <a:gd name="T71" fmla="*/ 148 h 574"/>
                <a:gd name="T72" fmla="*/ 154 w 159"/>
                <a:gd name="T73" fmla="*/ 144 h 574"/>
                <a:gd name="T74" fmla="*/ 158 w 159"/>
                <a:gd name="T75" fmla="*/ 126 h 574"/>
                <a:gd name="T76" fmla="*/ 147 w 159"/>
                <a:gd name="T77" fmla="*/ 117 h 574"/>
                <a:gd name="T78" fmla="*/ 125 w 159"/>
                <a:gd name="T79" fmla="*/ 116 h 574"/>
                <a:gd name="T80" fmla="*/ 100 w 159"/>
                <a:gd name="T81" fmla="*/ 95 h 574"/>
                <a:gd name="T82" fmla="*/ 97 w 159"/>
                <a:gd name="T83" fmla="*/ 64 h 574"/>
                <a:gd name="T84" fmla="*/ 115 w 159"/>
                <a:gd name="T85" fmla="*/ 38 h 574"/>
                <a:gd name="T86" fmla="*/ 145 w 159"/>
                <a:gd name="T87" fmla="*/ 31 h 574"/>
                <a:gd name="T88" fmla="*/ 156 w 159"/>
                <a:gd name="T89" fmla="*/ 22 h 574"/>
                <a:gd name="T90" fmla="*/ 151 w 159"/>
                <a:gd name="T91" fmla="*/ 4 h 574"/>
                <a:gd name="T92" fmla="*/ 134 w 159"/>
                <a:gd name="T93" fmla="*/ 0 h 574"/>
                <a:gd name="T94" fmla="*/ 106 w 159"/>
                <a:gd name="T95" fmla="*/ 8 h 574"/>
                <a:gd name="T96" fmla="*/ 82 w 159"/>
                <a:gd name="T97" fmla="*/ 24 h 574"/>
                <a:gd name="T98" fmla="*/ 66 w 159"/>
                <a:gd name="T99" fmla="*/ 48 h 5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59" h="574">
                  <a:moveTo>
                    <a:pt x="62" y="69"/>
                  </a:moveTo>
                  <a:lnTo>
                    <a:pt x="63" y="79"/>
                  </a:lnTo>
                  <a:lnTo>
                    <a:pt x="64" y="88"/>
                  </a:lnTo>
                  <a:lnTo>
                    <a:pt x="66" y="96"/>
                  </a:lnTo>
                  <a:lnTo>
                    <a:pt x="68" y="104"/>
                  </a:lnTo>
                  <a:lnTo>
                    <a:pt x="73" y="112"/>
                  </a:lnTo>
                  <a:lnTo>
                    <a:pt x="77" y="118"/>
                  </a:lnTo>
                  <a:lnTo>
                    <a:pt x="82" y="125"/>
                  </a:lnTo>
                  <a:lnTo>
                    <a:pt x="88" y="130"/>
                  </a:lnTo>
                  <a:lnTo>
                    <a:pt x="76" y="136"/>
                  </a:lnTo>
                  <a:lnTo>
                    <a:pt x="65" y="143"/>
                  </a:lnTo>
                  <a:lnTo>
                    <a:pt x="54" y="152"/>
                  </a:lnTo>
                  <a:lnTo>
                    <a:pt x="45" y="159"/>
                  </a:lnTo>
                  <a:lnTo>
                    <a:pt x="36" y="169"/>
                  </a:lnTo>
                  <a:lnTo>
                    <a:pt x="28" y="178"/>
                  </a:lnTo>
                  <a:lnTo>
                    <a:pt x="21" y="189"/>
                  </a:lnTo>
                  <a:lnTo>
                    <a:pt x="16" y="201"/>
                  </a:lnTo>
                  <a:lnTo>
                    <a:pt x="10" y="213"/>
                  </a:lnTo>
                  <a:lnTo>
                    <a:pt x="6" y="225"/>
                  </a:lnTo>
                  <a:lnTo>
                    <a:pt x="3" y="238"/>
                  </a:lnTo>
                  <a:lnTo>
                    <a:pt x="0" y="251"/>
                  </a:lnTo>
                  <a:lnTo>
                    <a:pt x="0" y="265"/>
                  </a:lnTo>
                  <a:lnTo>
                    <a:pt x="0" y="279"/>
                  </a:lnTo>
                  <a:lnTo>
                    <a:pt x="1" y="293"/>
                  </a:lnTo>
                  <a:lnTo>
                    <a:pt x="5" y="307"/>
                  </a:lnTo>
                  <a:lnTo>
                    <a:pt x="8" y="317"/>
                  </a:lnTo>
                  <a:lnTo>
                    <a:pt x="11" y="325"/>
                  </a:lnTo>
                  <a:lnTo>
                    <a:pt x="16" y="335"/>
                  </a:lnTo>
                  <a:lnTo>
                    <a:pt x="21" y="344"/>
                  </a:lnTo>
                  <a:lnTo>
                    <a:pt x="32" y="360"/>
                  </a:lnTo>
                  <a:lnTo>
                    <a:pt x="45" y="376"/>
                  </a:lnTo>
                  <a:lnTo>
                    <a:pt x="72" y="406"/>
                  </a:lnTo>
                  <a:lnTo>
                    <a:pt x="97" y="438"/>
                  </a:lnTo>
                  <a:lnTo>
                    <a:pt x="103" y="448"/>
                  </a:lnTo>
                  <a:lnTo>
                    <a:pt x="108" y="458"/>
                  </a:lnTo>
                  <a:lnTo>
                    <a:pt x="112" y="469"/>
                  </a:lnTo>
                  <a:lnTo>
                    <a:pt x="115" y="481"/>
                  </a:lnTo>
                  <a:lnTo>
                    <a:pt x="115" y="492"/>
                  </a:lnTo>
                  <a:lnTo>
                    <a:pt x="115" y="504"/>
                  </a:lnTo>
                  <a:lnTo>
                    <a:pt x="112" y="514"/>
                  </a:lnTo>
                  <a:lnTo>
                    <a:pt x="107" y="525"/>
                  </a:lnTo>
                  <a:lnTo>
                    <a:pt x="104" y="530"/>
                  </a:lnTo>
                  <a:lnTo>
                    <a:pt x="99" y="535"/>
                  </a:lnTo>
                  <a:lnTo>
                    <a:pt x="94" y="538"/>
                  </a:lnTo>
                  <a:lnTo>
                    <a:pt x="88" y="540"/>
                  </a:lnTo>
                  <a:lnTo>
                    <a:pt x="82" y="542"/>
                  </a:lnTo>
                  <a:lnTo>
                    <a:pt x="76" y="542"/>
                  </a:lnTo>
                  <a:lnTo>
                    <a:pt x="70" y="542"/>
                  </a:lnTo>
                  <a:lnTo>
                    <a:pt x="64" y="542"/>
                  </a:lnTo>
                  <a:lnTo>
                    <a:pt x="60" y="540"/>
                  </a:lnTo>
                  <a:lnTo>
                    <a:pt x="55" y="539"/>
                  </a:lnTo>
                  <a:lnTo>
                    <a:pt x="53" y="536"/>
                  </a:lnTo>
                  <a:lnTo>
                    <a:pt x="51" y="534"/>
                  </a:lnTo>
                  <a:lnTo>
                    <a:pt x="50" y="529"/>
                  </a:lnTo>
                  <a:lnTo>
                    <a:pt x="49" y="526"/>
                  </a:lnTo>
                  <a:lnTo>
                    <a:pt x="48" y="523"/>
                  </a:lnTo>
                  <a:lnTo>
                    <a:pt x="49" y="519"/>
                  </a:lnTo>
                  <a:lnTo>
                    <a:pt x="49" y="515"/>
                  </a:lnTo>
                  <a:lnTo>
                    <a:pt x="51" y="512"/>
                  </a:lnTo>
                  <a:lnTo>
                    <a:pt x="52" y="509"/>
                  </a:lnTo>
                  <a:lnTo>
                    <a:pt x="54" y="506"/>
                  </a:lnTo>
                  <a:lnTo>
                    <a:pt x="58" y="504"/>
                  </a:lnTo>
                  <a:lnTo>
                    <a:pt x="61" y="501"/>
                  </a:lnTo>
                  <a:lnTo>
                    <a:pt x="64" y="500"/>
                  </a:lnTo>
                  <a:lnTo>
                    <a:pt x="68" y="500"/>
                  </a:lnTo>
                  <a:lnTo>
                    <a:pt x="72" y="500"/>
                  </a:lnTo>
                  <a:lnTo>
                    <a:pt x="75" y="499"/>
                  </a:lnTo>
                  <a:lnTo>
                    <a:pt x="77" y="497"/>
                  </a:lnTo>
                  <a:lnTo>
                    <a:pt x="79" y="495"/>
                  </a:lnTo>
                  <a:lnTo>
                    <a:pt x="82" y="491"/>
                  </a:lnTo>
                  <a:lnTo>
                    <a:pt x="82" y="485"/>
                  </a:lnTo>
                  <a:lnTo>
                    <a:pt x="82" y="479"/>
                  </a:lnTo>
                  <a:lnTo>
                    <a:pt x="79" y="474"/>
                  </a:lnTo>
                  <a:lnTo>
                    <a:pt x="77" y="472"/>
                  </a:lnTo>
                  <a:lnTo>
                    <a:pt x="75" y="470"/>
                  </a:lnTo>
                  <a:lnTo>
                    <a:pt x="72" y="469"/>
                  </a:lnTo>
                  <a:lnTo>
                    <a:pt x="68" y="469"/>
                  </a:lnTo>
                  <a:lnTo>
                    <a:pt x="61" y="470"/>
                  </a:lnTo>
                  <a:lnTo>
                    <a:pt x="53" y="471"/>
                  </a:lnTo>
                  <a:lnTo>
                    <a:pt x="47" y="474"/>
                  </a:lnTo>
                  <a:lnTo>
                    <a:pt x="40" y="479"/>
                  </a:lnTo>
                  <a:lnTo>
                    <a:pt x="35" y="483"/>
                  </a:lnTo>
                  <a:lnTo>
                    <a:pt x="30" y="488"/>
                  </a:lnTo>
                  <a:lnTo>
                    <a:pt x="25" y="495"/>
                  </a:lnTo>
                  <a:lnTo>
                    <a:pt x="22" y="501"/>
                  </a:lnTo>
                  <a:lnTo>
                    <a:pt x="19" y="508"/>
                  </a:lnTo>
                  <a:lnTo>
                    <a:pt x="18" y="515"/>
                  </a:lnTo>
                  <a:lnTo>
                    <a:pt x="17" y="522"/>
                  </a:lnTo>
                  <a:lnTo>
                    <a:pt x="17" y="529"/>
                  </a:lnTo>
                  <a:lnTo>
                    <a:pt x="18" y="537"/>
                  </a:lnTo>
                  <a:lnTo>
                    <a:pt x="21" y="543"/>
                  </a:lnTo>
                  <a:lnTo>
                    <a:pt x="24" y="550"/>
                  </a:lnTo>
                  <a:lnTo>
                    <a:pt x="30" y="555"/>
                  </a:lnTo>
                  <a:lnTo>
                    <a:pt x="38" y="563"/>
                  </a:lnTo>
                  <a:lnTo>
                    <a:pt x="47" y="567"/>
                  </a:lnTo>
                  <a:lnTo>
                    <a:pt x="55" y="572"/>
                  </a:lnTo>
                  <a:lnTo>
                    <a:pt x="64" y="574"/>
                  </a:lnTo>
                  <a:lnTo>
                    <a:pt x="73" y="574"/>
                  </a:lnTo>
                  <a:lnTo>
                    <a:pt x="81" y="574"/>
                  </a:lnTo>
                  <a:lnTo>
                    <a:pt x="90" y="572"/>
                  </a:lnTo>
                  <a:lnTo>
                    <a:pt x="99" y="569"/>
                  </a:lnTo>
                  <a:lnTo>
                    <a:pt x="106" y="565"/>
                  </a:lnTo>
                  <a:lnTo>
                    <a:pt x="114" y="560"/>
                  </a:lnTo>
                  <a:lnTo>
                    <a:pt x="121" y="554"/>
                  </a:lnTo>
                  <a:lnTo>
                    <a:pt x="127" y="548"/>
                  </a:lnTo>
                  <a:lnTo>
                    <a:pt x="133" y="540"/>
                  </a:lnTo>
                  <a:lnTo>
                    <a:pt x="138" y="532"/>
                  </a:lnTo>
                  <a:lnTo>
                    <a:pt x="142" y="523"/>
                  </a:lnTo>
                  <a:lnTo>
                    <a:pt x="144" y="513"/>
                  </a:lnTo>
                  <a:lnTo>
                    <a:pt x="147" y="500"/>
                  </a:lnTo>
                  <a:lnTo>
                    <a:pt x="147" y="487"/>
                  </a:lnTo>
                  <a:lnTo>
                    <a:pt x="146" y="475"/>
                  </a:lnTo>
                  <a:lnTo>
                    <a:pt x="143" y="464"/>
                  </a:lnTo>
                  <a:lnTo>
                    <a:pt x="140" y="452"/>
                  </a:lnTo>
                  <a:lnTo>
                    <a:pt x="134" y="440"/>
                  </a:lnTo>
                  <a:lnTo>
                    <a:pt x="128" y="429"/>
                  </a:lnTo>
                  <a:lnTo>
                    <a:pt x="120" y="418"/>
                  </a:lnTo>
                  <a:lnTo>
                    <a:pt x="105" y="398"/>
                  </a:lnTo>
                  <a:lnTo>
                    <a:pt x="88" y="378"/>
                  </a:lnTo>
                  <a:lnTo>
                    <a:pt x="71" y="359"/>
                  </a:lnTo>
                  <a:lnTo>
                    <a:pt x="55" y="339"/>
                  </a:lnTo>
                  <a:lnTo>
                    <a:pt x="51" y="333"/>
                  </a:lnTo>
                  <a:lnTo>
                    <a:pt x="47" y="325"/>
                  </a:lnTo>
                  <a:lnTo>
                    <a:pt x="43" y="318"/>
                  </a:lnTo>
                  <a:lnTo>
                    <a:pt x="39" y="310"/>
                  </a:lnTo>
                  <a:lnTo>
                    <a:pt x="35" y="295"/>
                  </a:lnTo>
                  <a:lnTo>
                    <a:pt x="32" y="280"/>
                  </a:lnTo>
                  <a:lnTo>
                    <a:pt x="31" y="265"/>
                  </a:lnTo>
                  <a:lnTo>
                    <a:pt x="33" y="250"/>
                  </a:lnTo>
                  <a:lnTo>
                    <a:pt x="35" y="235"/>
                  </a:lnTo>
                  <a:lnTo>
                    <a:pt x="40" y="221"/>
                  </a:lnTo>
                  <a:lnTo>
                    <a:pt x="47" y="207"/>
                  </a:lnTo>
                  <a:lnTo>
                    <a:pt x="55" y="195"/>
                  </a:lnTo>
                  <a:lnTo>
                    <a:pt x="65" y="183"/>
                  </a:lnTo>
                  <a:lnTo>
                    <a:pt x="77" y="173"/>
                  </a:lnTo>
                  <a:lnTo>
                    <a:pt x="89" y="164"/>
                  </a:lnTo>
                  <a:lnTo>
                    <a:pt x="103" y="157"/>
                  </a:lnTo>
                  <a:lnTo>
                    <a:pt x="111" y="155"/>
                  </a:lnTo>
                  <a:lnTo>
                    <a:pt x="119" y="152"/>
                  </a:lnTo>
                  <a:lnTo>
                    <a:pt x="127" y="150"/>
                  </a:lnTo>
                  <a:lnTo>
                    <a:pt x="135" y="148"/>
                  </a:lnTo>
                  <a:lnTo>
                    <a:pt x="138" y="149"/>
                  </a:lnTo>
                  <a:lnTo>
                    <a:pt x="139" y="149"/>
                  </a:lnTo>
                  <a:lnTo>
                    <a:pt x="143" y="148"/>
                  </a:lnTo>
                  <a:lnTo>
                    <a:pt x="146" y="147"/>
                  </a:lnTo>
                  <a:lnTo>
                    <a:pt x="149" y="147"/>
                  </a:lnTo>
                  <a:lnTo>
                    <a:pt x="152" y="145"/>
                  </a:lnTo>
                  <a:lnTo>
                    <a:pt x="154" y="144"/>
                  </a:lnTo>
                  <a:lnTo>
                    <a:pt x="156" y="142"/>
                  </a:lnTo>
                  <a:lnTo>
                    <a:pt x="158" y="136"/>
                  </a:lnTo>
                  <a:lnTo>
                    <a:pt x="159" y="131"/>
                  </a:lnTo>
                  <a:lnTo>
                    <a:pt x="158" y="126"/>
                  </a:lnTo>
                  <a:lnTo>
                    <a:pt x="155" y="121"/>
                  </a:lnTo>
                  <a:lnTo>
                    <a:pt x="153" y="119"/>
                  </a:lnTo>
                  <a:lnTo>
                    <a:pt x="151" y="118"/>
                  </a:lnTo>
                  <a:lnTo>
                    <a:pt x="147" y="117"/>
                  </a:lnTo>
                  <a:lnTo>
                    <a:pt x="144" y="117"/>
                  </a:lnTo>
                  <a:lnTo>
                    <a:pt x="140" y="117"/>
                  </a:lnTo>
                  <a:lnTo>
                    <a:pt x="134" y="118"/>
                  </a:lnTo>
                  <a:lnTo>
                    <a:pt x="125" y="116"/>
                  </a:lnTo>
                  <a:lnTo>
                    <a:pt x="116" y="113"/>
                  </a:lnTo>
                  <a:lnTo>
                    <a:pt x="109" y="108"/>
                  </a:lnTo>
                  <a:lnTo>
                    <a:pt x="104" y="102"/>
                  </a:lnTo>
                  <a:lnTo>
                    <a:pt x="100" y="95"/>
                  </a:lnTo>
                  <a:lnTo>
                    <a:pt x="97" y="88"/>
                  </a:lnTo>
                  <a:lnTo>
                    <a:pt x="95" y="80"/>
                  </a:lnTo>
                  <a:lnTo>
                    <a:pt x="95" y="72"/>
                  </a:lnTo>
                  <a:lnTo>
                    <a:pt x="97" y="64"/>
                  </a:lnTo>
                  <a:lnTo>
                    <a:pt x="99" y="56"/>
                  </a:lnTo>
                  <a:lnTo>
                    <a:pt x="103" y="49"/>
                  </a:lnTo>
                  <a:lnTo>
                    <a:pt x="107" y="44"/>
                  </a:lnTo>
                  <a:lnTo>
                    <a:pt x="115" y="38"/>
                  </a:lnTo>
                  <a:lnTo>
                    <a:pt x="122" y="34"/>
                  </a:lnTo>
                  <a:lnTo>
                    <a:pt x="131" y="32"/>
                  </a:lnTo>
                  <a:lnTo>
                    <a:pt x="142" y="32"/>
                  </a:lnTo>
                  <a:lnTo>
                    <a:pt x="145" y="31"/>
                  </a:lnTo>
                  <a:lnTo>
                    <a:pt x="148" y="31"/>
                  </a:lnTo>
                  <a:lnTo>
                    <a:pt x="151" y="28"/>
                  </a:lnTo>
                  <a:lnTo>
                    <a:pt x="153" y="27"/>
                  </a:lnTo>
                  <a:lnTo>
                    <a:pt x="156" y="22"/>
                  </a:lnTo>
                  <a:lnTo>
                    <a:pt x="157" y="17"/>
                  </a:lnTo>
                  <a:lnTo>
                    <a:pt x="156" y="11"/>
                  </a:lnTo>
                  <a:lnTo>
                    <a:pt x="153" y="6"/>
                  </a:lnTo>
                  <a:lnTo>
                    <a:pt x="151" y="4"/>
                  </a:lnTo>
                  <a:lnTo>
                    <a:pt x="148" y="1"/>
                  </a:lnTo>
                  <a:lnTo>
                    <a:pt x="145" y="0"/>
                  </a:lnTo>
                  <a:lnTo>
                    <a:pt x="142" y="0"/>
                  </a:lnTo>
                  <a:lnTo>
                    <a:pt x="134" y="0"/>
                  </a:lnTo>
                  <a:lnTo>
                    <a:pt x="127" y="1"/>
                  </a:lnTo>
                  <a:lnTo>
                    <a:pt x="120" y="2"/>
                  </a:lnTo>
                  <a:lnTo>
                    <a:pt x="113" y="5"/>
                  </a:lnTo>
                  <a:lnTo>
                    <a:pt x="106" y="8"/>
                  </a:lnTo>
                  <a:lnTo>
                    <a:pt x="100" y="11"/>
                  </a:lnTo>
                  <a:lnTo>
                    <a:pt x="93" y="14"/>
                  </a:lnTo>
                  <a:lnTo>
                    <a:pt x="88" y="19"/>
                  </a:lnTo>
                  <a:lnTo>
                    <a:pt x="82" y="24"/>
                  </a:lnTo>
                  <a:lnTo>
                    <a:pt x="77" y="28"/>
                  </a:lnTo>
                  <a:lnTo>
                    <a:pt x="74" y="35"/>
                  </a:lnTo>
                  <a:lnTo>
                    <a:pt x="70" y="41"/>
                  </a:lnTo>
                  <a:lnTo>
                    <a:pt x="66" y="48"/>
                  </a:lnTo>
                  <a:lnTo>
                    <a:pt x="64" y="54"/>
                  </a:lnTo>
                  <a:lnTo>
                    <a:pt x="63" y="62"/>
                  </a:lnTo>
                  <a:lnTo>
                    <a:pt x="62" y="69"/>
                  </a:lnTo>
                  <a:close/>
                </a:path>
              </a:pathLst>
            </a:custGeom>
            <a:grpFill/>
            <a:ln>
              <a:noFill/>
            </a:ln>
          </p:spPr>
          <p:txBody>
            <a:bodyPr/>
            <a:lstStyle/>
            <a:p>
              <a:pPr>
                <a:defRPr/>
              </a:pPr>
              <a:endParaRPr lang="zh-CN" altLang="en-US" sz="1350">
                <a:solidFill>
                  <a:prstClr val="black"/>
                </a:solidFill>
              </a:endParaRPr>
            </a:p>
          </p:txBody>
        </p:sp>
        <p:sp>
          <p:nvSpPr>
            <p:cNvPr id="52" name="淘宝店chenying0907 36"/>
            <p:cNvSpPr>
              <a:spLocks noEditPoints="1"/>
            </p:cNvSpPr>
            <p:nvPr/>
          </p:nvSpPr>
          <p:spPr bwMode="auto">
            <a:xfrm>
              <a:off x="8796338" y="542925"/>
              <a:ext cx="73025" cy="73025"/>
            </a:xfrm>
            <a:custGeom>
              <a:avLst/>
              <a:gdLst>
                <a:gd name="T0" fmla="*/ 77 w 139"/>
                <a:gd name="T1" fmla="*/ 0 h 138"/>
                <a:gd name="T2" fmla="*/ 90 w 139"/>
                <a:gd name="T3" fmla="*/ 3 h 138"/>
                <a:gd name="T4" fmla="*/ 103 w 139"/>
                <a:gd name="T5" fmla="*/ 7 h 138"/>
                <a:gd name="T6" fmla="*/ 114 w 139"/>
                <a:gd name="T7" fmla="*/ 15 h 138"/>
                <a:gd name="T8" fmla="*/ 123 w 139"/>
                <a:gd name="T9" fmla="*/ 25 h 138"/>
                <a:gd name="T10" fmla="*/ 131 w 139"/>
                <a:gd name="T11" fmla="*/ 35 h 138"/>
                <a:gd name="T12" fmla="*/ 135 w 139"/>
                <a:gd name="T13" fmla="*/ 48 h 138"/>
                <a:gd name="T14" fmla="*/ 139 w 139"/>
                <a:gd name="T15" fmla="*/ 61 h 138"/>
                <a:gd name="T16" fmla="*/ 139 w 139"/>
                <a:gd name="T17" fmla="*/ 75 h 138"/>
                <a:gd name="T18" fmla="*/ 135 w 139"/>
                <a:gd name="T19" fmla="*/ 89 h 138"/>
                <a:gd name="T20" fmla="*/ 131 w 139"/>
                <a:gd name="T21" fmla="*/ 101 h 138"/>
                <a:gd name="T22" fmla="*/ 123 w 139"/>
                <a:gd name="T23" fmla="*/ 112 h 138"/>
                <a:gd name="T24" fmla="*/ 114 w 139"/>
                <a:gd name="T25" fmla="*/ 122 h 138"/>
                <a:gd name="T26" fmla="*/ 103 w 139"/>
                <a:gd name="T27" fmla="*/ 129 h 138"/>
                <a:gd name="T28" fmla="*/ 90 w 139"/>
                <a:gd name="T29" fmla="*/ 135 h 138"/>
                <a:gd name="T30" fmla="*/ 77 w 139"/>
                <a:gd name="T31" fmla="*/ 137 h 138"/>
                <a:gd name="T32" fmla="*/ 63 w 139"/>
                <a:gd name="T33" fmla="*/ 137 h 138"/>
                <a:gd name="T34" fmla="*/ 49 w 139"/>
                <a:gd name="T35" fmla="*/ 135 h 138"/>
                <a:gd name="T36" fmla="*/ 37 w 139"/>
                <a:gd name="T37" fmla="*/ 129 h 138"/>
                <a:gd name="T38" fmla="*/ 26 w 139"/>
                <a:gd name="T39" fmla="*/ 122 h 138"/>
                <a:gd name="T40" fmla="*/ 17 w 139"/>
                <a:gd name="T41" fmla="*/ 112 h 138"/>
                <a:gd name="T42" fmla="*/ 9 w 139"/>
                <a:gd name="T43" fmla="*/ 101 h 138"/>
                <a:gd name="T44" fmla="*/ 4 w 139"/>
                <a:gd name="T45" fmla="*/ 89 h 138"/>
                <a:gd name="T46" fmla="*/ 1 w 139"/>
                <a:gd name="T47" fmla="*/ 75 h 138"/>
                <a:gd name="T48" fmla="*/ 1 w 139"/>
                <a:gd name="T49" fmla="*/ 61 h 138"/>
                <a:gd name="T50" fmla="*/ 4 w 139"/>
                <a:gd name="T51" fmla="*/ 48 h 138"/>
                <a:gd name="T52" fmla="*/ 9 w 139"/>
                <a:gd name="T53" fmla="*/ 35 h 138"/>
                <a:gd name="T54" fmla="*/ 17 w 139"/>
                <a:gd name="T55" fmla="*/ 25 h 138"/>
                <a:gd name="T56" fmla="*/ 26 w 139"/>
                <a:gd name="T57" fmla="*/ 15 h 138"/>
                <a:gd name="T58" fmla="*/ 37 w 139"/>
                <a:gd name="T59" fmla="*/ 7 h 138"/>
                <a:gd name="T60" fmla="*/ 49 w 139"/>
                <a:gd name="T61" fmla="*/ 3 h 138"/>
                <a:gd name="T62" fmla="*/ 63 w 139"/>
                <a:gd name="T63" fmla="*/ 0 h 138"/>
                <a:gd name="T64" fmla="*/ 69 w 139"/>
                <a:gd name="T65" fmla="*/ 30 h 138"/>
                <a:gd name="T66" fmla="*/ 62 w 139"/>
                <a:gd name="T67" fmla="*/ 31 h 138"/>
                <a:gd name="T68" fmla="*/ 49 w 139"/>
                <a:gd name="T69" fmla="*/ 37 h 138"/>
                <a:gd name="T70" fmla="*/ 38 w 139"/>
                <a:gd name="T71" fmla="*/ 47 h 138"/>
                <a:gd name="T72" fmla="*/ 33 w 139"/>
                <a:gd name="T73" fmla="*/ 61 h 138"/>
                <a:gd name="T74" fmla="*/ 33 w 139"/>
                <a:gd name="T75" fmla="*/ 77 h 138"/>
                <a:gd name="T76" fmla="*/ 38 w 139"/>
                <a:gd name="T77" fmla="*/ 89 h 138"/>
                <a:gd name="T78" fmla="*/ 49 w 139"/>
                <a:gd name="T79" fmla="*/ 100 h 138"/>
                <a:gd name="T80" fmla="*/ 62 w 139"/>
                <a:gd name="T81" fmla="*/ 106 h 138"/>
                <a:gd name="T82" fmla="*/ 77 w 139"/>
                <a:gd name="T83" fmla="*/ 106 h 138"/>
                <a:gd name="T84" fmla="*/ 91 w 139"/>
                <a:gd name="T85" fmla="*/ 100 h 138"/>
                <a:gd name="T86" fmla="*/ 102 w 139"/>
                <a:gd name="T87" fmla="*/ 89 h 138"/>
                <a:gd name="T88" fmla="*/ 107 w 139"/>
                <a:gd name="T89" fmla="*/ 77 h 138"/>
                <a:gd name="T90" fmla="*/ 107 w 139"/>
                <a:gd name="T91" fmla="*/ 61 h 138"/>
                <a:gd name="T92" fmla="*/ 102 w 139"/>
                <a:gd name="T93" fmla="*/ 47 h 138"/>
                <a:gd name="T94" fmla="*/ 91 w 139"/>
                <a:gd name="T95" fmla="*/ 37 h 138"/>
                <a:gd name="T96" fmla="*/ 77 w 139"/>
                <a:gd name="T97" fmla="*/ 31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39" h="138">
                  <a:moveTo>
                    <a:pt x="69" y="0"/>
                  </a:moveTo>
                  <a:lnTo>
                    <a:pt x="77" y="0"/>
                  </a:lnTo>
                  <a:lnTo>
                    <a:pt x="84" y="1"/>
                  </a:lnTo>
                  <a:lnTo>
                    <a:pt x="90" y="3"/>
                  </a:lnTo>
                  <a:lnTo>
                    <a:pt x="96" y="5"/>
                  </a:lnTo>
                  <a:lnTo>
                    <a:pt x="103" y="7"/>
                  </a:lnTo>
                  <a:lnTo>
                    <a:pt x="108" y="12"/>
                  </a:lnTo>
                  <a:lnTo>
                    <a:pt x="114" y="15"/>
                  </a:lnTo>
                  <a:lnTo>
                    <a:pt x="119" y="19"/>
                  </a:lnTo>
                  <a:lnTo>
                    <a:pt x="123" y="25"/>
                  </a:lnTo>
                  <a:lnTo>
                    <a:pt x="127" y="30"/>
                  </a:lnTo>
                  <a:lnTo>
                    <a:pt x="131" y="35"/>
                  </a:lnTo>
                  <a:lnTo>
                    <a:pt x="133" y="42"/>
                  </a:lnTo>
                  <a:lnTo>
                    <a:pt x="135" y="48"/>
                  </a:lnTo>
                  <a:lnTo>
                    <a:pt x="138" y="55"/>
                  </a:lnTo>
                  <a:lnTo>
                    <a:pt x="139" y="61"/>
                  </a:lnTo>
                  <a:lnTo>
                    <a:pt x="139" y="69"/>
                  </a:lnTo>
                  <a:lnTo>
                    <a:pt x="139" y="75"/>
                  </a:lnTo>
                  <a:lnTo>
                    <a:pt x="138" y="83"/>
                  </a:lnTo>
                  <a:lnTo>
                    <a:pt x="135" y="89"/>
                  </a:lnTo>
                  <a:lnTo>
                    <a:pt x="133" y="96"/>
                  </a:lnTo>
                  <a:lnTo>
                    <a:pt x="131" y="101"/>
                  </a:lnTo>
                  <a:lnTo>
                    <a:pt x="127" y="107"/>
                  </a:lnTo>
                  <a:lnTo>
                    <a:pt x="123" y="112"/>
                  </a:lnTo>
                  <a:lnTo>
                    <a:pt x="119" y="118"/>
                  </a:lnTo>
                  <a:lnTo>
                    <a:pt x="114" y="122"/>
                  </a:lnTo>
                  <a:lnTo>
                    <a:pt x="108" y="126"/>
                  </a:lnTo>
                  <a:lnTo>
                    <a:pt x="103" y="129"/>
                  </a:lnTo>
                  <a:lnTo>
                    <a:pt x="96" y="133"/>
                  </a:lnTo>
                  <a:lnTo>
                    <a:pt x="90" y="135"/>
                  </a:lnTo>
                  <a:lnTo>
                    <a:pt x="84" y="136"/>
                  </a:lnTo>
                  <a:lnTo>
                    <a:pt x="77" y="137"/>
                  </a:lnTo>
                  <a:lnTo>
                    <a:pt x="69" y="138"/>
                  </a:lnTo>
                  <a:lnTo>
                    <a:pt x="63" y="137"/>
                  </a:lnTo>
                  <a:lnTo>
                    <a:pt x="55" y="136"/>
                  </a:lnTo>
                  <a:lnTo>
                    <a:pt x="49" y="135"/>
                  </a:lnTo>
                  <a:lnTo>
                    <a:pt x="42" y="133"/>
                  </a:lnTo>
                  <a:lnTo>
                    <a:pt x="37" y="129"/>
                  </a:lnTo>
                  <a:lnTo>
                    <a:pt x="32" y="126"/>
                  </a:lnTo>
                  <a:lnTo>
                    <a:pt x="26" y="122"/>
                  </a:lnTo>
                  <a:lnTo>
                    <a:pt x="21" y="118"/>
                  </a:lnTo>
                  <a:lnTo>
                    <a:pt x="17" y="112"/>
                  </a:lnTo>
                  <a:lnTo>
                    <a:pt x="12" y="107"/>
                  </a:lnTo>
                  <a:lnTo>
                    <a:pt x="9" y="101"/>
                  </a:lnTo>
                  <a:lnTo>
                    <a:pt x="6" y="96"/>
                  </a:lnTo>
                  <a:lnTo>
                    <a:pt x="4" y="89"/>
                  </a:lnTo>
                  <a:lnTo>
                    <a:pt x="3" y="83"/>
                  </a:lnTo>
                  <a:lnTo>
                    <a:pt x="1" y="75"/>
                  </a:lnTo>
                  <a:lnTo>
                    <a:pt x="0" y="69"/>
                  </a:lnTo>
                  <a:lnTo>
                    <a:pt x="1" y="61"/>
                  </a:lnTo>
                  <a:lnTo>
                    <a:pt x="3" y="55"/>
                  </a:lnTo>
                  <a:lnTo>
                    <a:pt x="4" y="48"/>
                  </a:lnTo>
                  <a:lnTo>
                    <a:pt x="6" y="42"/>
                  </a:lnTo>
                  <a:lnTo>
                    <a:pt x="9" y="35"/>
                  </a:lnTo>
                  <a:lnTo>
                    <a:pt x="12" y="30"/>
                  </a:lnTo>
                  <a:lnTo>
                    <a:pt x="17" y="25"/>
                  </a:lnTo>
                  <a:lnTo>
                    <a:pt x="21" y="19"/>
                  </a:lnTo>
                  <a:lnTo>
                    <a:pt x="26" y="15"/>
                  </a:lnTo>
                  <a:lnTo>
                    <a:pt x="32" y="12"/>
                  </a:lnTo>
                  <a:lnTo>
                    <a:pt x="37" y="7"/>
                  </a:lnTo>
                  <a:lnTo>
                    <a:pt x="42" y="5"/>
                  </a:lnTo>
                  <a:lnTo>
                    <a:pt x="49" y="3"/>
                  </a:lnTo>
                  <a:lnTo>
                    <a:pt x="55" y="1"/>
                  </a:lnTo>
                  <a:lnTo>
                    <a:pt x="63" y="0"/>
                  </a:lnTo>
                  <a:lnTo>
                    <a:pt x="69" y="0"/>
                  </a:lnTo>
                  <a:close/>
                  <a:moveTo>
                    <a:pt x="69" y="30"/>
                  </a:moveTo>
                  <a:lnTo>
                    <a:pt x="69" y="30"/>
                  </a:lnTo>
                  <a:lnTo>
                    <a:pt x="62" y="31"/>
                  </a:lnTo>
                  <a:lnTo>
                    <a:pt x="55" y="33"/>
                  </a:lnTo>
                  <a:lnTo>
                    <a:pt x="49" y="37"/>
                  </a:lnTo>
                  <a:lnTo>
                    <a:pt x="42" y="42"/>
                  </a:lnTo>
                  <a:lnTo>
                    <a:pt x="38" y="47"/>
                  </a:lnTo>
                  <a:lnTo>
                    <a:pt x="35" y="54"/>
                  </a:lnTo>
                  <a:lnTo>
                    <a:pt x="33" y="61"/>
                  </a:lnTo>
                  <a:lnTo>
                    <a:pt x="32" y="69"/>
                  </a:lnTo>
                  <a:lnTo>
                    <a:pt x="33" y="77"/>
                  </a:lnTo>
                  <a:lnTo>
                    <a:pt x="35" y="83"/>
                  </a:lnTo>
                  <a:lnTo>
                    <a:pt x="38" y="89"/>
                  </a:lnTo>
                  <a:lnTo>
                    <a:pt x="42" y="96"/>
                  </a:lnTo>
                  <a:lnTo>
                    <a:pt x="49" y="100"/>
                  </a:lnTo>
                  <a:lnTo>
                    <a:pt x="55" y="104"/>
                  </a:lnTo>
                  <a:lnTo>
                    <a:pt x="62" y="106"/>
                  </a:lnTo>
                  <a:lnTo>
                    <a:pt x="69" y="107"/>
                  </a:lnTo>
                  <a:lnTo>
                    <a:pt x="77" y="106"/>
                  </a:lnTo>
                  <a:lnTo>
                    <a:pt x="85" y="104"/>
                  </a:lnTo>
                  <a:lnTo>
                    <a:pt x="91" y="100"/>
                  </a:lnTo>
                  <a:lnTo>
                    <a:pt x="96" y="96"/>
                  </a:lnTo>
                  <a:lnTo>
                    <a:pt x="102" y="89"/>
                  </a:lnTo>
                  <a:lnTo>
                    <a:pt x="105" y="83"/>
                  </a:lnTo>
                  <a:lnTo>
                    <a:pt x="107" y="77"/>
                  </a:lnTo>
                  <a:lnTo>
                    <a:pt x="108" y="69"/>
                  </a:lnTo>
                  <a:lnTo>
                    <a:pt x="107" y="61"/>
                  </a:lnTo>
                  <a:lnTo>
                    <a:pt x="105" y="54"/>
                  </a:lnTo>
                  <a:lnTo>
                    <a:pt x="102" y="47"/>
                  </a:lnTo>
                  <a:lnTo>
                    <a:pt x="96" y="42"/>
                  </a:lnTo>
                  <a:lnTo>
                    <a:pt x="91" y="37"/>
                  </a:lnTo>
                  <a:lnTo>
                    <a:pt x="85" y="33"/>
                  </a:lnTo>
                  <a:lnTo>
                    <a:pt x="77" y="31"/>
                  </a:lnTo>
                  <a:lnTo>
                    <a:pt x="69" y="30"/>
                  </a:lnTo>
                  <a:close/>
                </a:path>
              </a:pathLst>
            </a:custGeom>
            <a:grpFill/>
            <a:ln>
              <a:noFill/>
            </a:ln>
          </p:spPr>
          <p:txBody>
            <a:bodyPr/>
            <a:lstStyle/>
            <a:p>
              <a:pPr>
                <a:defRPr/>
              </a:pPr>
              <a:endParaRPr lang="zh-CN" altLang="en-US" sz="1350">
                <a:solidFill>
                  <a:prstClr val="black"/>
                </a:solidFill>
              </a:endParaRPr>
            </a:p>
          </p:txBody>
        </p:sp>
        <p:sp>
          <p:nvSpPr>
            <p:cNvPr id="53" name="淘宝店chenying0907 37"/>
            <p:cNvSpPr>
              <a:spLocks/>
            </p:cNvSpPr>
            <p:nvPr/>
          </p:nvSpPr>
          <p:spPr bwMode="auto">
            <a:xfrm>
              <a:off x="7948613" y="334963"/>
              <a:ext cx="796925" cy="19050"/>
            </a:xfrm>
            <a:custGeom>
              <a:avLst/>
              <a:gdLst>
                <a:gd name="T0" fmla="*/ 1488 w 1506"/>
                <a:gd name="T1" fmla="*/ 0 h 36"/>
                <a:gd name="T2" fmla="*/ 18 w 1506"/>
                <a:gd name="T3" fmla="*/ 0 h 36"/>
                <a:gd name="T4" fmla="*/ 15 w 1506"/>
                <a:gd name="T5" fmla="*/ 0 h 36"/>
                <a:gd name="T6" fmla="*/ 11 w 1506"/>
                <a:gd name="T7" fmla="*/ 1 h 36"/>
                <a:gd name="T8" fmla="*/ 7 w 1506"/>
                <a:gd name="T9" fmla="*/ 3 h 36"/>
                <a:gd name="T10" fmla="*/ 5 w 1506"/>
                <a:gd name="T11" fmla="*/ 5 h 36"/>
                <a:gd name="T12" fmla="*/ 3 w 1506"/>
                <a:gd name="T13" fmla="*/ 7 h 36"/>
                <a:gd name="T14" fmla="*/ 1 w 1506"/>
                <a:gd name="T15" fmla="*/ 10 h 36"/>
                <a:gd name="T16" fmla="*/ 0 w 1506"/>
                <a:gd name="T17" fmla="*/ 14 h 36"/>
                <a:gd name="T18" fmla="*/ 0 w 1506"/>
                <a:gd name="T19" fmla="*/ 18 h 36"/>
                <a:gd name="T20" fmla="*/ 0 w 1506"/>
                <a:gd name="T21" fmla="*/ 21 h 36"/>
                <a:gd name="T22" fmla="*/ 1 w 1506"/>
                <a:gd name="T23" fmla="*/ 26 h 36"/>
                <a:gd name="T24" fmla="*/ 3 w 1506"/>
                <a:gd name="T25" fmla="*/ 29 h 36"/>
                <a:gd name="T26" fmla="*/ 5 w 1506"/>
                <a:gd name="T27" fmla="*/ 31 h 36"/>
                <a:gd name="T28" fmla="*/ 7 w 1506"/>
                <a:gd name="T29" fmla="*/ 33 h 36"/>
                <a:gd name="T30" fmla="*/ 11 w 1506"/>
                <a:gd name="T31" fmla="*/ 35 h 36"/>
                <a:gd name="T32" fmla="*/ 15 w 1506"/>
                <a:gd name="T33" fmla="*/ 36 h 36"/>
                <a:gd name="T34" fmla="*/ 18 w 1506"/>
                <a:gd name="T35" fmla="*/ 36 h 36"/>
                <a:gd name="T36" fmla="*/ 1488 w 1506"/>
                <a:gd name="T37" fmla="*/ 36 h 36"/>
                <a:gd name="T38" fmla="*/ 1491 w 1506"/>
                <a:gd name="T39" fmla="*/ 36 h 36"/>
                <a:gd name="T40" fmla="*/ 1494 w 1506"/>
                <a:gd name="T41" fmla="*/ 35 h 36"/>
                <a:gd name="T42" fmla="*/ 1498 w 1506"/>
                <a:gd name="T43" fmla="*/ 33 h 36"/>
                <a:gd name="T44" fmla="*/ 1501 w 1506"/>
                <a:gd name="T45" fmla="*/ 31 h 36"/>
                <a:gd name="T46" fmla="*/ 1503 w 1506"/>
                <a:gd name="T47" fmla="*/ 29 h 36"/>
                <a:gd name="T48" fmla="*/ 1505 w 1506"/>
                <a:gd name="T49" fmla="*/ 26 h 36"/>
                <a:gd name="T50" fmla="*/ 1506 w 1506"/>
                <a:gd name="T51" fmla="*/ 21 h 36"/>
                <a:gd name="T52" fmla="*/ 1506 w 1506"/>
                <a:gd name="T53" fmla="*/ 18 h 36"/>
                <a:gd name="T54" fmla="*/ 1506 w 1506"/>
                <a:gd name="T55" fmla="*/ 14 h 36"/>
                <a:gd name="T56" fmla="*/ 1505 w 1506"/>
                <a:gd name="T57" fmla="*/ 10 h 36"/>
                <a:gd name="T58" fmla="*/ 1503 w 1506"/>
                <a:gd name="T59" fmla="*/ 7 h 36"/>
                <a:gd name="T60" fmla="*/ 1501 w 1506"/>
                <a:gd name="T61" fmla="*/ 5 h 36"/>
                <a:gd name="T62" fmla="*/ 1498 w 1506"/>
                <a:gd name="T63" fmla="*/ 3 h 36"/>
                <a:gd name="T64" fmla="*/ 1494 w 1506"/>
                <a:gd name="T65" fmla="*/ 1 h 36"/>
                <a:gd name="T66" fmla="*/ 1491 w 1506"/>
                <a:gd name="T67" fmla="*/ 0 h 36"/>
                <a:gd name="T68" fmla="*/ 1488 w 1506"/>
                <a:gd name="T69" fmla="*/ 0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506" h="36">
                  <a:moveTo>
                    <a:pt x="1488" y="0"/>
                  </a:moveTo>
                  <a:lnTo>
                    <a:pt x="18" y="0"/>
                  </a:lnTo>
                  <a:lnTo>
                    <a:pt x="15" y="0"/>
                  </a:lnTo>
                  <a:lnTo>
                    <a:pt x="11" y="1"/>
                  </a:lnTo>
                  <a:lnTo>
                    <a:pt x="7" y="3"/>
                  </a:lnTo>
                  <a:lnTo>
                    <a:pt x="5" y="5"/>
                  </a:lnTo>
                  <a:lnTo>
                    <a:pt x="3" y="7"/>
                  </a:lnTo>
                  <a:lnTo>
                    <a:pt x="1" y="10"/>
                  </a:lnTo>
                  <a:lnTo>
                    <a:pt x="0" y="14"/>
                  </a:lnTo>
                  <a:lnTo>
                    <a:pt x="0" y="18"/>
                  </a:lnTo>
                  <a:lnTo>
                    <a:pt x="0" y="21"/>
                  </a:lnTo>
                  <a:lnTo>
                    <a:pt x="1" y="26"/>
                  </a:lnTo>
                  <a:lnTo>
                    <a:pt x="3" y="29"/>
                  </a:lnTo>
                  <a:lnTo>
                    <a:pt x="5" y="31"/>
                  </a:lnTo>
                  <a:lnTo>
                    <a:pt x="7" y="33"/>
                  </a:lnTo>
                  <a:lnTo>
                    <a:pt x="11" y="35"/>
                  </a:lnTo>
                  <a:lnTo>
                    <a:pt x="15" y="36"/>
                  </a:lnTo>
                  <a:lnTo>
                    <a:pt x="18" y="36"/>
                  </a:lnTo>
                  <a:lnTo>
                    <a:pt x="1488" y="36"/>
                  </a:lnTo>
                  <a:lnTo>
                    <a:pt x="1491" y="36"/>
                  </a:lnTo>
                  <a:lnTo>
                    <a:pt x="1494" y="35"/>
                  </a:lnTo>
                  <a:lnTo>
                    <a:pt x="1498" y="33"/>
                  </a:lnTo>
                  <a:lnTo>
                    <a:pt x="1501" y="31"/>
                  </a:lnTo>
                  <a:lnTo>
                    <a:pt x="1503" y="29"/>
                  </a:lnTo>
                  <a:lnTo>
                    <a:pt x="1505" y="26"/>
                  </a:lnTo>
                  <a:lnTo>
                    <a:pt x="1506" y="21"/>
                  </a:lnTo>
                  <a:lnTo>
                    <a:pt x="1506" y="18"/>
                  </a:lnTo>
                  <a:lnTo>
                    <a:pt x="1506" y="14"/>
                  </a:lnTo>
                  <a:lnTo>
                    <a:pt x="1505" y="10"/>
                  </a:lnTo>
                  <a:lnTo>
                    <a:pt x="1503" y="7"/>
                  </a:lnTo>
                  <a:lnTo>
                    <a:pt x="1501" y="5"/>
                  </a:lnTo>
                  <a:lnTo>
                    <a:pt x="1498" y="3"/>
                  </a:lnTo>
                  <a:lnTo>
                    <a:pt x="1494" y="1"/>
                  </a:lnTo>
                  <a:lnTo>
                    <a:pt x="1491" y="0"/>
                  </a:lnTo>
                  <a:lnTo>
                    <a:pt x="1488" y="0"/>
                  </a:lnTo>
                  <a:close/>
                </a:path>
              </a:pathLst>
            </a:custGeom>
            <a:grpFill/>
            <a:ln>
              <a:noFill/>
            </a:ln>
          </p:spPr>
          <p:txBody>
            <a:bodyPr/>
            <a:lstStyle/>
            <a:p>
              <a:pPr>
                <a:defRPr/>
              </a:pPr>
              <a:endParaRPr lang="zh-CN" altLang="en-US" sz="1350">
                <a:solidFill>
                  <a:prstClr val="black"/>
                </a:solidFill>
              </a:endParaRPr>
            </a:p>
          </p:txBody>
        </p:sp>
        <p:sp>
          <p:nvSpPr>
            <p:cNvPr id="54" name="淘宝店chenying0907 38"/>
            <p:cNvSpPr>
              <a:spLocks/>
            </p:cNvSpPr>
            <p:nvPr/>
          </p:nvSpPr>
          <p:spPr bwMode="auto">
            <a:xfrm>
              <a:off x="8431213" y="341313"/>
              <a:ext cx="304800" cy="84138"/>
            </a:xfrm>
            <a:custGeom>
              <a:avLst/>
              <a:gdLst>
                <a:gd name="T0" fmla="*/ 478 w 574"/>
                <a:gd name="T1" fmla="*/ 93 h 158"/>
                <a:gd name="T2" fmla="*/ 450 w 574"/>
                <a:gd name="T3" fmla="*/ 76 h 158"/>
                <a:gd name="T4" fmla="*/ 423 w 574"/>
                <a:gd name="T5" fmla="*/ 103 h 158"/>
                <a:gd name="T6" fmla="*/ 384 w 574"/>
                <a:gd name="T7" fmla="*/ 137 h 158"/>
                <a:gd name="T8" fmla="*/ 336 w 574"/>
                <a:gd name="T9" fmla="*/ 155 h 158"/>
                <a:gd name="T10" fmla="*/ 281 w 574"/>
                <a:gd name="T11" fmla="*/ 156 h 158"/>
                <a:gd name="T12" fmla="*/ 239 w 574"/>
                <a:gd name="T13" fmla="*/ 142 h 158"/>
                <a:gd name="T14" fmla="*/ 167 w 574"/>
                <a:gd name="T15" fmla="*/ 86 h 158"/>
                <a:gd name="T16" fmla="*/ 105 w 574"/>
                <a:gd name="T17" fmla="*/ 46 h 158"/>
                <a:gd name="T18" fmla="*/ 60 w 574"/>
                <a:gd name="T19" fmla="*/ 46 h 158"/>
                <a:gd name="T20" fmla="*/ 36 w 574"/>
                <a:gd name="T21" fmla="*/ 64 h 158"/>
                <a:gd name="T22" fmla="*/ 32 w 574"/>
                <a:gd name="T23" fmla="*/ 88 h 158"/>
                <a:gd name="T24" fmla="*/ 38 w 574"/>
                <a:gd name="T25" fmla="*/ 106 h 158"/>
                <a:gd name="T26" fmla="*/ 51 w 574"/>
                <a:gd name="T27" fmla="*/ 110 h 158"/>
                <a:gd name="T28" fmla="*/ 65 w 574"/>
                <a:gd name="T29" fmla="*/ 106 h 158"/>
                <a:gd name="T30" fmla="*/ 74 w 574"/>
                <a:gd name="T31" fmla="*/ 95 h 158"/>
                <a:gd name="T32" fmla="*/ 77 w 574"/>
                <a:gd name="T33" fmla="*/ 81 h 158"/>
                <a:gd name="T34" fmla="*/ 95 w 574"/>
                <a:gd name="T35" fmla="*/ 76 h 158"/>
                <a:gd name="T36" fmla="*/ 104 w 574"/>
                <a:gd name="T37" fmla="*/ 87 h 158"/>
                <a:gd name="T38" fmla="*/ 100 w 574"/>
                <a:gd name="T39" fmla="*/ 111 h 158"/>
                <a:gd name="T40" fmla="*/ 79 w 574"/>
                <a:gd name="T41" fmla="*/ 133 h 158"/>
                <a:gd name="T42" fmla="*/ 51 w 574"/>
                <a:gd name="T43" fmla="*/ 142 h 158"/>
                <a:gd name="T44" fmla="*/ 24 w 574"/>
                <a:gd name="T45" fmla="*/ 134 h 158"/>
                <a:gd name="T46" fmla="*/ 2 w 574"/>
                <a:gd name="T47" fmla="*/ 103 h 158"/>
                <a:gd name="T48" fmla="*/ 2 w 574"/>
                <a:gd name="T49" fmla="*/ 69 h 158"/>
                <a:gd name="T50" fmla="*/ 20 w 574"/>
                <a:gd name="T51" fmla="*/ 37 h 158"/>
                <a:gd name="T52" fmla="*/ 51 w 574"/>
                <a:gd name="T53" fmla="*/ 17 h 158"/>
                <a:gd name="T54" fmla="*/ 99 w 574"/>
                <a:gd name="T55" fmla="*/ 13 h 158"/>
                <a:gd name="T56" fmla="*/ 145 w 574"/>
                <a:gd name="T57" fmla="*/ 31 h 158"/>
                <a:gd name="T58" fmla="*/ 215 w 574"/>
                <a:gd name="T59" fmla="*/ 87 h 158"/>
                <a:gd name="T60" fmla="*/ 256 w 574"/>
                <a:gd name="T61" fmla="*/ 116 h 158"/>
                <a:gd name="T62" fmla="*/ 309 w 574"/>
                <a:gd name="T63" fmla="*/ 127 h 158"/>
                <a:gd name="T64" fmla="*/ 366 w 574"/>
                <a:gd name="T65" fmla="*/ 111 h 158"/>
                <a:gd name="T66" fmla="*/ 410 w 574"/>
                <a:gd name="T67" fmla="*/ 69 h 158"/>
                <a:gd name="T68" fmla="*/ 424 w 574"/>
                <a:gd name="T69" fmla="*/ 31 h 158"/>
                <a:gd name="T70" fmla="*/ 426 w 574"/>
                <a:gd name="T71" fmla="*/ 16 h 158"/>
                <a:gd name="T72" fmla="*/ 430 w 574"/>
                <a:gd name="T73" fmla="*/ 4 h 158"/>
                <a:gd name="T74" fmla="*/ 449 w 574"/>
                <a:gd name="T75" fmla="*/ 1 h 158"/>
                <a:gd name="T76" fmla="*/ 457 w 574"/>
                <a:gd name="T77" fmla="*/ 10 h 158"/>
                <a:gd name="T78" fmla="*/ 458 w 574"/>
                <a:gd name="T79" fmla="*/ 33 h 158"/>
                <a:gd name="T80" fmla="*/ 479 w 574"/>
                <a:gd name="T81" fmla="*/ 59 h 158"/>
                <a:gd name="T82" fmla="*/ 510 w 574"/>
                <a:gd name="T83" fmla="*/ 62 h 158"/>
                <a:gd name="T84" fmla="*/ 536 w 574"/>
                <a:gd name="T85" fmla="*/ 44 h 158"/>
                <a:gd name="T86" fmla="*/ 542 w 574"/>
                <a:gd name="T87" fmla="*/ 13 h 158"/>
                <a:gd name="T88" fmla="*/ 552 w 574"/>
                <a:gd name="T89" fmla="*/ 3 h 158"/>
                <a:gd name="T90" fmla="*/ 571 w 574"/>
                <a:gd name="T91" fmla="*/ 7 h 158"/>
                <a:gd name="T92" fmla="*/ 574 w 574"/>
                <a:gd name="T93" fmla="*/ 23 h 158"/>
                <a:gd name="T94" fmla="*/ 566 w 574"/>
                <a:gd name="T95" fmla="*/ 53 h 158"/>
                <a:gd name="T96" fmla="*/ 550 w 574"/>
                <a:gd name="T97" fmla="*/ 76 h 158"/>
                <a:gd name="T98" fmla="*/ 526 w 574"/>
                <a:gd name="T99" fmla="*/ 91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574" h="158">
                  <a:moveTo>
                    <a:pt x="505" y="96"/>
                  </a:moveTo>
                  <a:lnTo>
                    <a:pt x="495" y="96"/>
                  </a:lnTo>
                  <a:lnTo>
                    <a:pt x="486" y="95"/>
                  </a:lnTo>
                  <a:lnTo>
                    <a:pt x="478" y="93"/>
                  </a:lnTo>
                  <a:lnTo>
                    <a:pt x="470" y="89"/>
                  </a:lnTo>
                  <a:lnTo>
                    <a:pt x="463" y="86"/>
                  </a:lnTo>
                  <a:lnTo>
                    <a:pt x="456" y="81"/>
                  </a:lnTo>
                  <a:lnTo>
                    <a:pt x="450" y="76"/>
                  </a:lnTo>
                  <a:lnTo>
                    <a:pt x="443" y="70"/>
                  </a:lnTo>
                  <a:lnTo>
                    <a:pt x="438" y="82"/>
                  </a:lnTo>
                  <a:lnTo>
                    <a:pt x="431" y="93"/>
                  </a:lnTo>
                  <a:lnTo>
                    <a:pt x="423" y="103"/>
                  </a:lnTo>
                  <a:lnTo>
                    <a:pt x="414" y="113"/>
                  </a:lnTo>
                  <a:lnTo>
                    <a:pt x="405" y="122"/>
                  </a:lnTo>
                  <a:lnTo>
                    <a:pt x="395" y="130"/>
                  </a:lnTo>
                  <a:lnTo>
                    <a:pt x="384" y="137"/>
                  </a:lnTo>
                  <a:lnTo>
                    <a:pt x="373" y="143"/>
                  </a:lnTo>
                  <a:lnTo>
                    <a:pt x="361" y="149"/>
                  </a:lnTo>
                  <a:lnTo>
                    <a:pt x="349" y="153"/>
                  </a:lnTo>
                  <a:lnTo>
                    <a:pt x="336" y="155"/>
                  </a:lnTo>
                  <a:lnTo>
                    <a:pt x="323" y="157"/>
                  </a:lnTo>
                  <a:lnTo>
                    <a:pt x="309" y="158"/>
                  </a:lnTo>
                  <a:lnTo>
                    <a:pt x="295" y="158"/>
                  </a:lnTo>
                  <a:lnTo>
                    <a:pt x="281" y="156"/>
                  </a:lnTo>
                  <a:lnTo>
                    <a:pt x="267" y="153"/>
                  </a:lnTo>
                  <a:lnTo>
                    <a:pt x="257" y="151"/>
                  </a:lnTo>
                  <a:lnTo>
                    <a:pt x="249" y="147"/>
                  </a:lnTo>
                  <a:lnTo>
                    <a:pt x="239" y="142"/>
                  </a:lnTo>
                  <a:lnTo>
                    <a:pt x="230" y="138"/>
                  </a:lnTo>
                  <a:lnTo>
                    <a:pt x="214" y="126"/>
                  </a:lnTo>
                  <a:lnTo>
                    <a:pt x="198" y="114"/>
                  </a:lnTo>
                  <a:lnTo>
                    <a:pt x="167" y="86"/>
                  </a:lnTo>
                  <a:lnTo>
                    <a:pt x="135" y="61"/>
                  </a:lnTo>
                  <a:lnTo>
                    <a:pt x="126" y="56"/>
                  </a:lnTo>
                  <a:lnTo>
                    <a:pt x="116" y="50"/>
                  </a:lnTo>
                  <a:lnTo>
                    <a:pt x="105" y="46"/>
                  </a:lnTo>
                  <a:lnTo>
                    <a:pt x="93" y="44"/>
                  </a:lnTo>
                  <a:lnTo>
                    <a:pt x="82" y="43"/>
                  </a:lnTo>
                  <a:lnTo>
                    <a:pt x="71" y="44"/>
                  </a:lnTo>
                  <a:lnTo>
                    <a:pt x="60" y="46"/>
                  </a:lnTo>
                  <a:lnTo>
                    <a:pt x="49" y="52"/>
                  </a:lnTo>
                  <a:lnTo>
                    <a:pt x="44" y="55"/>
                  </a:lnTo>
                  <a:lnTo>
                    <a:pt x="39" y="59"/>
                  </a:lnTo>
                  <a:lnTo>
                    <a:pt x="36" y="64"/>
                  </a:lnTo>
                  <a:lnTo>
                    <a:pt x="34" y="70"/>
                  </a:lnTo>
                  <a:lnTo>
                    <a:pt x="32" y="76"/>
                  </a:lnTo>
                  <a:lnTo>
                    <a:pt x="31" y="83"/>
                  </a:lnTo>
                  <a:lnTo>
                    <a:pt x="32" y="88"/>
                  </a:lnTo>
                  <a:lnTo>
                    <a:pt x="32" y="95"/>
                  </a:lnTo>
                  <a:lnTo>
                    <a:pt x="34" y="99"/>
                  </a:lnTo>
                  <a:lnTo>
                    <a:pt x="35" y="102"/>
                  </a:lnTo>
                  <a:lnTo>
                    <a:pt x="38" y="106"/>
                  </a:lnTo>
                  <a:lnTo>
                    <a:pt x="40" y="108"/>
                  </a:lnTo>
                  <a:lnTo>
                    <a:pt x="44" y="109"/>
                  </a:lnTo>
                  <a:lnTo>
                    <a:pt x="48" y="110"/>
                  </a:lnTo>
                  <a:lnTo>
                    <a:pt x="51" y="110"/>
                  </a:lnTo>
                  <a:lnTo>
                    <a:pt x="55" y="110"/>
                  </a:lnTo>
                  <a:lnTo>
                    <a:pt x="59" y="109"/>
                  </a:lnTo>
                  <a:lnTo>
                    <a:pt x="62" y="108"/>
                  </a:lnTo>
                  <a:lnTo>
                    <a:pt x="65" y="106"/>
                  </a:lnTo>
                  <a:lnTo>
                    <a:pt x="68" y="103"/>
                  </a:lnTo>
                  <a:lnTo>
                    <a:pt x="71" y="101"/>
                  </a:lnTo>
                  <a:lnTo>
                    <a:pt x="73" y="98"/>
                  </a:lnTo>
                  <a:lnTo>
                    <a:pt x="74" y="95"/>
                  </a:lnTo>
                  <a:lnTo>
                    <a:pt x="74" y="90"/>
                  </a:lnTo>
                  <a:lnTo>
                    <a:pt x="74" y="87"/>
                  </a:lnTo>
                  <a:lnTo>
                    <a:pt x="75" y="84"/>
                  </a:lnTo>
                  <a:lnTo>
                    <a:pt x="77" y="81"/>
                  </a:lnTo>
                  <a:lnTo>
                    <a:pt x="79" y="80"/>
                  </a:lnTo>
                  <a:lnTo>
                    <a:pt x="83" y="76"/>
                  </a:lnTo>
                  <a:lnTo>
                    <a:pt x="89" y="75"/>
                  </a:lnTo>
                  <a:lnTo>
                    <a:pt x="95" y="76"/>
                  </a:lnTo>
                  <a:lnTo>
                    <a:pt x="100" y="80"/>
                  </a:lnTo>
                  <a:lnTo>
                    <a:pt x="102" y="81"/>
                  </a:lnTo>
                  <a:lnTo>
                    <a:pt x="104" y="84"/>
                  </a:lnTo>
                  <a:lnTo>
                    <a:pt x="104" y="87"/>
                  </a:lnTo>
                  <a:lnTo>
                    <a:pt x="105" y="90"/>
                  </a:lnTo>
                  <a:lnTo>
                    <a:pt x="104" y="98"/>
                  </a:lnTo>
                  <a:lnTo>
                    <a:pt x="102" y="104"/>
                  </a:lnTo>
                  <a:lnTo>
                    <a:pt x="100" y="111"/>
                  </a:lnTo>
                  <a:lnTo>
                    <a:pt x="95" y="117"/>
                  </a:lnTo>
                  <a:lnTo>
                    <a:pt x="91" y="123"/>
                  </a:lnTo>
                  <a:lnTo>
                    <a:pt x="86" y="128"/>
                  </a:lnTo>
                  <a:lnTo>
                    <a:pt x="79" y="133"/>
                  </a:lnTo>
                  <a:lnTo>
                    <a:pt x="73" y="137"/>
                  </a:lnTo>
                  <a:lnTo>
                    <a:pt x="66" y="139"/>
                  </a:lnTo>
                  <a:lnTo>
                    <a:pt x="59" y="141"/>
                  </a:lnTo>
                  <a:lnTo>
                    <a:pt x="51" y="142"/>
                  </a:lnTo>
                  <a:lnTo>
                    <a:pt x="45" y="142"/>
                  </a:lnTo>
                  <a:lnTo>
                    <a:pt x="37" y="140"/>
                  </a:lnTo>
                  <a:lnTo>
                    <a:pt x="31" y="138"/>
                  </a:lnTo>
                  <a:lnTo>
                    <a:pt x="24" y="134"/>
                  </a:lnTo>
                  <a:lnTo>
                    <a:pt x="18" y="128"/>
                  </a:lnTo>
                  <a:lnTo>
                    <a:pt x="11" y="121"/>
                  </a:lnTo>
                  <a:lnTo>
                    <a:pt x="6" y="112"/>
                  </a:lnTo>
                  <a:lnTo>
                    <a:pt x="2" y="103"/>
                  </a:lnTo>
                  <a:lnTo>
                    <a:pt x="0" y="95"/>
                  </a:lnTo>
                  <a:lnTo>
                    <a:pt x="0" y="86"/>
                  </a:lnTo>
                  <a:lnTo>
                    <a:pt x="0" y="77"/>
                  </a:lnTo>
                  <a:lnTo>
                    <a:pt x="2" y="69"/>
                  </a:lnTo>
                  <a:lnTo>
                    <a:pt x="5" y="60"/>
                  </a:lnTo>
                  <a:lnTo>
                    <a:pt x="9" y="52"/>
                  </a:lnTo>
                  <a:lnTo>
                    <a:pt x="14" y="45"/>
                  </a:lnTo>
                  <a:lnTo>
                    <a:pt x="20" y="37"/>
                  </a:lnTo>
                  <a:lnTo>
                    <a:pt x="26" y="31"/>
                  </a:lnTo>
                  <a:lnTo>
                    <a:pt x="34" y="26"/>
                  </a:lnTo>
                  <a:lnTo>
                    <a:pt x="42" y="20"/>
                  </a:lnTo>
                  <a:lnTo>
                    <a:pt x="51" y="17"/>
                  </a:lnTo>
                  <a:lnTo>
                    <a:pt x="61" y="14"/>
                  </a:lnTo>
                  <a:lnTo>
                    <a:pt x="74" y="12"/>
                  </a:lnTo>
                  <a:lnTo>
                    <a:pt x="87" y="10"/>
                  </a:lnTo>
                  <a:lnTo>
                    <a:pt x="99" y="13"/>
                  </a:lnTo>
                  <a:lnTo>
                    <a:pt x="110" y="15"/>
                  </a:lnTo>
                  <a:lnTo>
                    <a:pt x="122" y="19"/>
                  </a:lnTo>
                  <a:lnTo>
                    <a:pt x="133" y="25"/>
                  </a:lnTo>
                  <a:lnTo>
                    <a:pt x="145" y="31"/>
                  </a:lnTo>
                  <a:lnTo>
                    <a:pt x="156" y="37"/>
                  </a:lnTo>
                  <a:lnTo>
                    <a:pt x="176" y="54"/>
                  </a:lnTo>
                  <a:lnTo>
                    <a:pt x="196" y="71"/>
                  </a:lnTo>
                  <a:lnTo>
                    <a:pt x="215" y="87"/>
                  </a:lnTo>
                  <a:lnTo>
                    <a:pt x="235" y="102"/>
                  </a:lnTo>
                  <a:lnTo>
                    <a:pt x="241" y="108"/>
                  </a:lnTo>
                  <a:lnTo>
                    <a:pt x="249" y="112"/>
                  </a:lnTo>
                  <a:lnTo>
                    <a:pt x="256" y="116"/>
                  </a:lnTo>
                  <a:lnTo>
                    <a:pt x="264" y="120"/>
                  </a:lnTo>
                  <a:lnTo>
                    <a:pt x="279" y="124"/>
                  </a:lnTo>
                  <a:lnTo>
                    <a:pt x="294" y="127"/>
                  </a:lnTo>
                  <a:lnTo>
                    <a:pt x="309" y="127"/>
                  </a:lnTo>
                  <a:lnTo>
                    <a:pt x="324" y="126"/>
                  </a:lnTo>
                  <a:lnTo>
                    <a:pt x="339" y="123"/>
                  </a:lnTo>
                  <a:lnTo>
                    <a:pt x="353" y="117"/>
                  </a:lnTo>
                  <a:lnTo>
                    <a:pt x="366" y="111"/>
                  </a:lnTo>
                  <a:lnTo>
                    <a:pt x="379" y="103"/>
                  </a:lnTo>
                  <a:lnTo>
                    <a:pt x="391" y="93"/>
                  </a:lnTo>
                  <a:lnTo>
                    <a:pt x="401" y="82"/>
                  </a:lnTo>
                  <a:lnTo>
                    <a:pt x="410" y="69"/>
                  </a:lnTo>
                  <a:lnTo>
                    <a:pt x="417" y="55"/>
                  </a:lnTo>
                  <a:lnTo>
                    <a:pt x="419" y="47"/>
                  </a:lnTo>
                  <a:lnTo>
                    <a:pt x="422" y="40"/>
                  </a:lnTo>
                  <a:lnTo>
                    <a:pt x="424" y="31"/>
                  </a:lnTo>
                  <a:lnTo>
                    <a:pt x="425" y="23"/>
                  </a:lnTo>
                  <a:lnTo>
                    <a:pt x="425" y="21"/>
                  </a:lnTo>
                  <a:lnTo>
                    <a:pt x="425" y="19"/>
                  </a:lnTo>
                  <a:lnTo>
                    <a:pt x="426" y="16"/>
                  </a:lnTo>
                  <a:lnTo>
                    <a:pt x="426" y="13"/>
                  </a:lnTo>
                  <a:lnTo>
                    <a:pt x="427" y="9"/>
                  </a:lnTo>
                  <a:lnTo>
                    <a:pt x="428" y="6"/>
                  </a:lnTo>
                  <a:lnTo>
                    <a:pt x="430" y="4"/>
                  </a:lnTo>
                  <a:lnTo>
                    <a:pt x="432" y="3"/>
                  </a:lnTo>
                  <a:lnTo>
                    <a:pt x="438" y="0"/>
                  </a:lnTo>
                  <a:lnTo>
                    <a:pt x="443" y="0"/>
                  </a:lnTo>
                  <a:lnTo>
                    <a:pt x="449" y="1"/>
                  </a:lnTo>
                  <a:lnTo>
                    <a:pt x="453" y="3"/>
                  </a:lnTo>
                  <a:lnTo>
                    <a:pt x="455" y="5"/>
                  </a:lnTo>
                  <a:lnTo>
                    <a:pt x="456" y="7"/>
                  </a:lnTo>
                  <a:lnTo>
                    <a:pt x="457" y="10"/>
                  </a:lnTo>
                  <a:lnTo>
                    <a:pt x="457" y="14"/>
                  </a:lnTo>
                  <a:lnTo>
                    <a:pt x="457" y="19"/>
                  </a:lnTo>
                  <a:lnTo>
                    <a:pt x="456" y="23"/>
                  </a:lnTo>
                  <a:lnTo>
                    <a:pt x="458" y="33"/>
                  </a:lnTo>
                  <a:lnTo>
                    <a:pt x="461" y="42"/>
                  </a:lnTo>
                  <a:lnTo>
                    <a:pt x="466" y="49"/>
                  </a:lnTo>
                  <a:lnTo>
                    <a:pt x="472" y="55"/>
                  </a:lnTo>
                  <a:lnTo>
                    <a:pt x="479" y="59"/>
                  </a:lnTo>
                  <a:lnTo>
                    <a:pt x="486" y="61"/>
                  </a:lnTo>
                  <a:lnTo>
                    <a:pt x="494" y="63"/>
                  </a:lnTo>
                  <a:lnTo>
                    <a:pt x="503" y="63"/>
                  </a:lnTo>
                  <a:lnTo>
                    <a:pt x="510" y="62"/>
                  </a:lnTo>
                  <a:lnTo>
                    <a:pt x="518" y="60"/>
                  </a:lnTo>
                  <a:lnTo>
                    <a:pt x="524" y="56"/>
                  </a:lnTo>
                  <a:lnTo>
                    <a:pt x="531" y="50"/>
                  </a:lnTo>
                  <a:lnTo>
                    <a:pt x="536" y="44"/>
                  </a:lnTo>
                  <a:lnTo>
                    <a:pt x="539" y="36"/>
                  </a:lnTo>
                  <a:lnTo>
                    <a:pt x="542" y="27"/>
                  </a:lnTo>
                  <a:lnTo>
                    <a:pt x="542" y="17"/>
                  </a:lnTo>
                  <a:lnTo>
                    <a:pt x="542" y="13"/>
                  </a:lnTo>
                  <a:lnTo>
                    <a:pt x="544" y="9"/>
                  </a:lnTo>
                  <a:lnTo>
                    <a:pt x="546" y="7"/>
                  </a:lnTo>
                  <a:lnTo>
                    <a:pt x="547" y="5"/>
                  </a:lnTo>
                  <a:lnTo>
                    <a:pt x="552" y="3"/>
                  </a:lnTo>
                  <a:lnTo>
                    <a:pt x="558" y="2"/>
                  </a:lnTo>
                  <a:lnTo>
                    <a:pt x="563" y="3"/>
                  </a:lnTo>
                  <a:lnTo>
                    <a:pt x="568" y="5"/>
                  </a:lnTo>
                  <a:lnTo>
                    <a:pt x="571" y="7"/>
                  </a:lnTo>
                  <a:lnTo>
                    <a:pt x="572" y="9"/>
                  </a:lnTo>
                  <a:lnTo>
                    <a:pt x="573" y="13"/>
                  </a:lnTo>
                  <a:lnTo>
                    <a:pt x="574" y="17"/>
                  </a:lnTo>
                  <a:lnTo>
                    <a:pt x="574" y="23"/>
                  </a:lnTo>
                  <a:lnTo>
                    <a:pt x="573" y="31"/>
                  </a:lnTo>
                  <a:lnTo>
                    <a:pt x="572" y="39"/>
                  </a:lnTo>
                  <a:lnTo>
                    <a:pt x="569" y="45"/>
                  </a:lnTo>
                  <a:lnTo>
                    <a:pt x="566" y="53"/>
                  </a:lnTo>
                  <a:lnTo>
                    <a:pt x="563" y="59"/>
                  </a:lnTo>
                  <a:lnTo>
                    <a:pt x="560" y="64"/>
                  </a:lnTo>
                  <a:lnTo>
                    <a:pt x="555" y="71"/>
                  </a:lnTo>
                  <a:lnTo>
                    <a:pt x="550" y="76"/>
                  </a:lnTo>
                  <a:lnTo>
                    <a:pt x="545" y="81"/>
                  </a:lnTo>
                  <a:lnTo>
                    <a:pt x="539" y="85"/>
                  </a:lnTo>
                  <a:lnTo>
                    <a:pt x="533" y="88"/>
                  </a:lnTo>
                  <a:lnTo>
                    <a:pt x="526" y="91"/>
                  </a:lnTo>
                  <a:lnTo>
                    <a:pt x="520" y="94"/>
                  </a:lnTo>
                  <a:lnTo>
                    <a:pt x="512" y="96"/>
                  </a:lnTo>
                  <a:lnTo>
                    <a:pt x="505" y="96"/>
                  </a:lnTo>
                  <a:close/>
                </a:path>
              </a:pathLst>
            </a:custGeom>
            <a:grpFill/>
            <a:ln>
              <a:noFill/>
            </a:ln>
          </p:spPr>
          <p:txBody>
            <a:bodyPr/>
            <a:lstStyle/>
            <a:p>
              <a:pPr>
                <a:defRPr/>
              </a:pPr>
              <a:endParaRPr lang="zh-CN" altLang="en-US" sz="1350">
                <a:solidFill>
                  <a:prstClr val="black"/>
                </a:solidFill>
              </a:endParaRPr>
            </a:p>
          </p:txBody>
        </p:sp>
        <p:sp>
          <p:nvSpPr>
            <p:cNvPr id="55" name="淘宝店chenying0907 39"/>
            <p:cNvSpPr>
              <a:spLocks/>
            </p:cNvSpPr>
            <p:nvPr/>
          </p:nvSpPr>
          <p:spPr bwMode="auto">
            <a:xfrm>
              <a:off x="8431213" y="257175"/>
              <a:ext cx="304800" cy="84138"/>
            </a:xfrm>
            <a:custGeom>
              <a:avLst/>
              <a:gdLst>
                <a:gd name="T0" fmla="*/ 478 w 574"/>
                <a:gd name="T1" fmla="*/ 66 h 160"/>
                <a:gd name="T2" fmla="*/ 450 w 574"/>
                <a:gd name="T3" fmla="*/ 83 h 160"/>
                <a:gd name="T4" fmla="*/ 423 w 574"/>
                <a:gd name="T5" fmla="*/ 55 h 160"/>
                <a:gd name="T6" fmla="*/ 384 w 574"/>
                <a:gd name="T7" fmla="*/ 21 h 160"/>
                <a:gd name="T8" fmla="*/ 336 w 574"/>
                <a:gd name="T9" fmla="*/ 3 h 160"/>
                <a:gd name="T10" fmla="*/ 281 w 574"/>
                <a:gd name="T11" fmla="*/ 2 h 160"/>
                <a:gd name="T12" fmla="*/ 239 w 574"/>
                <a:gd name="T13" fmla="*/ 16 h 160"/>
                <a:gd name="T14" fmla="*/ 167 w 574"/>
                <a:gd name="T15" fmla="*/ 72 h 160"/>
                <a:gd name="T16" fmla="*/ 105 w 574"/>
                <a:gd name="T17" fmla="*/ 112 h 160"/>
                <a:gd name="T18" fmla="*/ 60 w 574"/>
                <a:gd name="T19" fmla="*/ 112 h 160"/>
                <a:gd name="T20" fmla="*/ 36 w 574"/>
                <a:gd name="T21" fmla="*/ 94 h 160"/>
                <a:gd name="T22" fmla="*/ 32 w 574"/>
                <a:gd name="T23" fmla="*/ 70 h 160"/>
                <a:gd name="T24" fmla="*/ 38 w 574"/>
                <a:gd name="T25" fmla="*/ 53 h 160"/>
                <a:gd name="T26" fmla="*/ 51 w 574"/>
                <a:gd name="T27" fmla="*/ 48 h 160"/>
                <a:gd name="T28" fmla="*/ 65 w 574"/>
                <a:gd name="T29" fmla="*/ 53 h 160"/>
                <a:gd name="T30" fmla="*/ 74 w 574"/>
                <a:gd name="T31" fmla="*/ 65 h 160"/>
                <a:gd name="T32" fmla="*/ 77 w 574"/>
                <a:gd name="T33" fmla="*/ 78 h 160"/>
                <a:gd name="T34" fmla="*/ 95 w 574"/>
                <a:gd name="T35" fmla="*/ 82 h 160"/>
                <a:gd name="T36" fmla="*/ 104 w 574"/>
                <a:gd name="T37" fmla="*/ 71 h 160"/>
                <a:gd name="T38" fmla="*/ 100 w 574"/>
                <a:gd name="T39" fmla="*/ 47 h 160"/>
                <a:gd name="T40" fmla="*/ 79 w 574"/>
                <a:gd name="T41" fmla="*/ 26 h 160"/>
                <a:gd name="T42" fmla="*/ 51 w 574"/>
                <a:gd name="T43" fmla="*/ 16 h 160"/>
                <a:gd name="T44" fmla="*/ 24 w 574"/>
                <a:gd name="T45" fmla="*/ 25 h 160"/>
                <a:gd name="T46" fmla="*/ 2 w 574"/>
                <a:gd name="T47" fmla="*/ 55 h 160"/>
                <a:gd name="T48" fmla="*/ 2 w 574"/>
                <a:gd name="T49" fmla="*/ 91 h 160"/>
                <a:gd name="T50" fmla="*/ 20 w 574"/>
                <a:gd name="T51" fmla="*/ 121 h 160"/>
                <a:gd name="T52" fmla="*/ 51 w 574"/>
                <a:gd name="T53" fmla="*/ 141 h 160"/>
                <a:gd name="T54" fmla="*/ 99 w 574"/>
                <a:gd name="T55" fmla="*/ 147 h 160"/>
                <a:gd name="T56" fmla="*/ 145 w 574"/>
                <a:gd name="T57" fmla="*/ 128 h 160"/>
                <a:gd name="T58" fmla="*/ 215 w 574"/>
                <a:gd name="T59" fmla="*/ 71 h 160"/>
                <a:gd name="T60" fmla="*/ 256 w 574"/>
                <a:gd name="T61" fmla="*/ 43 h 160"/>
                <a:gd name="T62" fmla="*/ 309 w 574"/>
                <a:gd name="T63" fmla="*/ 31 h 160"/>
                <a:gd name="T64" fmla="*/ 366 w 574"/>
                <a:gd name="T65" fmla="*/ 47 h 160"/>
                <a:gd name="T66" fmla="*/ 410 w 574"/>
                <a:gd name="T67" fmla="*/ 90 h 160"/>
                <a:gd name="T68" fmla="*/ 424 w 574"/>
                <a:gd name="T69" fmla="*/ 127 h 160"/>
                <a:gd name="T70" fmla="*/ 426 w 574"/>
                <a:gd name="T71" fmla="*/ 142 h 160"/>
                <a:gd name="T72" fmla="*/ 430 w 574"/>
                <a:gd name="T73" fmla="*/ 154 h 160"/>
                <a:gd name="T74" fmla="*/ 449 w 574"/>
                <a:gd name="T75" fmla="*/ 159 h 160"/>
                <a:gd name="T76" fmla="*/ 457 w 574"/>
                <a:gd name="T77" fmla="*/ 148 h 160"/>
                <a:gd name="T78" fmla="*/ 458 w 574"/>
                <a:gd name="T79" fmla="*/ 125 h 160"/>
                <a:gd name="T80" fmla="*/ 479 w 574"/>
                <a:gd name="T81" fmla="*/ 99 h 160"/>
                <a:gd name="T82" fmla="*/ 510 w 574"/>
                <a:gd name="T83" fmla="*/ 96 h 160"/>
                <a:gd name="T84" fmla="*/ 536 w 574"/>
                <a:gd name="T85" fmla="*/ 114 h 160"/>
                <a:gd name="T86" fmla="*/ 542 w 574"/>
                <a:gd name="T87" fmla="*/ 146 h 160"/>
                <a:gd name="T88" fmla="*/ 552 w 574"/>
                <a:gd name="T89" fmla="*/ 156 h 160"/>
                <a:gd name="T90" fmla="*/ 571 w 574"/>
                <a:gd name="T91" fmla="*/ 151 h 160"/>
                <a:gd name="T92" fmla="*/ 574 w 574"/>
                <a:gd name="T93" fmla="*/ 135 h 160"/>
                <a:gd name="T94" fmla="*/ 566 w 574"/>
                <a:gd name="T95" fmla="*/ 107 h 160"/>
                <a:gd name="T96" fmla="*/ 550 w 574"/>
                <a:gd name="T97" fmla="*/ 83 h 160"/>
                <a:gd name="T98" fmla="*/ 526 w 574"/>
                <a:gd name="T99" fmla="*/ 67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574" h="160">
                  <a:moveTo>
                    <a:pt x="505" y="63"/>
                  </a:moveTo>
                  <a:lnTo>
                    <a:pt x="495" y="63"/>
                  </a:lnTo>
                  <a:lnTo>
                    <a:pt x="486" y="64"/>
                  </a:lnTo>
                  <a:lnTo>
                    <a:pt x="478" y="66"/>
                  </a:lnTo>
                  <a:lnTo>
                    <a:pt x="470" y="69"/>
                  </a:lnTo>
                  <a:lnTo>
                    <a:pt x="463" y="72"/>
                  </a:lnTo>
                  <a:lnTo>
                    <a:pt x="456" y="78"/>
                  </a:lnTo>
                  <a:lnTo>
                    <a:pt x="450" y="83"/>
                  </a:lnTo>
                  <a:lnTo>
                    <a:pt x="443" y="88"/>
                  </a:lnTo>
                  <a:lnTo>
                    <a:pt x="438" y="77"/>
                  </a:lnTo>
                  <a:lnTo>
                    <a:pt x="431" y="66"/>
                  </a:lnTo>
                  <a:lnTo>
                    <a:pt x="423" y="55"/>
                  </a:lnTo>
                  <a:lnTo>
                    <a:pt x="414" y="45"/>
                  </a:lnTo>
                  <a:lnTo>
                    <a:pt x="405" y="37"/>
                  </a:lnTo>
                  <a:lnTo>
                    <a:pt x="395" y="28"/>
                  </a:lnTo>
                  <a:lnTo>
                    <a:pt x="384" y="21"/>
                  </a:lnTo>
                  <a:lnTo>
                    <a:pt x="373" y="15"/>
                  </a:lnTo>
                  <a:lnTo>
                    <a:pt x="361" y="10"/>
                  </a:lnTo>
                  <a:lnTo>
                    <a:pt x="349" y="6"/>
                  </a:lnTo>
                  <a:lnTo>
                    <a:pt x="336" y="3"/>
                  </a:lnTo>
                  <a:lnTo>
                    <a:pt x="323" y="1"/>
                  </a:lnTo>
                  <a:lnTo>
                    <a:pt x="309" y="0"/>
                  </a:lnTo>
                  <a:lnTo>
                    <a:pt x="295" y="1"/>
                  </a:lnTo>
                  <a:lnTo>
                    <a:pt x="281" y="2"/>
                  </a:lnTo>
                  <a:lnTo>
                    <a:pt x="267" y="5"/>
                  </a:lnTo>
                  <a:lnTo>
                    <a:pt x="257" y="7"/>
                  </a:lnTo>
                  <a:lnTo>
                    <a:pt x="249" y="12"/>
                  </a:lnTo>
                  <a:lnTo>
                    <a:pt x="239" y="16"/>
                  </a:lnTo>
                  <a:lnTo>
                    <a:pt x="230" y="20"/>
                  </a:lnTo>
                  <a:lnTo>
                    <a:pt x="214" y="32"/>
                  </a:lnTo>
                  <a:lnTo>
                    <a:pt x="198" y="44"/>
                  </a:lnTo>
                  <a:lnTo>
                    <a:pt x="167" y="72"/>
                  </a:lnTo>
                  <a:lnTo>
                    <a:pt x="135" y="97"/>
                  </a:lnTo>
                  <a:lnTo>
                    <a:pt x="126" y="104"/>
                  </a:lnTo>
                  <a:lnTo>
                    <a:pt x="116" y="108"/>
                  </a:lnTo>
                  <a:lnTo>
                    <a:pt x="105" y="112"/>
                  </a:lnTo>
                  <a:lnTo>
                    <a:pt x="93" y="114"/>
                  </a:lnTo>
                  <a:lnTo>
                    <a:pt x="82" y="115"/>
                  </a:lnTo>
                  <a:lnTo>
                    <a:pt x="71" y="114"/>
                  </a:lnTo>
                  <a:lnTo>
                    <a:pt x="60" y="112"/>
                  </a:lnTo>
                  <a:lnTo>
                    <a:pt x="49" y="107"/>
                  </a:lnTo>
                  <a:lnTo>
                    <a:pt x="44" y="104"/>
                  </a:lnTo>
                  <a:lnTo>
                    <a:pt x="39" y="99"/>
                  </a:lnTo>
                  <a:lnTo>
                    <a:pt x="36" y="94"/>
                  </a:lnTo>
                  <a:lnTo>
                    <a:pt x="34" y="88"/>
                  </a:lnTo>
                  <a:lnTo>
                    <a:pt x="32" y="82"/>
                  </a:lnTo>
                  <a:lnTo>
                    <a:pt x="31" y="75"/>
                  </a:lnTo>
                  <a:lnTo>
                    <a:pt x="32" y="70"/>
                  </a:lnTo>
                  <a:lnTo>
                    <a:pt x="32" y="64"/>
                  </a:lnTo>
                  <a:lnTo>
                    <a:pt x="34" y="59"/>
                  </a:lnTo>
                  <a:lnTo>
                    <a:pt x="35" y="56"/>
                  </a:lnTo>
                  <a:lnTo>
                    <a:pt x="38" y="53"/>
                  </a:lnTo>
                  <a:lnTo>
                    <a:pt x="40" y="51"/>
                  </a:lnTo>
                  <a:lnTo>
                    <a:pt x="44" y="50"/>
                  </a:lnTo>
                  <a:lnTo>
                    <a:pt x="48" y="48"/>
                  </a:lnTo>
                  <a:lnTo>
                    <a:pt x="51" y="48"/>
                  </a:lnTo>
                  <a:lnTo>
                    <a:pt x="55" y="48"/>
                  </a:lnTo>
                  <a:lnTo>
                    <a:pt x="59" y="50"/>
                  </a:lnTo>
                  <a:lnTo>
                    <a:pt x="62" y="51"/>
                  </a:lnTo>
                  <a:lnTo>
                    <a:pt x="65" y="53"/>
                  </a:lnTo>
                  <a:lnTo>
                    <a:pt x="68" y="55"/>
                  </a:lnTo>
                  <a:lnTo>
                    <a:pt x="71" y="57"/>
                  </a:lnTo>
                  <a:lnTo>
                    <a:pt x="73" y="60"/>
                  </a:lnTo>
                  <a:lnTo>
                    <a:pt x="74" y="65"/>
                  </a:lnTo>
                  <a:lnTo>
                    <a:pt x="74" y="68"/>
                  </a:lnTo>
                  <a:lnTo>
                    <a:pt x="74" y="71"/>
                  </a:lnTo>
                  <a:lnTo>
                    <a:pt x="75" y="74"/>
                  </a:lnTo>
                  <a:lnTo>
                    <a:pt x="77" y="78"/>
                  </a:lnTo>
                  <a:lnTo>
                    <a:pt x="79" y="80"/>
                  </a:lnTo>
                  <a:lnTo>
                    <a:pt x="83" y="82"/>
                  </a:lnTo>
                  <a:lnTo>
                    <a:pt x="89" y="83"/>
                  </a:lnTo>
                  <a:lnTo>
                    <a:pt x="95" y="82"/>
                  </a:lnTo>
                  <a:lnTo>
                    <a:pt x="100" y="80"/>
                  </a:lnTo>
                  <a:lnTo>
                    <a:pt x="102" y="78"/>
                  </a:lnTo>
                  <a:lnTo>
                    <a:pt x="104" y="74"/>
                  </a:lnTo>
                  <a:lnTo>
                    <a:pt x="104" y="71"/>
                  </a:lnTo>
                  <a:lnTo>
                    <a:pt x="105" y="68"/>
                  </a:lnTo>
                  <a:lnTo>
                    <a:pt x="104" y="60"/>
                  </a:lnTo>
                  <a:lnTo>
                    <a:pt x="102" y="54"/>
                  </a:lnTo>
                  <a:lnTo>
                    <a:pt x="100" y="47"/>
                  </a:lnTo>
                  <a:lnTo>
                    <a:pt x="95" y="41"/>
                  </a:lnTo>
                  <a:lnTo>
                    <a:pt x="91" y="36"/>
                  </a:lnTo>
                  <a:lnTo>
                    <a:pt x="86" y="30"/>
                  </a:lnTo>
                  <a:lnTo>
                    <a:pt x="79" y="26"/>
                  </a:lnTo>
                  <a:lnTo>
                    <a:pt x="73" y="21"/>
                  </a:lnTo>
                  <a:lnTo>
                    <a:pt x="66" y="19"/>
                  </a:lnTo>
                  <a:lnTo>
                    <a:pt x="59" y="17"/>
                  </a:lnTo>
                  <a:lnTo>
                    <a:pt x="51" y="16"/>
                  </a:lnTo>
                  <a:lnTo>
                    <a:pt x="45" y="16"/>
                  </a:lnTo>
                  <a:lnTo>
                    <a:pt x="37" y="18"/>
                  </a:lnTo>
                  <a:lnTo>
                    <a:pt x="31" y="20"/>
                  </a:lnTo>
                  <a:lnTo>
                    <a:pt x="24" y="25"/>
                  </a:lnTo>
                  <a:lnTo>
                    <a:pt x="18" y="30"/>
                  </a:lnTo>
                  <a:lnTo>
                    <a:pt x="11" y="38"/>
                  </a:lnTo>
                  <a:lnTo>
                    <a:pt x="6" y="46"/>
                  </a:lnTo>
                  <a:lnTo>
                    <a:pt x="2" y="55"/>
                  </a:lnTo>
                  <a:lnTo>
                    <a:pt x="0" y="64"/>
                  </a:lnTo>
                  <a:lnTo>
                    <a:pt x="0" y="72"/>
                  </a:lnTo>
                  <a:lnTo>
                    <a:pt x="0" y="82"/>
                  </a:lnTo>
                  <a:lnTo>
                    <a:pt x="2" y="91"/>
                  </a:lnTo>
                  <a:lnTo>
                    <a:pt x="5" y="98"/>
                  </a:lnTo>
                  <a:lnTo>
                    <a:pt x="9" y="107"/>
                  </a:lnTo>
                  <a:lnTo>
                    <a:pt x="14" y="114"/>
                  </a:lnTo>
                  <a:lnTo>
                    <a:pt x="20" y="121"/>
                  </a:lnTo>
                  <a:lnTo>
                    <a:pt x="26" y="127"/>
                  </a:lnTo>
                  <a:lnTo>
                    <a:pt x="34" y="133"/>
                  </a:lnTo>
                  <a:lnTo>
                    <a:pt x="42" y="138"/>
                  </a:lnTo>
                  <a:lnTo>
                    <a:pt x="51" y="141"/>
                  </a:lnTo>
                  <a:lnTo>
                    <a:pt x="61" y="145"/>
                  </a:lnTo>
                  <a:lnTo>
                    <a:pt x="74" y="147"/>
                  </a:lnTo>
                  <a:lnTo>
                    <a:pt x="87" y="148"/>
                  </a:lnTo>
                  <a:lnTo>
                    <a:pt x="99" y="147"/>
                  </a:lnTo>
                  <a:lnTo>
                    <a:pt x="110" y="144"/>
                  </a:lnTo>
                  <a:lnTo>
                    <a:pt x="122" y="139"/>
                  </a:lnTo>
                  <a:lnTo>
                    <a:pt x="133" y="134"/>
                  </a:lnTo>
                  <a:lnTo>
                    <a:pt x="145" y="128"/>
                  </a:lnTo>
                  <a:lnTo>
                    <a:pt x="156" y="121"/>
                  </a:lnTo>
                  <a:lnTo>
                    <a:pt x="176" y="105"/>
                  </a:lnTo>
                  <a:lnTo>
                    <a:pt x="196" y="87"/>
                  </a:lnTo>
                  <a:lnTo>
                    <a:pt x="215" y="71"/>
                  </a:lnTo>
                  <a:lnTo>
                    <a:pt x="235" y="56"/>
                  </a:lnTo>
                  <a:lnTo>
                    <a:pt x="241" y="51"/>
                  </a:lnTo>
                  <a:lnTo>
                    <a:pt x="249" y="46"/>
                  </a:lnTo>
                  <a:lnTo>
                    <a:pt x="256" y="43"/>
                  </a:lnTo>
                  <a:lnTo>
                    <a:pt x="264" y="40"/>
                  </a:lnTo>
                  <a:lnTo>
                    <a:pt x="279" y="34"/>
                  </a:lnTo>
                  <a:lnTo>
                    <a:pt x="294" y="32"/>
                  </a:lnTo>
                  <a:lnTo>
                    <a:pt x="309" y="31"/>
                  </a:lnTo>
                  <a:lnTo>
                    <a:pt x="324" y="32"/>
                  </a:lnTo>
                  <a:lnTo>
                    <a:pt x="339" y="36"/>
                  </a:lnTo>
                  <a:lnTo>
                    <a:pt x="353" y="41"/>
                  </a:lnTo>
                  <a:lnTo>
                    <a:pt x="366" y="47"/>
                  </a:lnTo>
                  <a:lnTo>
                    <a:pt x="379" y="56"/>
                  </a:lnTo>
                  <a:lnTo>
                    <a:pt x="391" y="66"/>
                  </a:lnTo>
                  <a:lnTo>
                    <a:pt x="401" y="77"/>
                  </a:lnTo>
                  <a:lnTo>
                    <a:pt x="410" y="90"/>
                  </a:lnTo>
                  <a:lnTo>
                    <a:pt x="417" y="104"/>
                  </a:lnTo>
                  <a:lnTo>
                    <a:pt x="419" y="111"/>
                  </a:lnTo>
                  <a:lnTo>
                    <a:pt x="422" y="119"/>
                  </a:lnTo>
                  <a:lnTo>
                    <a:pt x="424" y="127"/>
                  </a:lnTo>
                  <a:lnTo>
                    <a:pt x="425" y="135"/>
                  </a:lnTo>
                  <a:lnTo>
                    <a:pt x="425" y="137"/>
                  </a:lnTo>
                  <a:lnTo>
                    <a:pt x="425" y="139"/>
                  </a:lnTo>
                  <a:lnTo>
                    <a:pt x="426" y="142"/>
                  </a:lnTo>
                  <a:lnTo>
                    <a:pt x="426" y="146"/>
                  </a:lnTo>
                  <a:lnTo>
                    <a:pt x="427" y="149"/>
                  </a:lnTo>
                  <a:lnTo>
                    <a:pt x="428" y="152"/>
                  </a:lnTo>
                  <a:lnTo>
                    <a:pt x="430" y="154"/>
                  </a:lnTo>
                  <a:lnTo>
                    <a:pt x="432" y="156"/>
                  </a:lnTo>
                  <a:lnTo>
                    <a:pt x="438" y="159"/>
                  </a:lnTo>
                  <a:lnTo>
                    <a:pt x="443" y="160"/>
                  </a:lnTo>
                  <a:lnTo>
                    <a:pt x="449" y="159"/>
                  </a:lnTo>
                  <a:lnTo>
                    <a:pt x="453" y="155"/>
                  </a:lnTo>
                  <a:lnTo>
                    <a:pt x="455" y="153"/>
                  </a:lnTo>
                  <a:lnTo>
                    <a:pt x="456" y="151"/>
                  </a:lnTo>
                  <a:lnTo>
                    <a:pt x="457" y="148"/>
                  </a:lnTo>
                  <a:lnTo>
                    <a:pt x="457" y="145"/>
                  </a:lnTo>
                  <a:lnTo>
                    <a:pt x="457" y="139"/>
                  </a:lnTo>
                  <a:lnTo>
                    <a:pt x="456" y="135"/>
                  </a:lnTo>
                  <a:lnTo>
                    <a:pt x="458" y="125"/>
                  </a:lnTo>
                  <a:lnTo>
                    <a:pt x="461" y="117"/>
                  </a:lnTo>
                  <a:lnTo>
                    <a:pt x="466" y="110"/>
                  </a:lnTo>
                  <a:lnTo>
                    <a:pt x="472" y="104"/>
                  </a:lnTo>
                  <a:lnTo>
                    <a:pt x="479" y="99"/>
                  </a:lnTo>
                  <a:lnTo>
                    <a:pt x="486" y="97"/>
                  </a:lnTo>
                  <a:lnTo>
                    <a:pt x="494" y="95"/>
                  </a:lnTo>
                  <a:lnTo>
                    <a:pt x="503" y="95"/>
                  </a:lnTo>
                  <a:lnTo>
                    <a:pt x="510" y="96"/>
                  </a:lnTo>
                  <a:lnTo>
                    <a:pt x="518" y="99"/>
                  </a:lnTo>
                  <a:lnTo>
                    <a:pt x="524" y="102"/>
                  </a:lnTo>
                  <a:lnTo>
                    <a:pt x="531" y="108"/>
                  </a:lnTo>
                  <a:lnTo>
                    <a:pt x="536" y="114"/>
                  </a:lnTo>
                  <a:lnTo>
                    <a:pt x="539" y="122"/>
                  </a:lnTo>
                  <a:lnTo>
                    <a:pt x="542" y="132"/>
                  </a:lnTo>
                  <a:lnTo>
                    <a:pt x="542" y="142"/>
                  </a:lnTo>
                  <a:lnTo>
                    <a:pt x="542" y="146"/>
                  </a:lnTo>
                  <a:lnTo>
                    <a:pt x="544" y="149"/>
                  </a:lnTo>
                  <a:lnTo>
                    <a:pt x="546" y="151"/>
                  </a:lnTo>
                  <a:lnTo>
                    <a:pt x="547" y="153"/>
                  </a:lnTo>
                  <a:lnTo>
                    <a:pt x="552" y="156"/>
                  </a:lnTo>
                  <a:lnTo>
                    <a:pt x="558" y="156"/>
                  </a:lnTo>
                  <a:lnTo>
                    <a:pt x="563" y="156"/>
                  </a:lnTo>
                  <a:lnTo>
                    <a:pt x="568" y="153"/>
                  </a:lnTo>
                  <a:lnTo>
                    <a:pt x="571" y="151"/>
                  </a:lnTo>
                  <a:lnTo>
                    <a:pt x="572" y="149"/>
                  </a:lnTo>
                  <a:lnTo>
                    <a:pt x="573" y="146"/>
                  </a:lnTo>
                  <a:lnTo>
                    <a:pt x="574" y="142"/>
                  </a:lnTo>
                  <a:lnTo>
                    <a:pt x="574" y="135"/>
                  </a:lnTo>
                  <a:lnTo>
                    <a:pt x="573" y="127"/>
                  </a:lnTo>
                  <a:lnTo>
                    <a:pt x="572" y="120"/>
                  </a:lnTo>
                  <a:lnTo>
                    <a:pt x="569" y="113"/>
                  </a:lnTo>
                  <a:lnTo>
                    <a:pt x="566" y="107"/>
                  </a:lnTo>
                  <a:lnTo>
                    <a:pt x="563" y="100"/>
                  </a:lnTo>
                  <a:lnTo>
                    <a:pt x="560" y="94"/>
                  </a:lnTo>
                  <a:lnTo>
                    <a:pt x="555" y="87"/>
                  </a:lnTo>
                  <a:lnTo>
                    <a:pt x="550" y="83"/>
                  </a:lnTo>
                  <a:lnTo>
                    <a:pt x="545" y="78"/>
                  </a:lnTo>
                  <a:lnTo>
                    <a:pt x="539" y="73"/>
                  </a:lnTo>
                  <a:lnTo>
                    <a:pt x="533" y="70"/>
                  </a:lnTo>
                  <a:lnTo>
                    <a:pt x="526" y="67"/>
                  </a:lnTo>
                  <a:lnTo>
                    <a:pt x="520" y="65"/>
                  </a:lnTo>
                  <a:lnTo>
                    <a:pt x="512" y="64"/>
                  </a:lnTo>
                  <a:lnTo>
                    <a:pt x="505" y="63"/>
                  </a:lnTo>
                  <a:close/>
                </a:path>
              </a:pathLst>
            </a:custGeom>
            <a:grpFill/>
            <a:ln>
              <a:noFill/>
            </a:ln>
          </p:spPr>
          <p:txBody>
            <a:bodyPr/>
            <a:lstStyle/>
            <a:p>
              <a:pPr>
                <a:defRPr/>
              </a:pPr>
              <a:endParaRPr lang="zh-CN" altLang="en-US" sz="1350">
                <a:solidFill>
                  <a:prstClr val="black"/>
                </a:solidFill>
              </a:endParaRPr>
            </a:p>
          </p:txBody>
        </p:sp>
        <p:sp>
          <p:nvSpPr>
            <p:cNvPr id="56" name="淘宝店chenying0907 40"/>
            <p:cNvSpPr>
              <a:spLocks noEditPoints="1"/>
            </p:cNvSpPr>
            <p:nvPr/>
          </p:nvSpPr>
          <p:spPr bwMode="auto">
            <a:xfrm>
              <a:off x="8558213" y="307975"/>
              <a:ext cx="73025" cy="73025"/>
            </a:xfrm>
            <a:custGeom>
              <a:avLst/>
              <a:gdLst>
                <a:gd name="T0" fmla="*/ 138 w 138"/>
                <a:gd name="T1" fmla="*/ 75 h 138"/>
                <a:gd name="T2" fmla="*/ 135 w 138"/>
                <a:gd name="T3" fmla="*/ 90 h 138"/>
                <a:gd name="T4" fmla="*/ 130 w 138"/>
                <a:gd name="T5" fmla="*/ 101 h 138"/>
                <a:gd name="T6" fmla="*/ 123 w 138"/>
                <a:gd name="T7" fmla="*/ 113 h 138"/>
                <a:gd name="T8" fmla="*/ 113 w 138"/>
                <a:gd name="T9" fmla="*/ 122 h 138"/>
                <a:gd name="T10" fmla="*/ 103 w 138"/>
                <a:gd name="T11" fmla="*/ 129 h 138"/>
                <a:gd name="T12" fmla="*/ 90 w 138"/>
                <a:gd name="T13" fmla="*/ 135 h 138"/>
                <a:gd name="T14" fmla="*/ 77 w 138"/>
                <a:gd name="T15" fmla="*/ 138 h 138"/>
                <a:gd name="T16" fmla="*/ 63 w 138"/>
                <a:gd name="T17" fmla="*/ 138 h 138"/>
                <a:gd name="T18" fmla="*/ 49 w 138"/>
                <a:gd name="T19" fmla="*/ 135 h 138"/>
                <a:gd name="T20" fmla="*/ 37 w 138"/>
                <a:gd name="T21" fmla="*/ 129 h 138"/>
                <a:gd name="T22" fmla="*/ 26 w 138"/>
                <a:gd name="T23" fmla="*/ 122 h 138"/>
                <a:gd name="T24" fmla="*/ 16 w 138"/>
                <a:gd name="T25" fmla="*/ 113 h 138"/>
                <a:gd name="T26" fmla="*/ 9 w 138"/>
                <a:gd name="T27" fmla="*/ 101 h 138"/>
                <a:gd name="T28" fmla="*/ 3 w 138"/>
                <a:gd name="T29" fmla="*/ 90 h 138"/>
                <a:gd name="T30" fmla="*/ 1 w 138"/>
                <a:gd name="T31" fmla="*/ 75 h 138"/>
                <a:gd name="T32" fmla="*/ 1 w 138"/>
                <a:gd name="T33" fmla="*/ 61 h 138"/>
                <a:gd name="T34" fmla="*/ 3 w 138"/>
                <a:gd name="T35" fmla="*/ 49 h 138"/>
                <a:gd name="T36" fmla="*/ 9 w 138"/>
                <a:gd name="T37" fmla="*/ 36 h 138"/>
                <a:gd name="T38" fmla="*/ 16 w 138"/>
                <a:gd name="T39" fmla="*/ 25 h 138"/>
                <a:gd name="T40" fmla="*/ 26 w 138"/>
                <a:gd name="T41" fmla="*/ 15 h 138"/>
                <a:gd name="T42" fmla="*/ 37 w 138"/>
                <a:gd name="T43" fmla="*/ 9 h 138"/>
                <a:gd name="T44" fmla="*/ 49 w 138"/>
                <a:gd name="T45" fmla="*/ 3 h 138"/>
                <a:gd name="T46" fmla="*/ 63 w 138"/>
                <a:gd name="T47" fmla="*/ 0 h 138"/>
                <a:gd name="T48" fmla="*/ 77 w 138"/>
                <a:gd name="T49" fmla="*/ 0 h 138"/>
                <a:gd name="T50" fmla="*/ 90 w 138"/>
                <a:gd name="T51" fmla="*/ 3 h 138"/>
                <a:gd name="T52" fmla="*/ 103 w 138"/>
                <a:gd name="T53" fmla="*/ 9 h 138"/>
                <a:gd name="T54" fmla="*/ 113 w 138"/>
                <a:gd name="T55" fmla="*/ 15 h 138"/>
                <a:gd name="T56" fmla="*/ 123 w 138"/>
                <a:gd name="T57" fmla="*/ 25 h 138"/>
                <a:gd name="T58" fmla="*/ 130 w 138"/>
                <a:gd name="T59" fmla="*/ 36 h 138"/>
                <a:gd name="T60" fmla="*/ 135 w 138"/>
                <a:gd name="T61" fmla="*/ 49 h 138"/>
                <a:gd name="T62" fmla="*/ 138 w 138"/>
                <a:gd name="T63" fmla="*/ 61 h 138"/>
                <a:gd name="T64" fmla="*/ 108 w 138"/>
                <a:gd name="T65" fmla="*/ 69 h 138"/>
                <a:gd name="T66" fmla="*/ 107 w 138"/>
                <a:gd name="T67" fmla="*/ 61 h 138"/>
                <a:gd name="T68" fmla="*/ 102 w 138"/>
                <a:gd name="T69" fmla="*/ 47 h 138"/>
                <a:gd name="T70" fmla="*/ 91 w 138"/>
                <a:gd name="T71" fmla="*/ 38 h 138"/>
                <a:gd name="T72" fmla="*/ 77 w 138"/>
                <a:gd name="T73" fmla="*/ 31 h 138"/>
                <a:gd name="T74" fmla="*/ 62 w 138"/>
                <a:gd name="T75" fmla="*/ 31 h 138"/>
                <a:gd name="T76" fmla="*/ 48 w 138"/>
                <a:gd name="T77" fmla="*/ 38 h 138"/>
                <a:gd name="T78" fmla="*/ 38 w 138"/>
                <a:gd name="T79" fmla="*/ 47 h 138"/>
                <a:gd name="T80" fmla="*/ 32 w 138"/>
                <a:gd name="T81" fmla="*/ 61 h 138"/>
                <a:gd name="T82" fmla="*/ 32 w 138"/>
                <a:gd name="T83" fmla="*/ 77 h 138"/>
                <a:gd name="T84" fmla="*/ 38 w 138"/>
                <a:gd name="T85" fmla="*/ 91 h 138"/>
                <a:gd name="T86" fmla="*/ 48 w 138"/>
                <a:gd name="T87" fmla="*/ 100 h 138"/>
                <a:gd name="T88" fmla="*/ 62 w 138"/>
                <a:gd name="T89" fmla="*/ 106 h 138"/>
                <a:gd name="T90" fmla="*/ 77 w 138"/>
                <a:gd name="T91" fmla="*/ 106 h 138"/>
                <a:gd name="T92" fmla="*/ 91 w 138"/>
                <a:gd name="T93" fmla="*/ 100 h 138"/>
                <a:gd name="T94" fmla="*/ 102 w 138"/>
                <a:gd name="T95" fmla="*/ 91 h 138"/>
                <a:gd name="T96" fmla="*/ 107 w 138"/>
                <a:gd name="T97" fmla="*/ 77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38" h="138">
                  <a:moveTo>
                    <a:pt x="138" y="69"/>
                  </a:moveTo>
                  <a:lnTo>
                    <a:pt x="138" y="75"/>
                  </a:lnTo>
                  <a:lnTo>
                    <a:pt x="137" y="83"/>
                  </a:lnTo>
                  <a:lnTo>
                    <a:pt x="135" y="90"/>
                  </a:lnTo>
                  <a:lnTo>
                    <a:pt x="133" y="96"/>
                  </a:lnTo>
                  <a:lnTo>
                    <a:pt x="130" y="101"/>
                  </a:lnTo>
                  <a:lnTo>
                    <a:pt x="126" y="108"/>
                  </a:lnTo>
                  <a:lnTo>
                    <a:pt x="123" y="113"/>
                  </a:lnTo>
                  <a:lnTo>
                    <a:pt x="118" y="118"/>
                  </a:lnTo>
                  <a:lnTo>
                    <a:pt x="113" y="122"/>
                  </a:lnTo>
                  <a:lnTo>
                    <a:pt x="108" y="126"/>
                  </a:lnTo>
                  <a:lnTo>
                    <a:pt x="103" y="129"/>
                  </a:lnTo>
                  <a:lnTo>
                    <a:pt x="96" y="133"/>
                  </a:lnTo>
                  <a:lnTo>
                    <a:pt x="90" y="135"/>
                  </a:lnTo>
                  <a:lnTo>
                    <a:pt x="83" y="137"/>
                  </a:lnTo>
                  <a:lnTo>
                    <a:pt x="77" y="138"/>
                  </a:lnTo>
                  <a:lnTo>
                    <a:pt x="69" y="138"/>
                  </a:lnTo>
                  <a:lnTo>
                    <a:pt x="63" y="138"/>
                  </a:lnTo>
                  <a:lnTo>
                    <a:pt x="55" y="137"/>
                  </a:lnTo>
                  <a:lnTo>
                    <a:pt x="49" y="135"/>
                  </a:lnTo>
                  <a:lnTo>
                    <a:pt x="42" y="133"/>
                  </a:lnTo>
                  <a:lnTo>
                    <a:pt x="37" y="129"/>
                  </a:lnTo>
                  <a:lnTo>
                    <a:pt x="30" y="126"/>
                  </a:lnTo>
                  <a:lnTo>
                    <a:pt x="26" y="122"/>
                  </a:lnTo>
                  <a:lnTo>
                    <a:pt x="21" y="118"/>
                  </a:lnTo>
                  <a:lnTo>
                    <a:pt x="16" y="113"/>
                  </a:lnTo>
                  <a:lnTo>
                    <a:pt x="12" y="108"/>
                  </a:lnTo>
                  <a:lnTo>
                    <a:pt x="9" y="101"/>
                  </a:lnTo>
                  <a:lnTo>
                    <a:pt x="5" y="96"/>
                  </a:lnTo>
                  <a:lnTo>
                    <a:pt x="3" y="90"/>
                  </a:lnTo>
                  <a:lnTo>
                    <a:pt x="2" y="83"/>
                  </a:lnTo>
                  <a:lnTo>
                    <a:pt x="1" y="75"/>
                  </a:lnTo>
                  <a:lnTo>
                    <a:pt x="0" y="69"/>
                  </a:lnTo>
                  <a:lnTo>
                    <a:pt x="1" y="61"/>
                  </a:lnTo>
                  <a:lnTo>
                    <a:pt x="2" y="55"/>
                  </a:lnTo>
                  <a:lnTo>
                    <a:pt x="3" y="49"/>
                  </a:lnTo>
                  <a:lnTo>
                    <a:pt x="5" y="42"/>
                  </a:lnTo>
                  <a:lnTo>
                    <a:pt x="9" y="36"/>
                  </a:lnTo>
                  <a:lnTo>
                    <a:pt x="12" y="30"/>
                  </a:lnTo>
                  <a:lnTo>
                    <a:pt x="16" y="25"/>
                  </a:lnTo>
                  <a:lnTo>
                    <a:pt x="21" y="20"/>
                  </a:lnTo>
                  <a:lnTo>
                    <a:pt x="26" y="15"/>
                  </a:lnTo>
                  <a:lnTo>
                    <a:pt x="30" y="12"/>
                  </a:lnTo>
                  <a:lnTo>
                    <a:pt x="37" y="9"/>
                  </a:lnTo>
                  <a:lnTo>
                    <a:pt x="42" y="5"/>
                  </a:lnTo>
                  <a:lnTo>
                    <a:pt x="49" y="3"/>
                  </a:lnTo>
                  <a:lnTo>
                    <a:pt x="55" y="1"/>
                  </a:lnTo>
                  <a:lnTo>
                    <a:pt x="63" y="0"/>
                  </a:lnTo>
                  <a:lnTo>
                    <a:pt x="69" y="0"/>
                  </a:lnTo>
                  <a:lnTo>
                    <a:pt x="77" y="0"/>
                  </a:lnTo>
                  <a:lnTo>
                    <a:pt x="83" y="1"/>
                  </a:lnTo>
                  <a:lnTo>
                    <a:pt x="90" y="3"/>
                  </a:lnTo>
                  <a:lnTo>
                    <a:pt x="96" y="5"/>
                  </a:lnTo>
                  <a:lnTo>
                    <a:pt x="103" y="9"/>
                  </a:lnTo>
                  <a:lnTo>
                    <a:pt x="108" y="12"/>
                  </a:lnTo>
                  <a:lnTo>
                    <a:pt x="113" y="15"/>
                  </a:lnTo>
                  <a:lnTo>
                    <a:pt x="118" y="20"/>
                  </a:lnTo>
                  <a:lnTo>
                    <a:pt x="123" y="25"/>
                  </a:lnTo>
                  <a:lnTo>
                    <a:pt x="126" y="30"/>
                  </a:lnTo>
                  <a:lnTo>
                    <a:pt x="130" y="36"/>
                  </a:lnTo>
                  <a:lnTo>
                    <a:pt x="133" y="42"/>
                  </a:lnTo>
                  <a:lnTo>
                    <a:pt x="135" y="49"/>
                  </a:lnTo>
                  <a:lnTo>
                    <a:pt x="137" y="55"/>
                  </a:lnTo>
                  <a:lnTo>
                    <a:pt x="138" y="61"/>
                  </a:lnTo>
                  <a:lnTo>
                    <a:pt x="138" y="69"/>
                  </a:lnTo>
                  <a:close/>
                  <a:moveTo>
                    <a:pt x="108" y="69"/>
                  </a:moveTo>
                  <a:lnTo>
                    <a:pt x="108" y="69"/>
                  </a:lnTo>
                  <a:lnTo>
                    <a:pt x="107" y="61"/>
                  </a:lnTo>
                  <a:lnTo>
                    <a:pt x="105" y="54"/>
                  </a:lnTo>
                  <a:lnTo>
                    <a:pt x="102" y="47"/>
                  </a:lnTo>
                  <a:lnTo>
                    <a:pt x="96" y="42"/>
                  </a:lnTo>
                  <a:lnTo>
                    <a:pt x="91" y="38"/>
                  </a:lnTo>
                  <a:lnTo>
                    <a:pt x="84" y="33"/>
                  </a:lnTo>
                  <a:lnTo>
                    <a:pt x="77" y="31"/>
                  </a:lnTo>
                  <a:lnTo>
                    <a:pt x="69" y="31"/>
                  </a:lnTo>
                  <a:lnTo>
                    <a:pt x="62" y="31"/>
                  </a:lnTo>
                  <a:lnTo>
                    <a:pt x="54" y="33"/>
                  </a:lnTo>
                  <a:lnTo>
                    <a:pt x="48" y="38"/>
                  </a:lnTo>
                  <a:lnTo>
                    <a:pt x="42" y="42"/>
                  </a:lnTo>
                  <a:lnTo>
                    <a:pt x="38" y="47"/>
                  </a:lnTo>
                  <a:lnTo>
                    <a:pt x="35" y="54"/>
                  </a:lnTo>
                  <a:lnTo>
                    <a:pt x="32" y="61"/>
                  </a:lnTo>
                  <a:lnTo>
                    <a:pt x="31" y="69"/>
                  </a:lnTo>
                  <a:lnTo>
                    <a:pt x="32" y="77"/>
                  </a:lnTo>
                  <a:lnTo>
                    <a:pt x="35" y="84"/>
                  </a:lnTo>
                  <a:lnTo>
                    <a:pt x="38" y="91"/>
                  </a:lnTo>
                  <a:lnTo>
                    <a:pt x="42" y="96"/>
                  </a:lnTo>
                  <a:lnTo>
                    <a:pt x="48" y="100"/>
                  </a:lnTo>
                  <a:lnTo>
                    <a:pt x="54" y="104"/>
                  </a:lnTo>
                  <a:lnTo>
                    <a:pt x="62" y="106"/>
                  </a:lnTo>
                  <a:lnTo>
                    <a:pt x="69" y="107"/>
                  </a:lnTo>
                  <a:lnTo>
                    <a:pt x="77" y="106"/>
                  </a:lnTo>
                  <a:lnTo>
                    <a:pt x="84" y="104"/>
                  </a:lnTo>
                  <a:lnTo>
                    <a:pt x="91" y="100"/>
                  </a:lnTo>
                  <a:lnTo>
                    <a:pt x="96" y="96"/>
                  </a:lnTo>
                  <a:lnTo>
                    <a:pt x="102" y="91"/>
                  </a:lnTo>
                  <a:lnTo>
                    <a:pt x="105" y="84"/>
                  </a:lnTo>
                  <a:lnTo>
                    <a:pt x="107" y="77"/>
                  </a:lnTo>
                  <a:lnTo>
                    <a:pt x="108" y="69"/>
                  </a:lnTo>
                  <a:close/>
                </a:path>
              </a:pathLst>
            </a:custGeom>
            <a:grpFill/>
            <a:ln>
              <a:noFill/>
            </a:ln>
          </p:spPr>
          <p:txBody>
            <a:bodyPr/>
            <a:lstStyle/>
            <a:p>
              <a:pPr>
                <a:defRPr/>
              </a:pPr>
              <a:endParaRPr lang="zh-CN" altLang="en-US" sz="1350">
                <a:solidFill>
                  <a:prstClr val="black"/>
                </a:solidFill>
              </a:endParaRPr>
            </a:p>
          </p:txBody>
        </p:sp>
        <p:sp>
          <p:nvSpPr>
            <p:cNvPr id="57" name="淘宝店chenying0907 41"/>
            <p:cNvSpPr>
              <a:spLocks/>
            </p:cNvSpPr>
            <p:nvPr/>
          </p:nvSpPr>
          <p:spPr bwMode="auto">
            <a:xfrm>
              <a:off x="8812213" y="320675"/>
              <a:ext cx="41275" cy="41275"/>
            </a:xfrm>
            <a:custGeom>
              <a:avLst/>
              <a:gdLst>
                <a:gd name="T0" fmla="*/ 38 w 77"/>
                <a:gd name="T1" fmla="*/ 0 h 76"/>
                <a:gd name="T2" fmla="*/ 31 w 77"/>
                <a:gd name="T3" fmla="*/ 0 h 76"/>
                <a:gd name="T4" fmla="*/ 23 w 77"/>
                <a:gd name="T5" fmla="*/ 3 h 76"/>
                <a:gd name="T6" fmla="*/ 17 w 77"/>
                <a:gd name="T7" fmla="*/ 6 h 76"/>
                <a:gd name="T8" fmla="*/ 11 w 77"/>
                <a:gd name="T9" fmla="*/ 11 h 76"/>
                <a:gd name="T10" fmla="*/ 7 w 77"/>
                <a:gd name="T11" fmla="*/ 17 h 76"/>
                <a:gd name="T12" fmla="*/ 3 w 77"/>
                <a:gd name="T13" fmla="*/ 24 h 76"/>
                <a:gd name="T14" fmla="*/ 1 w 77"/>
                <a:gd name="T15" fmla="*/ 30 h 76"/>
                <a:gd name="T16" fmla="*/ 0 w 77"/>
                <a:gd name="T17" fmla="*/ 39 h 76"/>
                <a:gd name="T18" fmla="*/ 1 w 77"/>
                <a:gd name="T19" fmla="*/ 46 h 76"/>
                <a:gd name="T20" fmla="*/ 3 w 77"/>
                <a:gd name="T21" fmla="*/ 54 h 76"/>
                <a:gd name="T22" fmla="*/ 7 w 77"/>
                <a:gd name="T23" fmla="*/ 60 h 76"/>
                <a:gd name="T24" fmla="*/ 11 w 77"/>
                <a:gd name="T25" fmla="*/ 66 h 76"/>
                <a:gd name="T26" fmla="*/ 17 w 77"/>
                <a:gd name="T27" fmla="*/ 70 h 76"/>
                <a:gd name="T28" fmla="*/ 23 w 77"/>
                <a:gd name="T29" fmla="*/ 74 h 76"/>
                <a:gd name="T30" fmla="*/ 31 w 77"/>
                <a:gd name="T31" fmla="*/ 76 h 76"/>
                <a:gd name="T32" fmla="*/ 38 w 77"/>
                <a:gd name="T33" fmla="*/ 76 h 76"/>
                <a:gd name="T34" fmla="*/ 47 w 77"/>
                <a:gd name="T35" fmla="*/ 76 h 76"/>
                <a:gd name="T36" fmla="*/ 54 w 77"/>
                <a:gd name="T37" fmla="*/ 74 h 76"/>
                <a:gd name="T38" fmla="*/ 60 w 77"/>
                <a:gd name="T39" fmla="*/ 70 h 76"/>
                <a:gd name="T40" fmla="*/ 67 w 77"/>
                <a:gd name="T41" fmla="*/ 66 h 76"/>
                <a:gd name="T42" fmla="*/ 71 w 77"/>
                <a:gd name="T43" fmla="*/ 60 h 76"/>
                <a:gd name="T44" fmla="*/ 74 w 77"/>
                <a:gd name="T45" fmla="*/ 54 h 76"/>
                <a:gd name="T46" fmla="*/ 76 w 77"/>
                <a:gd name="T47" fmla="*/ 46 h 76"/>
                <a:gd name="T48" fmla="*/ 77 w 77"/>
                <a:gd name="T49" fmla="*/ 39 h 76"/>
                <a:gd name="T50" fmla="*/ 76 w 77"/>
                <a:gd name="T51" fmla="*/ 30 h 76"/>
                <a:gd name="T52" fmla="*/ 74 w 77"/>
                <a:gd name="T53" fmla="*/ 24 h 76"/>
                <a:gd name="T54" fmla="*/ 71 w 77"/>
                <a:gd name="T55" fmla="*/ 17 h 76"/>
                <a:gd name="T56" fmla="*/ 67 w 77"/>
                <a:gd name="T57" fmla="*/ 11 h 76"/>
                <a:gd name="T58" fmla="*/ 60 w 77"/>
                <a:gd name="T59" fmla="*/ 6 h 76"/>
                <a:gd name="T60" fmla="*/ 54 w 77"/>
                <a:gd name="T61" fmla="*/ 3 h 76"/>
                <a:gd name="T62" fmla="*/ 47 w 77"/>
                <a:gd name="T63" fmla="*/ 0 h 76"/>
                <a:gd name="T64" fmla="*/ 38 w 77"/>
                <a:gd name="T65" fmla="*/ 0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7" h="76">
                  <a:moveTo>
                    <a:pt x="38" y="0"/>
                  </a:moveTo>
                  <a:lnTo>
                    <a:pt x="31" y="0"/>
                  </a:lnTo>
                  <a:lnTo>
                    <a:pt x="23" y="3"/>
                  </a:lnTo>
                  <a:lnTo>
                    <a:pt x="17" y="6"/>
                  </a:lnTo>
                  <a:lnTo>
                    <a:pt x="11" y="11"/>
                  </a:lnTo>
                  <a:lnTo>
                    <a:pt x="7" y="17"/>
                  </a:lnTo>
                  <a:lnTo>
                    <a:pt x="3" y="24"/>
                  </a:lnTo>
                  <a:lnTo>
                    <a:pt x="1" y="30"/>
                  </a:lnTo>
                  <a:lnTo>
                    <a:pt x="0" y="39"/>
                  </a:lnTo>
                  <a:lnTo>
                    <a:pt x="1" y="46"/>
                  </a:lnTo>
                  <a:lnTo>
                    <a:pt x="3" y="54"/>
                  </a:lnTo>
                  <a:lnTo>
                    <a:pt x="7" y="60"/>
                  </a:lnTo>
                  <a:lnTo>
                    <a:pt x="11" y="66"/>
                  </a:lnTo>
                  <a:lnTo>
                    <a:pt x="17" y="70"/>
                  </a:lnTo>
                  <a:lnTo>
                    <a:pt x="23" y="74"/>
                  </a:lnTo>
                  <a:lnTo>
                    <a:pt x="31" y="76"/>
                  </a:lnTo>
                  <a:lnTo>
                    <a:pt x="38" y="76"/>
                  </a:lnTo>
                  <a:lnTo>
                    <a:pt x="47" y="76"/>
                  </a:lnTo>
                  <a:lnTo>
                    <a:pt x="54" y="74"/>
                  </a:lnTo>
                  <a:lnTo>
                    <a:pt x="60" y="70"/>
                  </a:lnTo>
                  <a:lnTo>
                    <a:pt x="67" y="66"/>
                  </a:lnTo>
                  <a:lnTo>
                    <a:pt x="71" y="60"/>
                  </a:lnTo>
                  <a:lnTo>
                    <a:pt x="74" y="54"/>
                  </a:lnTo>
                  <a:lnTo>
                    <a:pt x="76" y="46"/>
                  </a:lnTo>
                  <a:lnTo>
                    <a:pt x="77" y="39"/>
                  </a:lnTo>
                  <a:lnTo>
                    <a:pt x="76" y="30"/>
                  </a:lnTo>
                  <a:lnTo>
                    <a:pt x="74" y="24"/>
                  </a:lnTo>
                  <a:lnTo>
                    <a:pt x="71" y="17"/>
                  </a:lnTo>
                  <a:lnTo>
                    <a:pt x="67" y="11"/>
                  </a:lnTo>
                  <a:lnTo>
                    <a:pt x="60" y="6"/>
                  </a:lnTo>
                  <a:lnTo>
                    <a:pt x="54" y="3"/>
                  </a:lnTo>
                  <a:lnTo>
                    <a:pt x="47" y="0"/>
                  </a:lnTo>
                  <a:lnTo>
                    <a:pt x="38" y="0"/>
                  </a:lnTo>
                  <a:close/>
                </a:path>
              </a:pathLst>
            </a:custGeom>
            <a:grpFill/>
            <a:ln>
              <a:noFill/>
            </a:ln>
          </p:spPr>
          <p:txBody>
            <a:bodyPr/>
            <a:lstStyle/>
            <a:p>
              <a:pPr>
                <a:defRPr/>
              </a:pPr>
              <a:endParaRPr lang="zh-CN" altLang="en-US" sz="1350">
                <a:solidFill>
                  <a:prstClr val="black"/>
                </a:solidFill>
              </a:endParaRPr>
            </a:p>
          </p:txBody>
        </p:sp>
      </p:grpSp>
      <p:sp>
        <p:nvSpPr>
          <p:cNvPr id="59" name="文本框 34"/>
          <p:cNvSpPr txBox="1"/>
          <p:nvPr/>
        </p:nvSpPr>
        <p:spPr>
          <a:xfrm>
            <a:off x="4124325" y="2063354"/>
            <a:ext cx="4501754" cy="1015661"/>
          </a:xfrm>
          <a:prstGeom prst="rect">
            <a:avLst/>
          </a:prstGeom>
          <a:noFill/>
        </p:spPr>
        <p:txBody>
          <a:bodyPr lIns="91438" tIns="45719" rIns="91438" bIns="45719">
            <a:spAutoFit/>
          </a:bodyPr>
          <a:lstStyle/>
          <a:p>
            <a:pPr>
              <a:defRPr/>
            </a:pPr>
            <a:r>
              <a:rPr lang="zh-CN" altLang="en-US" sz="6000" b="1" spc="100" dirty="0">
                <a:solidFill>
                  <a:srgbClr val="3B4395"/>
                </a:solidFill>
                <a:latin typeface="微软雅黑" panose="020B0503020204020204" pitchFamily="34" charset="-122"/>
              </a:rPr>
              <a:t>宣传与培训</a:t>
            </a:r>
          </a:p>
        </p:txBody>
      </p:sp>
      <p:grpSp>
        <p:nvGrpSpPr>
          <p:cNvPr id="6" name="淘宝店chenying0907 74"/>
          <p:cNvGrpSpPr/>
          <p:nvPr/>
        </p:nvGrpSpPr>
        <p:grpSpPr>
          <a:xfrm>
            <a:off x="3661036" y="1621456"/>
            <a:ext cx="206376" cy="1960562"/>
            <a:chOff x="3563938" y="1585913"/>
            <a:chExt cx="206376" cy="1960562"/>
          </a:xfrm>
          <a:solidFill>
            <a:schemeClr val="accent3"/>
          </a:solidFill>
        </p:grpSpPr>
        <p:sp>
          <p:nvSpPr>
            <p:cNvPr id="67" name="淘宝店chenying0907 5"/>
            <p:cNvSpPr>
              <a:spLocks/>
            </p:cNvSpPr>
            <p:nvPr/>
          </p:nvSpPr>
          <p:spPr bwMode="auto">
            <a:xfrm>
              <a:off x="3652838" y="2566988"/>
              <a:ext cx="23813" cy="979487"/>
            </a:xfrm>
            <a:custGeom>
              <a:avLst/>
              <a:gdLst>
                <a:gd name="T0" fmla="*/ 212 w 212"/>
                <a:gd name="T1" fmla="*/ 7928 h 8027"/>
                <a:gd name="T2" fmla="*/ 210 w 212"/>
                <a:gd name="T3" fmla="*/ 7948 h 8027"/>
                <a:gd name="T4" fmla="*/ 203 w 212"/>
                <a:gd name="T5" fmla="*/ 7967 h 8027"/>
                <a:gd name="T6" fmla="*/ 193 w 212"/>
                <a:gd name="T7" fmla="*/ 7983 h 8027"/>
                <a:gd name="T8" fmla="*/ 180 w 212"/>
                <a:gd name="T9" fmla="*/ 7998 h 8027"/>
                <a:gd name="T10" fmla="*/ 164 w 212"/>
                <a:gd name="T11" fmla="*/ 8010 h 8027"/>
                <a:gd name="T12" fmla="*/ 147 w 212"/>
                <a:gd name="T13" fmla="*/ 8019 h 8027"/>
                <a:gd name="T14" fmla="*/ 127 w 212"/>
                <a:gd name="T15" fmla="*/ 8025 h 8027"/>
                <a:gd name="T16" fmla="*/ 105 w 212"/>
                <a:gd name="T17" fmla="*/ 8027 h 8027"/>
                <a:gd name="T18" fmla="*/ 84 w 212"/>
                <a:gd name="T19" fmla="*/ 8025 h 8027"/>
                <a:gd name="T20" fmla="*/ 64 w 212"/>
                <a:gd name="T21" fmla="*/ 8019 h 8027"/>
                <a:gd name="T22" fmla="*/ 46 w 212"/>
                <a:gd name="T23" fmla="*/ 8010 h 8027"/>
                <a:gd name="T24" fmla="*/ 30 w 212"/>
                <a:gd name="T25" fmla="*/ 7998 h 8027"/>
                <a:gd name="T26" fmla="*/ 17 w 212"/>
                <a:gd name="T27" fmla="*/ 7983 h 8027"/>
                <a:gd name="T28" fmla="*/ 7 w 212"/>
                <a:gd name="T29" fmla="*/ 7967 h 8027"/>
                <a:gd name="T30" fmla="*/ 2 w 212"/>
                <a:gd name="T31" fmla="*/ 7948 h 8027"/>
                <a:gd name="T32" fmla="*/ 0 w 212"/>
                <a:gd name="T33" fmla="*/ 7928 h 8027"/>
                <a:gd name="T34" fmla="*/ 0 w 212"/>
                <a:gd name="T35" fmla="*/ 89 h 8027"/>
                <a:gd name="T36" fmla="*/ 4 w 212"/>
                <a:gd name="T37" fmla="*/ 69 h 8027"/>
                <a:gd name="T38" fmla="*/ 11 w 212"/>
                <a:gd name="T39" fmla="*/ 52 h 8027"/>
                <a:gd name="T40" fmla="*/ 23 w 212"/>
                <a:gd name="T41" fmla="*/ 36 h 8027"/>
                <a:gd name="T42" fmla="*/ 37 w 212"/>
                <a:gd name="T43" fmla="*/ 23 h 8027"/>
                <a:gd name="T44" fmla="*/ 54 w 212"/>
                <a:gd name="T45" fmla="*/ 12 h 8027"/>
                <a:gd name="T46" fmla="*/ 74 w 212"/>
                <a:gd name="T47" fmla="*/ 4 h 8027"/>
                <a:gd name="T48" fmla="*/ 94 w 212"/>
                <a:gd name="T49" fmla="*/ 0 h 8027"/>
                <a:gd name="T50" fmla="*/ 116 w 212"/>
                <a:gd name="T51" fmla="*/ 0 h 8027"/>
                <a:gd name="T52" fmla="*/ 137 w 212"/>
                <a:gd name="T53" fmla="*/ 4 h 8027"/>
                <a:gd name="T54" fmla="*/ 156 w 212"/>
                <a:gd name="T55" fmla="*/ 12 h 8027"/>
                <a:gd name="T56" fmla="*/ 173 w 212"/>
                <a:gd name="T57" fmla="*/ 23 h 8027"/>
                <a:gd name="T58" fmla="*/ 187 w 212"/>
                <a:gd name="T59" fmla="*/ 36 h 8027"/>
                <a:gd name="T60" fmla="*/ 199 w 212"/>
                <a:gd name="T61" fmla="*/ 52 h 8027"/>
                <a:gd name="T62" fmla="*/ 206 w 212"/>
                <a:gd name="T63" fmla="*/ 69 h 8027"/>
                <a:gd name="T64" fmla="*/ 211 w 212"/>
                <a:gd name="T65" fmla="*/ 89 h 80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12" h="8027">
                  <a:moveTo>
                    <a:pt x="212" y="99"/>
                  </a:moveTo>
                  <a:lnTo>
                    <a:pt x="212" y="7928"/>
                  </a:lnTo>
                  <a:lnTo>
                    <a:pt x="211" y="7938"/>
                  </a:lnTo>
                  <a:lnTo>
                    <a:pt x="210" y="7948"/>
                  </a:lnTo>
                  <a:lnTo>
                    <a:pt x="206" y="7958"/>
                  </a:lnTo>
                  <a:lnTo>
                    <a:pt x="203" y="7967"/>
                  </a:lnTo>
                  <a:lnTo>
                    <a:pt x="199" y="7975"/>
                  </a:lnTo>
                  <a:lnTo>
                    <a:pt x="193" y="7983"/>
                  </a:lnTo>
                  <a:lnTo>
                    <a:pt x="187" y="7991"/>
                  </a:lnTo>
                  <a:lnTo>
                    <a:pt x="180" y="7998"/>
                  </a:lnTo>
                  <a:lnTo>
                    <a:pt x="173" y="8004"/>
                  </a:lnTo>
                  <a:lnTo>
                    <a:pt x="164" y="8010"/>
                  </a:lnTo>
                  <a:lnTo>
                    <a:pt x="156" y="8015"/>
                  </a:lnTo>
                  <a:lnTo>
                    <a:pt x="147" y="8019"/>
                  </a:lnTo>
                  <a:lnTo>
                    <a:pt x="137" y="8023"/>
                  </a:lnTo>
                  <a:lnTo>
                    <a:pt x="127" y="8025"/>
                  </a:lnTo>
                  <a:lnTo>
                    <a:pt x="116" y="8027"/>
                  </a:lnTo>
                  <a:lnTo>
                    <a:pt x="105" y="8027"/>
                  </a:lnTo>
                  <a:lnTo>
                    <a:pt x="94" y="8027"/>
                  </a:lnTo>
                  <a:lnTo>
                    <a:pt x="84" y="8025"/>
                  </a:lnTo>
                  <a:lnTo>
                    <a:pt x="74" y="8023"/>
                  </a:lnTo>
                  <a:lnTo>
                    <a:pt x="64" y="8019"/>
                  </a:lnTo>
                  <a:lnTo>
                    <a:pt x="54" y="8015"/>
                  </a:lnTo>
                  <a:lnTo>
                    <a:pt x="46" y="8010"/>
                  </a:lnTo>
                  <a:lnTo>
                    <a:pt x="37" y="8004"/>
                  </a:lnTo>
                  <a:lnTo>
                    <a:pt x="30" y="7998"/>
                  </a:lnTo>
                  <a:lnTo>
                    <a:pt x="23" y="7991"/>
                  </a:lnTo>
                  <a:lnTo>
                    <a:pt x="17" y="7983"/>
                  </a:lnTo>
                  <a:lnTo>
                    <a:pt x="11" y="7975"/>
                  </a:lnTo>
                  <a:lnTo>
                    <a:pt x="7" y="7967"/>
                  </a:lnTo>
                  <a:lnTo>
                    <a:pt x="4" y="7958"/>
                  </a:lnTo>
                  <a:lnTo>
                    <a:pt x="2" y="7948"/>
                  </a:lnTo>
                  <a:lnTo>
                    <a:pt x="0" y="7938"/>
                  </a:lnTo>
                  <a:lnTo>
                    <a:pt x="0" y="7928"/>
                  </a:lnTo>
                  <a:lnTo>
                    <a:pt x="0" y="99"/>
                  </a:lnTo>
                  <a:lnTo>
                    <a:pt x="0" y="89"/>
                  </a:lnTo>
                  <a:lnTo>
                    <a:pt x="2" y="79"/>
                  </a:lnTo>
                  <a:lnTo>
                    <a:pt x="4" y="69"/>
                  </a:lnTo>
                  <a:lnTo>
                    <a:pt x="7" y="60"/>
                  </a:lnTo>
                  <a:lnTo>
                    <a:pt x="11" y="52"/>
                  </a:lnTo>
                  <a:lnTo>
                    <a:pt x="17" y="44"/>
                  </a:lnTo>
                  <a:lnTo>
                    <a:pt x="23" y="36"/>
                  </a:lnTo>
                  <a:lnTo>
                    <a:pt x="30" y="29"/>
                  </a:lnTo>
                  <a:lnTo>
                    <a:pt x="37" y="23"/>
                  </a:lnTo>
                  <a:lnTo>
                    <a:pt x="46" y="17"/>
                  </a:lnTo>
                  <a:lnTo>
                    <a:pt x="54" y="12"/>
                  </a:lnTo>
                  <a:lnTo>
                    <a:pt x="64" y="8"/>
                  </a:lnTo>
                  <a:lnTo>
                    <a:pt x="74" y="4"/>
                  </a:lnTo>
                  <a:lnTo>
                    <a:pt x="84" y="2"/>
                  </a:lnTo>
                  <a:lnTo>
                    <a:pt x="94" y="0"/>
                  </a:lnTo>
                  <a:lnTo>
                    <a:pt x="105" y="0"/>
                  </a:lnTo>
                  <a:lnTo>
                    <a:pt x="116" y="0"/>
                  </a:lnTo>
                  <a:lnTo>
                    <a:pt x="127" y="2"/>
                  </a:lnTo>
                  <a:lnTo>
                    <a:pt x="137" y="4"/>
                  </a:lnTo>
                  <a:lnTo>
                    <a:pt x="147" y="8"/>
                  </a:lnTo>
                  <a:lnTo>
                    <a:pt x="156" y="12"/>
                  </a:lnTo>
                  <a:lnTo>
                    <a:pt x="164" y="17"/>
                  </a:lnTo>
                  <a:lnTo>
                    <a:pt x="173" y="23"/>
                  </a:lnTo>
                  <a:lnTo>
                    <a:pt x="180" y="29"/>
                  </a:lnTo>
                  <a:lnTo>
                    <a:pt x="187" y="36"/>
                  </a:lnTo>
                  <a:lnTo>
                    <a:pt x="193" y="44"/>
                  </a:lnTo>
                  <a:lnTo>
                    <a:pt x="199" y="52"/>
                  </a:lnTo>
                  <a:lnTo>
                    <a:pt x="203" y="60"/>
                  </a:lnTo>
                  <a:lnTo>
                    <a:pt x="206" y="69"/>
                  </a:lnTo>
                  <a:lnTo>
                    <a:pt x="210" y="79"/>
                  </a:lnTo>
                  <a:lnTo>
                    <a:pt x="211" y="89"/>
                  </a:lnTo>
                  <a:lnTo>
                    <a:pt x="212" y="99"/>
                  </a:lnTo>
                  <a:close/>
                </a:path>
              </a:pathLst>
            </a:custGeom>
            <a:grpFill/>
            <a:ln>
              <a:noFill/>
            </a:ln>
          </p:spPr>
          <p:txBody>
            <a:bodyPr/>
            <a:lstStyle/>
            <a:p>
              <a:pPr>
                <a:defRPr/>
              </a:pPr>
              <a:endParaRPr lang="zh-CN" altLang="en-US" sz="1350">
                <a:solidFill>
                  <a:prstClr val="black"/>
                </a:solidFill>
              </a:endParaRPr>
            </a:p>
          </p:txBody>
        </p:sp>
        <p:sp>
          <p:nvSpPr>
            <p:cNvPr id="68" name="淘宝店chenying0907 6"/>
            <p:cNvSpPr>
              <a:spLocks/>
            </p:cNvSpPr>
            <p:nvPr/>
          </p:nvSpPr>
          <p:spPr bwMode="auto">
            <a:xfrm>
              <a:off x="3563938" y="2579688"/>
              <a:ext cx="103188" cy="373062"/>
            </a:xfrm>
            <a:custGeom>
              <a:avLst/>
              <a:gdLst>
                <a:gd name="T0" fmla="*/ 377 w 910"/>
                <a:gd name="T1" fmla="*/ 510 h 3057"/>
                <a:gd name="T2" fmla="*/ 456 w 910"/>
                <a:gd name="T3" fmla="*/ 646 h 3057"/>
                <a:gd name="T4" fmla="*/ 374 w 910"/>
                <a:gd name="T5" fmla="*/ 761 h 3057"/>
                <a:gd name="T6" fmla="*/ 184 w 910"/>
                <a:gd name="T7" fmla="*/ 925 h 3057"/>
                <a:gd name="T8" fmla="*/ 57 w 910"/>
                <a:gd name="T9" fmla="*/ 1133 h 3057"/>
                <a:gd name="T10" fmla="*/ 2 w 910"/>
                <a:gd name="T11" fmla="*/ 1373 h 3057"/>
                <a:gd name="T12" fmla="*/ 28 w 910"/>
                <a:gd name="T13" fmla="*/ 1632 h 3057"/>
                <a:gd name="T14" fmla="*/ 103 w 910"/>
                <a:gd name="T15" fmla="*/ 1806 h 3057"/>
                <a:gd name="T16" fmla="*/ 255 w 910"/>
                <a:gd name="T17" fmla="*/ 2003 h 3057"/>
                <a:gd name="T18" fmla="*/ 537 w 910"/>
                <a:gd name="T19" fmla="*/ 2312 h 3057"/>
                <a:gd name="T20" fmla="*/ 640 w 910"/>
                <a:gd name="T21" fmla="*/ 2499 h 3057"/>
                <a:gd name="T22" fmla="*/ 659 w 910"/>
                <a:gd name="T23" fmla="*/ 2634 h 3057"/>
                <a:gd name="T24" fmla="*/ 640 w 910"/>
                <a:gd name="T25" fmla="*/ 2738 h 3057"/>
                <a:gd name="T26" fmla="*/ 580 w 910"/>
                <a:gd name="T27" fmla="*/ 2837 h 3057"/>
                <a:gd name="T28" fmla="*/ 470 w 910"/>
                <a:gd name="T29" fmla="*/ 2888 h 3057"/>
                <a:gd name="T30" fmla="*/ 351 w 910"/>
                <a:gd name="T31" fmla="*/ 2883 h 3057"/>
                <a:gd name="T32" fmla="*/ 292 w 910"/>
                <a:gd name="T33" fmla="*/ 2840 h 3057"/>
                <a:gd name="T34" fmla="*/ 277 w 910"/>
                <a:gd name="T35" fmla="*/ 2774 h 3057"/>
                <a:gd name="T36" fmla="*/ 300 w 910"/>
                <a:gd name="T37" fmla="*/ 2709 h 3057"/>
                <a:gd name="T38" fmla="*/ 356 w 910"/>
                <a:gd name="T39" fmla="*/ 2668 h 3057"/>
                <a:gd name="T40" fmla="*/ 426 w 910"/>
                <a:gd name="T41" fmla="*/ 2656 h 3057"/>
                <a:gd name="T42" fmla="*/ 466 w 910"/>
                <a:gd name="T43" fmla="*/ 2619 h 3057"/>
                <a:gd name="T44" fmla="*/ 474 w 910"/>
                <a:gd name="T45" fmla="*/ 2566 h 3057"/>
                <a:gd name="T46" fmla="*/ 448 w 910"/>
                <a:gd name="T47" fmla="*/ 2519 h 3057"/>
                <a:gd name="T48" fmla="*/ 389 w 910"/>
                <a:gd name="T49" fmla="*/ 2498 h 3057"/>
                <a:gd name="T50" fmla="*/ 251 w 910"/>
                <a:gd name="T51" fmla="*/ 2537 h 3057"/>
                <a:gd name="T52" fmla="*/ 146 w 910"/>
                <a:gd name="T53" fmla="*/ 2634 h 3057"/>
                <a:gd name="T54" fmla="*/ 96 w 910"/>
                <a:gd name="T55" fmla="*/ 2762 h 3057"/>
                <a:gd name="T56" fmla="*/ 117 w 910"/>
                <a:gd name="T57" fmla="*/ 2895 h 3057"/>
                <a:gd name="T58" fmla="*/ 241 w 910"/>
                <a:gd name="T59" fmla="*/ 3011 h 3057"/>
                <a:gd name="T60" fmla="*/ 416 w 910"/>
                <a:gd name="T61" fmla="*/ 3057 h 3057"/>
                <a:gd name="T62" fmla="*/ 586 w 910"/>
                <a:gd name="T63" fmla="*/ 3020 h 3057"/>
                <a:gd name="T64" fmla="*/ 727 w 910"/>
                <a:gd name="T65" fmla="*/ 2915 h 3057"/>
                <a:gd name="T66" fmla="*/ 818 w 910"/>
                <a:gd name="T67" fmla="*/ 2760 h 3057"/>
                <a:gd name="T68" fmla="*/ 836 w 910"/>
                <a:gd name="T69" fmla="*/ 2532 h 3057"/>
                <a:gd name="T70" fmla="*/ 750 w 910"/>
                <a:gd name="T71" fmla="*/ 2316 h 3057"/>
                <a:gd name="T72" fmla="*/ 600 w 910"/>
                <a:gd name="T73" fmla="*/ 2118 h 3057"/>
                <a:gd name="T74" fmla="*/ 339 w 910"/>
                <a:gd name="T75" fmla="*/ 1833 h 3057"/>
                <a:gd name="T76" fmla="*/ 197 w 910"/>
                <a:gd name="T77" fmla="*/ 1571 h 3057"/>
                <a:gd name="T78" fmla="*/ 193 w 910"/>
                <a:gd name="T79" fmla="*/ 1288 h 3057"/>
                <a:gd name="T80" fmla="*/ 318 w 910"/>
                <a:gd name="T81" fmla="*/ 1035 h 3057"/>
                <a:gd name="T82" fmla="*/ 550 w 910"/>
                <a:gd name="T83" fmla="*/ 854 h 3057"/>
                <a:gd name="T84" fmla="*/ 795 w 910"/>
                <a:gd name="T85" fmla="*/ 793 h 3057"/>
                <a:gd name="T86" fmla="*/ 859 w 910"/>
                <a:gd name="T87" fmla="*/ 779 h 3057"/>
                <a:gd name="T88" fmla="*/ 900 w 910"/>
                <a:gd name="T89" fmla="*/ 740 h 3057"/>
                <a:gd name="T90" fmla="*/ 909 w 910"/>
                <a:gd name="T91" fmla="*/ 688 h 3057"/>
                <a:gd name="T92" fmla="*/ 887 w 910"/>
                <a:gd name="T93" fmla="*/ 643 h 3057"/>
                <a:gd name="T94" fmla="*/ 835 w 910"/>
                <a:gd name="T95" fmla="*/ 622 h 3057"/>
                <a:gd name="T96" fmla="*/ 714 w 910"/>
                <a:gd name="T97" fmla="*/ 617 h 3057"/>
                <a:gd name="T98" fmla="*/ 580 w 910"/>
                <a:gd name="T99" fmla="*/ 525 h 3057"/>
                <a:gd name="T100" fmla="*/ 543 w 910"/>
                <a:gd name="T101" fmla="*/ 382 h 3057"/>
                <a:gd name="T102" fmla="*/ 601 w 910"/>
                <a:gd name="T103" fmla="*/ 245 h 3057"/>
                <a:gd name="T104" fmla="*/ 752 w 910"/>
                <a:gd name="T105" fmla="*/ 168 h 3057"/>
                <a:gd name="T106" fmla="*/ 856 w 910"/>
                <a:gd name="T107" fmla="*/ 156 h 3057"/>
                <a:gd name="T108" fmla="*/ 892 w 910"/>
                <a:gd name="T109" fmla="*/ 116 h 3057"/>
                <a:gd name="T110" fmla="*/ 894 w 910"/>
                <a:gd name="T111" fmla="*/ 63 h 3057"/>
                <a:gd name="T112" fmla="*/ 864 w 910"/>
                <a:gd name="T113" fmla="*/ 17 h 3057"/>
                <a:gd name="T114" fmla="*/ 790 w 910"/>
                <a:gd name="T115" fmla="*/ 0 h 3057"/>
                <a:gd name="T116" fmla="*/ 646 w 910"/>
                <a:gd name="T117" fmla="*/ 24 h 3057"/>
                <a:gd name="T118" fmla="*/ 518 w 910"/>
                <a:gd name="T119" fmla="*/ 86 h 3057"/>
                <a:gd name="T120" fmla="*/ 419 w 910"/>
                <a:gd name="T121" fmla="*/ 184 h 3057"/>
                <a:gd name="T122" fmla="*/ 364 w 910"/>
                <a:gd name="T123" fmla="*/ 308 h 30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910" h="3057">
                  <a:moveTo>
                    <a:pt x="356" y="369"/>
                  </a:moveTo>
                  <a:lnTo>
                    <a:pt x="356" y="394"/>
                  </a:lnTo>
                  <a:lnTo>
                    <a:pt x="358" y="418"/>
                  </a:lnTo>
                  <a:lnTo>
                    <a:pt x="361" y="441"/>
                  </a:lnTo>
                  <a:lnTo>
                    <a:pt x="365" y="465"/>
                  </a:lnTo>
                  <a:lnTo>
                    <a:pt x="370" y="488"/>
                  </a:lnTo>
                  <a:lnTo>
                    <a:pt x="377" y="510"/>
                  </a:lnTo>
                  <a:lnTo>
                    <a:pt x="384" y="532"/>
                  </a:lnTo>
                  <a:lnTo>
                    <a:pt x="394" y="553"/>
                  </a:lnTo>
                  <a:lnTo>
                    <a:pt x="404" y="573"/>
                  </a:lnTo>
                  <a:lnTo>
                    <a:pt x="416" y="592"/>
                  </a:lnTo>
                  <a:lnTo>
                    <a:pt x="428" y="611"/>
                  </a:lnTo>
                  <a:lnTo>
                    <a:pt x="442" y="629"/>
                  </a:lnTo>
                  <a:lnTo>
                    <a:pt x="456" y="646"/>
                  </a:lnTo>
                  <a:lnTo>
                    <a:pt x="472" y="663"/>
                  </a:lnTo>
                  <a:lnTo>
                    <a:pt x="488" y="678"/>
                  </a:lnTo>
                  <a:lnTo>
                    <a:pt x="505" y="693"/>
                  </a:lnTo>
                  <a:lnTo>
                    <a:pt x="471" y="708"/>
                  </a:lnTo>
                  <a:lnTo>
                    <a:pt x="437" y="725"/>
                  </a:lnTo>
                  <a:lnTo>
                    <a:pt x="405" y="742"/>
                  </a:lnTo>
                  <a:lnTo>
                    <a:pt x="374" y="761"/>
                  </a:lnTo>
                  <a:lnTo>
                    <a:pt x="344" y="782"/>
                  </a:lnTo>
                  <a:lnTo>
                    <a:pt x="313" y="804"/>
                  </a:lnTo>
                  <a:lnTo>
                    <a:pt x="285" y="826"/>
                  </a:lnTo>
                  <a:lnTo>
                    <a:pt x="258" y="849"/>
                  </a:lnTo>
                  <a:lnTo>
                    <a:pt x="233" y="873"/>
                  </a:lnTo>
                  <a:lnTo>
                    <a:pt x="208" y="899"/>
                  </a:lnTo>
                  <a:lnTo>
                    <a:pt x="184" y="925"/>
                  </a:lnTo>
                  <a:lnTo>
                    <a:pt x="163" y="952"/>
                  </a:lnTo>
                  <a:lnTo>
                    <a:pt x="141" y="980"/>
                  </a:lnTo>
                  <a:lnTo>
                    <a:pt x="122" y="1009"/>
                  </a:lnTo>
                  <a:lnTo>
                    <a:pt x="103" y="1039"/>
                  </a:lnTo>
                  <a:lnTo>
                    <a:pt x="87" y="1070"/>
                  </a:lnTo>
                  <a:lnTo>
                    <a:pt x="71" y="1102"/>
                  </a:lnTo>
                  <a:lnTo>
                    <a:pt x="57" y="1133"/>
                  </a:lnTo>
                  <a:lnTo>
                    <a:pt x="45" y="1166"/>
                  </a:lnTo>
                  <a:lnTo>
                    <a:pt x="33" y="1199"/>
                  </a:lnTo>
                  <a:lnTo>
                    <a:pt x="24" y="1233"/>
                  </a:lnTo>
                  <a:lnTo>
                    <a:pt x="16" y="1267"/>
                  </a:lnTo>
                  <a:lnTo>
                    <a:pt x="10" y="1302"/>
                  </a:lnTo>
                  <a:lnTo>
                    <a:pt x="4" y="1337"/>
                  </a:lnTo>
                  <a:lnTo>
                    <a:pt x="2" y="1373"/>
                  </a:lnTo>
                  <a:lnTo>
                    <a:pt x="0" y="1409"/>
                  </a:lnTo>
                  <a:lnTo>
                    <a:pt x="0" y="1446"/>
                  </a:lnTo>
                  <a:lnTo>
                    <a:pt x="2" y="1482"/>
                  </a:lnTo>
                  <a:lnTo>
                    <a:pt x="5" y="1519"/>
                  </a:lnTo>
                  <a:lnTo>
                    <a:pt x="12" y="1557"/>
                  </a:lnTo>
                  <a:lnTo>
                    <a:pt x="18" y="1594"/>
                  </a:lnTo>
                  <a:lnTo>
                    <a:pt x="28" y="1632"/>
                  </a:lnTo>
                  <a:lnTo>
                    <a:pt x="36" y="1659"/>
                  </a:lnTo>
                  <a:lnTo>
                    <a:pt x="44" y="1684"/>
                  </a:lnTo>
                  <a:lnTo>
                    <a:pt x="54" y="1710"/>
                  </a:lnTo>
                  <a:lnTo>
                    <a:pt x="65" y="1734"/>
                  </a:lnTo>
                  <a:lnTo>
                    <a:pt x="76" y="1758"/>
                  </a:lnTo>
                  <a:lnTo>
                    <a:pt x="89" y="1782"/>
                  </a:lnTo>
                  <a:lnTo>
                    <a:pt x="103" y="1806"/>
                  </a:lnTo>
                  <a:lnTo>
                    <a:pt x="117" y="1829"/>
                  </a:lnTo>
                  <a:lnTo>
                    <a:pt x="132" y="1851"/>
                  </a:lnTo>
                  <a:lnTo>
                    <a:pt x="149" y="1874"/>
                  </a:lnTo>
                  <a:lnTo>
                    <a:pt x="165" y="1896"/>
                  </a:lnTo>
                  <a:lnTo>
                    <a:pt x="182" y="1917"/>
                  </a:lnTo>
                  <a:lnTo>
                    <a:pt x="218" y="1961"/>
                  </a:lnTo>
                  <a:lnTo>
                    <a:pt x="255" y="2003"/>
                  </a:lnTo>
                  <a:lnTo>
                    <a:pt x="333" y="2085"/>
                  </a:lnTo>
                  <a:lnTo>
                    <a:pt x="410" y="2166"/>
                  </a:lnTo>
                  <a:lnTo>
                    <a:pt x="448" y="2207"/>
                  </a:lnTo>
                  <a:lnTo>
                    <a:pt x="486" y="2249"/>
                  </a:lnTo>
                  <a:lnTo>
                    <a:pt x="503" y="2270"/>
                  </a:lnTo>
                  <a:lnTo>
                    <a:pt x="520" y="2291"/>
                  </a:lnTo>
                  <a:lnTo>
                    <a:pt x="537" y="2312"/>
                  </a:lnTo>
                  <a:lnTo>
                    <a:pt x="554" y="2333"/>
                  </a:lnTo>
                  <a:lnTo>
                    <a:pt x="572" y="2359"/>
                  </a:lnTo>
                  <a:lnTo>
                    <a:pt x="589" y="2386"/>
                  </a:lnTo>
                  <a:lnTo>
                    <a:pt x="604" y="2414"/>
                  </a:lnTo>
                  <a:lnTo>
                    <a:pt x="618" y="2442"/>
                  </a:lnTo>
                  <a:lnTo>
                    <a:pt x="630" y="2470"/>
                  </a:lnTo>
                  <a:lnTo>
                    <a:pt x="640" y="2499"/>
                  </a:lnTo>
                  <a:lnTo>
                    <a:pt x="648" y="2530"/>
                  </a:lnTo>
                  <a:lnTo>
                    <a:pt x="654" y="2559"/>
                  </a:lnTo>
                  <a:lnTo>
                    <a:pt x="656" y="2574"/>
                  </a:lnTo>
                  <a:lnTo>
                    <a:pt x="658" y="2589"/>
                  </a:lnTo>
                  <a:lnTo>
                    <a:pt x="659" y="2604"/>
                  </a:lnTo>
                  <a:lnTo>
                    <a:pt x="659" y="2619"/>
                  </a:lnTo>
                  <a:lnTo>
                    <a:pt x="659" y="2634"/>
                  </a:lnTo>
                  <a:lnTo>
                    <a:pt x="658" y="2649"/>
                  </a:lnTo>
                  <a:lnTo>
                    <a:pt x="657" y="2664"/>
                  </a:lnTo>
                  <a:lnTo>
                    <a:pt x="655" y="2679"/>
                  </a:lnTo>
                  <a:lnTo>
                    <a:pt x="653" y="2694"/>
                  </a:lnTo>
                  <a:lnTo>
                    <a:pt x="648" y="2708"/>
                  </a:lnTo>
                  <a:lnTo>
                    <a:pt x="645" y="2723"/>
                  </a:lnTo>
                  <a:lnTo>
                    <a:pt x="640" y="2738"/>
                  </a:lnTo>
                  <a:lnTo>
                    <a:pt x="634" y="2753"/>
                  </a:lnTo>
                  <a:lnTo>
                    <a:pt x="628" y="2767"/>
                  </a:lnTo>
                  <a:lnTo>
                    <a:pt x="621" y="2781"/>
                  </a:lnTo>
                  <a:lnTo>
                    <a:pt x="613" y="2796"/>
                  </a:lnTo>
                  <a:lnTo>
                    <a:pt x="603" y="2812"/>
                  </a:lnTo>
                  <a:lnTo>
                    <a:pt x="592" y="2825"/>
                  </a:lnTo>
                  <a:lnTo>
                    <a:pt x="580" y="2837"/>
                  </a:lnTo>
                  <a:lnTo>
                    <a:pt x="566" y="2848"/>
                  </a:lnTo>
                  <a:lnTo>
                    <a:pt x="552" y="2858"/>
                  </a:lnTo>
                  <a:lnTo>
                    <a:pt x="537" y="2866"/>
                  </a:lnTo>
                  <a:lnTo>
                    <a:pt x="521" y="2873"/>
                  </a:lnTo>
                  <a:lnTo>
                    <a:pt x="504" y="2879"/>
                  </a:lnTo>
                  <a:lnTo>
                    <a:pt x="488" y="2884"/>
                  </a:lnTo>
                  <a:lnTo>
                    <a:pt x="470" y="2888"/>
                  </a:lnTo>
                  <a:lnTo>
                    <a:pt x="452" y="2890"/>
                  </a:lnTo>
                  <a:lnTo>
                    <a:pt x="434" y="2892"/>
                  </a:lnTo>
                  <a:lnTo>
                    <a:pt x="417" y="2892"/>
                  </a:lnTo>
                  <a:lnTo>
                    <a:pt x="398" y="2891"/>
                  </a:lnTo>
                  <a:lnTo>
                    <a:pt x="381" y="2889"/>
                  </a:lnTo>
                  <a:lnTo>
                    <a:pt x="364" y="2886"/>
                  </a:lnTo>
                  <a:lnTo>
                    <a:pt x="351" y="2883"/>
                  </a:lnTo>
                  <a:lnTo>
                    <a:pt x="340" y="2879"/>
                  </a:lnTo>
                  <a:lnTo>
                    <a:pt x="330" y="2875"/>
                  </a:lnTo>
                  <a:lnTo>
                    <a:pt x="320" y="2869"/>
                  </a:lnTo>
                  <a:lnTo>
                    <a:pt x="311" y="2863"/>
                  </a:lnTo>
                  <a:lnTo>
                    <a:pt x="304" y="2856"/>
                  </a:lnTo>
                  <a:lnTo>
                    <a:pt x="297" y="2848"/>
                  </a:lnTo>
                  <a:lnTo>
                    <a:pt x="292" y="2840"/>
                  </a:lnTo>
                  <a:lnTo>
                    <a:pt x="288" y="2832"/>
                  </a:lnTo>
                  <a:lnTo>
                    <a:pt x="283" y="2823"/>
                  </a:lnTo>
                  <a:lnTo>
                    <a:pt x="280" y="2814"/>
                  </a:lnTo>
                  <a:lnTo>
                    <a:pt x="278" y="2803"/>
                  </a:lnTo>
                  <a:lnTo>
                    <a:pt x="277" y="2794"/>
                  </a:lnTo>
                  <a:lnTo>
                    <a:pt x="277" y="2784"/>
                  </a:lnTo>
                  <a:lnTo>
                    <a:pt x="277" y="2774"/>
                  </a:lnTo>
                  <a:lnTo>
                    <a:pt x="278" y="2764"/>
                  </a:lnTo>
                  <a:lnTo>
                    <a:pt x="280" y="2754"/>
                  </a:lnTo>
                  <a:lnTo>
                    <a:pt x="282" y="2745"/>
                  </a:lnTo>
                  <a:lnTo>
                    <a:pt x="285" y="2735"/>
                  </a:lnTo>
                  <a:lnTo>
                    <a:pt x="290" y="2726"/>
                  </a:lnTo>
                  <a:lnTo>
                    <a:pt x="295" y="2718"/>
                  </a:lnTo>
                  <a:lnTo>
                    <a:pt x="300" y="2709"/>
                  </a:lnTo>
                  <a:lnTo>
                    <a:pt x="306" y="2701"/>
                  </a:lnTo>
                  <a:lnTo>
                    <a:pt x="313" y="2694"/>
                  </a:lnTo>
                  <a:lnTo>
                    <a:pt x="321" y="2687"/>
                  </a:lnTo>
                  <a:lnTo>
                    <a:pt x="328" y="2681"/>
                  </a:lnTo>
                  <a:lnTo>
                    <a:pt x="337" y="2676"/>
                  </a:lnTo>
                  <a:lnTo>
                    <a:pt x="347" y="2672"/>
                  </a:lnTo>
                  <a:lnTo>
                    <a:pt x="356" y="2668"/>
                  </a:lnTo>
                  <a:lnTo>
                    <a:pt x="366" y="2665"/>
                  </a:lnTo>
                  <a:lnTo>
                    <a:pt x="378" y="2664"/>
                  </a:lnTo>
                  <a:lnTo>
                    <a:pt x="389" y="2663"/>
                  </a:lnTo>
                  <a:lnTo>
                    <a:pt x="400" y="2663"/>
                  </a:lnTo>
                  <a:lnTo>
                    <a:pt x="409" y="2662"/>
                  </a:lnTo>
                  <a:lnTo>
                    <a:pt x="418" y="2659"/>
                  </a:lnTo>
                  <a:lnTo>
                    <a:pt x="426" y="2656"/>
                  </a:lnTo>
                  <a:lnTo>
                    <a:pt x="434" y="2653"/>
                  </a:lnTo>
                  <a:lnTo>
                    <a:pt x="442" y="2648"/>
                  </a:lnTo>
                  <a:lnTo>
                    <a:pt x="448" y="2643"/>
                  </a:lnTo>
                  <a:lnTo>
                    <a:pt x="453" y="2638"/>
                  </a:lnTo>
                  <a:lnTo>
                    <a:pt x="459" y="2632"/>
                  </a:lnTo>
                  <a:lnTo>
                    <a:pt x="463" y="2626"/>
                  </a:lnTo>
                  <a:lnTo>
                    <a:pt x="466" y="2619"/>
                  </a:lnTo>
                  <a:lnTo>
                    <a:pt x="470" y="2612"/>
                  </a:lnTo>
                  <a:lnTo>
                    <a:pt x="472" y="2604"/>
                  </a:lnTo>
                  <a:lnTo>
                    <a:pt x="474" y="2597"/>
                  </a:lnTo>
                  <a:lnTo>
                    <a:pt x="474" y="2589"/>
                  </a:lnTo>
                  <a:lnTo>
                    <a:pt x="475" y="2581"/>
                  </a:lnTo>
                  <a:lnTo>
                    <a:pt x="474" y="2574"/>
                  </a:lnTo>
                  <a:lnTo>
                    <a:pt x="474" y="2566"/>
                  </a:lnTo>
                  <a:lnTo>
                    <a:pt x="472" y="2559"/>
                  </a:lnTo>
                  <a:lnTo>
                    <a:pt x="470" y="2551"/>
                  </a:lnTo>
                  <a:lnTo>
                    <a:pt x="466" y="2544"/>
                  </a:lnTo>
                  <a:lnTo>
                    <a:pt x="463" y="2537"/>
                  </a:lnTo>
                  <a:lnTo>
                    <a:pt x="459" y="2531"/>
                  </a:lnTo>
                  <a:lnTo>
                    <a:pt x="453" y="2525"/>
                  </a:lnTo>
                  <a:lnTo>
                    <a:pt x="448" y="2519"/>
                  </a:lnTo>
                  <a:lnTo>
                    <a:pt x="442" y="2513"/>
                  </a:lnTo>
                  <a:lnTo>
                    <a:pt x="434" y="2509"/>
                  </a:lnTo>
                  <a:lnTo>
                    <a:pt x="426" y="2505"/>
                  </a:lnTo>
                  <a:lnTo>
                    <a:pt x="418" y="2502"/>
                  </a:lnTo>
                  <a:lnTo>
                    <a:pt x="409" y="2500"/>
                  </a:lnTo>
                  <a:lnTo>
                    <a:pt x="400" y="2498"/>
                  </a:lnTo>
                  <a:lnTo>
                    <a:pt x="389" y="2498"/>
                  </a:lnTo>
                  <a:lnTo>
                    <a:pt x="368" y="2499"/>
                  </a:lnTo>
                  <a:lnTo>
                    <a:pt x="347" y="2501"/>
                  </a:lnTo>
                  <a:lnTo>
                    <a:pt x="327" y="2505"/>
                  </a:lnTo>
                  <a:lnTo>
                    <a:pt x="307" y="2511"/>
                  </a:lnTo>
                  <a:lnTo>
                    <a:pt x="288" y="2519"/>
                  </a:lnTo>
                  <a:lnTo>
                    <a:pt x="269" y="2527"/>
                  </a:lnTo>
                  <a:lnTo>
                    <a:pt x="251" y="2537"/>
                  </a:lnTo>
                  <a:lnTo>
                    <a:pt x="234" y="2548"/>
                  </a:lnTo>
                  <a:lnTo>
                    <a:pt x="216" y="2560"/>
                  </a:lnTo>
                  <a:lnTo>
                    <a:pt x="200" y="2573"/>
                  </a:lnTo>
                  <a:lnTo>
                    <a:pt x="185" y="2587"/>
                  </a:lnTo>
                  <a:lnTo>
                    <a:pt x="171" y="2602"/>
                  </a:lnTo>
                  <a:lnTo>
                    <a:pt x="158" y="2618"/>
                  </a:lnTo>
                  <a:lnTo>
                    <a:pt x="146" y="2634"/>
                  </a:lnTo>
                  <a:lnTo>
                    <a:pt x="136" y="2651"/>
                  </a:lnTo>
                  <a:lnTo>
                    <a:pt x="126" y="2669"/>
                  </a:lnTo>
                  <a:lnTo>
                    <a:pt x="117" y="2687"/>
                  </a:lnTo>
                  <a:lnTo>
                    <a:pt x="110" y="2705"/>
                  </a:lnTo>
                  <a:lnTo>
                    <a:pt x="103" y="2724"/>
                  </a:lnTo>
                  <a:lnTo>
                    <a:pt x="99" y="2743"/>
                  </a:lnTo>
                  <a:lnTo>
                    <a:pt x="96" y="2762"/>
                  </a:lnTo>
                  <a:lnTo>
                    <a:pt x="94" y="2781"/>
                  </a:lnTo>
                  <a:lnTo>
                    <a:pt x="94" y="2801"/>
                  </a:lnTo>
                  <a:lnTo>
                    <a:pt x="95" y="2821"/>
                  </a:lnTo>
                  <a:lnTo>
                    <a:pt x="98" y="2840"/>
                  </a:lnTo>
                  <a:lnTo>
                    <a:pt x="102" y="2858"/>
                  </a:lnTo>
                  <a:lnTo>
                    <a:pt x="109" y="2877"/>
                  </a:lnTo>
                  <a:lnTo>
                    <a:pt x="117" y="2895"/>
                  </a:lnTo>
                  <a:lnTo>
                    <a:pt x="127" y="2912"/>
                  </a:lnTo>
                  <a:lnTo>
                    <a:pt x="140" y="2929"/>
                  </a:lnTo>
                  <a:lnTo>
                    <a:pt x="154" y="2945"/>
                  </a:lnTo>
                  <a:lnTo>
                    <a:pt x="170" y="2961"/>
                  </a:lnTo>
                  <a:lnTo>
                    <a:pt x="193" y="2979"/>
                  </a:lnTo>
                  <a:lnTo>
                    <a:pt x="216" y="2996"/>
                  </a:lnTo>
                  <a:lnTo>
                    <a:pt x="241" y="3011"/>
                  </a:lnTo>
                  <a:lnTo>
                    <a:pt x="265" y="3023"/>
                  </a:lnTo>
                  <a:lnTo>
                    <a:pt x="290" y="3034"/>
                  </a:lnTo>
                  <a:lnTo>
                    <a:pt x="314" y="3042"/>
                  </a:lnTo>
                  <a:lnTo>
                    <a:pt x="340" y="3049"/>
                  </a:lnTo>
                  <a:lnTo>
                    <a:pt x="365" y="3053"/>
                  </a:lnTo>
                  <a:lnTo>
                    <a:pt x="391" y="3056"/>
                  </a:lnTo>
                  <a:lnTo>
                    <a:pt x="416" y="3057"/>
                  </a:lnTo>
                  <a:lnTo>
                    <a:pt x="440" y="3057"/>
                  </a:lnTo>
                  <a:lnTo>
                    <a:pt x="465" y="3054"/>
                  </a:lnTo>
                  <a:lnTo>
                    <a:pt x="490" y="3051"/>
                  </a:lnTo>
                  <a:lnTo>
                    <a:pt x="515" y="3045"/>
                  </a:lnTo>
                  <a:lnTo>
                    <a:pt x="538" y="3038"/>
                  </a:lnTo>
                  <a:lnTo>
                    <a:pt x="562" y="3030"/>
                  </a:lnTo>
                  <a:lnTo>
                    <a:pt x="586" y="3020"/>
                  </a:lnTo>
                  <a:lnTo>
                    <a:pt x="607" y="3008"/>
                  </a:lnTo>
                  <a:lnTo>
                    <a:pt x="630" y="2996"/>
                  </a:lnTo>
                  <a:lnTo>
                    <a:pt x="650" y="2982"/>
                  </a:lnTo>
                  <a:lnTo>
                    <a:pt x="671" y="2967"/>
                  </a:lnTo>
                  <a:lnTo>
                    <a:pt x="691" y="2951"/>
                  </a:lnTo>
                  <a:lnTo>
                    <a:pt x="710" y="2933"/>
                  </a:lnTo>
                  <a:lnTo>
                    <a:pt x="727" y="2915"/>
                  </a:lnTo>
                  <a:lnTo>
                    <a:pt x="744" y="2896"/>
                  </a:lnTo>
                  <a:lnTo>
                    <a:pt x="759" y="2875"/>
                  </a:lnTo>
                  <a:lnTo>
                    <a:pt x="774" y="2854"/>
                  </a:lnTo>
                  <a:lnTo>
                    <a:pt x="787" y="2832"/>
                  </a:lnTo>
                  <a:lnTo>
                    <a:pt x="799" y="2808"/>
                  </a:lnTo>
                  <a:lnTo>
                    <a:pt x="810" y="2784"/>
                  </a:lnTo>
                  <a:lnTo>
                    <a:pt x="818" y="2760"/>
                  </a:lnTo>
                  <a:lnTo>
                    <a:pt x="826" y="2735"/>
                  </a:lnTo>
                  <a:lnTo>
                    <a:pt x="835" y="2700"/>
                  </a:lnTo>
                  <a:lnTo>
                    <a:pt x="840" y="2665"/>
                  </a:lnTo>
                  <a:lnTo>
                    <a:pt x="842" y="2631"/>
                  </a:lnTo>
                  <a:lnTo>
                    <a:pt x="842" y="2598"/>
                  </a:lnTo>
                  <a:lnTo>
                    <a:pt x="840" y="2565"/>
                  </a:lnTo>
                  <a:lnTo>
                    <a:pt x="836" y="2532"/>
                  </a:lnTo>
                  <a:lnTo>
                    <a:pt x="829" y="2499"/>
                  </a:lnTo>
                  <a:lnTo>
                    <a:pt x="820" y="2467"/>
                  </a:lnTo>
                  <a:lnTo>
                    <a:pt x="809" y="2436"/>
                  </a:lnTo>
                  <a:lnTo>
                    <a:pt x="797" y="2405"/>
                  </a:lnTo>
                  <a:lnTo>
                    <a:pt x="782" y="2375"/>
                  </a:lnTo>
                  <a:lnTo>
                    <a:pt x="767" y="2345"/>
                  </a:lnTo>
                  <a:lnTo>
                    <a:pt x="750" y="2316"/>
                  </a:lnTo>
                  <a:lnTo>
                    <a:pt x="730" y="2287"/>
                  </a:lnTo>
                  <a:lnTo>
                    <a:pt x="711" y="2258"/>
                  </a:lnTo>
                  <a:lnTo>
                    <a:pt x="690" y="2229"/>
                  </a:lnTo>
                  <a:lnTo>
                    <a:pt x="669" y="2200"/>
                  </a:lnTo>
                  <a:lnTo>
                    <a:pt x="646" y="2172"/>
                  </a:lnTo>
                  <a:lnTo>
                    <a:pt x="622" y="2145"/>
                  </a:lnTo>
                  <a:lnTo>
                    <a:pt x="600" y="2118"/>
                  </a:lnTo>
                  <a:lnTo>
                    <a:pt x="550" y="2064"/>
                  </a:lnTo>
                  <a:lnTo>
                    <a:pt x="502" y="2012"/>
                  </a:lnTo>
                  <a:lnTo>
                    <a:pt x="453" y="1960"/>
                  </a:lnTo>
                  <a:lnTo>
                    <a:pt x="406" y="1908"/>
                  </a:lnTo>
                  <a:lnTo>
                    <a:pt x="382" y="1883"/>
                  </a:lnTo>
                  <a:lnTo>
                    <a:pt x="361" y="1858"/>
                  </a:lnTo>
                  <a:lnTo>
                    <a:pt x="339" y="1833"/>
                  </a:lnTo>
                  <a:lnTo>
                    <a:pt x="319" y="1809"/>
                  </a:lnTo>
                  <a:lnTo>
                    <a:pt x="291" y="1771"/>
                  </a:lnTo>
                  <a:lnTo>
                    <a:pt x="265" y="1732"/>
                  </a:lnTo>
                  <a:lnTo>
                    <a:pt x="243" y="1693"/>
                  </a:lnTo>
                  <a:lnTo>
                    <a:pt x="225" y="1653"/>
                  </a:lnTo>
                  <a:lnTo>
                    <a:pt x="209" y="1612"/>
                  </a:lnTo>
                  <a:lnTo>
                    <a:pt x="197" y="1571"/>
                  </a:lnTo>
                  <a:lnTo>
                    <a:pt x="187" y="1531"/>
                  </a:lnTo>
                  <a:lnTo>
                    <a:pt x="181" y="1490"/>
                  </a:lnTo>
                  <a:lnTo>
                    <a:pt x="178" y="1449"/>
                  </a:lnTo>
                  <a:lnTo>
                    <a:pt x="178" y="1408"/>
                  </a:lnTo>
                  <a:lnTo>
                    <a:pt x="180" y="1368"/>
                  </a:lnTo>
                  <a:lnTo>
                    <a:pt x="185" y="1327"/>
                  </a:lnTo>
                  <a:lnTo>
                    <a:pt x="193" y="1288"/>
                  </a:lnTo>
                  <a:lnTo>
                    <a:pt x="202" y="1249"/>
                  </a:lnTo>
                  <a:lnTo>
                    <a:pt x="215" y="1211"/>
                  </a:lnTo>
                  <a:lnTo>
                    <a:pt x="232" y="1173"/>
                  </a:lnTo>
                  <a:lnTo>
                    <a:pt x="249" y="1137"/>
                  </a:lnTo>
                  <a:lnTo>
                    <a:pt x="269" y="1102"/>
                  </a:lnTo>
                  <a:lnTo>
                    <a:pt x="292" y="1068"/>
                  </a:lnTo>
                  <a:lnTo>
                    <a:pt x="318" y="1035"/>
                  </a:lnTo>
                  <a:lnTo>
                    <a:pt x="345" y="1003"/>
                  </a:lnTo>
                  <a:lnTo>
                    <a:pt x="374" y="974"/>
                  </a:lnTo>
                  <a:lnTo>
                    <a:pt x="405" y="946"/>
                  </a:lnTo>
                  <a:lnTo>
                    <a:pt x="438" y="920"/>
                  </a:lnTo>
                  <a:lnTo>
                    <a:pt x="474" y="896"/>
                  </a:lnTo>
                  <a:lnTo>
                    <a:pt x="512" y="874"/>
                  </a:lnTo>
                  <a:lnTo>
                    <a:pt x="550" y="854"/>
                  </a:lnTo>
                  <a:lnTo>
                    <a:pt x="592" y="837"/>
                  </a:lnTo>
                  <a:lnTo>
                    <a:pt x="634" y="821"/>
                  </a:lnTo>
                  <a:lnTo>
                    <a:pt x="680" y="809"/>
                  </a:lnTo>
                  <a:lnTo>
                    <a:pt x="726" y="799"/>
                  </a:lnTo>
                  <a:lnTo>
                    <a:pt x="773" y="791"/>
                  </a:lnTo>
                  <a:lnTo>
                    <a:pt x="784" y="792"/>
                  </a:lnTo>
                  <a:lnTo>
                    <a:pt x="795" y="793"/>
                  </a:lnTo>
                  <a:lnTo>
                    <a:pt x="806" y="792"/>
                  </a:lnTo>
                  <a:lnTo>
                    <a:pt x="815" y="791"/>
                  </a:lnTo>
                  <a:lnTo>
                    <a:pt x="825" y="789"/>
                  </a:lnTo>
                  <a:lnTo>
                    <a:pt x="834" y="786"/>
                  </a:lnTo>
                  <a:lnTo>
                    <a:pt x="842" y="784"/>
                  </a:lnTo>
                  <a:lnTo>
                    <a:pt x="852" y="782"/>
                  </a:lnTo>
                  <a:lnTo>
                    <a:pt x="859" y="779"/>
                  </a:lnTo>
                  <a:lnTo>
                    <a:pt x="867" y="775"/>
                  </a:lnTo>
                  <a:lnTo>
                    <a:pt x="874" y="770"/>
                  </a:lnTo>
                  <a:lnTo>
                    <a:pt x="881" y="764"/>
                  </a:lnTo>
                  <a:lnTo>
                    <a:pt x="886" y="759"/>
                  </a:lnTo>
                  <a:lnTo>
                    <a:pt x="892" y="753"/>
                  </a:lnTo>
                  <a:lnTo>
                    <a:pt x="896" y="746"/>
                  </a:lnTo>
                  <a:lnTo>
                    <a:pt x="900" y="740"/>
                  </a:lnTo>
                  <a:lnTo>
                    <a:pt x="904" y="733"/>
                  </a:lnTo>
                  <a:lnTo>
                    <a:pt x="906" y="726"/>
                  </a:lnTo>
                  <a:lnTo>
                    <a:pt x="908" y="718"/>
                  </a:lnTo>
                  <a:lnTo>
                    <a:pt x="909" y="711"/>
                  </a:lnTo>
                  <a:lnTo>
                    <a:pt x="910" y="703"/>
                  </a:lnTo>
                  <a:lnTo>
                    <a:pt x="910" y="696"/>
                  </a:lnTo>
                  <a:lnTo>
                    <a:pt x="909" y="688"/>
                  </a:lnTo>
                  <a:lnTo>
                    <a:pt x="908" y="681"/>
                  </a:lnTo>
                  <a:lnTo>
                    <a:pt x="907" y="674"/>
                  </a:lnTo>
                  <a:lnTo>
                    <a:pt x="904" y="667"/>
                  </a:lnTo>
                  <a:lnTo>
                    <a:pt x="900" y="660"/>
                  </a:lnTo>
                  <a:lnTo>
                    <a:pt x="897" y="654"/>
                  </a:lnTo>
                  <a:lnTo>
                    <a:pt x="893" y="648"/>
                  </a:lnTo>
                  <a:lnTo>
                    <a:pt x="887" y="643"/>
                  </a:lnTo>
                  <a:lnTo>
                    <a:pt x="882" y="638"/>
                  </a:lnTo>
                  <a:lnTo>
                    <a:pt x="876" y="633"/>
                  </a:lnTo>
                  <a:lnTo>
                    <a:pt x="869" y="630"/>
                  </a:lnTo>
                  <a:lnTo>
                    <a:pt x="862" y="626"/>
                  </a:lnTo>
                  <a:lnTo>
                    <a:pt x="853" y="624"/>
                  </a:lnTo>
                  <a:lnTo>
                    <a:pt x="844" y="622"/>
                  </a:lnTo>
                  <a:lnTo>
                    <a:pt x="835" y="622"/>
                  </a:lnTo>
                  <a:lnTo>
                    <a:pt x="825" y="622"/>
                  </a:lnTo>
                  <a:lnTo>
                    <a:pt x="811" y="622"/>
                  </a:lnTo>
                  <a:lnTo>
                    <a:pt x="798" y="623"/>
                  </a:lnTo>
                  <a:lnTo>
                    <a:pt x="784" y="625"/>
                  </a:lnTo>
                  <a:lnTo>
                    <a:pt x="771" y="626"/>
                  </a:lnTo>
                  <a:lnTo>
                    <a:pt x="742" y="622"/>
                  </a:lnTo>
                  <a:lnTo>
                    <a:pt x="714" y="617"/>
                  </a:lnTo>
                  <a:lnTo>
                    <a:pt x="689" y="609"/>
                  </a:lnTo>
                  <a:lnTo>
                    <a:pt x="667" y="599"/>
                  </a:lnTo>
                  <a:lnTo>
                    <a:pt x="645" y="587"/>
                  </a:lnTo>
                  <a:lnTo>
                    <a:pt x="626" y="573"/>
                  </a:lnTo>
                  <a:lnTo>
                    <a:pt x="608" y="558"/>
                  </a:lnTo>
                  <a:lnTo>
                    <a:pt x="593" y="542"/>
                  </a:lnTo>
                  <a:lnTo>
                    <a:pt x="580" y="525"/>
                  </a:lnTo>
                  <a:lnTo>
                    <a:pt x="569" y="506"/>
                  </a:lnTo>
                  <a:lnTo>
                    <a:pt x="560" y="487"/>
                  </a:lnTo>
                  <a:lnTo>
                    <a:pt x="552" y="466"/>
                  </a:lnTo>
                  <a:lnTo>
                    <a:pt x="547" y="445"/>
                  </a:lnTo>
                  <a:lnTo>
                    <a:pt x="544" y="424"/>
                  </a:lnTo>
                  <a:lnTo>
                    <a:pt x="543" y="403"/>
                  </a:lnTo>
                  <a:lnTo>
                    <a:pt x="543" y="382"/>
                  </a:lnTo>
                  <a:lnTo>
                    <a:pt x="545" y="361"/>
                  </a:lnTo>
                  <a:lnTo>
                    <a:pt x="550" y="340"/>
                  </a:lnTo>
                  <a:lnTo>
                    <a:pt x="556" y="319"/>
                  </a:lnTo>
                  <a:lnTo>
                    <a:pt x="564" y="300"/>
                  </a:lnTo>
                  <a:lnTo>
                    <a:pt x="575" y="281"/>
                  </a:lnTo>
                  <a:lnTo>
                    <a:pt x="587" y="262"/>
                  </a:lnTo>
                  <a:lnTo>
                    <a:pt x="601" y="245"/>
                  </a:lnTo>
                  <a:lnTo>
                    <a:pt x="617" y="229"/>
                  </a:lnTo>
                  <a:lnTo>
                    <a:pt x="634" y="215"/>
                  </a:lnTo>
                  <a:lnTo>
                    <a:pt x="654" y="202"/>
                  </a:lnTo>
                  <a:lnTo>
                    <a:pt x="675" y="191"/>
                  </a:lnTo>
                  <a:lnTo>
                    <a:pt x="699" y="180"/>
                  </a:lnTo>
                  <a:lnTo>
                    <a:pt x="725" y="173"/>
                  </a:lnTo>
                  <a:lnTo>
                    <a:pt x="752" y="168"/>
                  </a:lnTo>
                  <a:lnTo>
                    <a:pt x="781" y="165"/>
                  </a:lnTo>
                  <a:lnTo>
                    <a:pt x="811" y="165"/>
                  </a:lnTo>
                  <a:lnTo>
                    <a:pt x="822" y="165"/>
                  </a:lnTo>
                  <a:lnTo>
                    <a:pt x="831" y="164"/>
                  </a:lnTo>
                  <a:lnTo>
                    <a:pt x="841" y="162"/>
                  </a:lnTo>
                  <a:lnTo>
                    <a:pt x="849" y="159"/>
                  </a:lnTo>
                  <a:lnTo>
                    <a:pt x="856" y="156"/>
                  </a:lnTo>
                  <a:lnTo>
                    <a:pt x="864" y="152"/>
                  </a:lnTo>
                  <a:lnTo>
                    <a:pt x="870" y="147"/>
                  </a:lnTo>
                  <a:lnTo>
                    <a:pt x="876" y="141"/>
                  </a:lnTo>
                  <a:lnTo>
                    <a:pt x="881" y="136"/>
                  </a:lnTo>
                  <a:lnTo>
                    <a:pt x="885" y="129"/>
                  </a:lnTo>
                  <a:lnTo>
                    <a:pt x="888" y="123"/>
                  </a:lnTo>
                  <a:lnTo>
                    <a:pt x="892" y="116"/>
                  </a:lnTo>
                  <a:lnTo>
                    <a:pt x="894" y="108"/>
                  </a:lnTo>
                  <a:lnTo>
                    <a:pt x="896" y="101"/>
                  </a:lnTo>
                  <a:lnTo>
                    <a:pt x="897" y="93"/>
                  </a:lnTo>
                  <a:lnTo>
                    <a:pt x="897" y="86"/>
                  </a:lnTo>
                  <a:lnTo>
                    <a:pt x="897" y="78"/>
                  </a:lnTo>
                  <a:lnTo>
                    <a:pt x="896" y="70"/>
                  </a:lnTo>
                  <a:lnTo>
                    <a:pt x="894" y="63"/>
                  </a:lnTo>
                  <a:lnTo>
                    <a:pt x="892" y="55"/>
                  </a:lnTo>
                  <a:lnTo>
                    <a:pt x="888" y="48"/>
                  </a:lnTo>
                  <a:lnTo>
                    <a:pt x="885" y="41"/>
                  </a:lnTo>
                  <a:lnTo>
                    <a:pt x="881" y="35"/>
                  </a:lnTo>
                  <a:lnTo>
                    <a:pt x="876" y="28"/>
                  </a:lnTo>
                  <a:lnTo>
                    <a:pt x="870" y="23"/>
                  </a:lnTo>
                  <a:lnTo>
                    <a:pt x="864" y="17"/>
                  </a:lnTo>
                  <a:lnTo>
                    <a:pt x="856" y="13"/>
                  </a:lnTo>
                  <a:lnTo>
                    <a:pt x="849" y="9"/>
                  </a:lnTo>
                  <a:lnTo>
                    <a:pt x="840" y="6"/>
                  </a:lnTo>
                  <a:lnTo>
                    <a:pt x="831" y="3"/>
                  </a:lnTo>
                  <a:lnTo>
                    <a:pt x="822" y="1"/>
                  </a:lnTo>
                  <a:lnTo>
                    <a:pt x="811" y="1"/>
                  </a:lnTo>
                  <a:lnTo>
                    <a:pt x="790" y="0"/>
                  </a:lnTo>
                  <a:lnTo>
                    <a:pt x="769" y="1"/>
                  </a:lnTo>
                  <a:lnTo>
                    <a:pt x="748" y="3"/>
                  </a:lnTo>
                  <a:lnTo>
                    <a:pt x="728" y="5"/>
                  </a:lnTo>
                  <a:lnTo>
                    <a:pt x="706" y="9"/>
                  </a:lnTo>
                  <a:lnTo>
                    <a:pt x="686" y="13"/>
                  </a:lnTo>
                  <a:lnTo>
                    <a:pt x="667" y="18"/>
                  </a:lnTo>
                  <a:lnTo>
                    <a:pt x="646" y="24"/>
                  </a:lnTo>
                  <a:lnTo>
                    <a:pt x="627" y="30"/>
                  </a:lnTo>
                  <a:lnTo>
                    <a:pt x="607" y="38"/>
                  </a:lnTo>
                  <a:lnTo>
                    <a:pt x="589" y="46"/>
                  </a:lnTo>
                  <a:lnTo>
                    <a:pt x="571" y="55"/>
                  </a:lnTo>
                  <a:lnTo>
                    <a:pt x="552" y="65"/>
                  </a:lnTo>
                  <a:lnTo>
                    <a:pt x="535" y="75"/>
                  </a:lnTo>
                  <a:lnTo>
                    <a:pt x="518" y="86"/>
                  </a:lnTo>
                  <a:lnTo>
                    <a:pt x="502" y="98"/>
                  </a:lnTo>
                  <a:lnTo>
                    <a:pt x="487" y="111"/>
                  </a:lnTo>
                  <a:lnTo>
                    <a:pt x="472" y="124"/>
                  </a:lnTo>
                  <a:lnTo>
                    <a:pt x="458" y="138"/>
                  </a:lnTo>
                  <a:lnTo>
                    <a:pt x="444" y="152"/>
                  </a:lnTo>
                  <a:lnTo>
                    <a:pt x="431" y="167"/>
                  </a:lnTo>
                  <a:lnTo>
                    <a:pt x="419" y="184"/>
                  </a:lnTo>
                  <a:lnTo>
                    <a:pt x="408" y="200"/>
                  </a:lnTo>
                  <a:lnTo>
                    <a:pt x="398" y="217"/>
                  </a:lnTo>
                  <a:lnTo>
                    <a:pt x="390" y="234"/>
                  </a:lnTo>
                  <a:lnTo>
                    <a:pt x="381" y="252"/>
                  </a:lnTo>
                  <a:lnTo>
                    <a:pt x="375" y="270"/>
                  </a:lnTo>
                  <a:lnTo>
                    <a:pt x="368" y="289"/>
                  </a:lnTo>
                  <a:lnTo>
                    <a:pt x="364" y="308"/>
                  </a:lnTo>
                  <a:lnTo>
                    <a:pt x="360" y="328"/>
                  </a:lnTo>
                  <a:lnTo>
                    <a:pt x="358" y="348"/>
                  </a:lnTo>
                  <a:lnTo>
                    <a:pt x="356" y="369"/>
                  </a:lnTo>
                  <a:close/>
                </a:path>
              </a:pathLst>
            </a:custGeom>
            <a:grpFill/>
            <a:ln>
              <a:noFill/>
            </a:ln>
          </p:spPr>
          <p:txBody>
            <a:bodyPr/>
            <a:lstStyle/>
            <a:p>
              <a:pPr>
                <a:defRPr/>
              </a:pPr>
              <a:endParaRPr lang="zh-CN" altLang="en-US" sz="1350">
                <a:solidFill>
                  <a:prstClr val="black"/>
                </a:solidFill>
              </a:endParaRPr>
            </a:p>
          </p:txBody>
        </p:sp>
        <p:sp>
          <p:nvSpPr>
            <p:cNvPr id="69" name="淘宝店chenying0907 7"/>
            <p:cNvSpPr>
              <a:spLocks/>
            </p:cNvSpPr>
            <p:nvPr/>
          </p:nvSpPr>
          <p:spPr bwMode="auto">
            <a:xfrm>
              <a:off x="3667126" y="2579688"/>
              <a:ext cx="103188" cy="373062"/>
            </a:xfrm>
            <a:custGeom>
              <a:avLst/>
              <a:gdLst>
                <a:gd name="T0" fmla="*/ 533 w 910"/>
                <a:gd name="T1" fmla="*/ 510 h 3057"/>
                <a:gd name="T2" fmla="*/ 453 w 910"/>
                <a:gd name="T3" fmla="*/ 646 h 3057"/>
                <a:gd name="T4" fmla="*/ 536 w 910"/>
                <a:gd name="T5" fmla="*/ 761 h 3057"/>
                <a:gd name="T6" fmla="*/ 726 w 910"/>
                <a:gd name="T7" fmla="*/ 925 h 3057"/>
                <a:gd name="T8" fmla="*/ 853 w 910"/>
                <a:gd name="T9" fmla="*/ 1133 h 3057"/>
                <a:gd name="T10" fmla="*/ 908 w 910"/>
                <a:gd name="T11" fmla="*/ 1373 h 3057"/>
                <a:gd name="T12" fmla="*/ 882 w 910"/>
                <a:gd name="T13" fmla="*/ 1632 h 3057"/>
                <a:gd name="T14" fmla="*/ 807 w 910"/>
                <a:gd name="T15" fmla="*/ 1806 h 3057"/>
                <a:gd name="T16" fmla="*/ 655 w 910"/>
                <a:gd name="T17" fmla="*/ 2003 h 3057"/>
                <a:gd name="T18" fmla="*/ 373 w 910"/>
                <a:gd name="T19" fmla="*/ 2312 h 3057"/>
                <a:gd name="T20" fmla="*/ 270 w 910"/>
                <a:gd name="T21" fmla="*/ 2499 h 3057"/>
                <a:gd name="T22" fmla="*/ 251 w 910"/>
                <a:gd name="T23" fmla="*/ 2634 h 3057"/>
                <a:gd name="T24" fmla="*/ 270 w 910"/>
                <a:gd name="T25" fmla="*/ 2738 h 3057"/>
                <a:gd name="T26" fmla="*/ 330 w 910"/>
                <a:gd name="T27" fmla="*/ 2837 h 3057"/>
                <a:gd name="T28" fmla="*/ 440 w 910"/>
                <a:gd name="T29" fmla="*/ 2888 h 3057"/>
                <a:gd name="T30" fmla="*/ 559 w 910"/>
                <a:gd name="T31" fmla="*/ 2883 h 3057"/>
                <a:gd name="T32" fmla="*/ 618 w 910"/>
                <a:gd name="T33" fmla="*/ 2840 h 3057"/>
                <a:gd name="T34" fmla="*/ 633 w 910"/>
                <a:gd name="T35" fmla="*/ 2774 h 3057"/>
                <a:gd name="T36" fmla="*/ 610 w 910"/>
                <a:gd name="T37" fmla="*/ 2709 h 3057"/>
                <a:gd name="T38" fmla="*/ 554 w 910"/>
                <a:gd name="T39" fmla="*/ 2668 h 3057"/>
                <a:gd name="T40" fmla="*/ 484 w 910"/>
                <a:gd name="T41" fmla="*/ 2656 h 3057"/>
                <a:gd name="T42" fmla="*/ 444 w 910"/>
                <a:gd name="T43" fmla="*/ 2619 h 3057"/>
                <a:gd name="T44" fmla="*/ 436 w 910"/>
                <a:gd name="T45" fmla="*/ 2566 h 3057"/>
                <a:gd name="T46" fmla="*/ 462 w 910"/>
                <a:gd name="T47" fmla="*/ 2519 h 3057"/>
                <a:gd name="T48" fmla="*/ 521 w 910"/>
                <a:gd name="T49" fmla="*/ 2498 h 3057"/>
                <a:gd name="T50" fmla="*/ 659 w 910"/>
                <a:gd name="T51" fmla="*/ 2537 h 3057"/>
                <a:gd name="T52" fmla="*/ 764 w 910"/>
                <a:gd name="T53" fmla="*/ 2634 h 3057"/>
                <a:gd name="T54" fmla="*/ 814 w 910"/>
                <a:gd name="T55" fmla="*/ 2762 h 3057"/>
                <a:gd name="T56" fmla="*/ 793 w 910"/>
                <a:gd name="T57" fmla="*/ 2895 h 3057"/>
                <a:gd name="T58" fmla="*/ 669 w 910"/>
                <a:gd name="T59" fmla="*/ 3011 h 3057"/>
                <a:gd name="T60" fmla="*/ 494 w 910"/>
                <a:gd name="T61" fmla="*/ 3057 h 3057"/>
                <a:gd name="T62" fmla="*/ 325 w 910"/>
                <a:gd name="T63" fmla="*/ 3020 h 3057"/>
                <a:gd name="T64" fmla="*/ 183 w 910"/>
                <a:gd name="T65" fmla="*/ 2915 h 3057"/>
                <a:gd name="T66" fmla="*/ 92 w 910"/>
                <a:gd name="T67" fmla="*/ 2760 h 3057"/>
                <a:gd name="T68" fmla="*/ 74 w 910"/>
                <a:gd name="T69" fmla="*/ 2532 h 3057"/>
                <a:gd name="T70" fmla="*/ 160 w 910"/>
                <a:gd name="T71" fmla="*/ 2316 h 3057"/>
                <a:gd name="T72" fmla="*/ 310 w 910"/>
                <a:gd name="T73" fmla="*/ 2118 h 3057"/>
                <a:gd name="T74" fmla="*/ 571 w 910"/>
                <a:gd name="T75" fmla="*/ 1833 h 3057"/>
                <a:gd name="T76" fmla="*/ 713 w 910"/>
                <a:gd name="T77" fmla="*/ 1571 h 3057"/>
                <a:gd name="T78" fmla="*/ 717 w 910"/>
                <a:gd name="T79" fmla="*/ 1288 h 3057"/>
                <a:gd name="T80" fmla="*/ 592 w 910"/>
                <a:gd name="T81" fmla="*/ 1035 h 3057"/>
                <a:gd name="T82" fmla="*/ 360 w 910"/>
                <a:gd name="T83" fmla="*/ 854 h 3057"/>
                <a:gd name="T84" fmla="*/ 115 w 910"/>
                <a:gd name="T85" fmla="*/ 793 h 3057"/>
                <a:gd name="T86" fmla="*/ 51 w 910"/>
                <a:gd name="T87" fmla="*/ 779 h 3057"/>
                <a:gd name="T88" fmla="*/ 10 w 910"/>
                <a:gd name="T89" fmla="*/ 740 h 3057"/>
                <a:gd name="T90" fmla="*/ 1 w 910"/>
                <a:gd name="T91" fmla="*/ 688 h 3057"/>
                <a:gd name="T92" fmla="*/ 23 w 910"/>
                <a:gd name="T93" fmla="*/ 643 h 3057"/>
                <a:gd name="T94" fmla="*/ 75 w 910"/>
                <a:gd name="T95" fmla="*/ 622 h 3057"/>
                <a:gd name="T96" fmla="*/ 195 w 910"/>
                <a:gd name="T97" fmla="*/ 617 h 3057"/>
                <a:gd name="T98" fmla="*/ 330 w 910"/>
                <a:gd name="T99" fmla="*/ 525 h 3057"/>
                <a:gd name="T100" fmla="*/ 367 w 910"/>
                <a:gd name="T101" fmla="*/ 382 h 3057"/>
                <a:gd name="T102" fmla="*/ 309 w 910"/>
                <a:gd name="T103" fmla="*/ 245 h 3057"/>
                <a:gd name="T104" fmla="*/ 158 w 910"/>
                <a:gd name="T105" fmla="*/ 168 h 3057"/>
                <a:gd name="T106" fmla="*/ 54 w 910"/>
                <a:gd name="T107" fmla="*/ 156 h 3057"/>
                <a:gd name="T108" fmla="*/ 18 w 910"/>
                <a:gd name="T109" fmla="*/ 116 h 3057"/>
                <a:gd name="T110" fmla="*/ 16 w 910"/>
                <a:gd name="T111" fmla="*/ 63 h 3057"/>
                <a:gd name="T112" fmla="*/ 46 w 910"/>
                <a:gd name="T113" fmla="*/ 17 h 3057"/>
                <a:gd name="T114" fmla="*/ 120 w 910"/>
                <a:gd name="T115" fmla="*/ 0 h 3057"/>
                <a:gd name="T116" fmla="*/ 264 w 910"/>
                <a:gd name="T117" fmla="*/ 24 h 3057"/>
                <a:gd name="T118" fmla="*/ 392 w 910"/>
                <a:gd name="T119" fmla="*/ 86 h 3057"/>
                <a:gd name="T120" fmla="*/ 491 w 910"/>
                <a:gd name="T121" fmla="*/ 184 h 3057"/>
                <a:gd name="T122" fmla="*/ 546 w 910"/>
                <a:gd name="T123" fmla="*/ 308 h 30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910" h="3057">
                  <a:moveTo>
                    <a:pt x="554" y="369"/>
                  </a:moveTo>
                  <a:lnTo>
                    <a:pt x="554" y="394"/>
                  </a:lnTo>
                  <a:lnTo>
                    <a:pt x="552" y="418"/>
                  </a:lnTo>
                  <a:lnTo>
                    <a:pt x="549" y="441"/>
                  </a:lnTo>
                  <a:lnTo>
                    <a:pt x="545" y="465"/>
                  </a:lnTo>
                  <a:lnTo>
                    <a:pt x="540" y="488"/>
                  </a:lnTo>
                  <a:lnTo>
                    <a:pt x="533" y="510"/>
                  </a:lnTo>
                  <a:lnTo>
                    <a:pt x="526" y="532"/>
                  </a:lnTo>
                  <a:lnTo>
                    <a:pt x="516" y="553"/>
                  </a:lnTo>
                  <a:lnTo>
                    <a:pt x="506" y="573"/>
                  </a:lnTo>
                  <a:lnTo>
                    <a:pt x="494" y="592"/>
                  </a:lnTo>
                  <a:lnTo>
                    <a:pt x="482" y="611"/>
                  </a:lnTo>
                  <a:lnTo>
                    <a:pt x="468" y="629"/>
                  </a:lnTo>
                  <a:lnTo>
                    <a:pt x="453" y="646"/>
                  </a:lnTo>
                  <a:lnTo>
                    <a:pt x="438" y="663"/>
                  </a:lnTo>
                  <a:lnTo>
                    <a:pt x="422" y="678"/>
                  </a:lnTo>
                  <a:lnTo>
                    <a:pt x="405" y="693"/>
                  </a:lnTo>
                  <a:lnTo>
                    <a:pt x="439" y="708"/>
                  </a:lnTo>
                  <a:lnTo>
                    <a:pt x="473" y="725"/>
                  </a:lnTo>
                  <a:lnTo>
                    <a:pt x="505" y="742"/>
                  </a:lnTo>
                  <a:lnTo>
                    <a:pt x="536" y="761"/>
                  </a:lnTo>
                  <a:lnTo>
                    <a:pt x="566" y="782"/>
                  </a:lnTo>
                  <a:lnTo>
                    <a:pt x="597" y="804"/>
                  </a:lnTo>
                  <a:lnTo>
                    <a:pt x="625" y="826"/>
                  </a:lnTo>
                  <a:lnTo>
                    <a:pt x="652" y="849"/>
                  </a:lnTo>
                  <a:lnTo>
                    <a:pt x="677" y="873"/>
                  </a:lnTo>
                  <a:lnTo>
                    <a:pt x="702" y="899"/>
                  </a:lnTo>
                  <a:lnTo>
                    <a:pt x="726" y="925"/>
                  </a:lnTo>
                  <a:lnTo>
                    <a:pt x="747" y="952"/>
                  </a:lnTo>
                  <a:lnTo>
                    <a:pt x="769" y="980"/>
                  </a:lnTo>
                  <a:lnTo>
                    <a:pt x="788" y="1009"/>
                  </a:lnTo>
                  <a:lnTo>
                    <a:pt x="807" y="1039"/>
                  </a:lnTo>
                  <a:lnTo>
                    <a:pt x="823" y="1070"/>
                  </a:lnTo>
                  <a:lnTo>
                    <a:pt x="839" y="1102"/>
                  </a:lnTo>
                  <a:lnTo>
                    <a:pt x="853" y="1133"/>
                  </a:lnTo>
                  <a:lnTo>
                    <a:pt x="866" y="1166"/>
                  </a:lnTo>
                  <a:lnTo>
                    <a:pt x="877" y="1199"/>
                  </a:lnTo>
                  <a:lnTo>
                    <a:pt x="886" y="1233"/>
                  </a:lnTo>
                  <a:lnTo>
                    <a:pt x="894" y="1267"/>
                  </a:lnTo>
                  <a:lnTo>
                    <a:pt x="900" y="1302"/>
                  </a:lnTo>
                  <a:lnTo>
                    <a:pt x="906" y="1337"/>
                  </a:lnTo>
                  <a:lnTo>
                    <a:pt x="908" y="1373"/>
                  </a:lnTo>
                  <a:lnTo>
                    <a:pt x="910" y="1409"/>
                  </a:lnTo>
                  <a:lnTo>
                    <a:pt x="910" y="1446"/>
                  </a:lnTo>
                  <a:lnTo>
                    <a:pt x="908" y="1482"/>
                  </a:lnTo>
                  <a:lnTo>
                    <a:pt x="905" y="1519"/>
                  </a:lnTo>
                  <a:lnTo>
                    <a:pt x="898" y="1557"/>
                  </a:lnTo>
                  <a:lnTo>
                    <a:pt x="892" y="1594"/>
                  </a:lnTo>
                  <a:lnTo>
                    <a:pt x="882" y="1632"/>
                  </a:lnTo>
                  <a:lnTo>
                    <a:pt x="874" y="1659"/>
                  </a:lnTo>
                  <a:lnTo>
                    <a:pt x="866" y="1684"/>
                  </a:lnTo>
                  <a:lnTo>
                    <a:pt x="856" y="1710"/>
                  </a:lnTo>
                  <a:lnTo>
                    <a:pt x="845" y="1734"/>
                  </a:lnTo>
                  <a:lnTo>
                    <a:pt x="834" y="1758"/>
                  </a:lnTo>
                  <a:lnTo>
                    <a:pt x="821" y="1782"/>
                  </a:lnTo>
                  <a:lnTo>
                    <a:pt x="807" y="1806"/>
                  </a:lnTo>
                  <a:lnTo>
                    <a:pt x="793" y="1829"/>
                  </a:lnTo>
                  <a:lnTo>
                    <a:pt x="778" y="1851"/>
                  </a:lnTo>
                  <a:lnTo>
                    <a:pt x="761" y="1874"/>
                  </a:lnTo>
                  <a:lnTo>
                    <a:pt x="745" y="1896"/>
                  </a:lnTo>
                  <a:lnTo>
                    <a:pt x="728" y="1917"/>
                  </a:lnTo>
                  <a:lnTo>
                    <a:pt x="692" y="1961"/>
                  </a:lnTo>
                  <a:lnTo>
                    <a:pt x="655" y="2003"/>
                  </a:lnTo>
                  <a:lnTo>
                    <a:pt x="577" y="2085"/>
                  </a:lnTo>
                  <a:lnTo>
                    <a:pt x="500" y="2166"/>
                  </a:lnTo>
                  <a:lnTo>
                    <a:pt x="462" y="2207"/>
                  </a:lnTo>
                  <a:lnTo>
                    <a:pt x="424" y="2249"/>
                  </a:lnTo>
                  <a:lnTo>
                    <a:pt x="407" y="2270"/>
                  </a:lnTo>
                  <a:lnTo>
                    <a:pt x="390" y="2291"/>
                  </a:lnTo>
                  <a:lnTo>
                    <a:pt x="373" y="2312"/>
                  </a:lnTo>
                  <a:lnTo>
                    <a:pt x="356" y="2333"/>
                  </a:lnTo>
                  <a:lnTo>
                    <a:pt x="338" y="2359"/>
                  </a:lnTo>
                  <a:lnTo>
                    <a:pt x="321" y="2386"/>
                  </a:lnTo>
                  <a:lnTo>
                    <a:pt x="306" y="2414"/>
                  </a:lnTo>
                  <a:lnTo>
                    <a:pt x="292" y="2442"/>
                  </a:lnTo>
                  <a:lnTo>
                    <a:pt x="280" y="2470"/>
                  </a:lnTo>
                  <a:lnTo>
                    <a:pt x="270" y="2499"/>
                  </a:lnTo>
                  <a:lnTo>
                    <a:pt x="262" y="2530"/>
                  </a:lnTo>
                  <a:lnTo>
                    <a:pt x="256" y="2559"/>
                  </a:lnTo>
                  <a:lnTo>
                    <a:pt x="254" y="2574"/>
                  </a:lnTo>
                  <a:lnTo>
                    <a:pt x="252" y="2589"/>
                  </a:lnTo>
                  <a:lnTo>
                    <a:pt x="251" y="2604"/>
                  </a:lnTo>
                  <a:lnTo>
                    <a:pt x="251" y="2619"/>
                  </a:lnTo>
                  <a:lnTo>
                    <a:pt x="251" y="2634"/>
                  </a:lnTo>
                  <a:lnTo>
                    <a:pt x="252" y="2649"/>
                  </a:lnTo>
                  <a:lnTo>
                    <a:pt x="253" y="2664"/>
                  </a:lnTo>
                  <a:lnTo>
                    <a:pt x="255" y="2679"/>
                  </a:lnTo>
                  <a:lnTo>
                    <a:pt x="257" y="2694"/>
                  </a:lnTo>
                  <a:lnTo>
                    <a:pt x="262" y="2708"/>
                  </a:lnTo>
                  <a:lnTo>
                    <a:pt x="265" y="2723"/>
                  </a:lnTo>
                  <a:lnTo>
                    <a:pt x="270" y="2738"/>
                  </a:lnTo>
                  <a:lnTo>
                    <a:pt x="276" y="2753"/>
                  </a:lnTo>
                  <a:lnTo>
                    <a:pt x="282" y="2767"/>
                  </a:lnTo>
                  <a:lnTo>
                    <a:pt x="289" y="2781"/>
                  </a:lnTo>
                  <a:lnTo>
                    <a:pt x="297" y="2796"/>
                  </a:lnTo>
                  <a:lnTo>
                    <a:pt x="306" y="2812"/>
                  </a:lnTo>
                  <a:lnTo>
                    <a:pt x="318" y="2825"/>
                  </a:lnTo>
                  <a:lnTo>
                    <a:pt x="330" y="2837"/>
                  </a:lnTo>
                  <a:lnTo>
                    <a:pt x="344" y="2848"/>
                  </a:lnTo>
                  <a:lnTo>
                    <a:pt x="358" y="2858"/>
                  </a:lnTo>
                  <a:lnTo>
                    <a:pt x="373" y="2866"/>
                  </a:lnTo>
                  <a:lnTo>
                    <a:pt x="389" y="2873"/>
                  </a:lnTo>
                  <a:lnTo>
                    <a:pt x="405" y="2879"/>
                  </a:lnTo>
                  <a:lnTo>
                    <a:pt x="422" y="2884"/>
                  </a:lnTo>
                  <a:lnTo>
                    <a:pt x="440" y="2888"/>
                  </a:lnTo>
                  <a:lnTo>
                    <a:pt x="458" y="2890"/>
                  </a:lnTo>
                  <a:lnTo>
                    <a:pt x="476" y="2892"/>
                  </a:lnTo>
                  <a:lnTo>
                    <a:pt x="493" y="2892"/>
                  </a:lnTo>
                  <a:lnTo>
                    <a:pt x="512" y="2891"/>
                  </a:lnTo>
                  <a:lnTo>
                    <a:pt x="529" y="2889"/>
                  </a:lnTo>
                  <a:lnTo>
                    <a:pt x="546" y="2886"/>
                  </a:lnTo>
                  <a:lnTo>
                    <a:pt x="559" y="2883"/>
                  </a:lnTo>
                  <a:lnTo>
                    <a:pt x="570" y="2879"/>
                  </a:lnTo>
                  <a:lnTo>
                    <a:pt x="580" y="2875"/>
                  </a:lnTo>
                  <a:lnTo>
                    <a:pt x="590" y="2869"/>
                  </a:lnTo>
                  <a:lnTo>
                    <a:pt x="599" y="2863"/>
                  </a:lnTo>
                  <a:lnTo>
                    <a:pt x="606" y="2856"/>
                  </a:lnTo>
                  <a:lnTo>
                    <a:pt x="613" y="2848"/>
                  </a:lnTo>
                  <a:lnTo>
                    <a:pt x="618" y="2840"/>
                  </a:lnTo>
                  <a:lnTo>
                    <a:pt x="622" y="2832"/>
                  </a:lnTo>
                  <a:lnTo>
                    <a:pt x="627" y="2823"/>
                  </a:lnTo>
                  <a:lnTo>
                    <a:pt x="630" y="2814"/>
                  </a:lnTo>
                  <a:lnTo>
                    <a:pt x="632" y="2803"/>
                  </a:lnTo>
                  <a:lnTo>
                    <a:pt x="633" y="2794"/>
                  </a:lnTo>
                  <a:lnTo>
                    <a:pt x="633" y="2784"/>
                  </a:lnTo>
                  <a:lnTo>
                    <a:pt x="633" y="2774"/>
                  </a:lnTo>
                  <a:lnTo>
                    <a:pt x="632" y="2764"/>
                  </a:lnTo>
                  <a:lnTo>
                    <a:pt x="630" y="2754"/>
                  </a:lnTo>
                  <a:lnTo>
                    <a:pt x="628" y="2745"/>
                  </a:lnTo>
                  <a:lnTo>
                    <a:pt x="625" y="2735"/>
                  </a:lnTo>
                  <a:lnTo>
                    <a:pt x="620" y="2726"/>
                  </a:lnTo>
                  <a:lnTo>
                    <a:pt x="615" y="2718"/>
                  </a:lnTo>
                  <a:lnTo>
                    <a:pt x="610" y="2709"/>
                  </a:lnTo>
                  <a:lnTo>
                    <a:pt x="604" y="2701"/>
                  </a:lnTo>
                  <a:lnTo>
                    <a:pt x="597" y="2694"/>
                  </a:lnTo>
                  <a:lnTo>
                    <a:pt x="589" y="2687"/>
                  </a:lnTo>
                  <a:lnTo>
                    <a:pt x="582" y="2681"/>
                  </a:lnTo>
                  <a:lnTo>
                    <a:pt x="573" y="2676"/>
                  </a:lnTo>
                  <a:lnTo>
                    <a:pt x="563" y="2672"/>
                  </a:lnTo>
                  <a:lnTo>
                    <a:pt x="554" y="2668"/>
                  </a:lnTo>
                  <a:lnTo>
                    <a:pt x="543" y="2665"/>
                  </a:lnTo>
                  <a:lnTo>
                    <a:pt x="532" y="2664"/>
                  </a:lnTo>
                  <a:lnTo>
                    <a:pt x="521" y="2663"/>
                  </a:lnTo>
                  <a:lnTo>
                    <a:pt x="510" y="2663"/>
                  </a:lnTo>
                  <a:lnTo>
                    <a:pt x="501" y="2662"/>
                  </a:lnTo>
                  <a:lnTo>
                    <a:pt x="492" y="2659"/>
                  </a:lnTo>
                  <a:lnTo>
                    <a:pt x="484" y="2656"/>
                  </a:lnTo>
                  <a:lnTo>
                    <a:pt x="476" y="2653"/>
                  </a:lnTo>
                  <a:lnTo>
                    <a:pt x="468" y="2648"/>
                  </a:lnTo>
                  <a:lnTo>
                    <a:pt x="462" y="2643"/>
                  </a:lnTo>
                  <a:lnTo>
                    <a:pt x="457" y="2638"/>
                  </a:lnTo>
                  <a:lnTo>
                    <a:pt x="451" y="2632"/>
                  </a:lnTo>
                  <a:lnTo>
                    <a:pt x="447" y="2626"/>
                  </a:lnTo>
                  <a:lnTo>
                    <a:pt x="444" y="2619"/>
                  </a:lnTo>
                  <a:lnTo>
                    <a:pt x="440" y="2612"/>
                  </a:lnTo>
                  <a:lnTo>
                    <a:pt x="438" y="2604"/>
                  </a:lnTo>
                  <a:lnTo>
                    <a:pt x="436" y="2597"/>
                  </a:lnTo>
                  <a:lnTo>
                    <a:pt x="436" y="2589"/>
                  </a:lnTo>
                  <a:lnTo>
                    <a:pt x="435" y="2581"/>
                  </a:lnTo>
                  <a:lnTo>
                    <a:pt x="436" y="2574"/>
                  </a:lnTo>
                  <a:lnTo>
                    <a:pt x="436" y="2566"/>
                  </a:lnTo>
                  <a:lnTo>
                    <a:pt x="438" y="2559"/>
                  </a:lnTo>
                  <a:lnTo>
                    <a:pt x="440" y="2551"/>
                  </a:lnTo>
                  <a:lnTo>
                    <a:pt x="444" y="2544"/>
                  </a:lnTo>
                  <a:lnTo>
                    <a:pt x="447" y="2537"/>
                  </a:lnTo>
                  <a:lnTo>
                    <a:pt x="451" y="2531"/>
                  </a:lnTo>
                  <a:lnTo>
                    <a:pt x="457" y="2525"/>
                  </a:lnTo>
                  <a:lnTo>
                    <a:pt x="462" y="2519"/>
                  </a:lnTo>
                  <a:lnTo>
                    <a:pt x="468" y="2513"/>
                  </a:lnTo>
                  <a:lnTo>
                    <a:pt x="476" y="2509"/>
                  </a:lnTo>
                  <a:lnTo>
                    <a:pt x="484" y="2505"/>
                  </a:lnTo>
                  <a:lnTo>
                    <a:pt x="492" y="2502"/>
                  </a:lnTo>
                  <a:lnTo>
                    <a:pt x="501" y="2500"/>
                  </a:lnTo>
                  <a:lnTo>
                    <a:pt x="510" y="2498"/>
                  </a:lnTo>
                  <a:lnTo>
                    <a:pt x="521" y="2498"/>
                  </a:lnTo>
                  <a:lnTo>
                    <a:pt x="542" y="2499"/>
                  </a:lnTo>
                  <a:lnTo>
                    <a:pt x="563" y="2501"/>
                  </a:lnTo>
                  <a:lnTo>
                    <a:pt x="583" y="2505"/>
                  </a:lnTo>
                  <a:lnTo>
                    <a:pt x="603" y="2511"/>
                  </a:lnTo>
                  <a:lnTo>
                    <a:pt x="622" y="2519"/>
                  </a:lnTo>
                  <a:lnTo>
                    <a:pt x="641" y="2527"/>
                  </a:lnTo>
                  <a:lnTo>
                    <a:pt x="659" y="2537"/>
                  </a:lnTo>
                  <a:lnTo>
                    <a:pt x="676" y="2548"/>
                  </a:lnTo>
                  <a:lnTo>
                    <a:pt x="694" y="2560"/>
                  </a:lnTo>
                  <a:lnTo>
                    <a:pt x="710" y="2573"/>
                  </a:lnTo>
                  <a:lnTo>
                    <a:pt x="725" y="2587"/>
                  </a:lnTo>
                  <a:lnTo>
                    <a:pt x="739" y="2602"/>
                  </a:lnTo>
                  <a:lnTo>
                    <a:pt x="752" y="2618"/>
                  </a:lnTo>
                  <a:lnTo>
                    <a:pt x="764" y="2634"/>
                  </a:lnTo>
                  <a:lnTo>
                    <a:pt x="774" y="2651"/>
                  </a:lnTo>
                  <a:lnTo>
                    <a:pt x="784" y="2669"/>
                  </a:lnTo>
                  <a:lnTo>
                    <a:pt x="794" y="2687"/>
                  </a:lnTo>
                  <a:lnTo>
                    <a:pt x="800" y="2705"/>
                  </a:lnTo>
                  <a:lnTo>
                    <a:pt x="807" y="2724"/>
                  </a:lnTo>
                  <a:lnTo>
                    <a:pt x="811" y="2743"/>
                  </a:lnTo>
                  <a:lnTo>
                    <a:pt x="814" y="2762"/>
                  </a:lnTo>
                  <a:lnTo>
                    <a:pt x="816" y="2781"/>
                  </a:lnTo>
                  <a:lnTo>
                    <a:pt x="816" y="2801"/>
                  </a:lnTo>
                  <a:lnTo>
                    <a:pt x="815" y="2821"/>
                  </a:lnTo>
                  <a:lnTo>
                    <a:pt x="812" y="2840"/>
                  </a:lnTo>
                  <a:lnTo>
                    <a:pt x="808" y="2858"/>
                  </a:lnTo>
                  <a:lnTo>
                    <a:pt x="801" y="2877"/>
                  </a:lnTo>
                  <a:lnTo>
                    <a:pt x="793" y="2895"/>
                  </a:lnTo>
                  <a:lnTo>
                    <a:pt x="783" y="2912"/>
                  </a:lnTo>
                  <a:lnTo>
                    <a:pt x="770" y="2929"/>
                  </a:lnTo>
                  <a:lnTo>
                    <a:pt x="756" y="2945"/>
                  </a:lnTo>
                  <a:lnTo>
                    <a:pt x="740" y="2961"/>
                  </a:lnTo>
                  <a:lnTo>
                    <a:pt x="717" y="2979"/>
                  </a:lnTo>
                  <a:lnTo>
                    <a:pt x="694" y="2996"/>
                  </a:lnTo>
                  <a:lnTo>
                    <a:pt x="669" y="3011"/>
                  </a:lnTo>
                  <a:lnTo>
                    <a:pt x="645" y="3023"/>
                  </a:lnTo>
                  <a:lnTo>
                    <a:pt x="620" y="3034"/>
                  </a:lnTo>
                  <a:lnTo>
                    <a:pt x="596" y="3042"/>
                  </a:lnTo>
                  <a:lnTo>
                    <a:pt x="570" y="3049"/>
                  </a:lnTo>
                  <a:lnTo>
                    <a:pt x="545" y="3053"/>
                  </a:lnTo>
                  <a:lnTo>
                    <a:pt x="519" y="3056"/>
                  </a:lnTo>
                  <a:lnTo>
                    <a:pt x="494" y="3057"/>
                  </a:lnTo>
                  <a:lnTo>
                    <a:pt x="470" y="3057"/>
                  </a:lnTo>
                  <a:lnTo>
                    <a:pt x="445" y="3054"/>
                  </a:lnTo>
                  <a:lnTo>
                    <a:pt x="420" y="3051"/>
                  </a:lnTo>
                  <a:lnTo>
                    <a:pt x="395" y="3045"/>
                  </a:lnTo>
                  <a:lnTo>
                    <a:pt x="372" y="3038"/>
                  </a:lnTo>
                  <a:lnTo>
                    <a:pt x="348" y="3030"/>
                  </a:lnTo>
                  <a:lnTo>
                    <a:pt x="325" y="3020"/>
                  </a:lnTo>
                  <a:lnTo>
                    <a:pt x="303" y="3008"/>
                  </a:lnTo>
                  <a:lnTo>
                    <a:pt x="280" y="2996"/>
                  </a:lnTo>
                  <a:lnTo>
                    <a:pt x="260" y="2982"/>
                  </a:lnTo>
                  <a:lnTo>
                    <a:pt x="239" y="2967"/>
                  </a:lnTo>
                  <a:lnTo>
                    <a:pt x="219" y="2951"/>
                  </a:lnTo>
                  <a:lnTo>
                    <a:pt x="200" y="2933"/>
                  </a:lnTo>
                  <a:lnTo>
                    <a:pt x="183" y="2915"/>
                  </a:lnTo>
                  <a:lnTo>
                    <a:pt x="166" y="2896"/>
                  </a:lnTo>
                  <a:lnTo>
                    <a:pt x="151" y="2875"/>
                  </a:lnTo>
                  <a:lnTo>
                    <a:pt x="136" y="2854"/>
                  </a:lnTo>
                  <a:lnTo>
                    <a:pt x="123" y="2832"/>
                  </a:lnTo>
                  <a:lnTo>
                    <a:pt x="111" y="2808"/>
                  </a:lnTo>
                  <a:lnTo>
                    <a:pt x="100" y="2784"/>
                  </a:lnTo>
                  <a:lnTo>
                    <a:pt x="92" y="2760"/>
                  </a:lnTo>
                  <a:lnTo>
                    <a:pt x="84" y="2735"/>
                  </a:lnTo>
                  <a:lnTo>
                    <a:pt x="75" y="2700"/>
                  </a:lnTo>
                  <a:lnTo>
                    <a:pt x="70" y="2665"/>
                  </a:lnTo>
                  <a:lnTo>
                    <a:pt x="68" y="2631"/>
                  </a:lnTo>
                  <a:lnTo>
                    <a:pt x="68" y="2598"/>
                  </a:lnTo>
                  <a:lnTo>
                    <a:pt x="70" y="2565"/>
                  </a:lnTo>
                  <a:lnTo>
                    <a:pt x="74" y="2532"/>
                  </a:lnTo>
                  <a:lnTo>
                    <a:pt x="81" y="2499"/>
                  </a:lnTo>
                  <a:lnTo>
                    <a:pt x="90" y="2467"/>
                  </a:lnTo>
                  <a:lnTo>
                    <a:pt x="101" y="2436"/>
                  </a:lnTo>
                  <a:lnTo>
                    <a:pt x="113" y="2405"/>
                  </a:lnTo>
                  <a:lnTo>
                    <a:pt x="128" y="2375"/>
                  </a:lnTo>
                  <a:lnTo>
                    <a:pt x="143" y="2345"/>
                  </a:lnTo>
                  <a:lnTo>
                    <a:pt x="160" y="2316"/>
                  </a:lnTo>
                  <a:lnTo>
                    <a:pt x="179" y="2287"/>
                  </a:lnTo>
                  <a:lnTo>
                    <a:pt x="199" y="2258"/>
                  </a:lnTo>
                  <a:lnTo>
                    <a:pt x="220" y="2229"/>
                  </a:lnTo>
                  <a:lnTo>
                    <a:pt x="241" y="2200"/>
                  </a:lnTo>
                  <a:lnTo>
                    <a:pt x="264" y="2172"/>
                  </a:lnTo>
                  <a:lnTo>
                    <a:pt x="286" y="2145"/>
                  </a:lnTo>
                  <a:lnTo>
                    <a:pt x="310" y="2118"/>
                  </a:lnTo>
                  <a:lnTo>
                    <a:pt x="359" y="2064"/>
                  </a:lnTo>
                  <a:lnTo>
                    <a:pt x="408" y="2012"/>
                  </a:lnTo>
                  <a:lnTo>
                    <a:pt x="457" y="1960"/>
                  </a:lnTo>
                  <a:lnTo>
                    <a:pt x="504" y="1908"/>
                  </a:lnTo>
                  <a:lnTo>
                    <a:pt x="528" y="1883"/>
                  </a:lnTo>
                  <a:lnTo>
                    <a:pt x="549" y="1858"/>
                  </a:lnTo>
                  <a:lnTo>
                    <a:pt x="571" y="1833"/>
                  </a:lnTo>
                  <a:lnTo>
                    <a:pt x="591" y="1809"/>
                  </a:lnTo>
                  <a:lnTo>
                    <a:pt x="619" y="1771"/>
                  </a:lnTo>
                  <a:lnTo>
                    <a:pt x="645" y="1732"/>
                  </a:lnTo>
                  <a:lnTo>
                    <a:pt x="667" y="1693"/>
                  </a:lnTo>
                  <a:lnTo>
                    <a:pt x="685" y="1653"/>
                  </a:lnTo>
                  <a:lnTo>
                    <a:pt x="701" y="1612"/>
                  </a:lnTo>
                  <a:lnTo>
                    <a:pt x="713" y="1571"/>
                  </a:lnTo>
                  <a:lnTo>
                    <a:pt x="723" y="1531"/>
                  </a:lnTo>
                  <a:lnTo>
                    <a:pt x="728" y="1490"/>
                  </a:lnTo>
                  <a:lnTo>
                    <a:pt x="732" y="1449"/>
                  </a:lnTo>
                  <a:lnTo>
                    <a:pt x="732" y="1408"/>
                  </a:lnTo>
                  <a:lnTo>
                    <a:pt x="730" y="1368"/>
                  </a:lnTo>
                  <a:lnTo>
                    <a:pt x="725" y="1327"/>
                  </a:lnTo>
                  <a:lnTo>
                    <a:pt x="717" y="1288"/>
                  </a:lnTo>
                  <a:lnTo>
                    <a:pt x="708" y="1249"/>
                  </a:lnTo>
                  <a:lnTo>
                    <a:pt x="694" y="1211"/>
                  </a:lnTo>
                  <a:lnTo>
                    <a:pt x="678" y="1173"/>
                  </a:lnTo>
                  <a:lnTo>
                    <a:pt x="661" y="1137"/>
                  </a:lnTo>
                  <a:lnTo>
                    <a:pt x="641" y="1102"/>
                  </a:lnTo>
                  <a:lnTo>
                    <a:pt x="618" y="1068"/>
                  </a:lnTo>
                  <a:lnTo>
                    <a:pt x="592" y="1035"/>
                  </a:lnTo>
                  <a:lnTo>
                    <a:pt x="565" y="1003"/>
                  </a:lnTo>
                  <a:lnTo>
                    <a:pt x="536" y="974"/>
                  </a:lnTo>
                  <a:lnTo>
                    <a:pt x="505" y="946"/>
                  </a:lnTo>
                  <a:lnTo>
                    <a:pt x="472" y="920"/>
                  </a:lnTo>
                  <a:lnTo>
                    <a:pt x="436" y="896"/>
                  </a:lnTo>
                  <a:lnTo>
                    <a:pt x="398" y="874"/>
                  </a:lnTo>
                  <a:lnTo>
                    <a:pt x="360" y="854"/>
                  </a:lnTo>
                  <a:lnTo>
                    <a:pt x="318" y="837"/>
                  </a:lnTo>
                  <a:lnTo>
                    <a:pt x="276" y="821"/>
                  </a:lnTo>
                  <a:lnTo>
                    <a:pt x="230" y="809"/>
                  </a:lnTo>
                  <a:lnTo>
                    <a:pt x="184" y="799"/>
                  </a:lnTo>
                  <a:lnTo>
                    <a:pt x="137" y="791"/>
                  </a:lnTo>
                  <a:lnTo>
                    <a:pt x="126" y="792"/>
                  </a:lnTo>
                  <a:lnTo>
                    <a:pt x="115" y="793"/>
                  </a:lnTo>
                  <a:lnTo>
                    <a:pt x="104" y="792"/>
                  </a:lnTo>
                  <a:lnTo>
                    <a:pt x="95" y="791"/>
                  </a:lnTo>
                  <a:lnTo>
                    <a:pt x="85" y="789"/>
                  </a:lnTo>
                  <a:lnTo>
                    <a:pt x="76" y="786"/>
                  </a:lnTo>
                  <a:lnTo>
                    <a:pt x="68" y="784"/>
                  </a:lnTo>
                  <a:lnTo>
                    <a:pt x="58" y="782"/>
                  </a:lnTo>
                  <a:lnTo>
                    <a:pt x="51" y="779"/>
                  </a:lnTo>
                  <a:lnTo>
                    <a:pt x="43" y="775"/>
                  </a:lnTo>
                  <a:lnTo>
                    <a:pt x="36" y="770"/>
                  </a:lnTo>
                  <a:lnTo>
                    <a:pt x="29" y="764"/>
                  </a:lnTo>
                  <a:lnTo>
                    <a:pt x="24" y="759"/>
                  </a:lnTo>
                  <a:lnTo>
                    <a:pt x="18" y="753"/>
                  </a:lnTo>
                  <a:lnTo>
                    <a:pt x="14" y="746"/>
                  </a:lnTo>
                  <a:lnTo>
                    <a:pt x="10" y="740"/>
                  </a:lnTo>
                  <a:lnTo>
                    <a:pt x="6" y="733"/>
                  </a:lnTo>
                  <a:lnTo>
                    <a:pt x="4" y="726"/>
                  </a:lnTo>
                  <a:lnTo>
                    <a:pt x="2" y="718"/>
                  </a:lnTo>
                  <a:lnTo>
                    <a:pt x="1" y="711"/>
                  </a:lnTo>
                  <a:lnTo>
                    <a:pt x="0" y="703"/>
                  </a:lnTo>
                  <a:lnTo>
                    <a:pt x="0" y="696"/>
                  </a:lnTo>
                  <a:lnTo>
                    <a:pt x="1" y="688"/>
                  </a:lnTo>
                  <a:lnTo>
                    <a:pt x="2" y="681"/>
                  </a:lnTo>
                  <a:lnTo>
                    <a:pt x="3" y="674"/>
                  </a:lnTo>
                  <a:lnTo>
                    <a:pt x="6" y="667"/>
                  </a:lnTo>
                  <a:lnTo>
                    <a:pt x="10" y="660"/>
                  </a:lnTo>
                  <a:lnTo>
                    <a:pt x="13" y="654"/>
                  </a:lnTo>
                  <a:lnTo>
                    <a:pt x="17" y="648"/>
                  </a:lnTo>
                  <a:lnTo>
                    <a:pt x="23" y="643"/>
                  </a:lnTo>
                  <a:lnTo>
                    <a:pt x="28" y="638"/>
                  </a:lnTo>
                  <a:lnTo>
                    <a:pt x="34" y="633"/>
                  </a:lnTo>
                  <a:lnTo>
                    <a:pt x="41" y="630"/>
                  </a:lnTo>
                  <a:lnTo>
                    <a:pt x="48" y="626"/>
                  </a:lnTo>
                  <a:lnTo>
                    <a:pt x="57" y="624"/>
                  </a:lnTo>
                  <a:lnTo>
                    <a:pt x="66" y="622"/>
                  </a:lnTo>
                  <a:lnTo>
                    <a:pt x="75" y="622"/>
                  </a:lnTo>
                  <a:lnTo>
                    <a:pt x="85" y="622"/>
                  </a:lnTo>
                  <a:lnTo>
                    <a:pt x="99" y="622"/>
                  </a:lnTo>
                  <a:lnTo>
                    <a:pt x="112" y="623"/>
                  </a:lnTo>
                  <a:lnTo>
                    <a:pt x="126" y="625"/>
                  </a:lnTo>
                  <a:lnTo>
                    <a:pt x="139" y="626"/>
                  </a:lnTo>
                  <a:lnTo>
                    <a:pt x="168" y="622"/>
                  </a:lnTo>
                  <a:lnTo>
                    <a:pt x="195" y="617"/>
                  </a:lnTo>
                  <a:lnTo>
                    <a:pt x="221" y="609"/>
                  </a:lnTo>
                  <a:lnTo>
                    <a:pt x="243" y="599"/>
                  </a:lnTo>
                  <a:lnTo>
                    <a:pt x="265" y="587"/>
                  </a:lnTo>
                  <a:lnTo>
                    <a:pt x="284" y="573"/>
                  </a:lnTo>
                  <a:lnTo>
                    <a:pt x="302" y="558"/>
                  </a:lnTo>
                  <a:lnTo>
                    <a:pt x="317" y="542"/>
                  </a:lnTo>
                  <a:lnTo>
                    <a:pt x="330" y="525"/>
                  </a:lnTo>
                  <a:lnTo>
                    <a:pt x="341" y="506"/>
                  </a:lnTo>
                  <a:lnTo>
                    <a:pt x="350" y="487"/>
                  </a:lnTo>
                  <a:lnTo>
                    <a:pt x="358" y="466"/>
                  </a:lnTo>
                  <a:lnTo>
                    <a:pt x="363" y="445"/>
                  </a:lnTo>
                  <a:lnTo>
                    <a:pt x="366" y="424"/>
                  </a:lnTo>
                  <a:lnTo>
                    <a:pt x="367" y="403"/>
                  </a:lnTo>
                  <a:lnTo>
                    <a:pt x="367" y="382"/>
                  </a:lnTo>
                  <a:lnTo>
                    <a:pt x="364" y="361"/>
                  </a:lnTo>
                  <a:lnTo>
                    <a:pt x="360" y="340"/>
                  </a:lnTo>
                  <a:lnTo>
                    <a:pt x="353" y="319"/>
                  </a:lnTo>
                  <a:lnTo>
                    <a:pt x="346" y="300"/>
                  </a:lnTo>
                  <a:lnTo>
                    <a:pt x="335" y="281"/>
                  </a:lnTo>
                  <a:lnTo>
                    <a:pt x="323" y="262"/>
                  </a:lnTo>
                  <a:lnTo>
                    <a:pt x="309" y="245"/>
                  </a:lnTo>
                  <a:lnTo>
                    <a:pt x="293" y="229"/>
                  </a:lnTo>
                  <a:lnTo>
                    <a:pt x="276" y="215"/>
                  </a:lnTo>
                  <a:lnTo>
                    <a:pt x="256" y="202"/>
                  </a:lnTo>
                  <a:lnTo>
                    <a:pt x="235" y="191"/>
                  </a:lnTo>
                  <a:lnTo>
                    <a:pt x="211" y="180"/>
                  </a:lnTo>
                  <a:lnTo>
                    <a:pt x="185" y="173"/>
                  </a:lnTo>
                  <a:lnTo>
                    <a:pt x="158" y="168"/>
                  </a:lnTo>
                  <a:lnTo>
                    <a:pt x="129" y="165"/>
                  </a:lnTo>
                  <a:lnTo>
                    <a:pt x="98" y="165"/>
                  </a:lnTo>
                  <a:lnTo>
                    <a:pt x="88" y="165"/>
                  </a:lnTo>
                  <a:lnTo>
                    <a:pt x="79" y="164"/>
                  </a:lnTo>
                  <a:lnTo>
                    <a:pt x="69" y="162"/>
                  </a:lnTo>
                  <a:lnTo>
                    <a:pt x="61" y="159"/>
                  </a:lnTo>
                  <a:lnTo>
                    <a:pt x="54" y="156"/>
                  </a:lnTo>
                  <a:lnTo>
                    <a:pt x="46" y="152"/>
                  </a:lnTo>
                  <a:lnTo>
                    <a:pt x="40" y="147"/>
                  </a:lnTo>
                  <a:lnTo>
                    <a:pt x="34" y="141"/>
                  </a:lnTo>
                  <a:lnTo>
                    <a:pt x="29" y="136"/>
                  </a:lnTo>
                  <a:lnTo>
                    <a:pt x="25" y="129"/>
                  </a:lnTo>
                  <a:lnTo>
                    <a:pt x="22" y="123"/>
                  </a:lnTo>
                  <a:lnTo>
                    <a:pt x="18" y="116"/>
                  </a:lnTo>
                  <a:lnTo>
                    <a:pt x="16" y="108"/>
                  </a:lnTo>
                  <a:lnTo>
                    <a:pt x="14" y="101"/>
                  </a:lnTo>
                  <a:lnTo>
                    <a:pt x="13" y="93"/>
                  </a:lnTo>
                  <a:lnTo>
                    <a:pt x="13" y="86"/>
                  </a:lnTo>
                  <a:lnTo>
                    <a:pt x="13" y="78"/>
                  </a:lnTo>
                  <a:lnTo>
                    <a:pt x="14" y="70"/>
                  </a:lnTo>
                  <a:lnTo>
                    <a:pt x="16" y="63"/>
                  </a:lnTo>
                  <a:lnTo>
                    <a:pt x="18" y="55"/>
                  </a:lnTo>
                  <a:lnTo>
                    <a:pt x="22" y="48"/>
                  </a:lnTo>
                  <a:lnTo>
                    <a:pt x="25" y="41"/>
                  </a:lnTo>
                  <a:lnTo>
                    <a:pt x="29" y="35"/>
                  </a:lnTo>
                  <a:lnTo>
                    <a:pt x="34" y="28"/>
                  </a:lnTo>
                  <a:lnTo>
                    <a:pt x="40" y="23"/>
                  </a:lnTo>
                  <a:lnTo>
                    <a:pt x="46" y="17"/>
                  </a:lnTo>
                  <a:lnTo>
                    <a:pt x="54" y="13"/>
                  </a:lnTo>
                  <a:lnTo>
                    <a:pt x="61" y="9"/>
                  </a:lnTo>
                  <a:lnTo>
                    <a:pt x="69" y="6"/>
                  </a:lnTo>
                  <a:lnTo>
                    <a:pt x="79" y="3"/>
                  </a:lnTo>
                  <a:lnTo>
                    <a:pt x="88" y="1"/>
                  </a:lnTo>
                  <a:lnTo>
                    <a:pt x="98" y="1"/>
                  </a:lnTo>
                  <a:lnTo>
                    <a:pt x="120" y="0"/>
                  </a:lnTo>
                  <a:lnTo>
                    <a:pt x="141" y="1"/>
                  </a:lnTo>
                  <a:lnTo>
                    <a:pt x="162" y="3"/>
                  </a:lnTo>
                  <a:lnTo>
                    <a:pt x="182" y="5"/>
                  </a:lnTo>
                  <a:lnTo>
                    <a:pt x="204" y="9"/>
                  </a:lnTo>
                  <a:lnTo>
                    <a:pt x="224" y="13"/>
                  </a:lnTo>
                  <a:lnTo>
                    <a:pt x="243" y="18"/>
                  </a:lnTo>
                  <a:lnTo>
                    <a:pt x="264" y="24"/>
                  </a:lnTo>
                  <a:lnTo>
                    <a:pt x="283" y="30"/>
                  </a:lnTo>
                  <a:lnTo>
                    <a:pt x="303" y="38"/>
                  </a:lnTo>
                  <a:lnTo>
                    <a:pt x="321" y="46"/>
                  </a:lnTo>
                  <a:lnTo>
                    <a:pt x="339" y="55"/>
                  </a:lnTo>
                  <a:lnTo>
                    <a:pt x="358" y="65"/>
                  </a:lnTo>
                  <a:lnTo>
                    <a:pt x="375" y="75"/>
                  </a:lnTo>
                  <a:lnTo>
                    <a:pt x="392" y="86"/>
                  </a:lnTo>
                  <a:lnTo>
                    <a:pt x="408" y="98"/>
                  </a:lnTo>
                  <a:lnTo>
                    <a:pt x="423" y="111"/>
                  </a:lnTo>
                  <a:lnTo>
                    <a:pt x="438" y="124"/>
                  </a:lnTo>
                  <a:lnTo>
                    <a:pt x="452" y="138"/>
                  </a:lnTo>
                  <a:lnTo>
                    <a:pt x="466" y="152"/>
                  </a:lnTo>
                  <a:lnTo>
                    <a:pt x="479" y="167"/>
                  </a:lnTo>
                  <a:lnTo>
                    <a:pt x="491" y="184"/>
                  </a:lnTo>
                  <a:lnTo>
                    <a:pt x="502" y="200"/>
                  </a:lnTo>
                  <a:lnTo>
                    <a:pt x="512" y="217"/>
                  </a:lnTo>
                  <a:lnTo>
                    <a:pt x="520" y="234"/>
                  </a:lnTo>
                  <a:lnTo>
                    <a:pt x="529" y="252"/>
                  </a:lnTo>
                  <a:lnTo>
                    <a:pt x="535" y="270"/>
                  </a:lnTo>
                  <a:lnTo>
                    <a:pt x="542" y="289"/>
                  </a:lnTo>
                  <a:lnTo>
                    <a:pt x="546" y="308"/>
                  </a:lnTo>
                  <a:lnTo>
                    <a:pt x="550" y="328"/>
                  </a:lnTo>
                  <a:lnTo>
                    <a:pt x="552" y="348"/>
                  </a:lnTo>
                  <a:lnTo>
                    <a:pt x="554" y="369"/>
                  </a:lnTo>
                  <a:close/>
                </a:path>
              </a:pathLst>
            </a:custGeom>
            <a:grpFill/>
            <a:ln>
              <a:noFill/>
            </a:ln>
          </p:spPr>
          <p:txBody>
            <a:bodyPr/>
            <a:lstStyle/>
            <a:p>
              <a:pPr>
                <a:defRPr/>
              </a:pPr>
              <a:endParaRPr lang="zh-CN" altLang="en-US" sz="1350">
                <a:solidFill>
                  <a:prstClr val="black"/>
                </a:solidFill>
              </a:endParaRPr>
            </a:p>
          </p:txBody>
        </p:sp>
        <p:sp>
          <p:nvSpPr>
            <p:cNvPr id="70" name="淘宝店chenying0907 8"/>
            <p:cNvSpPr>
              <a:spLocks noEditPoints="1"/>
            </p:cNvSpPr>
            <p:nvPr/>
          </p:nvSpPr>
          <p:spPr bwMode="auto">
            <a:xfrm>
              <a:off x="3619501" y="2706688"/>
              <a:ext cx="88900" cy="90487"/>
            </a:xfrm>
            <a:custGeom>
              <a:avLst/>
              <a:gdLst>
                <a:gd name="T0" fmla="*/ 786 w 790"/>
                <a:gd name="T1" fmla="*/ 425 h 737"/>
                <a:gd name="T2" fmla="*/ 767 w 790"/>
                <a:gd name="T3" fmla="*/ 495 h 737"/>
                <a:gd name="T4" fmla="*/ 733 w 790"/>
                <a:gd name="T5" fmla="*/ 559 h 737"/>
                <a:gd name="T6" fmla="*/ 688 w 790"/>
                <a:gd name="T7" fmla="*/ 617 h 737"/>
                <a:gd name="T8" fmla="*/ 632 w 790"/>
                <a:gd name="T9" fmla="*/ 664 h 737"/>
                <a:gd name="T10" fmla="*/ 566 w 790"/>
                <a:gd name="T11" fmla="*/ 701 h 737"/>
                <a:gd name="T12" fmla="*/ 494 w 790"/>
                <a:gd name="T13" fmla="*/ 726 h 737"/>
                <a:gd name="T14" fmla="*/ 416 w 790"/>
                <a:gd name="T15" fmla="*/ 737 h 737"/>
                <a:gd name="T16" fmla="*/ 335 w 790"/>
                <a:gd name="T17" fmla="*/ 733 h 737"/>
                <a:gd name="T18" fmla="*/ 259 w 790"/>
                <a:gd name="T19" fmla="*/ 715 h 737"/>
                <a:gd name="T20" fmla="*/ 190 w 790"/>
                <a:gd name="T21" fmla="*/ 684 h 737"/>
                <a:gd name="T22" fmla="*/ 130 w 790"/>
                <a:gd name="T23" fmla="*/ 642 h 737"/>
                <a:gd name="T24" fmla="*/ 78 w 790"/>
                <a:gd name="T25" fmla="*/ 589 h 737"/>
                <a:gd name="T26" fmla="*/ 40 w 790"/>
                <a:gd name="T27" fmla="*/ 528 h 737"/>
                <a:gd name="T28" fmla="*/ 13 w 790"/>
                <a:gd name="T29" fmla="*/ 461 h 737"/>
                <a:gd name="T30" fmla="*/ 1 w 790"/>
                <a:gd name="T31" fmla="*/ 388 h 737"/>
                <a:gd name="T32" fmla="*/ 5 w 790"/>
                <a:gd name="T33" fmla="*/ 313 h 737"/>
                <a:gd name="T34" fmla="*/ 25 w 790"/>
                <a:gd name="T35" fmla="*/ 242 h 737"/>
                <a:gd name="T36" fmla="*/ 58 w 790"/>
                <a:gd name="T37" fmla="*/ 178 h 737"/>
                <a:gd name="T38" fmla="*/ 103 w 790"/>
                <a:gd name="T39" fmla="*/ 121 h 737"/>
                <a:gd name="T40" fmla="*/ 159 w 790"/>
                <a:gd name="T41" fmla="*/ 74 h 737"/>
                <a:gd name="T42" fmla="*/ 224 w 790"/>
                <a:gd name="T43" fmla="*/ 37 h 737"/>
                <a:gd name="T44" fmla="*/ 297 w 790"/>
                <a:gd name="T45" fmla="*/ 12 h 737"/>
                <a:gd name="T46" fmla="*/ 375 w 790"/>
                <a:gd name="T47" fmla="*/ 1 h 737"/>
                <a:gd name="T48" fmla="*/ 455 w 790"/>
                <a:gd name="T49" fmla="*/ 4 h 737"/>
                <a:gd name="T50" fmla="*/ 531 w 790"/>
                <a:gd name="T51" fmla="*/ 23 h 737"/>
                <a:gd name="T52" fmla="*/ 600 w 790"/>
                <a:gd name="T53" fmla="*/ 54 h 737"/>
                <a:gd name="T54" fmla="*/ 661 w 790"/>
                <a:gd name="T55" fmla="*/ 97 h 737"/>
                <a:gd name="T56" fmla="*/ 712 w 790"/>
                <a:gd name="T57" fmla="*/ 149 h 737"/>
                <a:gd name="T58" fmla="*/ 752 w 790"/>
                <a:gd name="T59" fmla="*/ 209 h 737"/>
                <a:gd name="T60" fmla="*/ 778 w 790"/>
                <a:gd name="T61" fmla="*/ 277 h 737"/>
                <a:gd name="T62" fmla="*/ 790 w 790"/>
                <a:gd name="T63" fmla="*/ 350 h 737"/>
                <a:gd name="T64" fmla="*/ 178 w 790"/>
                <a:gd name="T65" fmla="*/ 380 h 737"/>
                <a:gd name="T66" fmla="*/ 187 w 790"/>
                <a:gd name="T67" fmla="*/ 429 h 737"/>
                <a:gd name="T68" fmla="*/ 227 w 790"/>
                <a:gd name="T69" fmla="*/ 498 h 737"/>
                <a:gd name="T70" fmla="*/ 292 w 790"/>
                <a:gd name="T71" fmla="*/ 547 h 737"/>
                <a:gd name="T72" fmla="*/ 362 w 790"/>
                <a:gd name="T73" fmla="*/ 570 h 737"/>
                <a:gd name="T74" fmla="*/ 407 w 790"/>
                <a:gd name="T75" fmla="*/ 572 h 737"/>
                <a:gd name="T76" fmla="*/ 461 w 790"/>
                <a:gd name="T77" fmla="*/ 563 h 737"/>
                <a:gd name="T78" fmla="*/ 534 w 790"/>
                <a:gd name="T79" fmla="*/ 526 h 737"/>
                <a:gd name="T80" fmla="*/ 588 w 790"/>
                <a:gd name="T81" fmla="*/ 466 h 737"/>
                <a:gd name="T82" fmla="*/ 612 w 790"/>
                <a:gd name="T83" fmla="*/ 400 h 737"/>
                <a:gd name="T84" fmla="*/ 614 w 790"/>
                <a:gd name="T85" fmla="*/ 359 h 737"/>
                <a:gd name="T86" fmla="*/ 604 w 790"/>
                <a:gd name="T87" fmla="*/ 309 h 737"/>
                <a:gd name="T88" fmla="*/ 564 w 790"/>
                <a:gd name="T89" fmla="*/ 239 h 737"/>
                <a:gd name="T90" fmla="*/ 500 w 790"/>
                <a:gd name="T91" fmla="*/ 190 h 737"/>
                <a:gd name="T92" fmla="*/ 428 w 790"/>
                <a:gd name="T93" fmla="*/ 168 h 737"/>
                <a:gd name="T94" fmla="*/ 384 w 790"/>
                <a:gd name="T95" fmla="*/ 166 h 737"/>
                <a:gd name="T96" fmla="*/ 330 w 790"/>
                <a:gd name="T97" fmla="*/ 175 h 737"/>
                <a:gd name="T98" fmla="*/ 256 w 790"/>
                <a:gd name="T99" fmla="*/ 212 h 737"/>
                <a:gd name="T100" fmla="*/ 203 w 790"/>
                <a:gd name="T101" fmla="*/ 272 h 737"/>
                <a:gd name="T102" fmla="*/ 180 w 790"/>
                <a:gd name="T103" fmla="*/ 338 h 7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790" h="737">
                  <a:moveTo>
                    <a:pt x="790" y="369"/>
                  </a:moveTo>
                  <a:lnTo>
                    <a:pt x="790" y="388"/>
                  </a:lnTo>
                  <a:lnTo>
                    <a:pt x="788" y="407"/>
                  </a:lnTo>
                  <a:lnTo>
                    <a:pt x="786" y="425"/>
                  </a:lnTo>
                  <a:lnTo>
                    <a:pt x="783" y="443"/>
                  </a:lnTo>
                  <a:lnTo>
                    <a:pt x="778" y="461"/>
                  </a:lnTo>
                  <a:lnTo>
                    <a:pt x="773" y="478"/>
                  </a:lnTo>
                  <a:lnTo>
                    <a:pt x="767" y="495"/>
                  </a:lnTo>
                  <a:lnTo>
                    <a:pt x="759" y="512"/>
                  </a:lnTo>
                  <a:lnTo>
                    <a:pt x="752" y="528"/>
                  </a:lnTo>
                  <a:lnTo>
                    <a:pt x="743" y="544"/>
                  </a:lnTo>
                  <a:lnTo>
                    <a:pt x="733" y="559"/>
                  </a:lnTo>
                  <a:lnTo>
                    <a:pt x="724" y="574"/>
                  </a:lnTo>
                  <a:lnTo>
                    <a:pt x="712" y="589"/>
                  </a:lnTo>
                  <a:lnTo>
                    <a:pt x="700" y="604"/>
                  </a:lnTo>
                  <a:lnTo>
                    <a:pt x="688" y="617"/>
                  </a:lnTo>
                  <a:lnTo>
                    <a:pt x="675" y="630"/>
                  </a:lnTo>
                  <a:lnTo>
                    <a:pt x="661" y="642"/>
                  </a:lnTo>
                  <a:lnTo>
                    <a:pt x="647" y="653"/>
                  </a:lnTo>
                  <a:lnTo>
                    <a:pt x="632" y="664"/>
                  </a:lnTo>
                  <a:lnTo>
                    <a:pt x="616" y="675"/>
                  </a:lnTo>
                  <a:lnTo>
                    <a:pt x="600" y="684"/>
                  </a:lnTo>
                  <a:lnTo>
                    <a:pt x="584" y="693"/>
                  </a:lnTo>
                  <a:lnTo>
                    <a:pt x="566" y="701"/>
                  </a:lnTo>
                  <a:lnTo>
                    <a:pt x="549" y="709"/>
                  </a:lnTo>
                  <a:lnTo>
                    <a:pt x="531" y="715"/>
                  </a:lnTo>
                  <a:lnTo>
                    <a:pt x="512" y="721"/>
                  </a:lnTo>
                  <a:lnTo>
                    <a:pt x="494" y="726"/>
                  </a:lnTo>
                  <a:lnTo>
                    <a:pt x="475" y="730"/>
                  </a:lnTo>
                  <a:lnTo>
                    <a:pt x="455" y="733"/>
                  </a:lnTo>
                  <a:lnTo>
                    <a:pt x="436" y="736"/>
                  </a:lnTo>
                  <a:lnTo>
                    <a:pt x="416" y="737"/>
                  </a:lnTo>
                  <a:lnTo>
                    <a:pt x="395" y="737"/>
                  </a:lnTo>
                  <a:lnTo>
                    <a:pt x="375" y="737"/>
                  </a:lnTo>
                  <a:lnTo>
                    <a:pt x="355" y="736"/>
                  </a:lnTo>
                  <a:lnTo>
                    <a:pt x="335" y="733"/>
                  </a:lnTo>
                  <a:lnTo>
                    <a:pt x="315" y="730"/>
                  </a:lnTo>
                  <a:lnTo>
                    <a:pt x="297" y="726"/>
                  </a:lnTo>
                  <a:lnTo>
                    <a:pt x="278" y="721"/>
                  </a:lnTo>
                  <a:lnTo>
                    <a:pt x="259" y="715"/>
                  </a:lnTo>
                  <a:lnTo>
                    <a:pt x="242" y="709"/>
                  </a:lnTo>
                  <a:lnTo>
                    <a:pt x="224" y="701"/>
                  </a:lnTo>
                  <a:lnTo>
                    <a:pt x="207" y="693"/>
                  </a:lnTo>
                  <a:lnTo>
                    <a:pt x="190" y="684"/>
                  </a:lnTo>
                  <a:lnTo>
                    <a:pt x="174" y="675"/>
                  </a:lnTo>
                  <a:lnTo>
                    <a:pt x="159" y="664"/>
                  </a:lnTo>
                  <a:lnTo>
                    <a:pt x="144" y="653"/>
                  </a:lnTo>
                  <a:lnTo>
                    <a:pt x="130" y="642"/>
                  </a:lnTo>
                  <a:lnTo>
                    <a:pt x="116" y="630"/>
                  </a:lnTo>
                  <a:lnTo>
                    <a:pt x="103" y="617"/>
                  </a:lnTo>
                  <a:lnTo>
                    <a:pt x="90" y="604"/>
                  </a:lnTo>
                  <a:lnTo>
                    <a:pt x="78" y="589"/>
                  </a:lnTo>
                  <a:lnTo>
                    <a:pt x="68" y="574"/>
                  </a:lnTo>
                  <a:lnTo>
                    <a:pt x="58" y="559"/>
                  </a:lnTo>
                  <a:lnTo>
                    <a:pt x="48" y="544"/>
                  </a:lnTo>
                  <a:lnTo>
                    <a:pt x="40" y="528"/>
                  </a:lnTo>
                  <a:lnTo>
                    <a:pt x="31" y="512"/>
                  </a:lnTo>
                  <a:lnTo>
                    <a:pt x="25" y="495"/>
                  </a:lnTo>
                  <a:lnTo>
                    <a:pt x="18" y="478"/>
                  </a:lnTo>
                  <a:lnTo>
                    <a:pt x="13" y="461"/>
                  </a:lnTo>
                  <a:lnTo>
                    <a:pt x="8" y="443"/>
                  </a:lnTo>
                  <a:lnTo>
                    <a:pt x="5" y="425"/>
                  </a:lnTo>
                  <a:lnTo>
                    <a:pt x="2" y="407"/>
                  </a:lnTo>
                  <a:lnTo>
                    <a:pt x="1" y="388"/>
                  </a:lnTo>
                  <a:lnTo>
                    <a:pt x="0" y="369"/>
                  </a:lnTo>
                  <a:lnTo>
                    <a:pt x="1" y="350"/>
                  </a:lnTo>
                  <a:lnTo>
                    <a:pt x="2" y="332"/>
                  </a:lnTo>
                  <a:lnTo>
                    <a:pt x="5" y="313"/>
                  </a:lnTo>
                  <a:lnTo>
                    <a:pt x="8" y="294"/>
                  </a:lnTo>
                  <a:lnTo>
                    <a:pt x="13" y="277"/>
                  </a:lnTo>
                  <a:lnTo>
                    <a:pt x="18" y="259"/>
                  </a:lnTo>
                  <a:lnTo>
                    <a:pt x="25" y="242"/>
                  </a:lnTo>
                  <a:lnTo>
                    <a:pt x="31" y="225"/>
                  </a:lnTo>
                  <a:lnTo>
                    <a:pt x="40" y="209"/>
                  </a:lnTo>
                  <a:lnTo>
                    <a:pt x="48" y="193"/>
                  </a:lnTo>
                  <a:lnTo>
                    <a:pt x="58" y="178"/>
                  </a:lnTo>
                  <a:lnTo>
                    <a:pt x="68" y="163"/>
                  </a:lnTo>
                  <a:lnTo>
                    <a:pt x="78" y="149"/>
                  </a:lnTo>
                  <a:lnTo>
                    <a:pt x="90" y="135"/>
                  </a:lnTo>
                  <a:lnTo>
                    <a:pt x="103" y="121"/>
                  </a:lnTo>
                  <a:lnTo>
                    <a:pt x="116" y="109"/>
                  </a:lnTo>
                  <a:lnTo>
                    <a:pt x="130" y="97"/>
                  </a:lnTo>
                  <a:lnTo>
                    <a:pt x="144" y="85"/>
                  </a:lnTo>
                  <a:lnTo>
                    <a:pt x="159" y="74"/>
                  </a:lnTo>
                  <a:lnTo>
                    <a:pt x="174" y="64"/>
                  </a:lnTo>
                  <a:lnTo>
                    <a:pt x="190" y="54"/>
                  </a:lnTo>
                  <a:lnTo>
                    <a:pt x="207" y="45"/>
                  </a:lnTo>
                  <a:lnTo>
                    <a:pt x="224" y="37"/>
                  </a:lnTo>
                  <a:lnTo>
                    <a:pt x="242" y="30"/>
                  </a:lnTo>
                  <a:lnTo>
                    <a:pt x="259" y="23"/>
                  </a:lnTo>
                  <a:lnTo>
                    <a:pt x="278" y="18"/>
                  </a:lnTo>
                  <a:lnTo>
                    <a:pt x="297" y="12"/>
                  </a:lnTo>
                  <a:lnTo>
                    <a:pt x="315" y="8"/>
                  </a:lnTo>
                  <a:lnTo>
                    <a:pt x="335" y="4"/>
                  </a:lnTo>
                  <a:lnTo>
                    <a:pt x="355" y="2"/>
                  </a:lnTo>
                  <a:lnTo>
                    <a:pt x="375" y="1"/>
                  </a:lnTo>
                  <a:lnTo>
                    <a:pt x="395" y="0"/>
                  </a:lnTo>
                  <a:lnTo>
                    <a:pt x="416" y="1"/>
                  </a:lnTo>
                  <a:lnTo>
                    <a:pt x="436" y="2"/>
                  </a:lnTo>
                  <a:lnTo>
                    <a:pt x="455" y="4"/>
                  </a:lnTo>
                  <a:lnTo>
                    <a:pt x="475" y="8"/>
                  </a:lnTo>
                  <a:lnTo>
                    <a:pt x="494" y="12"/>
                  </a:lnTo>
                  <a:lnTo>
                    <a:pt x="512" y="18"/>
                  </a:lnTo>
                  <a:lnTo>
                    <a:pt x="531" y="23"/>
                  </a:lnTo>
                  <a:lnTo>
                    <a:pt x="549" y="30"/>
                  </a:lnTo>
                  <a:lnTo>
                    <a:pt x="566" y="37"/>
                  </a:lnTo>
                  <a:lnTo>
                    <a:pt x="584" y="45"/>
                  </a:lnTo>
                  <a:lnTo>
                    <a:pt x="600" y="54"/>
                  </a:lnTo>
                  <a:lnTo>
                    <a:pt x="616" y="64"/>
                  </a:lnTo>
                  <a:lnTo>
                    <a:pt x="632" y="74"/>
                  </a:lnTo>
                  <a:lnTo>
                    <a:pt x="647" y="85"/>
                  </a:lnTo>
                  <a:lnTo>
                    <a:pt x="661" y="97"/>
                  </a:lnTo>
                  <a:lnTo>
                    <a:pt x="675" y="109"/>
                  </a:lnTo>
                  <a:lnTo>
                    <a:pt x="688" y="121"/>
                  </a:lnTo>
                  <a:lnTo>
                    <a:pt x="700" y="135"/>
                  </a:lnTo>
                  <a:lnTo>
                    <a:pt x="712" y="149"/>
                  </a:lnTo>
                  <a:lnTo>
                    <a:pt x="724" y="163"/>
                  </a:lnTo>
                  <a:lnTo>
                    <a:pt x="733" y="178"/>
                  </a:lnTo>
                  <a:lnTo>
                    <a:pt x="743" y="193"/>
                  </a:lnTo>
                  <a:lnTo>
                    <a:pt x="752" y="209"/>
                  </a:lnTo>
                  <a:lnTo>
                    <a:pt x="759" y="225"/>
                  </a:lnTo>
                  <a:lnTo>
                    <a:pt x="767" y="242"/>
                  </a:lnTo>
                  <a:lnTo>
                    <a:pt x="773" y="259"/>
                  </a:lnTo>
                  <a:lnTo>
                    <a:pt x="778" y="277"/>
                  </a:lnTo>
                  <a:lnTo>
                    <a:pt x="783" y="294"/>
                  </a:lnTo>
                  <a:lnTo>
                    <a:pt x="786" y="313"/>
                  </a:lnTo>
                  <a:lnTo>
                    <a:pt x="788" y="332"/>
                  </a:lnTo>
                  <a:lnTo>
                    <a:pt x="790" y="350"/>
                  </a:lnTo>
                  <a:lnTo>
                    <a:pt x="790" y="369"/>
                  </a:lnTo>
                  <a:close/>
                  <a:moveTo>
                    <a:pt x="178" y="369"/>
                  </a:moveTo>
                  <a:lnTo>
                    <a:pt x="178" y="369"/>
                  </a:lnTo>
                  <a:lnTo>
                    <a:pt x="178" y="380"/>
                  </a:lnTo>
                  <a:lnTo>
                    <a:pt x="179" y="390"/>
                  </a:lnTo>
                  <a:lnTo>
                    <a:pt x="180" y="400"/>
                  </a:lnTo>
                  <a:lnTo>
                    <a:pt x="182" y="410"/>
                  </a:lnTo>
                  <a:lnTo>
                    <a:pt x="187" y="429"/>
                  </a:lnTo>
                  <a:lnTo>
                    <a:pt x="195" y="448"/>
                  </a:lnTo>
                  <a:lnTo>
                    <a:pt x="203" y="466"/>
                  </a:lnTo>
                  <a:lnTo>
                    <a:pt x="214" y="483"/>
                  </a:lnTo>
                  <a:lnTo>
                    <a:pt x="227" y="498"/>
                  </a:lnTo>
                  <a:lnTo>
                    <a:pt x="241" y="513"/>
                  </a:lnTo>
                  <a:lnTo>
                    <a:pt x="256" y="526"/>
                  </a:lnTo>
                  <a:lnTo>
                    <a:pt x="273" y="537"/>
                  </a:lnTo>
                  <a:lnTo>
                    <a:pt x="292" y="547"/>
                  </a:lnTo>
                  <a:lnTo>
                    <a:pt x="310" y="556"/>
                  </a:lnTo>
                  <a:lnTo>
                    <a:pt x="330" y="563"/>
                  </a:lnTo>
                  <a:lnTo>
                    <a:pt x="351" y="568"/>
                  </a:lnTo>
                  <a:lnTo>
                    <a:pt x="362" y="570"/>
                  </a:lnTo>
                  <a:lnTo>
                    <a:pt x="374" y="571"/>
                  </a:lnTo>
                  <a:lnTo>
                    <a:pt x="384" y="572"/>
                  </a:lnTo>
                  <a:lnTo>
                    <a:pt x="395" y="572"/>
                  </a:lnTo>
                  <a:lnTo>
                    <a:pt x="407" y="572"/>
                  </a:lnTo>
                  <a:lnTo>
                    <a:pt x="418" y="571"/>
                  </a:lnTo>
                  <a:lnTo>
                    <a:pt x="428" y="570"/>
                  </a:lnTo>
                  <a:lnTo>
                    <a:pt x="439" y="568"/>
                  </a:lnTo>
                  <a:lnTo>
                    <a:pt x="461" y="563"/>
                  </a:lnTo>
                  <a:lnTo>
                    <a:pt x="480" y="556"/>
                  </a:lnTo>
                  <a:lnTo>
                    <a:pt x="500" y="547"/>
                  </a:lnTo>
                  <a:lnTo>
                    <a:pt x="518" y="537"/>
                  </a:lnTo>
                  <a:lnTo>
                    <a:pt x="534" y="526"/>
                  </a:lnTo>
                  <a:lnTo>
                    <a:pt x="550" y="513"/>
                  </a:lnTo>
                  <a:lnTo>
                    <a:pt x="564" y="498"/>
                  </a:lnTo>
                  <a:lnTo>
                    <a:pt x="576" y="483"/>
                  </a:lnTo>
                  <a:lnTo>
                    <a:pt x="588" y="466"/>
                  </a:lnTo>
                  <a:lnTo>
                    <a:pt x="596" y="448"/>
                  </a:lnTo>
                  <a:lnTo>
                    <a:pt x="604" y="429"/>
                  </a:lnTo>
                  <a:lnTo>
                    <a:pt x="609" y="410"/>
                  </a:lnTo>
                  <a:lnTo>
                    <a:pt x="612" y="400"/>
                  </a:lnTo>
                  <a:lnTo>
                    <a:pt x="613" y="390"/>
                  </a:lnTo>
                  <a:lnTo>
                    <a:pt x="614" y="380"/>
                  </a:lnTo>
                  <a:lnTo>
                    <a:pt x="614" y="369"/>
                  </a:lnTo>
                  <a:lnTo>
                    <a:pt x="614" y="359"/>
                  </a:lnTo>
                  <a:lnTo>
                    <a:pt x="613" y="349"/>
                  </a:lnTo>
                  <a:lnTo>
                    <a:pt x="612" y="338"/>
                  </a:lnTo>
                  <a:lnTo>
                    <a:pt x="609" y="328"/>
                  </a:lnTo>
                  <a:lnTo>
                    <a:pt x="604" y="309"/>
                  </a:lnTo>
                  <a:lnTo>
                    <a:pt x="596" y="289"/>
                  </a:lnTo>
                  <a:lnTo>
                    <a:pt x="588" y="272"/>
                  </a:lnTo>
                  <a:lnTo>
                    <a:pt x="576" y="255"/>
                  </a:lnTo>
                  <a:lnTo>
                    <a:pt x="564" y="239"/>
                  </a:lnTo>
                  <a:lnTo>
                    <a:pt x="550" y="225"/>
                  </a:lnTo>
                  <a:lnTo>
                    <a:pt x="534" y="212"/>
                  </a:lnTo>
                  <a:lnTo>
                    <a:pt x="518" y="200"/>
                  </a:lnTo>
                  <a:lnTo>
                    <a:pt x="500" y="190"/>
                  </a:lnTo>
                  <a:lnTo>
                    <a:pt x="480" y="181"/>
                  </a:lnTo>
                  <a:lnTo>
                    <a:pt x="461" y="175"/>
                  </a:lnTo>
                  <a:lnTo>
                    <a:pt x="439" y="170"/>
                  </a:lnTo>
                  <a:lnTo>
                    <a:pt x="428" y="168"/>
                  </a:lnTo>
                  <a:lnTo>
                    <a:pt x="418" y="166"/>
                  </a:lnTo>
                  <a:lnTo>
                    <a:pt x="407" y="166"/>
                  </a:lnTo>
                  <a:lnTo>
                    <a:pt x="395" y="165"/>
                  </a:lnTo>
                  <a:lnTo>
                    <a:pt x="384" y="166"/>
                  </a:lnTo>
                  <a:lnTo>
                    <a:pt x="374" y="166"/>
                  </a:lnTo>
                  <a:lnTo>
                    <a:pt x="362" y="168"/>
                  </a:lnTo>
                  <a:lnTo>
                    <a:pt x="351" y="170"/>
                  </a:lnTo>
                  <a:lnTo>
                    <a:pt x="330" y="175"/>
                  </a:lnTo>
                  <a:lnTo>
                    <a:pt x="310" y="181"/>
                  </a:lnTo>
                  <a:lnTo>
                    <a:pt x="292" y="190"/>
                  </a:lnTo>
                  <a:lnTo>
                    <a:pt x="273" y="200"/>
                  </a:lnTo>
                  <a:lnTo>
                    <a:pt x="256" y="212"/>
                  </a:lnTo>
                  <a:lnTo>
                    <a:pt x="241" y="225"/>
                  </a:lnTo>
                  <a:lnTo>
                    <a:pt x="227" y="239"/>
                  </a:lnTo>
                  <a:lnTo>
                    <a:pt x="214" y="255"/>
                  </a:lnTo>
                  <a:lnTo>
                    <a:pt x="203" y="272"/>
                  </a:lnTo>
                  <a:lnTo>
                    <a:pt x="195" y="289"/>
                  </a:lnTo>
                  <a:lnTo>
                    <a:pt x="187" y="309"/>
                  </a:lnTo>
                  <a:lnTo>
                    <a:pt x="182" y="328"/>
                  </a:lnTo>
                  <a:lnTo>
                    <a:pt x="180" y="338"/>
                  </a:lnTo>
                  <a:lnTo>
                    <a:pt x="179" y="349"/>
                  </a:lnTo>
                  <a:lnTo>
                    <a:pt x="178" y="359"/>
                  </a:lnTo>
                  <a:lnTo>
                    <a:pt x="178" y="369"/>
                  </a:lnTo>
                  <a:close/>
                </a:path>
              </a:pathLst>
            </a:custGeom>
            <a:grpFill/>
            <a:ln>
              <a:noFill/>
            </a:ln>
          </p:spPr>
          <p:txBody>
            <a:bodyPr/>
            <a:lstStyle/>
            <a:p>
              <a:pPr>
                <a:defRPr/>
              </a:pPr>
              <a:endParaRPr lang="zh-CN" altLang="en-US" sz="1350">
                <a:solidFill>
                  <a:prstClr val="black"/>
                </a:solidFill>
              </a:endParaRPr>
            </a:p>
          </p:txBody>
        </p:sp>
        <p:sp>
          <p:nvSpPr>
            <p:cNvPr id="71" name="淘宝店chenying0907 9"/>
            <p:cNvSpPr>
              <a:spLocks/>
            </p:cNvSpPr>
            <p:nvPr/>
          </p:nvSpPr>
          <p:spPr bwMode="auto">
            <a:xfrm>
              <a:off x="3652838" y="1585913"/>
              <a:ext cx="23813" cy="981075"/>
            </a:xfrm>
            <a:custGeom>
              <a:avLst/>
              <a:gdLst>
                <a:gd name="T0" fmla="*/ 212 w 212"/>
                <a:gd name="T1" fmla="*/ 99 h 8028"/>
                <a:gd name="T2" fmla="*/ 210 w 212"/>
                <a:gd name="T3" fmla="*/ 79 h 8028"/>
                <a:gd name="T4" fmla="*/ 203 w 212"/>
                <a:gd name="T5" fmla="*/ 60 h 8028"/>
                <a:gd name="T6" fmla="*/ 193 w 212"/>
                <a:gd name="T7" fmla="*/ 44 h 8028"/>
                <a:gd name="T8" fmla="*/ 180 w 212"/>
                <a:gd name="T9" fmla="*/ 29 h 8028"/>
                <a:gd name="T10" fmla="*/ 164 w 212"/>
                <a:gd name="T11" fmla="*/ 17 h 8028"/>
                <a:gd name="T12" fmla="*/ 147 w 212"/>
                <a:gd name="T13" fmla="*/ 8 h 8028"/>
                <a:gd name="T14" fmla="*/ 127 w 212"/>
                <a:gd name="T15" fmla="*/ 2 h 8028"/>
                <a:gd name="T16" fmla="*/ 105 w 212"/>
                <a:gd name="T17" fmla="*/ 0 h 8028"/>
                <a:gd name="T18" fmla="*/ 84 w 212"/>
                <a:gd name="T19" fmla="*/ 2 h 8028"/>
                <a:gd name="T20" fmla="*/ 64 w 212"/>
                <a:gd name="T21" fmla="*/ 8 h 8028"/>
                <a:gd name="T22" fmla="*/ 46 w 212"/>
                <a:gd name="T23" fmla="*/ 17 h 8028"/>
                <a:gd name="T24" fmla="*/ 30 w 212"/>
                <a:gd name="T25" fmla="*/ 29 h 8028"/>
                <a:gd name="T26" fmla="*/ 17 w 212"/>
                <a:gd name="T27" fmla="*/ 44 h 8028"/>
                <a:gd name="T28" fmla="*/ 7 w 212"/>
                <a:gd name="T29" fmla="*/ 60 h 8028"/>
                <a:gd name="T30" fmla="*/ 2 w 212"/>
                <a:gd name="T31" fmla="*/ 79 h 8028"/>
                <a:gd name="T32" fmla="*/ 0 w 212"/>
                <a:gd name="T33" fmla="*/ 99 h 8028"/>
                <a:gd name="T34" fmla="*/ 0 w 212"/>
                <a:gd name="T35" fmla="*/ 7938 h 8028"/>
                <a:gd name="T36" fmla="*/ 4 w 212"/>
                <a:gd name="T37" fmla="*/ 7958 h 8028"/>
                <a:gd name="T38" fmla="*/ 11 w 212"/>
                <a:gd name="T39" fmla="*/ 7975 h 8028"/>
                <a:gd name="T40" fmla="*/ 23 w 212"/>
                <a:gd name="T41" fmla="*/ 7991 h 8028"/>
                <a:gd name="T42" fmla="*/ 37 w 212"/>
                <a:gd name="T43" fmla="*/ 8004 h 8028"/>
                <a:gd name="T44" fmla="*/ 54 w 212"/>
                <a:gd name="T45" fmla="*/ 8015 h 8028"/>
                <a:gd name="T46" fmla="*/ 74 w 212"/>
                <a:gd name="T47" fmla="*/ 8023 h 8028"/>
                <a:gd name="T48" fmla="*/ 94 w 212"/>
                <a:gd name="T49" fmla="*/ 8028 h 8028"/>
                <a:gd name="T50" fmla="*/ 116 w 212"/>
                <a:gd name="T51" fmla="*/ 8028 h 8028"/>
                <a:gd name="T52" fmla="*/ 137 w 212"/>
                <a:gd name="T53" fmla="*/ 8023 h 8028"/>
                <a:gd name="T54" fmla="*/ 156 w 212"/>
                <a:gd name="T55" fmla="*/ 8015 h 8028"/>
                <a:gd name="T56" fmla="*/ 173 w 212"/>
                <a:gd name="T57" fmla="*/ 8004 h 8028"/>
                <a:gd name="T58" fmla="*/ 187 w 212"/>
                <a:gd name="T59" fmla="*/ 7991 h 8028"/>
                <a:gd name="T60" fmla="*/ 199 w 212"/>
                <a:gd name="T61" fmla="*/ 7975 h 8028"/>
                <a:gd name="T62" fmla="*/ 206 w 212"/>
                <a:gd name="T63" fmla="*/ 7958 h 8028"/>
                <a:gd name="T64" fmla="*/ 211 w 212"/>
                <a:gd name="T65" fmla="*/ 7938 h 80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12" h="8028">
                  <a:moveTo>
                    <a:pt x="212" y="7928"/>
                  </a:moveTo>
                  <a:lnTo>
                    <a:pt x="212" y="99"/>
                  </a:lnTo>
                  <a:lnTo>
                    <a:pt x="211" y="89"/>
                  </a:lnTo>
                  <a:lnTo>
                    <a:pt x="210" y="79"/>
                  </a:lnTo>
                  <a:lnTo>
                    <a:pt x="206" y="69"/>
                  </a:lnTo>
                  <a:lnTo>
                    <a:pt x="203" y="60"/>
                  </a:lnTo>
                  <a:lnTo>
                    <a:pt x="199" y="52"/>
                  </a:lnTo>
                  <a:lnTo>
                    <a:pt x="193" y="44"/>
                  </a:lnTo>
                  <a:lnTo>
                    <a:pt x="187" y="36"/>
                  </a:lnTo>
                  <a:lnTo>
                    <a:pt x="180" y="29"/>
                  </a:lnTo>
                  <a:lnTo>
                    <a:pt x="173" y="23"/>
                  </a:lnTo>
                  <a:lnTo>
                    <a:pt x="164" y="17"/>
                  </a:lnTo>
                  <a:lnTo>
                    <a:pt x="156" y="12"/>
                  </a:lnTo>
                  <a:lnTo>
                    <a:pt x="147" y="8"/>
                  </a:lnTo>
                  <a:lnTo>
                    <a:pt x="137" y="4"/>
                  </a:lnTo>
                  <a:lnTo>
                    <a:pt x="127" y="2"/>
                  </a:lnTo>
                  <a:lnTo>
                    <a:pt x="116" y="0"/>
                  </a:lnTo>
                  <a:lnTo>
                    <a:pt x="105" y="0"/>
                  </a:lnTo>
                  <a:lnTo>
                    <a:pt x="94" y="0"/>
                  </a:lnTo>
                  <a:lnTo>
                    <a:pt x="84" y="2"/>
                  </a:lnTo>
                  <a:lnTo>
                    <a:pt x="74" y="4"/>
                  </a:lnTo>
                  <a:lnTo>
                    <a:pt x="64" y="8"/>
                  </a:lnTo>
                  <a:lnTo>
                    <a:pt x="54" y="12"/>
                  </a:lnTo>
                  <a:lnTo>
                    <a:pt x="46" y="17"/>
                  </a:lnTo>
                  <a:lnTo>
                    <a:pt x="37" y="23"/>
                  </a:lnTo>
                  <a:lnTo>
                    <a:pt x="30" y="29"/>
                  </a:lnTo>
                  <a:lnTo>
                    <a:pt x="23" y="36"/>
                  </a:lnTo>
                  <a:lnTo>
                    <a:pt x="17" y="44"/>
                  </a:lnTo>
                  <a:lnTo>
                    <a:pt x="11" y="52"/>
                  </a:lnTo>
                  <a:lnTo>
                    <a:pt x="7" y="60"/>
                  </a:lnTo>
                  <a:lnTo>
                    <a:pt x="4" y="69"/>
                  </a:lnTo>
                  <a:lnTo>
                    <a:pt x="2" y="79"/>
                  </a:lnTo>
                  <a:lnTo>
                    <a:pt x="0" y="89"/>
                  </a:lnTo>
                  <a:lnTo>
                    <a:pt x="0" y="99"/>
                  </a:lnTo>
                  <a:lnTo>
                    <a:pt x="0" y="7928"/>
                  </a:lnTo>
                  <a:lnTo>
                    <a:pt x="0" y="7938"/>
                  </a:lnTo>
                  <a:lnTo>
                    <a:pt x="2" y="7948"/>
                  </a:lnTo>
                  <a:lnTo>
                    <a:pt x="4" y="7958"/>
                  </a:lnTo>
                  <a:lnTo>
                    <a:pt x="7" y="7967"/>
                  </a:lnTo>
                  <a:lnTo>
                    <a:pt x="11" y="7975"/>
                  </a:lnTo>
                  <a:lnTo>
                    <a:pt x="17" y="7983"/>
                  </a:lnTo>
                  <a:lnTo>
                    <a:pt x="23" y="7991"/>
                  </a:lnTo>
                  <a:lnTo>
                    <a:pt x="30" y="7998"/>
                  </a:lnTo>
                  <a:lnTo>
                    <a:pt x="37" y="8004"/>
                  </a:lnTo>
                  <a:lnTo>
                    <a:pt x="46" y="8010"/>
                  </a:lnTo>
                  <a:lnTo>
                    <a:pt x="54" y="8015"/>
                  </a:lnTo>
                  <a:lnTo>
                    <a:pt x="64" y="8019"/>
                  </a:lnTo>
                  <a:lnTo>
                    <a:pt x="74" y="8023"/>
                  </a:lnTo>
                  <a:lnTo>
                    <a:pt x="84" y="8025"/>
                  </a:lnTo>
                  <a:lnTo>
                    <a:pt x="94" y="8028"/>
                  </a:lnTo>
                  <a:lnTo>
                    <a:pt x="105" y="8028"/>
                  </a:lnTo>
                  <a:lnTo>
                    <a:pt x="116" y="8028"/>
                  </a:lnTo>
                  <a:lnTo>
                    <a:pt x="127" y="8025"/>
                  </a:lnTo>
                  <a:lnTo>
                    <a:pt x="137" y="8023"/>
                  </a:lnTo>
                  <a:lnTo>
                    <a:pt x="147" y="8019"/>
                  </a:lnTo>
                  <a:lnTo>
                    <a:pt x="156" y="8015"/>
                  </a:lnTo>
                  <a:lnTo>
                    <a:pt x="164" y="8010"/>
                  </a:lnTo>
                  <a:lnTo>
                    <a:pt x="173" y="8004"/>
                  </a:lnTo>
                  <a:lnTo>
                    <a:pt x="180" y="7998"/>
                  </a:lnTo>
                  <a:lnTo>
                    <a:pt x="187" y="7991"/>
                  </a:lnTo>
                  <a:lnTo>
                    <a:pt x="193" y="7983"/>
                  </a:lnTo>
                  <a:lnTo>
                    <a:pt x="199" y="7975"/>
                  </a:lnTo>
                  <a:lnTo>
                    <a:pt x="203" y="7967"/>
                  </a:lnTo>
                  <a:lnTo>
                    <a:pt x="206" y="7958"/>
                  </a:lnTo>
                  <a:lnTo>
                    <a:pt x="210" y="7948"/>
                  </a:lnTo>
                  <a:lnTo>
                    <a:pt x="211" y="7938"/>
                  </a:lnTo>
                  <a:lnTo>
                    <a:pt x="212" y="7928"/>
                  </a:lnTo>
                  <a:close/>
                </a:path>
              </a:pathLst>
            </a:custGeom>
            <a:grpFill/>
            <a:ln>
              <a:noFill/>
            </a:ln>
          </p:spPr>
          <p:txBody>
            <a:bodyPr/>
            <a:lstStyle/>
            <a:p>
              <a:pPr>
                <a:defRPr/>
              </a:pPr>
              <a:endParaRPr lang="zh-CN" altLang="en-US" sz="1350">
                <a:solidFill>
                  <a:prstClr val="black"/>
                </a:solidFill>
              </a:endParaRPr>
            </a:p>
          </p:txBody>
        </p:sp>
        <p:sp>
          <p:nvSpPr>
            <p:cNvPr id="72" name="淘宝店chenying0907 10"/>
            <p:cNvSpPr>
              <a:spLocks/>
            </p:cNvSpPr>
            <p:nvPr/>
          </p:nvSpPr>
          <p:spPr bwMode="auto">
            <a:xfrm>
              <a:off x="3563938" y="2179638"/>
              <a:ext cx="103188" cy="373062"/>
            </a:xfrm>
            <a:custGeom>
              <a:avLst/>
              <a:gdLst>
                <a:gd name="T0" fmla="*/ 377 w 910"/>
                <a:gd name="T1" fmla="*/ 2547 h 3057"/>
                <a:gd name="T2" fmla="*/ 456 w 910"/>
                <a:gd name="T3" fmla="*/ 2411 h 3057"/>
                <a:gd name="T4" fmla="*/ 374 w 910"/>
                <a:gd name="T5" fmla="*/ 2296 h 3057"/>
                <a:gd name="T6" fmla="*/ 184 w 910"/>
                <a:gd name="T7" fmla="*/ 2132 h 3057"/>
                <a:gd name="T8" fmla="*/ 57 w 910"/>
                <a:gd name="T9" fmla="*/ 1924 h 3057"/>
                <a:gd name="T10" fmla="*/ 2 w 910"/>
                <a:gd name="T11" fmla="*/ 1684 h 3057"/>
                <a:gd name="T12" fmla="*/ 28 w 910"/>
                <a:gd name="T13" fmla="*/ 1425 h 3057"/>
                <a:gd name="T14" fmla="*/ 103 w 910"/>
                <a:gd name="T15" fmla="*/ 1251 h 3057"/>
                <a:gd name="T16" fmla="*/ 255 w 910"/>
                <a:gd name="T17" fmla="*/ 1054 h 3057"/>
                <a:gd name="T18" fmla="*/ 537 w 910"/>
                <a:gd name="T19" fmla="*/ 745 h 3057"/>
                <a:gd name="T20" fmla="*/ 640 w 910"/>
                <a:gd name="T21" fmla="*/ 558 h 3057"/>
                <a:gd name="T22" fmla="*/ 659 w 910"/>
                <a:gd name="T23" fmla="*/ 423 h 3057"/>
                <a:gd name="T24" fmla="*/ 640 w 910"/>
                <a:gd name="T25" fmla="*/ 319 h 3057"/>
                <a:gd name="T26" fmla="*/ 580 w 910"/>
                <a:gd name="T27" fmla="*/ 220 h 3057"/>
                <a:gd name="T28" fmla="*/ 470 w 910"/>
                <a:gd name="T29" fmla="*/ 169 h 3057"/>
                <a:gd name="T30" fmla="*/ 351 w 910"/>
                <a:gd name="T31" fmla="*/ 174 h 3057"/>
                <a:gd name="T32" fmla="*/ 292 w 910"/>
                <a:gd name="T33" fmla="*/ 217 h 3057"/>
                <a:gd name="T34" fmla="*/ 277 w 910"/>
                <a:gd name="T35" fmla="*/ 283 h 3057"/>
                <a:gd name="T36" fmla="*/ 300 w 910"/>
                <a:gd name="T37" fmla="*/ 348 h 3057"/>
                <a:gd name="T38" fmla="*/ 356 w 910"/>
                <a:gd name="T39" fmla="*/ 389 h 3057"/>
                <a:gd name="T40" fmla="*/ 426 w 910"/>
                <a:gd name="T41" fmla="*/ 401 h 3057"/>
                <a:gd name="T42" fmla="*/ 466 w 910"/>
                <a:gd name="T43" fmla="*/ 438 h 3057"/>
                <a:gd name="T44" fmla="*/ 474 w 910"/>
                <a:gd name="T45" fmla="*/ 491 h 3057"/>
                <a:gd name="T46" fmla="*/ 448 w 910"/>
                <a:gd name="T47" fmla="*/ 538 h 3057"/>
                <a:gd name="T48" fmla="*/ 389 w 910"/>
                <a:gd name="T49" fmla="*/ 559 h 3057"/>
                <a:gd name="T50" fmla="*/ 251 w 910"/>
                <a:gd name="T51" fmla="*/ 520 h 3057"/>
                <a:gd name="T52" fmla="*/ 146 w 910"/>
                <a:gd name="T53" fmla="*/ 423 h 3057"/>
                <a:gd name="T54" fmla="*/ 96 w 910"/>
                <a:gd name="T55" fmla="*/ 295 h 3057"/>
                <a:gd name="T56" fmla="*/ 117 w 910"/>
                <a:gd name="T57" fmla="*/ 162 h 3057"/>
                <a:gd name="T58" fmla="*/ 241 w 910"/>
                <a:gd name="T59" fmla="*/ 46 h 3057"/>
                <a:gd name="T60" fmla="*/ 416 w 910"/>
                <a:gd name="T61" fmla="*/ 0 h 3057"/>
                <a:gd name="T62" fmla="*/ 586 w 910"/>
                <a:gd name="T63" fmla="*/ 37 h 3057"/>
                <a:gd name="T64" fmla="*/ 727 w 910"/>
                <a:gd name="T65" fmla="*/ 142 h 3057"/>
                <a:gd name="T66" fmla="*/ 818 w 910"/>
                <a:gd name="T67" fmla="*/ 297 h 3057"/>
                <a:gd name="T68" fmla="*/ 836 w 910"/>
                <a:gd name="T69" fmla="*/ 525 h 3057"/>
                <a:gd name="T70" fmla="*/ 750 w 910"/>
                <a:gd name="T71" fmla="*/ 741 h 3057"/>
                <a:gd name="T72" fmla="*/ 600 w 910"/>
                <a:gd name="T73" fmla="*/ 939 h 3057"/>
                <a:gd name="T74" fmla="*/ 339 w 910"/>
                <a:gd name="T75" fmla="*/ 1224 h 3057"/>
                <a:gd name="T76" fmla="*/ 197 w 910"/>
                <a:gd name="T77" fmla="*/ 1486 h 3057"/>
                <a:gd name="T78" fmla="*/ 193 w 910"/>
                <a:gd name="T79" fmla="*/ 1769 h 3057"/>
                <a:gd name="T80" fmla="*/ 318 w 910"/>
                <a:gd name="T81" fmla="*/ 2022 h 3057"/>
                <a:gd name="T82" fmla="*/ 550 w 910"/>
                <a:gd name="T83" fmla="*/ 2203 h 3057"/>
                <a:gd name="T84" fmla="*/ 795 w 910"/>
                <a:gd name="T85" fmla="*/ 2264 h 3057"/>
                <a:gd name="T86" fmla="*/ 859 w 910"/>
                <a:gd name="T87" fmla="*/ 2278 h 3057"/>
                <a:gd name="T88" fmla="*/ 900 w 910"/>
                <a:gd name="T89" fmla="*/ 2317 h 3057"/>
                <a:gd name="T90" fmla="*/ 909 w 910"/>
                <a:gd name="T91" fmla="*/ 2369 h 3057"/>
                <a:gd name="T92" fmla="*/ 887 w 910"/>
                <a:gd name="T93" fmla="*/ 2414 h 3057"/>
                <a:gd name="T94" fmla="*/ 835 w 910"/>
                <a:gd name="T95" fmla="*/ 2435 h 3057"/>
                <a:gd name="T96" fmla="*/ 714 w 910"/>
                <a:gd name="T97" fmla="*/ 2440 h 3057"/>
                <a:gd name="T98" fmla="*/ 580 w 910"/>
                <a:gd name="T99" fmla="*/ 2532 h 3057"/>
                <a:gd name="T100" fmla="*/ 543 w 910"/>
                <a:gd name="T101" fmla="*/ 2675 h 3057"/>
                <a:gd name="T102" fmla="*/ 601 w 910"/>
                <a:gd name="T103" fmla="*/ 2812 h 3057"/>
                <a:gd name="T104" fmla="*/ 752 w 910"/>
                <a:gd name="T105" fmla="*/ 2889 h 3057"/>
                <a:gd name="T106" fmla="*/ 856 w 910"/>
                <a:gd name="T107" fmla="*/ 2901 h 3057"/>
                <a:gd name="T108" fmla="*/ 892 w 910"/>
                <a:gd name="T109" fmla="*/ 2941 h 3057"/>
                <a:gd name="T110" fmla="*/ 894 w 910"/>
                <a:gd name="T111" fmla="*/ 2994 h 3057"/>
                <a:gd name="T112" fmla="*/ 864 w 910"/>
                <a:gd name="T113" fmla="*/ 3040 h 3057"/>
                <a:gd name="T114" fmla="*/ 790 w 910"/>
                <a:gd name="T115" fmla="*/ 3057 h 3057"/>
                <a:gd name="T116" fmla="*/ 646 w 910"/>
                <a:gd name="T117" fmla="*/ 3033 h 3057"/>
                <a:gd name="T118" fmla="*/ 518 w 910"/>
                <a:gd name="T119" fmla="*/ 2971 h 3057"/>
                <a:gd name="T120" fmla="*/ 419 w 910"/>
                <a:gd name="T121" fmla="*/ 2873 h 3057"/>
                <a:gd name="T122" fmla="*/ 364 w 910"/>
                <a:gd name="T123" fmla="*/ 2749 h 30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910" h="3057">
                  <a:moveTo>
                    <a:pt x="356" y="2688"/>
                  </a:moveTo>
                  <a:lnTo>
                    <a:pt x="356" y="2663"/>
                  </a:lnTo>
                  <a:lnTo>
                    <a:pt x="358" y="2639"/>
                  </a:lnTo>
                  <a:lnTo>
                    <a:pt x="361" y="2616"/>
                  </a:lnTo>
                  <a:lnTo>
                    <a:pt x="365" y="2592"/>
                  </a:lnTo>
                  <a:lnTo>
                    <a:pt x="370" y="2569"/>
                  </a:lnTo>
                  <a:lnTo>
                    <a:pt x="377" y="2547"/>
                  </a:lnTo>
                  <a:lnTo>
                    <a:pt x="384" y="2525"/>
                  </a:lnTo>
                  <a:lnTo>
                    <a:pt x="394" y="2504"/>
                  </a:lnTo>
                  <a:lnTo>
                    <a:pt x="404" y="2484"/>
                  </a:lnTo>
                  <a:lnTo>
                    <a:pt x="416" y="2465"/>
                  </a:lnTo>
                  <a:lnTo>
                    <a:pt x="428" y="2446"/>
                  </a:lnTo>
                  <a:lnTo>
                    <a:pt x="442" y="2428"/>
                  </a:lnTo>
                  <a:lnTo>
                    <a:pt x="456" y="2411"/>
                  </a:lnTo>
                  <a:lnTo>
                    <a:pt x="472" y="2394"/>
                  </a:lnTo>
                  <a:lnTo>
                    <a:pt x="488" y="2379"/>
                  </a:lnTo>
                  <a:lnTo>
                    <a:pt x="505" y="2364"/>
                  </a:lnTo>
                  <a:lnTo>
                    <a:pt x="471" y="2349"/>
                  </a:lnTo>
                  <a:lnTo>
                    <a:pt x="437" y="2332"/>
                  </a:lnTo>
                  <a:lnTo>
                    <a:pt x="405" y="2315"/>
                  </a:lnTo>
                  <a:lnTo>
                    <a:pt x="374" y="2296"/>
                  </a:lnTo>
                  <a:lnTo>
                    <a:pt x="344" y="2275"/>
                  </a:lnTo>
                  <a:lnTo>
                    <a:pt x="313" y="2253"/>
                  </a:lnTo>
                  <a:lnTo>
                    <a:pt x="285" y="2231"/>
                  </a:lnTo>
                  <a:lnTo>
                    <a:pt x="258" y="2208"/>
                  </a:lnTo>
                  <a:lnTo>
                    <a:pt x="233" y="2184"/>
                  </a:lnTo>
                  <a:lnTo>
                    <a:pt x="208" y="2158"/>
                  </a:lnTo>
                  <a:lnTo>
                    <a:pt x="184" y="2132"/>
                  </a:lnTo>
                  <a:lnTo>
                    <a:pt x="163" y="2105"/>
                  </a:lnTo>
                  <a:lnTo>
                    <a:pt x="141" y="2077"/>
                  </a:lnTo>
                  <a:lnTo>
                    <a:pt x="122" y="2048"/>
                  </a:lnTo>
                  <a:lnTo>
                    <a:pt x="103" y="2018"/>
                  </a:lnTo>
                  <a:lnTo>
                    <a:pt x="87" y="1987"/>
                  </a:lnTo>
                  <a:lnTo>
                    <a:pt x="71" y="1955"/>
                  </a:lnTo>
                  <a:lnTo>
                    <a:pt x="57" y="1924"/>
                  </a:lnTo>
                  <a:lnTo>
                    <a:pt x="45" y="1891"/>
                  </a:lnTo>
                  <a:lnTo>
                    <a:pt x="33" y="1858"/>
                  </a:lnTo>
                  <a:lnTo>
                    <a:pt x="24" y="1824"/>
                  </a:lnTo>
                  <a:lnTo>
                    <a:pt x="16" y="1790"/>
                  </a:lnTo>
                  <a:lnTo>
                    <a:pt x="10" y="1755"/>
                  </a:lnTo>
                  <a:lnTo>
                    <a:pt x="4" y="1720"/>
                  </a:lnTo>
                  <a:lnTo>
                    <a:pt x="2" y="1684"/>
                  </a:lnTo>
                  <a:lnTo>
                    <a:pt x="0" y="1648"/>
                  </a:lnTo>
                  <a:lnTo>
                    <a:pt x="0" y="1611"/>
                  </a:lnTo>
                  <a:lnTo>
                    <a:pt x="2" y="1575"/>
                  </a:lnTo>
                  <a:lnTo>
                    <a:pt x="5" y="1538"/>
                  </a:lnTo>
                  <a:lnTo>
                    <a:pt x="12" y="1500"/>
                  </a:lnTo>
                  <a:lnTo>
                    <a:pt x="18" y="1463"/>
                  </a:lnTo>
                  <a:lnTo>
                    <a:pt x="28" y="1425"/>
                  </a:lnTo>
                  <a:lnTo>
                    <a:pt x="36" y="1398"/>
                  </a:lnTo>
                  <a:lnTo>
                    <a:pt x="44" y="1373"/>
                  </a:lnTo>
                  <a:lnTo>
                    <a:pt x="54" y="1347"/>
                  </a:lnTo>
                  <a:lnTo>
                    <a:pt x="65" y="1323"/>
                  </a:lnTo>
                  <a:lnTo>
                    <a:pt x="76" y="1299"/>
                  </a:lnTo>
                  <a:lnTo>
                    <a:pt x="89" y="1275"/>
                  </a:lnTo>
                  <a:lnTo>
                    <a:pt x="103" y="1251"/>
                  </a:lnTo>
                  <a:lnTo>
                    <a:pt x="117" y="1228"/>
                  </a:lnTo>
                  <a:lnTo>
                    <a:pt x="132" y="1206"/>
                  </a:lnTo>
                  <a:lnTo>
                    <a:pt x="149" y="1183"/>
                  </a:lnTo>
                  <a:lnTo>
                    <a:pt x="165" y="1161"/>
                  </a:lnTo>
                  <a:lnTo>
                    <a:pt x="182" y="1140"/>
                  </a:lnTo>
                  <a:lnTo>
                    <a:pt x="218" y="1096"/>
                  </a:lnTo>
                  <a:lnTo>
                    <a:pt x="255" y="1054"/>
                  </a:lnTo>
                  <a:lnTo>
                    <a:pt x="333" y="972"/>
                  </a:lnTo>
                  <a:lnTo>
                    <a:pt x="410" y="891"/>
                  </a:lnTo>
                  <a:lnTo>
                    <a:pt x="448" y="850"/>
                  </a:lnTo>
                  <a:lnTo>
                    <a:pt x="486" y="808"/>
                  </a:lnTo>
                  <a:lnTo>
                    <a:pt x="503" y="787"/>
                  </a:lnTo>
                  <a:lnTo>
                    <a:pt x="520" y="766"/>
                  </a:lnTo>
                  <a:lnTo>
                    <a:pt x="537" y="745"/>
                  </a:lnTo>
                  <a:lnTo>
                    <a:pt x="554" y="724"/>
                  </a:lnTo>
                  <a:lnTo>
                    <a:pt x="572" y="698"/>
                  </a:lnTo>
                  <a:lnTo>
                    <a:pt x="589" y="671"/>
                  </a:lnTo>
                  <a:lnTo>
                    <a:pt x="604" y="643"/>
                  </a:lnTo>
                  <a:lnTo>
                    <a:pt x="618" y="615"/>
                  </a:lnTo>
                  <a:lnTo>
                    <a:pt x="630" y="587"/>
                  </a:lnTo>
                  <a:lnTo>
                    <a:pt x="640" y="558"/>
                  </a:lnTo>
                  <a:lnTo>
                    <a:pt x="648" y="527"/>
                  </a:lnTo>
                  <a:lnTo>
                    <a:pt x="654" y="498"/>
                  </a:lnTo>
                  <a:lnTo>
                    <a:pt x="656" y="483"/>
                  </a:lnTo>
                  <a:lnTo>
                    <a:pt x="658" y="468"/>
                  </a:lnTo>
                  <a:lnTo>
                    <a:pt x="659" y="453"/>
                  </a:lnTo>
                  <a:lnTo>
                    <a:pt x="659" y="438"/>
                  </a:lnTo>
                  <a:lnTo>
                    <a:pt x="659" y="423"/>
                  </a:lnTo>
                  <a:lnTo>
                    <a:pt x="658" y="408"/>
                  </a:lnTo>
                  <a:lnTo>
                    <a:pt x="657" y="393"/>
                  </a:lnTo>
                  <a:lnTo>
                    <a:pt x="655" y="378"/>
                  </a:lnTo>
                  <a:lnTo>
                    <a:pt x="653" y="363"/>
                  </a:lnTo>
                  <a:lnTo>
                    <a:pt x="648" y="349"/>
                  </a:lnTo>
                  <a:lnTo>
                    <a:pt x="645" y="334"/>
                  </a:lnTo>
                  <a:lnTo>
                    <a:pt x="640" y="319"/>
                  </a:lnTo>
                  <a:lnTo>
                    <a:pt x="634" y="304"/>
                  </a:lnTo>
                  <a:lnTo>
                    <a:pt x="628" y="290"/>
                  </a:lnTo>
                  <a:lnTo>
                    <a:pt x="621" y="276"/>
                  </a:lnTo>
                  <a:lnTo>
                    <a:pt x="613" y="261"/>
                  </a:lnTo>
                  <a:lnTo>
                    <a:pt x="603" y="245"/>
                  </a:lnTo>
                  <a:lnTo>
                    <a:pt x="592" y="232"/>
                  </a:lnTo>
                  <a:lnTo>
                    <a:pt x="580" y="220"/>
                  </a:lnTo>
                  <a:lnTo>
                    <a:pt x="566" y="209"/>
                  </a:lnTo>
                  <a:lnTo>
                    <a:pt x="552" y="199"/>
                  </a:lnTo>
                  <a:lnTo>
                    <a:pt x="537" y="191"/>
                  </a:lnTo>
                  <a:lnTo>
                    <a:pt x="521" y="184"/>
                  </a:lnTo>
                  <a:lnTo>
                    <a:pt x="504" y="178"/>
                  </a:lnTo>
                  <a:lnTo>
                    <a:pt x="488" y="173"/>
                  </a:lnTo>
                  <a:lnTo>
                    <a:pt x="470" y="169"/>
                  </a:lnTo>
                  <a:lnTo>
                    <a:pt x="452" y="167"/>
                  </a:lnTo>
                  <a:lnTo>
                    <a:pt x="434" y="165"/>
                  </a:lnTo>
                  <a:lnTo>
                    <a:pt x="417" y="165"/>
                  </a:lnTo>
                  <a:lnTo>
                    <a:pt x="398" y="166"/>
                  </a:lnTo>
                  <a:lnTo>
                    <a:pt x="381" y="168"/>
                  </a:lnTo>
                  <a:lnTo>
                    <a:pt x="364" y="171"/>
                  </a:lnTo>
                  <a:lnTo>
                    <a:pt x="351" y="174"/>
                  </a:lnTo>
                  <a:lnTo>
                    <a:pt x="340" y="178"/>
                  </a:lnTo>
                  <a:lnTo>
                    <a:pt x="330" y="182"/>
                  </a:lnTo>
                  <a:lnTo>
                    <a:pt x="320" y="188"/>
                  </a:lnTo>
                  <a:lnTo>
                    <a:pt x="311" y="194"/>
                  </a:lnTo>
                  <a:lnTo>
                    <a:pt x="304" y="201"/>
                  </a:lnTo>
                  <a:lnTo>
                    <a:pt x="297" y="209"/>
                  </a:lnTo>
                  <a:lnTo>
                    <a:pt x="292" y="217"/>
                  </a:lnTo>
                  <a:lnTo>
                    <a:pt x="288" y="225"/>
                  </a:lnTo>
                  <a:lnTo>
                    <a:pt x="283" y="234"/>
                  </a:lnTo>
                  <a:lnTo>
                    <a:pt x="280" y="243"/>
                  </a:lnTo>
                  <a:lnTo>
                    <a:pt x="278" y="254"/>
                  </a:lnTo>
                  <a:lnTo>
                    <a:pt x="277" y="263"/>
                  </a:lnTo>
                  <a:lnTo>
                    <a:pt x="277" y="273"/>
                  </a:lnTo>
                  <a:lnTo>
                    <a:pt x="277" y="283"/>
                  </a:lnTo>
                  <a:lnTo>
                    <a:pt x="278" y="293"/>
                  </a:lnTo>
                  <a:lnTo>
                    <a:pt x="280" y="303"/>
                  </a:lnTo>
                  <a:lnTo>
                    <a:pt x="282" y="312"/>
                  </a:lnTo>
                  <a:lnTo>
                    <a:pt x="285" y="322"/>
                  </a:lnTo>
                  <a:lnTo>
                    <a:pt x="290" y="331"/>
                  </a:lnTo>
                  <a:lnTo>
                    <a:pt x="295" y="339"/>
                  </a:lnTo>
                  <a:lnTo>
                    <a:pt x="300" y="348"/>
                  </a:lnTo>
                  <a:lnTo>
                    <a:pt x="306" y="356"/>
                  </a:lnTo>
                  <a:lnTo>
                    <a:pt x="313" y="363"/>
                  </a:lnTo>
                  <a:lnTo>
                    <a:pt x="321" y="370"/>
                  </a:lnTo>
                  <a:lnTo>
                    <a:pt x="328" y="376"/>
                  </a:lnTo>
                  <a:lnTo>
                    <a:pt x="337" y="381"/>
                  </a:lnTo>
                  <a:lnTo>
                    <a:pt x="347" y="385"/>
                  </a:lnTo>
                  <a:lnTo>
                    <a:pt x="356" y="389"/>
                  </a:lnTo>
                  <a:lnTo>
                    <a:pt x="366" y="392"/>
                  </a:lnTo>
                  <a:lnTo>
                    <a:pt x="378" y="393"/>
                  </a:lnTo>
                  <a:lnTo>
                    <a:pt x="389" y="394"/>
                  </a:lnTo>
                  <a:lnTo>
                    <a:pt x="400" y="394"/>
                  </a:lnTo>
                  <a:lnTo>
                    <a:pt x="409" y="395"/>
                  </a:lnTo>
                  <a:lnTo>
                    <a:pt x="418" y="398"/>
                  </a:lnTo>
                  <a:lnTo>
                    <a:pt x="426" y="401"/>
                  </a:lnTo>
                  <a:lnTo>
                    <a:pt x="434" y="404"/>
                  </a:lnTo>
                  <a:lnTo>
                    <a:pt x="442" y="409"/>
                  </a:lnTo>
                  <a:lnTo>
                    <a:pt x="448" y="414"/>
                  </a:lnTo>
                  <a:lnTo>
                    <a:pt x="453" y="419"/>
                  </a:lnTo>
                  <a:lnTo>
                    <a:pt x="459" y="425"/>
                  </a:lnTo>
                  <a:lnTo>
                    <a:pt x="463" y="431"/>
                  </a:lnTo>
                  <a:lnTo>
                    <a:pt x="466" y="438"/>
                  </a:lnTo>
                  <a:lnTo>
                    <a:pt x="470" y="445"/>
                  </a:lnTo>
                  <a:lnTo>
                    <a:pt x="472" y="453"/>
                  </a:lnTo>
                  <a:lnTo>
                    <a:pt x="474" y="460"/>
                  </a:lnTo>
                  <a:lnTo>
                    <a:pt x="474" y="468"/>
                  </a:lnTo>
                  <a:lnTo>
                    <a:pt x="475" y="476"/>
                  </a:lnTo>
                  <a:lnTo>
                    <a:pt x="474" y="483"/>
                  </a:lnTo>
                  <a:lnTo>
                    <a:pt x="474" y="491"/>
                  </a:lnTo>
                  <a:lnTo>
                    <a:pt x="472" y="498"/>
                  </a:lnTo>
                  <a:lnTo>
                    <a:pt x="470" y="506"/>
                  </a:lnTo>
                  <a:lnTo>
                    <a:pt x="466" y="513"/>
                  </a:lnTo>
                  <a:lnTo>
                    <a:pt x="463" y="520"/>
                  </a:lnTo>
                  <a:lnTo>
                    <a:pt x="459" y="526"/>
                  </a:lnTo>
                  <a:lnTo>
                    <a:pt x="453" y="532"/>
                  </a:lnTo>
                  <a:lnTo>
                    <a:pt x="448" y="538"/>
                  </a:lnTo>
                  <a:lnTo>
                    <a:pt x="442" y="544"/>
                  </a:lnTo>
                  <a:lnTo>
                    <a:pt x="434" y="548"/>
                  </a:lnTo>
                  <a:lnTo>
                    <a:pt x="426" y="552"/>
                  </a:lnTo>
                  <a:lnTo>
                    <a:pt x="418" y="555"/>
                  </a:lnTo>
                  <a:lnTo>
                    <a:pt x="409" y="557"/>
                  </a:lnTo>
                  <a:lnTo>
                    <a:pt x="400" y="559"/>
                  </a:lnTo>
                  <a:lnTo>
                    <a:pt x="389" y="559"/>
                  </a:lnTo>
                  <a:lnTo>
                    <a:pt x="368" y="558"/>
                  </a:lnTo>
                  <a:lnTo>
                    <a:pt x="347" y="556"/>
                  </a:lnTo>
                  <a:lnTo>
                    <a:pt x="327" y="552"/>
                  </a:lnTo>
                  <a:lnTo>
                    <a:pt x="307" y="546"/>
                  </a:lnTo>
                  <a:lnTo>
                    <a:pt x="288" y="538"/>
                  </a:lnTo>
                  <a:lnTo>
                    <a:pt x="269" y="530"/>
                  </a:lnTo>
                  <a:lnTo>
                    <a:pt x="251" y="520"/>
                  </a:lnTo>
                  <a:lnTo>
                    <a:pt x="234" y="509"/>
                  </a:lnTo>
                  <a:lnTo>
                    <a:pt x="216" y="497"/>
                  </a:lnTo>
                  <a:lnTo>
                    <a:pt x="200" y="484"/>
                  </a:lnTo>
                  <a:lnTo>
                    <a:pt x="185" y="470"/>
                  </a:lnTo>
                  <a:lnTo>
                    <a:pt x="171" y="455"/>
                  </a:lnTo>
                  <a:lnTo>
                    <a:pt x="158" y="439"/>
                  </a:lnTo>
                  <a:lnTo>
                    <a:pt x="146" y="423"/>
                  </a:lnTo>
                  <a:lnTo>
                    <a:pt x="136" y="406"/>
                  </a:lnTo>
                  <a:lnTo>
                    <a:pt x="126" y="388"/>
                  </a:lnTo>
                  <a:lnTo>
                    <a:pt x="117" y="370"/>
                  </a:lnTo>
                  <a:lnTo>
                    <a:pt x="110" y="352"/>
                  </a:lnTo>
                  <a:lnTo>
                    <a:pt x="103" y="333"/>
                  </a:lnTo>
                  <a:lnTo>
                    <a:pt x="99" y="314"/>
                  </a:lnTo>
                  <a:lnTo>
                    <a:pt x="96" y="295"/>
                  </a:lnTo>
                  <a:lnTo>
                    <a:pt x="94" y="276"/>
                  </a:lnTo>
                  <a:lnTo>
                    <a:pt x="94" y="256"/>
                  </a:lnTo>
                  <a:lnTo>
                    <a:pt x="95" y="236"/>
                  </a:lnTo>
                  <a:lnTo>
                    <a:pt x="98" y="217"/>
                  </a:lnTo>
                  <a:lnTo>
                    <a:pt x="102" y="199"/>
                  </a:lnTo>
                  <a:lnTo>
                    <a:pt x="109" y="180"/>
                  </a:lnTo>
                  <a:lnTo>
                    <a:pt x="117" y="162"/>
                  </a:lnTo>
                  <a:lnTo>
                    <a:pt x="127" y="145"/>
                  </a:lnTo>
                  <a:lnTo>
                    <a:pt x="140" y="128"/>
                  </a:lnTo>
                  <a:lnTo>
                    <a:pt x="154" y="112"/>
                  </a:lnTo>
                  <a:lnTo>
                    <a:pt x="170" y="96"/>
                  </a:lnTo>
                  <a:lnTo>
                    <a:pt x="193" y="78"/>
                  </a:lnTo>
                  <a:lnTo>
                    <a:pt x="216" y="61"/>
                  </a:lnTo>
                  <a:lnTo>
                    <a:pt x="241" y="46"/>
                  </a:lnTo>
                  <a:lnTo>
                    <a:pt x="265" y="34"/>
                  </a:lnTo>
                  <a:lnTo>
                    <a:pt x="290" y="23"/>
                  </a:lnTo>
                  <a:lnTo>
                    <a:pt x="314" y="15"/>
                  </a:lnTo>
                  <a:lnTo>
                    <a:pt x="340" y="8"/>
                  </a:lnTo>
                  <a:lnTo>
                    <a:pt x="365" y="4"/>
                  </a:lnTo>
                  <a:lnTo>
                    <a:pt x="391" y="1"/>
                  </a:lnTo>
                  <a:lnTo>
                    <a:pt x="416" y="0"/>
                  </a:lnTo>
                  <a:lnTo>
                    <a:pt x="440" y="0"/>
                  </a:lnTo>
                  <a:lnTo>
                    <a:pt x="465" y="3"/>
                  </a:lnTo>
                  <a:lnTo>
                    <a:pt x="490" y="6"/>
                  </a:lnTo>
                  <a:lnTo>
                    <a:pt x="515" y="12"/>
                  </a:lnTo>
                  <a:lnTo>
                    <a:pt x="538" y="19"/>
                  </a:lnTo>
                  <a:lnTo>
                    <a:pt x="562" y="27"/>
                  </a:lnTo>
                  <a:lnTo>
                    <a:pt x="586" y="37"/>
                  </a:lnTo>
                  <a:lnTo>
                    <a:pt x="607" y="49"/>
                  </a:lnTo>
                  <a:lnTo>
                    <a:pt x="630" y="61"/>
                  </a:lnTo>
                  <a:lnTo>
                    <a:pt x="650" y="75"/>
                  </a:lnTo>
                  <a:lnTo>
                    <a:pt x="671" y="90"/>
                  </a:lnTo>
                  <a:lnTo>
                    <a:pt x="691" y="106"/>
                  </a:lnTo>
                  <a:lnTo>
                    <a:pt x="710" y="124"/>
                  </a:lnTo>
                  <a:lnTo>
                    <a:pt x="727" y="142"/>
                  </a:lnTo>
                  <a:lnTo>
                    <a:pt x="744" y="161"/>
                  </a:lnTo>
                  <a:lnTo>
                    <a:pt x="759" y="182"/>
                  </a:lnTo>
                  <a:lnTo>
                    <a:pt x="774" y="203"/>
                  </a:lnTo>
                  <a:lnTo>
                    <a:pt x="787" y="225"/>
                  </a:lnTo>
                  <a:lnTo>
                    <a:pt x="799" y="249"/>
                  </a:lnTo>
                  <a:lnTo>
                    <a:pt x="810" y="273"/>
                  </a:lnTo>
                  <a:lnTo>
                    <a:pt x="818" y="297"/>
                  </a:lnTo>
                  <a:lnTo>
                    <a:pt x="826" y="322"/>
                  </a:lnTo>
                  <a:lnTo>
                    <a:pt x="835" y="357"/>
                  </a:lnTo>
                  <a:lnTo>
                    <a:pt x="840" y="392"/>
                  </a:lnTo>
                  <a:lnTo>
                    <a:pt x="842" y="426"/>
                  </a:lnTo>
                  <a:lnTo>
                    <a:pt x="842" y="459"/>
                  </a:lnTo>
                  <a:lnTo>
                    <a:pt x="840" y="492"/>
                  </a:lnTo>
                  <a:lnTo>
                    <a:pt x="836" y="525"/>
                  </a:lnTo>
                  <a:lnTo>
                    <a:pt x="829" y="558"/>
                  </a:lnTo>
                  <a:lnTo>
                    <a:pt x="820" y="590"/>
                  </a:lnTo>
                  <a:lnTo>
                    <a:pt x="809" y="621"/>
                  </a:lnTo>
                  <a:lnTo>
                    <a:pt x="797" y="652"/>
                  </a:lnTo>
                  <a:lnTo>
                    <a:pt x="782" y="682"/>
                  </a:lnTo>
                  <a:lnTo>
                    <a:pt x="767" y="712"/>
                  </a:lnTo>
                  <a:lnTo>
                    <a:pt x="750" y="741"/>
                  </a:lnTo>
                  <a:lnTo>
                    <a:pt x="730" y="770"/>
                  </a:lnTo>
                  <a:lnTo>
                    <a:pt x="711" y="799"/>
                  </a:lnTo>
                  <a:lnTo>
                    <a:pt x="690" y="828"/>
                  </a:lnTo>
                  <a:lnTo>
                    <a:pt x="669" y="857"/>
                  </a:lnTo>
                  <a:lnTo>
                    <a:pt x="646" y="885"/>
                  </a:lnTo>
                  <a:lnTo>
                    <a:pt x="622" y="912"/>
                  </a:lnTo>
                  <a:lnTo>
                    <a:pt x="600" y="939"/>
                  </a:lnTo>
                  <a:lnTo>
                    <a:pt x="550" y="993"/>
                  </a:lnTo>
                  <a:lnTo>
                    <a:pt x="502" y="1045"/>
                  </a:lnTo>
                  <a:lnTo>
                    <a:pt x="453" y="1097"/>
                  </a:lnTo>
                  <a:lnTo>
                    <a:pt x="406" y="1149"/>
                  </a:lnTo>
                  <a:lnTo>
                    <a:pt x="382" y="1174"/>
                  </a:lnTo>
                  <a:lnTo>
                    <a:pt x="361" y="1199"/>
                  </a:lnTo>
                  <a:lnTo>
                    <a:pt x="339" y="1224"/>
                  </a:lnTo>
                  <a:lnTo>
                    <a:pt x="319" y="1248"/>
                  </a:lnTo>
                  <a:lnTo>
                    <a:pt x="291" y="1286"/>
                  </a:lnTo>
                  <a:lnTo>
                    <a:pt x="265" y="1325"/>
                  </a:lnTo>
                  <a:lnTo>
                    <a:pt x="243" y="1364"/>
                  </a:lnTo>
                  <a:lnTo>
                    <a:pt x="225" y="1404"/>
                  </a:lnTo>
                  <a:lnTo>
                    <a:pt x="209" y="1445"/>
                  </a:lnTo>
                  <a:lnTo>
                    <a:pt x="197" y="1486"/>
                  </a:lnTo>
                  <a:lnTo>
                    <a:pt x="187" y="1526"/>
                  </a:lnTo>
                  <a:lnTo>
                    <a:pt x="181" y="1567"/>
                  </a:lnTo>
                  <a:lnTo>
                    <a:pt x="178" y="1608"/>
                  </a:lnTo>
                  <a:lnTo>
                    <a:pt x="178" y="1649"/>
                  </a:lnTo>
                  <a:lnTo>
                    <a:pt x="180" y="1689"/>
                  </a:lnTo>
                  <a:lnTo>
                    <a:pt x="185" y="1730"/>
                  </a:lnTo>
                  <a:lnTo>
                    <a:pt x="193" y="1769"/>
                  </a:lnTo>
                  <a:lnTo>
                    <a:pt x="202" y="1808"/>
                  </a:lnTo>
                  <a:lnTo>
                    <a:pt x="215" y="1846"/>
                  </a:lnTo>
                  <a:lnTo>
                    <a:pt x="232" y="1884"/>
                  </a:lnTo>
                  <a:lnTo>
                    <a:pt x="249" y="1920"/>
                  </a:lnTo>
                  <a:lnTo>
                    <a:pt x="269" y="1955"/>
                  </a:lnTo>
                  <a:lnTo>
                    <a:pt x="292" y="1989"/>
                  </a:lnTo>
                  <a:lnTo>
                    <a:pt x="318" y="2022"/>
                  </a:lnTo>
                  <a:lnTo>
                    <a:pt x="345" y="2054"/>
                  </a:lnTo>
                  <a:lnTo>
                    <a:pt x="374" y="2083"/>
                  </a:lnTo>
                  <a:lnTo>
                    <a:pt x="405" y="2111"/>
                  </a:lnTo>
                  <a:lnTo>
                    <a:pt x="438" y="2137"/>
                  </a:lnTo>
                  <a:lnTo>
                    <a:pt x="474" y="2161"/>
                  </a:lnTo>
                  <a:lnTo>
                    <a:pt x="512" y="2183"/>
                  </a:lnTo>
                  <a:lnTo>
                    <a:pt x="550" y="2203"/>
                  </a:lnTo>
                  <a:lnTo>
                    <a:pt x="592" y="2220"/>
                  </a:lnTo>
                  <a:lnTo>
                    <a:pt x="634" y="2236"/>
                  </a:lnTo>
                  <a:lnTo>
                    <a:pt x="680" y="2248"/>
                  </a:lnTo>
                  <a:lnTo>
                    <a:pt x="726" y="2258"/>
                  </a:lnTo>
                  <a:lnTo>
                    <a:pt x="773" y="2266"/>
                  </a:lnTo>
                  <a:lnTo>
                    <a:pt x="784" y="2265"/>
                  </a:lnTo>
                  <a:lnTo>
                    <a:pt x="795" y="2264"/>
                  </a:lnTo>
                  <a:lnTo>
                    <a:pt x="806" y="2265"/>
                  </a:lnTo>
                  <a:lnTo>
                    <a:pt x="815" y="2266"/>
                  </a:lnTo>
                  <a:lnTo>
                    <a:pt x="825" y="2268"/>
                  </a:lnTo>
                  <a:lnTo>
                    <a:pt x="834" y="2271"/>
                  </a:lnTo>
                  <a:lnTo>
                    <a:pt x="842" y="2273"/>
                  </a:lnTo>
                  <a:lnTo>
                    <a:pt x="852" y="2275"/>
                  </a:lnTo>
                  <a:lnTo>
                    <a:pt x="859" y="2278"/>
                  </a:lnTo>
                  <a:lnTo>
                    <a:pt x="867" y="2282"/>
                  </a:lnTo>
                  <a:lnTo>
                    <a:pt x="874" y="2287"/>
                  </a:lnTo>
                  <a:lnTo>
                    <a:pt x="881" y="2293"/>
                  </a:lnTo>
                  <a:lnTo>
                    <a:pt x="886" y="2298"/>
                  </a:lnTo>
                  <a:lnTo>
                    <a:pt x="892" y="2304"/>
                  </a:lnTo>
                  <a:lnTo>
                    <a:pt x="896" y="2311"/>
                  </a:lnTo>
                  <a:lnTo>
                    <a:pt x="900" y="2317"/>
                  </a:lnTo>
                  <a:lnTo>
                    <a:pt x="904" y="2324"/>
                  </a:lnTo>
                  <a:lnTo>
                    <a:pt x="906" y="2331"/>
                  </a:lnTo>
                  <a:lnTo>
                    <a:pt x="908" y="2339"/>
                  </a:lnTo>
                  <a:lnTo>
                    <a:pt x="909" y="2346"/>
                  </a:lnTo>
                  <a:lnTo>
                    <a:pt x="910" y="2354"/>
                  </a:lnTo>
                  <a:lnTo>
                    <a:pt x="910" y="2361"/>
                  </a:lnTo>
                  <a:lnTo>
                    <a:pt x="909" y="2369"/>
                  </a:lnTo>
                  <a:lnTo>
                    <a:pt x="908" y="2376"/>
                  </a:lnTo>
                  <a:lnTo>
                    <a:pt x="907" y="2383"/>
                  </a:lnTo>
                  <a:lnTo>
                    <a:pt x="904" y="2390"/>
                  </a:lnTo>
                  <a:lnTo>
                    <a:pt x="900" y="2397"/>
                  </a:lnTo>
                  <a:lnTo>
                    <a:pt x="897" y="2403"/>
                  </a:lnTo>
                  <a:lnTo>
                    <a:pt x="893" y="2409"/>
                  </a:lnTo>
                  <a:lnTo>
                    <a:pt x="887" y="2414"/>
                  </a:lnTo>
                  <a:lnTo>
                    <a:pt x="882" y="2419"/>
                  </a:lnTo>
                  <a:lnTo>
                    <a:pt x="876" y="2424"/>
                  </a:lnTo>
                  <a:lnTo>
                    <a:pt x="869" y="2427"/>
                  </a:lnTo>
                  <a:lnTo>
                    <a:pt x="862" y="2431"/>
                  </a:lnTo>
                  <a:lnTo>
                    <a:pt x="853" y="2433"/>
                  </a:lnTo>
                  <a:lnTo>
                    <a:pt x="844" y="2435"/>
                  </a:lnTo>
                  <a:lnTo>
                    <a:pt x="835" y="2435"/>
                  </a:lnTo>
                  <a:lnTo>
                    <a:pt x="825" y="2435"/>
                  </a:lnTo>
                  <a:lnTo>
                    <a:pt x="811" y="2435"/>
                  </a:lnTo>
                  <a:lnTo>
                    <a:pt x="798" y="2434"/>
                  </a:lnTo>
                  <a:lnTo>
                    <a:pt x="784" y="2432"/>
                  </a:lnTo>
                  <a:lnTo>
                    <a:pt x="771" y="2431"/>
                  </a:lnTo>
                  <a:lnTo>
                    <a:pt x="742" y="2435"/>
                  </a:lnTo>
                  <a:lnTo>
                    <a:pt x="714" y="2440"/>
                  </a:lnTo>
                  <a:lnTo>
                    <a:pt x="689" y="2448"/>
                  </a:lnTo>
                  <a:lnTo>
                    <a:pt x="667" y="2458"/>
                  </a:lnTo>
                  <a:lnTo>
                    <a:pt x="645" y="2470"/>
                  </a:lnTo>
                  <a:lnTo>
                    <a:pt x="626" y="2484"/>
                  </a:lnTo>
                  <a:lnTo>
                    <a:pt x="608" y="2499"/>
                  </a:lnTo>
                  <a:lnTo>
                    <a:pt x="593" y="2515"/>
                  </a:lnTo>
                  <a:lnTo>
                    <a:pt x="580" y="2532"/>
                  </a:lnTo>
                  <a:lnTo>
                    <a:pt x="569" y="2551"/>
                  </a:lnTo>
                  <a:lnTo>
                    <a:pt x="560" y="2570"/>
                  </a:lnTo>
                  <a:lnTo>
                    <a:pt x="552" y="2591"/>
                  </a:lnTo>
                  <a:lnTo>
                    <a:pt x="547" y="2612"/>
                  </a:lnTo>
                  <a:lnTo>
                    <a:pt x="544" y="2633"/>
                  </a:lnTo>
                  <a:lnTo>
                    <a:pt x="543" y="2654"/>
                  </a:lnTo>
                  <a:lnTo>
                    <a:pt x="543" y="2675"/>
                  </a:lnTo>
                  <a:lnTo>
                    <a:pt x="545" y="2696"/>
                  </a:lnTo>
                  <a:lnTo>
                    <a:pt x="550" y="2717"/>
                  </a:lnTo>
                  <a:lnTo>
                    <a:pt x="556" y="2738"/>
                  </a:lnTo>
                  <a:lnTo>
                    <a:pt x="564" y="2757"/>
                  </a:lnTo>
                  <a:lnTo>
                    <a:pt x="575" y="2776"/>
                  </a:lnTo>
                  <a:lnTo>
                    <a:pt x="587" y="2795"/>
                  </a:lnTo>
                  <a:lnTo>
                    <a:pt x="601" y="2812"/>
                  </a:lnTo>
                  <a:lnTo>
                    <a:pt x="617" y="2828"/>
                  </a:lnTo>
                  <a:lnTo>
                    <a:pt x="634" y="2842"/>
                  </a:lnTo>
                  <a:lnTo>
                    <a:pt x="654" y="2855"/>
                  </a:lnTo>
                  <a:lnTo>
                    <a:pt x="675" y="2866"/>
                  </a:lnTo>
                  <a:lnTo>
                    <a:pt x="699" y="2877"/>
                  </a:lnTo>
                  <a:lnTo>
                    <a:pt x="725" y="2884"/>
                  </a:lnTo>
                  <a:lnTo>
                    <a:pt x="752" y="2889"/>
                  </a:lnTo>
                  <a:lnTo>
                    <a:pt x="781" y="2892"/>
                  </a:lnTo>
                  <a:lnTo>
                    <a:pt x="811" y="2892"/>
                  </a:lnTo>
                  <a:lnTo>
                    <a:pt x="822" y="2892"/>
                  </a:lnTo>
                  <a:lnTo>
                    <a:pt x="831" y="2893"/>
                  </a:lnTo>
                  <a:lnTo>
                    <a:pt x="841" y="2895"/>
                  </a:lnTo>
                  <a:lnTo>
                    <a:pt x="849" y="2898"/>
                  </a:lnTo>
                  <a:lnTo>
                    <a:pt x="856" y="2901"/>
                  </a:lnTo>
                  <a:lnTo>
                    <a:pt x="864" y="2905"/>
                  </a:lnTo>
                  <a:lnTo>
                    <a:pt x="870" y="2910"/>
                  </a:lnTo>
                  <a:lnTo>
                    <a:pt x="876" y="2916"/>
                  </a:lnTo>
                  <a:lnTo>
                    <a:pt x="881" y="2921"/>
                  </a:lnTo>
                  <a:lnTo>
                    <a:pt x="885" y="2928"/>
                  </a:lnTo>
                  <a:lnTo>
                    <a:pt x="888" y="2934"/>
                  </a:lnTo>
                  <a:lnTo>
                    <a:pt x="892" y="2941"/>
                  </a:lnTo>
                  <a:lnTo>
                    <a:pt x="894" y="2949"/>
                  </a:lnTo>
                  <a:lnTo>
                    <a:pt x="896" y="2956"/>
                  </a:lnTo>
                  <a:lnTo>
                    <a:pt x="897" y="2964"/>
                  </a:lnTo>
                  <a:lnTo>
                    <a:pt x="897" y="2971"/>
                  </a:lnTo>
                  <a:lnTo>
                    <a:pt x="897" y="2979"/>
                  </a:lnTo>
                  <a:lnTo>
                    <a:pt x="896" y="2987"/>
                  </a:lnTo>
                  <a:lnTo>
                    <a:pt x="894" y="2994"/>
                  </a:lnTo>
                  <a:lnTo>
                    <a:pt x="892" y="3002"/>
                  </a:lnTo>
                  <a:lnTo>
                    <a:pt x="888" y="3009"/>
                  </a:lnTo>
                  <a:lnTo>
                    <a:pt x="885" y="3016"/>
                  </a:lnTo>
                  <a:lnTo>
                    <a:pt x="881" y="3022"/>
                  </a:lnTo>
                  <a:lnTo>
                    <a:pt x="876" y="3029"/>
                  </a:lnTo>
                  <a:lnTo>
                    <a:pt x="870" y="3034"/>
                  </a:lnTo>
                  <a:lnTo>
                    <a:pt x="864" y="3040"/>
                  </a:lnTo>
                  <a:lnTo>
                    <a:pt x="856" y="3044"/>
                  </a:lnTo>
                  <a:lnTo>
                    <a:pt x="849" y="3048"/>
                  </a:lnTo>
                  <a:lnTo>
                    <a:pt x="840" y="3051"/>
                  </a:lnTo>
                  <a:lnTo>
                    <a:pt x="831" y="3054"/>
                  </a:lnTo>
                  <a:lnTo>
                    <a:pt x="822" y="3056"/>
                  </a:lnTo>
                  <a:lnTo>
                    <a:pt x="811" y="3056"/>
                  </a:lnTo>
                  <a:lnTo>
                    <a:pt x="790" y="3057"/>
                  </a:lnTo>
                  <a:lnTo>
                    <a:pt x="769" y="3056"/>
                  </a:lnTo>
                  <a:lnTo>
                    <a:pt x="748" y="3054"/>
                  </a:lnTo>
                  <a:lnTo>
                    <a:pt x="728" y="3052"/>
                  </a:lnTo>
                  <a:lnTo>
                    <a:pt x="706" y="3048"/>
                  </a:lnTo>
                  <a:lnTo>
                    <a:pt x="686" y="3044"/>
                  </a:lnTo>
                  <a:lnTo>
                    <a:pt x="667" y="3039"/>
                  </a:lnTo>
                  <a:lnTo>
                    <a:pt x="646" y="3033"/>
                  </a:lnTo>
                  <a:lnTo>
                    <a:pt x="627" y="3027"/>
                  </a:lnTo>
                  <a:lnTo>
                    <a:pt x="607" y="3019"/>
                  </a:lnTo>
                  <a:lnTo>
                    <a:pt x="589" y="3011"/>
                  </a:lnTo>
                  <a:lnTo>
                    <a:pt x="571" y="3002"/>
                  </a:lnTo>
                  <a:lnTo>
                    <a:pt x="552" y="2992"/>
                  </a:lnTo>
                  <a:lnTo>
                    <a:pt x="535" y="2982"/>
                  </a:lnTo>
                  <a:lnTo>
                    <a:pt x="518" y="2971"/>
                  </a:lnTo>
                  <a:lnTo>
                    <a:pt x="502" y="2959"/>
                  </a:lnTo>
                  <a:lnTo>
                    <a:pt x="487" y="2946"/>
                  </a:lnTo>
                  <a:lnTo>
                    <a:pt x="472" y="2933"/>
                  </a:lnTo>
                  <a:lnTo>
                    <a:pt x="458" y="2919"/>
                  </a:lnTo>
                  <a:lnTo>
                    <a:pt x="444" y="2905"/>
                  </a:lnTo>
                  <a:lnTo>
                    <a:pt x="431" y="2890"/>
                  </a:lnTo>
                  <a:lnTo>
                    <a:pt x="419" y="2873"/>
                  </a:lnTo>
                  <a:lnTo>
                    <a:pt x="408" y="2857"/>
                  </a:lnTo>
                  <a:lnTo>
                    <a:pt x="398" y="2840"/>
                  </a:lnTo>
                  <a:lnTo>
                    <a:pt x="390" y="2823"/>
                  </a:lnTo>
                  <a:lnTo>
                    <a:pt x="381" y="2805"/>
                  </a:lnTo>
                  <a:lnTo>
                    <a:pt x="375" y="2787"/>
                  </a:lnTo>
                  <a:lnTo>
                    <a:pt x="368" y="2768"/>
                  </a:lnTo>
                  <a:lnTo>
                    <a:pt x="364" y="2749"/>
                  </a:lnTo>
                  <a:lnTo>
                    <a:pt x="360" y="2729"/>
                  </a:lnTo>
                  <a:lnTo>
                    <a:pt x="358" y="2709"/>
                  </a:lnTo>
                  <a:lnTo>
                    <a:pt x="356" y="2688"/>
                  </a:lnTo>
                  <a:close/>
                </a:path>
              </a:pathLst>
            </a:custGeom>
            <a:grpFill/>
            <a:ln>
              <a:noFill/>
            </a:ln>
          </p:spPr>
          <p:txBody>
            <a:bodyPr/>
            <a:lstStyle/>
            <a:p>
              <a:pPr>
                <a:defRPr/>
              </a:pPr>
              <a:endParaRPr lang="zh-CN" altLang="en-US" sz="1350">
                <a:solidFill>
                  <a:prstClr val="black"/>
                </a:solidFill>
              </a:endParaRPr>
            </a:p>
          </p:txBody>
        </p:sp>
        <p:sp>
          <p:nvSpPr>
            <p:cNvPr id="73" name="淘宝店chenying0907 11"/>
            <p:cNvSpPr>
              <a:spLocks/>
            </p:cNvSpPr>
            <p:nvPr/>
          </p:nvSpPr>
          <p:spPr bwMode="auto">
            <a:xfrm>
              <a:off x="3667126" y="2179638"/>
              <a:ext cx="103188" cy="373062"/>
            </a:xfrm>
            <a:custGeom>
              <a:avLst/>
              <a:gdLst>
                <a:gd name="T0" fmla="*/ 533 w 910"/>
                <a:gd name="T1" fmla="*/ 2547 h 3057"/>
                <a:gd name="T2" fmla="*/ 453 w 910"/>
                <a:gd name="T3" fmla="*/ 2411 h 3057"/>
                <a:gd name="T4" fmla="*/ 536 w 910"/>
                <a:gd name="T5" fmla="*/ 2296 h 3057"/>
                <a:gd name="T6" fmla="*/ 726 w 910"/>
                <a:gd name="T7" fmla="*/ 2132 h 3057"/>
                <a:gd name="T8" fmla="*/ 853 w 910"/>
                <a:gd name="T9" fmla="*/ 1924 h 3057"/>
                <a:gd name="T10" fmla="*/ 908 w 910"/>
                <a:gd name="T11" fmla="*/ 1684 h 3057"/>
                <a:gd name="T12" fmla="*/ 882 w 910"/>
                <a:gd name="T13" fmla="*/ 1425 h 3057"/>
                <a:gd name="T14" fmla="*/ 807 w 910"/>
                <a:gd name="T15" fmla="*/ 1251 h 3057"/>
                <a:gd name="T16" fmla="*/ 655 w 910"/>
                <a:gd name="T17" fmla="*/ 1054 h 3057"/>
                <a:gd name="T18" fmla="*/ 373 w 910"/>
                <a:gd name="T19" fmla="*/ 745 h 3057"/>
                <a:gd name="T20" fmla="*/ 270 w 910"/>
                <a:gd name="T21" fmla="*/ 558 h 3057"/>
                <a:gd name="T22" fmla="*/ 251 w 910"/>
                <a:gd name="T23" fmla="*/ 423 h 3057"/>
                <a:gd name="T24" fmla="*/ 270 w 910"/>
                <a:gd name="T25" fmla="*/ 319 h 3057"/>
                <a:gd name="T26" fmla="*/ 330 w 910"/>
                <a:gd name="T27" fmla="*/ 220 h 3057"/>
                <a:gd name="T28" fmla="*/ 440 w 910"/>
                <a:gd name="T29" fmla="*/ 169 h 3057"/>
                <a:gd name="T30" fmla="*/ 559 w 910"/>
                <a:gd name="T31" fmla="*/ 174 h 3057"/>
                <a:gd name="T32" fmla="*/ 618 w 910"/>
                <a:gd name="T33" fmla="*/ 217 h 3057"/>
                <a:gd name="T34" fmla="*/ 633 w 910"/>
                <a:gd name="T35" fmla="*/ 283 h 3057"/>
                <a:gd name="T36" fmla="*/ 610 w 910"/>
                <a:gd name="T37" fmla="*/ 348 h 3057"/>
                <a:gd name="T38" fmla="*/ 554 w 910"/>
                <a:gd name="T39" fmla="*/ 389 h 3057"/>
                <a:gd name="T40" fmla="*/ 484 w 910"/>
                <a:gd name="T41" fmla="*/ 401 h 3057"/>
                <a:gd name="T42" fmla="*/ 444 w 910"/>
                <a:gd name="T43" fmla="*/ 438 h 3057"/>
                <a:gd name="T44" fmla="*/ 436 w 910"/>
                <a:gd name="T45" fmla="*/ 491 h 3057"/>
                <a:gd name="T46" fmla="*/ 462 w 910"/>
                <a:gd name="T47" fmla="*/ 538 h 3057"/>
                <a:gd name="T48" fmla="*/ 521 w 910"/>
                <a:gd name="T49" fmla="*/ 559 h 3057"/>
                <a:gd name="T50" fmla="*/ 659 w 910"/>
                <a:gd name="T51" fmla="*/ 520 h 3057"/>
                <a:gd name="T52" fmla="*/ 764 w 910"/>
                <a:gd name="T53" fmla="*/ 423 h 3057"/>
                <a:gd name="T54" fmla="*/ 814 w 910"/>
                <a:gd name="T55" fmla="*/ 295 h 3057"/>
                <a:gd name="T56" fmla="*/ 793 w 910"/>
                <a:gd name="T57" fmla="*/ 162 h 3057"/>
                <a:gd name="T58" fmla="*/ 669 w 910"/>
                <a:gd name="T59" fmla="*/ 46 h 3057"/>
                <a:gd name="T60" fmla="*/ 494 w 910"/>
                <a:gd name="T61" fmla="*/ 0 h 3057"/>
                <a:gd name="T62" fmla="*/ 325 w 910"/>
                <a:gd name="T63" fmla="*/ 37 h 3057"/>
                <a:gd name="T64" fmla="*/ 183 w 910"/>
                <a:gd name="T65" fmla="*/ 142 h 3057"/>
                <a:gd name="T66" fmla="*/ 92 w 910"/>
                <a:gd name="T67" fmla="*/ 297 h 3057"/>
                <a:gd name="T68" fmla="*/ 74 w 910"/>
                <a:gd name="T69" fmla="*/ 525 h 3057"/>
                <a:gd name="T70" fmla="*/ 160 w 910"/>
                <a:gd name="T71" fmla="*/ 741 h 3057"/>
                <a:gd name="T72" fmla="*/ 310 w 910"/>
                <a:gd name="T73" fmla="*/ 939 h 3057"/>
                <a:gd name="T74" fmla="*/ 571 w 910"/>
                <a:gd name="T75" fmla="*/ 1224 h 3057"/>
                <a:gd name="T76" fmla="*/ 713 w 910"/>
                <a:gd name="T77" fmla="*/ 1486 h 3057"/>
                <a:gd name="T78" fmla="*/ 717 w 910"/>
                <a:gd name="T79" fmla="*/ 1769 h 3057"/>
                <a:gd name="T80" fmla="*/ 592 w 910"/>
                <a:gd name="T81" fmla="*/ 2022 h 3057"/>
                <a:gd name="T82" fmla="*/ 360 w 910"/>
                <a:gd name="T83" fmla="*/ 2203 h 3057"/>
                <a:gd name="T84" fmla="*/ 115 w 910"/>
                <a:gd name="T85" fmla="*/ 2264 h 3057"/>
                <a:gd name="T86" fmla="*/ 51 w 910"/>
                <a:gd name="T87" fmla="*/ 2278 h 3057"/>
                <a:gd name="T88" fmla="*/ 10 w 910"/>
                <a:gd name="T89" fmla="*/ 2317 h 3057"/>
                <a:gd name="T90" fmla="*/ 1 w 910"/>
                <a:gd name="T91" fmla="*/ 2369 h 3057"/>
                <a:gd name="T92" fmla="*/ 23 w 910"/>
                <a:gd name="T93" fmla="*/ 2414 h 3057"/>
                <a:gd name="T94" fmla="*/ 75 w 910"/>
                <a:gd name="T95" fmla="*/ 2435 h 3057"/>
                <a:gd name="T96" fmla="*/ 195 w 910"/>
                <a:gd name="T97" fmla="*/ 2440 h 3057"/>
                <a:gd name="T98" fmla="*/ 330 w 910"/>
                <a:gd name="T99" fmla="*/ 2532 h 3057"/>
                <a:gd name="T100" fmla="*/ 367 w 910"/>
                <a:gd name="T101" fmla="*/ 2675 h 3057"/>
                <a:gd name="T102" fmla="*/ 309 w 910"/>
                <a:gd name="T103" fmla="*/ 2812 h 3057"/>
                <a:gd name="T104" fmla="*/ 158 w 910"/>
                <a:gd name="T105" fmla="*/ 2889 h 3057"/>
                <a:gd name="T106" fmla="*/ 54 w 910"/>
                <a:gd name="T107" fmla="*/ 2901 h 3057"/>
                <a:gd name="T108" fmla="*/ 18 w 910"/>
                <a:gd name="T109" fmla="*/ 2941 h 3057"/>
                <a:gd name="T110" fmla="*/ 16 w 910"/>
                <a:gd name="T111" fmla="*/ 2994 h 3057"/>
                <a:gd name="T112" fmla="*/ 46 w 910"/>
                <a:gd name="T113" fmla="*/ 3040 h 3057"/>
                <a:gd name="T114" fmla="*/ 120 w 910"/>
                <a:gd name="T115" fmla="*/ 3057 h 3057"/>
                <a:gd name="T116" fmla="*/ 264 w 910"/>
                <a:gd name="T117" fmla="*/ 3033 h 3057"/>
                <a:gd name="T118" fmla="*/ 392 w 910"/>
                <a:gd name="T119" fmla="*/ 2971 h 3057"/>
                <a:gd name="T120" fmla="*/ 491 w 910"/>
                <a:gd name="T121" fmla="*/ 2873 h 3057"/>
                <a:gd name="T122" fmla="*/ 546 w 910"/>
                <a:gd name="T123" fmla="*/ 2749 h 30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910" h="3057">
                  <a:moveTo>
                    <a:pt x="554" y="2688"/>
                  </a:moveTo>
                  <a:lnTo>
                    <a:pt x="554" y="2663"/>
                  </a:lnTo>
                  <a:lnTo>
                    <a:pt x="552" y="2639"/>
                  </a:lnTo>
                  <a:lnTo>
                    <a:pt x="549" y="2616"/>
                  </a:lnTo>
                  <a:lnTo>
                    <a:pt x="545" y="2592"/>
                  </a:lnTo>
                  <a:lnTo>
                    <a:pt x="540" y="2569"/>
                  </a:lnTo>
                  <a:lnTo>
                    <a:pt x="533" y="2547"/>
                  </a:lnTo>
                  <a:lnTo>
                    <a:pt x="526" y="2525"/>
                  </a:lnTo>
                  <a:lnTo>
                    <a:pt x="516" y="2504"/>
                  </a:lnTo>
                  <a:lnTo>
                    <a:pt x="506" y="2484"/>
                  </a:lnTo>
                  <a:lnTo>
                    <a:pt x="494" y="2465"/>
                  </a:lnTo>
                  <a:lnTo>
                    <a:pt x="482" y="2446"/>
                  </a:lnTo>
                  <a:lnTo>
                    <a:pt x="468" y="2428"/>
                  </a:lnTo>
                  <a:lnTo>
                    <a:pt x="453" y="2411"/>
                  </a:lnTo>
                  <a:lnTo>
                    <a:pt x="438" y="2394"/>
                  </a:lnTo>
                  <a:lnTo>
                    <a:pt x="422" y="2379"/>
                  </a:lnTo>
                  <a:lnTo>
                    <a:pt x="405" y="2364"/>
                  </a:lnTo>
                  <a:lnTo>
                    <a:pt x="439" y="2349"/>
                  </a:lnTo>
                  <a:lnTo>
                    <a:pt x="473" y="2332"/>
                  </a:lnTo>
                  <a:lnTo>
                    <a:pt x="505" y="2315"/>
                  </a:lnTo>
                  <a:lnTo>
                    <a:pt x="536" y="2296"/>
                  </a:lnTo>
                  <a:lnTo>
                    <a:pt x="566" y="2275"/>
                  </a:lnTo>
                  <a:lnTo>
                    <a:pt x="597" y="2253"/>
                  </a:lnTo>
                  <a:lnTo>
                    <a:pt x="625" y="2231"/>
                  </a:lnTo>
                  <a:lnTo>
                    <a:pt x="652" y="2208"/>
                  </a:lnTo>
                  <a:lnTo>
                    <a:pt x="677" y="2184"/>
                  </a:lnTo>
                  <a:lnTo>
                    <a:pt x="702" y="2158"/>
                  </a:lnTo>
                  <a:lnTo>
                    <a:pt x="726" y="2132"/>
                  </a:lnTo>
                  <a:lnTo>
                    <a:pt x="747" y="2105"/>
                  </a:lnTo>
                  <a:lnTo>
                    <a:pt x="769" y="2077"/>
                  </a:lnTo>
                  <a:lnTo>
                    <a:pt x="788" y="2048"/>
                  </a:lnTo>
                  <a:lnTo>
                    <a:pt x="807" y="2018"/>
                  </a:lnTo>
                  <a:lnTo>
                    <a:pt x="823" y="1987"/>
                  </a:lnTo>
                  <a:lnTo>
                    <a:pt x="839" y="1955"/>
                  </a:lnTo>
                  <a:lnTo>
                    <a:pt x="853" y="1924"/>
                  </a:lnTo>
                  <a:lnTo>
                    <a:pt x="866" y="1891"/>
                  </a:lnTo>
                  <a:lnTo>
                    <a:pt x="877" y="1858"/>
                  </a:lnTo>
                  <a:lnTo>
                    <a:pt x="886" y="1824"/>
                  </a:lnTo>
                  <a:lnTo>
                    <a:pt x="894" y="1790"/>
                  </a:lnTo>
                  <a:lnTo>
                    <a:pt x="900" y="1755"/>
                  </a:lnTo>
                  <a:lnTo>
                    <a:pt x="906" y="1720"/>
                  </a:lnTo>
                  <a:lnTo>
                    <a:pt x="908" y="1684"/>
                  </a:lnTo>
                  <a:lnTo>
                    <a:pt x="910" y="1648"/>
                  </a:lnTo>
                  <a:lnTo>
                    <a:pt x="910" y="1611"/>
                  </a:lnTo>
                  <a:lnTo>
                    <a:pt x="908" y="1575"/>
                  </a:lnTo>
                  <a:lnTo>
                    <a:pt x="905" y="1538"/>
                  </a:lnTo>
                  <a:lnTo>
                    <a:pt x="898" y="1500"/>
                  </a:lnTo>
                  <a:lnTo>
                    <a:pt x="892" y="1463"/>
                  </a:lnTo>
                  <a:lnTo>
                    <a:pt x="882" y="1425"/>
                  </a:lnTo>
                  <a:lnTo>
                    <a:pt x="874" y="1398"/>
                  </a:lnTo>
                  <a:lnTo>
                    <a:pt x="866" y="1373"/>
                  </a:lnTo>
                  <a:lnTo>
                    <a:pt x="856" y="1347"/>
                  </a:lnTo>
                  <a:lnTo>
                    <a:pt x="845" y="1323"/>
                  </a:lnTo>
                  <a:lnTo>
                    <a:pt x="834" y="1299"/>
                  </a:lnTo>
                  <a:lnTo>
                    <a:pt x="821" y="1275"/>
                  </a:lnTo>
                  <a:lnTo>
                    <a:pt x="807" y="1251"/>
                  </a:lnTo>
                  <a:lnTo>
                    <a:pt x="793" y="1228"/>
                  </a:lnTo>
                  <a:lnTo>
                    <a:pt x="778" y="1206"/>
                  </a:lnTo>
                  <a:lnTo>
                    <a:pt x="761" y="1183"/>
                  </a:lnTo>
                  <a:lnTo>
                    <a:pt x="745" y="1161"/>
                  </a:lnTo>
                  <a:lnTo>
                    <a:pt x="728" y="1140"/>
                  </a:lnTo>
                  <a:lnTo>
                    <a:pt x="692" y="1096"/>
                  </a:lnTo>
                  <a:lnTo>
                    <a:pt x="655" y="1054"/>
                  </a:lnTo>
                  <a:lnTo>
                    <a:pt x="577" y="972"/>
                  </a:lnTo>
                  <a:lnTo>
                    <a:pt x="500" y="891"/>
                  </a:lnTo>
                  <a:lnTo>
                    <a:pt x="462" y="850"/>
                  </a:lnTo>
                  <a:lnTo>
                    <a:pt x="424" y="808"/>
                  </a:lnTo>
                  <a:lnTo>
                    <a:pt x="407" y="787"/>
                  </a:lnTo>
                  <a:lnTo>
                    <a:pt x="390" y="766"/>
                  </a:lnTo>
                  <a:lnTo>
                    <a:pt x="373" y="745"/>
                  </a:lnTo>
                  <a:lnTo>
                    <a:pt x="356" y="724"/>
                  </a:lnTo>
                  <a:lnTo>
                    <a:pt x="338" y="698"/>
                  </a:lnTo>
                  <a:lnTo>
                    <a:pt x="321" y="671"/>
                  </a:lnTo>
                  <a:lnTo>
                    <a:pt x="306" y="643"/>
                  </a:lnTo>
                  <a:lnTo>
                    <a:pt x="292" y="615"/>
                  </a:lnTo>
                  <a:lnTo>
                    <a:pt x="280" y="587"/>
                  </a:lnTo>
                  <a:lnTo>
                    <a:pt x="270" y="558"/>
                  </a:lnTo>
                  <a:lnTo>
                    <a:pt x="262" y="527"/>
                  </a:lnTo>
                  <a:lnTo>
                    <a:pt x="256" y="498"/>
                  </a:lnTo>
                  <a:lnTo>
                    <a:pt x="254" y="483"/>
                  </a:lnTo>
                  <a:lnTo>
                    <a:pt x="252" y="468"/>
                  </a:lnTo>
                  <a:lnTo>
                    <a:pt x="251" y="453"/>
                  </a:lnTo>
                  <a:lnTo>
                    <a:pt x="251" y="438"/>
                  </a:lnTo>
                  <a:lnTo>
                    <a:pt x="251" y="423"/>
                  </a:lnTo>
                  <a:lnTo>
                    <a:pt x="252" y="408"/>
                  </a:lnTo>
                  <a:lnTo>
                    <a:pt x="253" y="393"/>
                  </a:lnTo>
                  <a:lnTo>
                    <a:pt x="255" y="378"/>
                  </a:lnTo>
                  <a:lnTo>
                    <a:pt x="257" y="363"/>
                  </a:lnTo>
                  <a:lnTo>
                    <a:pt x="262" y="349"/>
                  </a:lnTo>
                  <a:lnTo>
                    <a:pt x="265" y="334"/>
                  </a:lnTo>
                  <a:lnTo>
                    <a:pt x="270" y="319"/>
                  </a:lnTo>
                  <a:lnTo>
                    <a:pt x="276" y="304"/>
                  </a:lnTo>
                  <a:lnTo>
                    <a:pt x="282" y="290"/>
                  </a:lnTo>
                  <a:lnTo>
                    <a:pt x="289" y="276"/>
                  </a:lnTo>
                  <a:lnTo>
                    <a:pt x="297" y="261"/>
                  </a:lnTo>
                  <a:lnTo>
                    <a:pt x="306" y="245"/>
                  </a:lnTo>
                  <a:lnTo>
                    <a:pt x="318" y="232"/>
                  </a:lnTo>
                  <a:lnTo>
                    <a:pt x="330" y="220"/>
                  </a:lnTo>
                  <a:lnTo>
                    <a:pt x="344" y="209"/>
                  </a:lnTo>
                  <a:lnTo>
                    <a:pt x="358" y="199"/>
                  </a:lnTo>
                  <a:lnTo>
                    <a:pt x="373" y="191"/>
                  </a:lnTo>
                  <a:lnTo>
                    <a:pt x="389" y="184"/>
                  </a:lnTo>
                  <a:lnTo>
                    <a:pt x="405" y="178"/>
                  </a:lnTo>
                  <a:lnTo>
                    <a:pt x="422" y="173"/>
                  </a:lnTo>
                  <a:lnTo>
                    <a:pt x="440" y="169"/>
                  </a:lnTo>
                  <a:lnTo>
                    <a:pt x="458" y="167"/>
                  </a:lnTo>
                  <a:lnTo>
                    <a:pt x="476" y="165"/>
                  </a:lnTo>
                  <a:lnTo>
                    <a:pt x="493" y="165"/>
                  </a:lnTo>
                  <a:lnTo>
                    <a:pt x="512" y="166"/>
                  </a:lnTo>
                  <a:lnTo>
                    <a:pt x="529" y="168"/>
                  </a:lnTo>
                  <a:lnTo>
                    <a:pt x="546" y="171"/>
                  </a:lnTo>
                  <a:lnTo>
                    <a:pt x="559" y="174"/>
                  </a:lnTo>
                  <a:lnTo>
                    <a:pt x="570" y="178"/>
                  </a:lnTo>
                  <a:lnTo>
                    <a:pt x="580" y="182"/>
                  </a:lnTo>
                  <a:lnTo>
                    <a:pt x="590" y="188"/>
                  </a:lnTo>
                  <a:lnTo>
                    <a:pt x="599" y="194"/>
                  </a:lnTo>
                  <a:lnTo>
                    <a:pt x="606" y="201"/>
                  </a:lnTo>
                  <a:lnTo>
                    <a:pt x="613" y="209"/>
                  </a:lnTo>
                  <a:lnTo>
                    <a:pt x="618" y="217"/>
                  </a:lnTo>
                  <a:lnTo>
                    <a:pt x="622" y="225"/>
                  </a:lnTo>
                  <a:lnTo>
                    <a:pt x="627" y="234"/>
                  </a:lnTo>
                  <a:lnTo>
                    <a:pt x="630" y="243"/>
                  </a:lnTo>
                  <a:lnTo>
                    <a:pt x="632" y="254"/>
                  </a:lnTo>
                  <a:lnTo>
                    <a:pt x="633" y="263"/>
                  </a:lnTo>
                  <a:lnTo>
                    <a:pt x="633" y="273"/>
                  </a:lnTo>
                  <a:lnTo>
                    <a:pt x="633" y="283"/>
                  </a:lnTo>
                  <a:lnTo>
                    <a:pt x="632" y="293"/>
                  </a:lnTo>
                  <a:lnTo>
                    <a:pt x="630" y="303"/>
                  </a:lnTo>
                  <a:lnTo>
                    <a:pt x="628" y="312"/>
                  </a:lnTo>
                  <a:lnTo>
                    <a:pt x="625" y="322"/>
                  </a:lnTo>
                  <a:lnTo>
                    <a:pt x="620" y="331"/>
                  </a:lnTo>
                  <a:lnTo>
                    <a:pt x="615" y="339"/>
                  </a:lnTo>
                  <a:lnTo>
                    <a:pt x="610" y="348"/>
                  </a:lnTo>
                  <a:lnTo>
                    <a:pt x="604" y="356"/>
                  </a:lnTo>
                  <a:lnTo>
                    <a:pt x="597" y="363"/>
                  </a:lnTo>
                  <a:lnTo>
                    <a:pt x="589" y="370"/>
                  </a:lnTo>
                  <a:lnTo>
                    <a:pt x="582" y="376"/>
                  </a:lnTo>
                  <a:lnTo>
                    <a:pt x="573" y="381"/>
                  </a:lnTo>
                  <a:lnTo>
                    <a:pt x="563" y="385"/>
                  </a:lnTo>
                  <a:lnTo>
                    <a:pt x="554" y="389"/>
                  </a:lnTo>
                  <a:lnTo>
                    <a:pt x="543" y="392"/>
                  </a:lnTo>
                  <a:lnTo>
                    <a:pt x="532" y="393"/>
                  </a:lnTo>
                  <a:lnTo>
                    <a:pt x="521" y="394"/>
                  </a:lnTo>
                  <a:lnTo>
                    <a:pt x="510" y="394"/>
                  </a:lnTo>
                  <a:lnTo>
                    <a:pt x="501" y="395"/>
                  </a:lnTo>
                  <a:lnTo>
                    <a:pt x="492" y="398"/>
                  </a:lnTo>
                  <a:lnTo>
                    <a:pt x="484" y="401"/>
                  </a:lnTo>
                  <a:lnTo>
                    <a:pt x="476" y="404"/>
                  </a:lnTo>
                  <a:lnTo>
                    <a:pt x="468" y="409"/>
                  </a:lnTo>
                  <a:lnTo>
                    <a:pt x="462" y="414"/>
                  </a:lnTo>
                  <a:lnTo>
                    <a:pt x="457" y="419"/>
                  </a:lnTo>
                  <a:lnTo>
                    <a:pt x="451" y="425"/>
                  </a:lnTo>
                  <a:lnTo>
                    <a:pt x="447" y="431"/>
                  </a:lnTo>
                  <a:lnTo>
                    <a:pt x="444" y="438"/>
                  </a:lnTo>
                  <a:lnTo>
                    <a:pt x="440" y="445"/>
                  </a:lnTo>
                  <a:lnTo>
                    <a:pt x="438" y="453"/>
                  </a:lnTo>
                  <a:lnTo>
                    <a:pt x="436" y="460"/>
                  </a:lnTo>
                  <a:lnTo>
                    <a:pt x="436" y="468"/>
                  </a:lnTo>
                  <a:lnTo>
                    <a:pt x="435" y="476"/>
                  </a:lnTo>
                  <a:lnTo>
                    <a:pt x="436" y="483"/>
                  </a:lnTo>
                  <a:lnTo>
                    <a:pt x="436" y="491"/>
                  </a:lnTo>
                  <a:lnTo>
                    <a:pt x="438" y="498"/>
                  </a:lnTo>
                  <a:lnTo>
                    <a:pt x="440" y="506"/>
                  </a:lnTo>
                  <a:lnTo>
                    <a:pt x="444" y="513"/>
                  </a:lnTo>
                  <a:lnTo>
                    <a:pt x="447" y="520"/>
                  </a:lnTo>
                  <a:lnTo>
                    <a:pt x="451" y="526"/>
                  </a:lnTo>
                  <a:lnTo>
                    <a:pt x="457" y="532"/>
                  </a:lnTo>
                  <a:lnTo>
                    <a:pt x="462" y="538"/>
                  </a:lnTo>
                  <a:lnTo>
                    <a:pt x="468" y="544"/>
                  </a:lnTo>
                  <a:lnTo>
                    <a:pt x="476" y="548"/>
                  </a:lnTo>
                  <a:lnTo>
                    <a:pt x="484" y="552"/>
                  </a:lnTo>
                  <a:lnTo>
                    <a:pt x="492" y="555"/>
                  </a:lnTo>
                  <a:lnTo>
                    <a:pt x="501" y="557"/>
                  </a:lnTo>
                  <a:lnTo>
                    <a:pt x="510" y="559"/>
                  </a:lnTo>
                  <a:lnTo>
                    <a:pt x="521" y="559"/>
                  </a:lnTo>
                  <a:lnTo>
                    <a:pt x="542" y="558"/>
                  </a:lnTo>
                  <a:lnTo>
                    <a:pt x="563" y="556"/>
                  </a:lnTo>
                  <a:lnTo>
                    <a:pt x="583" y="552"/>
                  </a:lnTo>
                  <a:lnTo>
                    <a:pt x="603" y="546"/>
                  </a:lnTo>
                  <a:lnTo>
                    <a:pt x="622" y="538"/>
                  </a:lnTo>
                  <a:lnTo>
                    <a:pt x="641" y="530"/>
                  </a:lnTo>
                  <a:lnTo>
                    <a:pt x="659" y="520"/>
                  </a:lnTo>
                  <a:lnTo>
                    <a:pt x="676" y="509"/>
                  </a:lnTo>
                  <a:lnTo>
                    <a:pt x="694" y="497"/>
                  </a:lnTo>
                  <a:lnTo>
                    <a:pt x="710" y="484"/>
                  </a:lnTo>
                  <a:lnTo>
                    <a:pt x="725" y="470"/>
                  </a:lnTo>
                  <a:lnTo>
                    <a:pt x="739" y="455"/>
                  </a:lnTo>
                  <a:lnTo>
                    <a:pt x="752" y="439"/>
                  </a:lnTo>
                  <a:lnTo>
                    <a:pt x="764" y="423"/>
                  </a:lnTo>
                  <a:lnTo>
                    <a:pt x="774" y="406"/>
                  </a:lnTo>
                  <a:lnTo>
                    <a:pt x="784" y="388"/>
                  </a:lnTo>
                  <a:lnTo>
                    <a:pt x="794" y="370"/>
                  </a:lnTo>
                  <a:lnTo>
                    <a:pt x="800" y="352"/>
                  </a:lnTo>
                  <a:lnTo>
                    <a:pt x="807" y="333"/>
                  </a:lnTo>
                  <a:lnTo>
                    <a:pt x="811" y="314"/>
                  </a:lnTo>
                  <a:lnTo>
                    <a:pt x="814" y="295"/>
                  </a:lnTo>
                  <a:lnTo>
                    <a:pt x="816" y="276"/>
                  </a:lnTo>
                  <a:lnTo>
                    <a:pt x="816" y="256"/>
                  </a:lnTo>
                  <a:lnTo>
                    <a:pt x="815" y="236"/>
                  </a:lnTo>
                  <a:lnTo>
                    <a:pt x="812" y="217"/>
                  </a:lnTo>
                  <a:lnTo>
                    <a:pt x="808" y="199"/>
                  </a:lnTo>
                  <a:lnTo>
                    <a:pt x="801" y="180"/>
                  </a:lnTo>
                  <a:lnTo>
                    <a:pt x="793" y="162"/>
                  </a:lnTo>
                  <a:lnTo>
                    <a:pt x="783" y="145"/>
                  </a:lnTo>
                  <a:lnTo>
                    <a:pt x="770" y="128"/>
                  </a:lnTo>
                  <a:lnTo>
                    <a:pt x="756" y="112"/>
                  </a:lnTo>
                  <a:lnTo>
                    <a:pt x="740" y="96"/>
                  </a:lnTo>
                  <a:lnTo>
                    <a:pt x="717" y="78"/>
                  </a:lnTo>
                  <a:lnTo>
                    <a:pt x="694" y="61"/>
                  </a:lnTo>
                  <a:lnTo>
                    <a:pt x="669" y="46"/>
                  </a:lnTo>
                  <a:lnTo>
                    <a:pt x="645" y="34"/>
                  </a:lnTo>
                  <a:lnTo>
                    <a:pt x="620" y="23"/>
                  </a:lnTo>
                  <a:lnTo>
                    <a:pt x="596" y="15"/>
                  </a:lnTo>
                  <a:lnTo>
                    <a:pt x="570" y="8"/>
                  </a:lnTo>
                  <a:lnTo>
                    <a:pt x="545" y="4"/>
                  </a:lnTo>
                  <a:lnTo>
                    <a:pt x="519" y="1"/>
                  </a:lnTo>
                  <a:lnTo>
                    <a:pt x="494" y="0"/>
                  </a:lnTo>
                  <a:lnTo>
                    <a:pt x="470" y="0"/>
                  </a:lnTo>
                  <a:lnTo>
                    <a:pt x="445" y="3"/>
                  </a:lnTo>
                  <a:lnTo>
                    <a:pt x="420" y="6"/>
                  </a:lnTo>
                  <a:lnTo>
                    <a:pt x="395" y="12"/>
                  </a:lnTo>
                  <a:lnTo>
                    <a:pt x="372" y="19"/>
                  </a:lnTo>
                  <a:lnTo>
                    <a:pt x="348" y="27"/>
                  </a:lnTo>
                  <a:lnTo>
                    <a:pt x="325" y="37"/>
                  </a:lnTo>
                  <a:lnTo>
                    <a:pt x="303" y="49"/>
                  </a:lnTo>
                  <a:lnTo>
                    <a:pt x="280" y="61"/>
                  </a:lnTo>
                  <a:lnTo>
                    <a:pt x="260" y="75"/>
                  </a:lnTo>
                  <a:lnTo>
                    <a:pt x="239" y="90"/>
                  </a:lnTo>
                  <a:lnTo>
                    <a:pt x="219" y="106"/>
                  </a:lnTo>
                  <a:lnTo>
                    <a:pt x="200" y="124"/>
                  </a:lnTo>
                  <a:lnTo>
                    <a:pt x="183" y="142"/>
                  </a:lnTo>
                  <a:lnTo>
                    <a:pt x="166" y="161"/>
                  </a:lnTo>
                  <a:lnTo>
                    <a:pt x="151" y="182"/>
                  </a:lnTo>
                  <a:lnTo>
                    <a:pt x="136" y="203"/>
                  </a:lnTo>
                  <a:lnTo>
                    <a:pt x="123" y="225"/>
                  </a:lnTo>
                  <a:lnTo>
                    <a:pt x="111" y="249"/>
                  </a:lnTo>
                  <a:lnTo>
                    <a:pt x="100" y="273"/>
                  </a:lnTo>
                  <a:lnTo>
                    <a:pt x="92" y="297"/>
                  </a:lnTo>
                  <a:lnTo>
                    <a:pt x="84" y="322"/>
                  </a:lnTo>
                  <a:lnTo>
                    <a:pt x="75" y="357"/>
                  </a:lnTo>
                  <a:lnTo>
                    <a:pt x="70" y="392"/>
                  </a:lnTo>
                  <a:lnTo>
                    <a:pt x="68" y="426"/>
                  </a:lnTo>
                  <a:lnTo>
                    <a:pt x="68" y="459"/>
                  </a:lnTo>
                  <a:lnTo>
                    <a:pt x="70" y="492"/>
                  </a:lnTo>
                  <a:lnTo>
                    <a:pt x="74" y="525"/>
                  </a:lnTo>
                  <a:lnTo>
                    <a:pt x="81" y="558"/>
                  </a:lnTo>
                  <a:lnTo>
                    <a:pt x="90" y="590"/>
                  </a:lnTo>
                  <a:lnTo>
                    <a:pt x="101" y="621"/>
                  </a:lnTo>
                  <a:lnTo>
                    <a:pt x="113" y="652"/>
                  </a:lnTo>
                  <a:lnTo>
                    <a:pt x="128" y="682"/>
                  </a:lnTo>
                  <a:lnTo>
                    <a:pt x="143" y="712"/>
                  </a:lnTo>
                  <a:lnTo>
                    <a:pt x="160" y="741"/>
                  </a:lnTo>
                  <a:lnTo>
                    <a:pt x="179" y="770"/>
                  </a:lnTo>
                  <a:lnTo>
                    <a:pt x="199" y="799"/>
                  </a:lnTo>
                  <a:lnTo>
                    <a:pt x="220" y="828"/>
                  </a:lnTo>
                  <a:lnTo>
                    <a:pt x="241" y="857"/>
                  </a:lnTo>
                  <a:lnTo>
                    <a:pt x="264" y="885"/>
                  </a:lnTo>
                  <a:lnTo>
                    <a:pt x="286" y="912"/>
                  </a:lnTo>
                  <a:lnTo>
                    <a:pt x="310" y="939"/>
                  </a:lnTo>
                  <a:lnTo>
                    <a:pt x="359" y="993"/>
                  </a:lnTo>
                  <a:lnTo>
                    <a:pt x="408" y="1045"/>
                  </a:lnTo>
                  <a:lnTo>
                    <a:pt x="457" y="1097"/>
                  </a:lnTo>
                  <a:lnTo>
                    <a:pt x="504" y="1149"/>
                  </a:lnTo>
                  <a:lnTo>
                    <a:pt x="528" y="1174"/>
                  </a:lnTo>
                  <a:lnTo>
                    <a:pt x="549" y="1199"/>
                  </a:lnTo>
                  <a:lnTo>
                    <a:pt x="571" y="1224"/>
                  </a:lnTo>
                  <a:lnTo>
                    <a:pt x="591" y="1248"/>
                  </a:lnTo>
                  <a:lnTo>
                    <a:pt x="619" y="1286"/>
                  </a:lnTo>
                  <a:lnTo>
                    <a:pt x="645" y="1325"/>
                  </a:lnTo>
                  <a:lnTo>
                    <a:pt x="667" y="1364"/>
                  </a:lnTo>
                  <a:lnTo>
                    <a:pt x="685" y="1404"/>
                  </a:lnTo>
                  <a:lnTo>
                    <a:pt x="701" y="1445"/>
                  </a:lnTo>
                  <a:lnTo>
                    <a:pt x="713" y="1486"/>
                  </a:lnTo>
                  <a:lnTo>
                    <a:pt x="723" y="1526"/>
                  </a:lnTo>
                  <a:lnTo>
                    <a:pt x="728" y="1567"/>
                  </a:lnTo>
                  <a:lnTo>
                    <a:pt x="732" y="1608"/>
                  </a:lnTo>
                  <a:lnTo>
                    <a:pt x="732" y="1649"/>
                  </a:lnTo>
                  <a:lnTo>
                    <a:pt x="730" y="1689"/>
                  </a:lnTo>
                  <a:lnTo>
                    <a:pt x="725" y="1730"/>
                  </a:lnTo>
                  <a:lnTo>
                    <a:pt x="717" y="1769"/>
                  </a:lnTo>
                  <a:lnTo>
                    <a:pt x="708" y="1808"/>
                  </a:lnTo>
                  <a:lnTo>
                    <a:pt x="694" y="1846"/>
                  </a:lnTo>
                  <a:lnTo>
                    <a:pt x="678" y="1884"/>
                  </a:lnTo>
                  <a:lnTo>
                    <a:pt x="661" y="1920"/>
                  </a:lnTo>
                  <a:lnTo>
                    <a:pt x="641" y="1955"/>
                  </a:lnTo>
                  <a:lnTo>
                    <a:pt x="618" y="1989"/>
                  </a:lnTo>
                  <a:lnTo>
                    <a:pt x="592" y="2022"/>
                  </a:lnTo>
                  <a:lnTo>
                    <a:pt x="565" y="2054"/>
                  </a:lnTo>
                  <a:lnTo>
                    <a:pt x="536" y="2083"/>
                  </a:lnTo>
                  <a:lnTo>
                    <a:pt x="505" y="2111"/>
                  </a:lnTo>
                  <a:lnTo>
                    <a:pt x="472" y="2137"/>
                  </a:lnTo>
                  <a:lnTo>
                    <a:pt x="436" y="2161"/>
                  </a:lnTo>
                  <a:lnTo>
                    <a:pt x="398" y="2183"/>
                  </a:lnTo>
                  <a:lnTo>
                    <a:pt x="360" y="2203"/>
                  </a:lnTo>
                  <a:lnTo>
                    <a:pt x="318" y="2220"/>
                  </a:lnTo>
                  <a:lnTo>
                    <a:pt x="276" y="2236"/>
                  </a:lnTo>
                  <a:lnTo>
                    <a:pt x="230" y="2248"/>
                  </a:lnTo>
                  <a:lnTo>
                    <a:pt x="184" y="2258"/>
                  </a:lnTo>
                  <a:lnTo>
                    <a:pt x="137" y="2266"/>
                  </a:lnTo>
                  <a:lnTo>
                    <a:pt x="126" y="2265"/>
                  </a:lnTo>
                  <a:lnTo>
                    <a:pt x="115" y="2264"/>
                  </a:lnTo>
                  <a:lnTo>
                    <a:pt x="104" y="2265"/>
                  </a:lnTo>
                  <a:lnTo>
                    <a:pt x="95" y="2266"/>
                  </a:lnTo>
                  <a:lnTo>
                    <a:pt x="85" y="2268"/>
                  </a:lnTo>
                  <a:lnTo>
                    <a:pt x="76" y="2271"/>
                  </a:lnTo>
                  <a:lnTo>
                    <a:pt x="68" y="2273"/>
                  </a:lnTo>
                  <a:lnTo>
                    <a:pt x="58" y="2275"/>
                  </a:lnTo>
                  <a:lnTo>
                    <a:pt x="51" y="2278"/>
                  </a:lnTo>
                  <a:lnTo>
                    <a:pt x="43" y="2282"/>
                  </a:lnTo>
                  <a:lnTo>
                    <a:pt x="36" y="2287"/>
                  </a:lnTo>
                  <a:lnTo>
                    <a:pt x="29" y="2293"/>
                  </a:lnTo>
                  <a:lnTo>
                    <a:pt x="24" y="2298"/>
                  </a:lnTo>
                  <a:lnTo>
                    <a:pt x="18" y="2304"/>
                  </a:lnTo>
                  <a:lnTo>
                    <a:pt x="14" y="2311"/>
                  </a:lnTo>
                  <a:lnTo>
                    <a:pt x="10" y="2317"/>
                  </a:lnTo>
                  <a:lnTo>
                    <a:pt x="6" y="2324"/>
                  </a:lnTo>
                  <a:lnTo>
                    <a:pt x="4" y="2331"/>
                  </a:lnTo>
                  <a:lnTo>
                    <a:pt x="2" y="2339"/>
                  </a:lnTo>
                  <a:lnTo>
                    <a:pt x="1" y="2346"/>
                  </a:lnTo>
                  <a:lnTo>
                    <a:pt x="0" y="2354"/>
                  </a:lnTo>
                  <a:lnTo>
                    <a:pt x="0" y="2361"/>
                  </a:lnTo>
                  <a:lnTo>
                    <a:pt x="1" y="2369"/>
                  </a:lnTo>
                  <a:lnTo>
                    <a:pt x="2" y="2376"/>
                  </a:lnTo>
                  <a:lnTo>
                    <a:pt x="3" y="2383"/>
                  </a:lnTo>
                  <a:lnTo>
                    <a:pt x="6" y="2390"/>
                  </a:lnTo>
                  <a:lnTo>
                    <a:pt x="10" y="2397"/>
                  </a:lnTo>
                  <a:lnTo>
                    <a:pt x="13" y="2403"/>
                  </a:lnTo>
                  <a:lnTo>
                    <a:pt x="17" y="2409"/>
                  </a:lnTo>
                  <a:lnTo>
                    <a:pt x="23" y="2414"/>
                  </a:lnTo>
                  <a:lnTo>
                    <a:pt x="28" y="2419"/>
                  </a:lnTo>
                  <a:lnTo>
                    <a:pt x="34" y="2424"/>
                  </a:lnTo>
                  <a:lnTo>
                    <a:pt x="41" y="2427"/>
                  </a:lnTo>
                  <a:lnTo>
                    <a:pt x="48" y="2431"/>
                  </a:lnTo>
                  <a:lnTo>
                    <a:pt x="57" y="2433"/>
                  </a:lnTo>
                  <a:lnTo>
                    <a:pt x="66" y="2435"/>
                  </a:lnTo>
                  <a:lnTo>
                    <a:pt x="75" y="2435"/>
                  </a:lnTo>
                  <a:lnTo>
                    <a:pt x="85" y="2435"/>
                  </a:lnTo>
                  <a:lnTo>
                    <a:pt x="99" y="2435"/>
                  </a:lnTo>
                  <a:lnTo>
                    <a:pt x="112" y="2434"/>
                  </a:lnTo>
                  <a:lnTo>
                    <a:pt x="126" y="2432"/>
                  </a:lnTo>
                  <a:lnTo>
                    <a:pt x="139" y="2431"/>
                  </a:lnTo>
                  <a:lnTo>
                    <a:pt x="168" y="2435"/>
                  </a:lnTo>
                  <a:lnTo>
                    <a:pt x="195" y="2440"/>
                  </a:lnTo>
                  <a:lnTo>
                    <a:pt x="221" y="2448"/>
                  </a:lnTo>
                  <a:lnTo>
                    <a:pt x="243" y="2458"/>
                  </a:lnTo>
                  <a:lnTo>
                    <a:pt x="265" y="2470"/>
                  </a:lnTo>
                  <a:lnTo>
                    <a:pt x="284" y="2484"/>
                  </a:lnTo>
                  <a:lnTo>
                    <a:pt x="302" y="2499"/>
                  </a:lnTo>
                  <a:lnTo>
                    <a:pt x="317" y="2515"/>
                  </a:lnTo>
                  <a:lnTo>
                    <a:pt x="330" y="2532"/>
                  </a:lnTo>
                  <a:lnTo>
                    <a:pt x="341" y="2551"/>
                  </a:lnTo>
                  <a:lnTo>
                    <a:pt x="350" y="2570"/>
                  </a:lnTo>
                  <a:lnTo>
                    <a:pt x="358" y="2591"/>
                  </a:lnTo>
                  <a:lnTo>
                    <a:pt x="363" y="2612"/>
                  </a:lnTo>
                  <a:lnTo>
                    <a:pt x="366" y="2633"/>
                  </a:lnTo>
                  <a:lnTo>
                    <a:pt x="367" y="2654"/>
                  </a:lnTo>
                  <a:lnTo>
                    <a:pt x="367" y="2675"/>
                  </a:lnTo>
                  <a:lnTo>
                    <a:pt x="364" y="2696"/>
                  </a:lnTo>
                  <a:lnTo>
                    <a:pt x="360" y="2717"/>
                  </a:lnTo>
                  <a:lnTo>
                    <a:pt x="353" y="2738"/>
                  </a:lnTo>
                  <a:lnTo>
                    <a:pt x="346" y="2757"/>
                  </a:lnTo>
                  <a:lnTo>
                    <a:pt x="335" y="2776"/>
                  </a:lnTo>
                  <a:lnTo>
                    <a:pt x="323" y="2795"/>
                  </a:lnTo>
                  <a:lnTo>
                    <a:pt x="309" y="2812"/>
                  </a:lnTo>
                  <a:lnTo>
                    <a:pt x="293" y="2828"/>
                  </a:lnTo>
                  <a:lnTo>
                    <a:pt x="276" y="2842"/>
                  </a:lnTo>
                  <a:lnTo>
                    <a:pt x="256" y="2855"/>
                  </a:lnTo>
                  <a:lnTo>
                    <a:pt x="235" y="2866"/>
                  </a:lnTo>
                  <a:lnTo>
                    <a:pt x="211" y="2877"/>
                  </a:lnTo>
                  <a:lnTo>
                    <a:pt x="185" y="2884"/>
                  </a:lnTo>
                  <a:lnTo>
                    <a:pt x="158" y="2889"/>
                  </a:lnTo>
                  <a:lnTo>
                    <a:pt x="129" y="2892"/>
                  </a:lnTo>
                  <a:lnTo>
                    <a:pt x="98" y="2892"/>
                  </a:lnTo>
                  <a:lnTo>
                    <a:pt x="88" y="2892"/>
                  </a:lnTo>
                  <a:lnTo>
                    <a:pt x="79" y="2893"/>
                  </a:lnTo>
                  <a:lnTo>
                    <a:pt x="69" y="2895"/>
                  </a:lnTo>
                  <a:lnTo>
                    <a:pt x="61" y="2898"/>
                  </a:lnTo>
                  <a:lnTo>
                    <a:pt x="54" y="2901"/>
                  </a:lnTo>
                  <a:lnTo>
                    <a:pt x="46" y="2905"/>
                  </a:lnTo>
                  <a:lnTo>
                    <a:pt x="40" y="2910"/>
                  </a:lnTo>
                  <a:lnTo>
                    <a:pt x="34" y="2916"/>
                  </a:lnTo>
                  <a:lnTo>
                    <a:pt x="29" y="2921"/>
                  </a:lnTo>
                  <a:lnTo>
                    <a:pt x="25" y="2928"/>
                  </a:lnTo>
                  <a:lnTo>
                    <a:pt x="22" y="2934"/>
                  </a:lnTo>
                  <a:lnTo>
                    <a:pt x="18" y="2941"/>
                  </a:lnTo>
                  <a:lnTo>
                    <a:pt x="16" y="2949"/>
                  </a:lnTo>
                  <a:lnTo>
                    <a:pt x="14" y="2956"/>
                  </a:lnTo>
                  <a:lnTo>
                    <a:pt x="13" y="2964"/>
                  </a:lnTo>
                  <a:lnTo>
                    <a:pt x="13" y="2971"/>
                  </a:lnTo>
                  <a:lnTo>
                    <a:pt x="13" y="2979"/>
                  </a:lnTo>
                  <a:lnTo>
                    <a:pt x="14" y="2987"/>
                  </a:lnTo>
                  <a:lnTo>
                    <a:pt x="16" y="2994"/>
                  </a:lnTo>
                  <a:lnTo>
                    <a:pt x="18" y="3002"/>
                  </a:lnTo>
                  <a:lnTo>
                    <a:pt x="22" y="3009"/>
                  </a:lnTo>
                  <a:lnTo>
                    <a:pt x="25" y="3016"/>
                  </a:lnTo>
                  <a:lnTo>
                    <a:pt x="29" y="3022"/>
                  </a:lnTo>
                  <a:lnTo>
                    <a:pt x="34" y="3029"/>
                  </a:lnTo>
                  <a:lnTo>
                    <a:pt x="40" y="3034"/>
                  </a:lnTo>
                  <a:lnTo>
                    <a:pt x="46" y="3040"/>
                  </a:lnTo>
                  <a:lnTo>
                    <a:pt x="54" y="3044"/>
                  </a:lnTo>
                  <a:lnTo>
                    <a:pt x="61" y="3048"/>
                  </a:lnTo>
                  <a:lnTo>
                    <a:pt x="69" y="3051"/>
                  </a:lnTo>
                  <a:lnTo>
                    <a:pt x="79" y="3054"/>
                  </a:lnTo>
                  <a:lnTo>
                    <a:pt x="88" y="3056"/>
                  </a:lnTo>
                  <a:lnTo>
                    <a:pt x="98" y="3056"/>
                  </a:lnTo>
                  <a:lnTo>
                    <a:pt x="120" y="3057"/>
                  </a:lnTo>
                  <a:lnTo>
                    <a:pt x="141" y="3056"/>
                  </a:lnTo>
                  <a:lnTo>
                    <a:pt x="162" y="3054"/>
                  </a:lnTo>
                  <a:lnTo>
                    <a:pt x="182" y="3052"/>
                  </a:lnTo>
                  <a:lnTo>
                    <a:pt x="204" y="3048"/>
                  </a:lnTo>
                  <a:lnTo>
                    <a:pt x="224" y="3044"/>
                  </a:lnTo>
                  <a:lnTo>
                    <a:pt x="243" y="3039"/>
                  </a:lnTo>
                  <a:lnTo>
                    <a:pt x="264" y="3033"/>
                  </a:lnTo>
                  <a:lnTo>
                    <a:pt x="283" y="3027"/>
                  </a:lnTo>
                  <a:lnTo>
                    <a:pt x="303" y="3019"/>
                  </a:lnTo>
                  <a:lnTo>
                    <a:pt x="321" y="3011"/>
                  </a:lnTo>
                  <a:lnTo>
                    <a:pt x="339" y="3002"/>
                  </a:lnTo>
                  <a:lnTo>
                    <a:pt x="358" y="2992"/>
                  </a:lnTo>
                  <a:lnTo>
                    <a:pt x="375" y="2982"/>
                  </a:lnTo>
                  <a:lnTo>
                    <a:pt x="392" y="2971"/>
                  </a:lnTo>
                  <a:lnTo>
                    <a:pt x="408" y="2959"/>
                  </a:lnTo>
                  <a:lnTo>
                    <a:pt x="423" y="2946"/>
                  </a:lnTo>
                  <a:lnTo>
                    <a:pt x="438" y="2933"/>
                  </a:lnTo>
                  <a:lnTo>
                    <a:pt x="452" y="2919"/>
                  </a:lnTo>
                  <a:lnTo>
                    <a:pt x="466" y="2905"/>
                  </a:lnTo>
                  <a:lnTo>
                    <a:pt x="479" y="2890"/>
                  </a:lnTo>
                  <a:lnTo>
                    <a:pt x="491" y="2873"/>
                  </a:lnTo>
                  <a:lnTo>
                    <a:pt x="502" y="2857"/>
                  </a:lnTo>
                  <a:lnTo>
                    <a:pt x="512" y="2840"/>
                  </a:lnTo>
                  <a:lnTo>
                    <a:pt x="520" y="2823"/>
                  </a:lnTo>
                  <a:lnTo>
                    <a:pt x="529" y="2805"/>
                  </a:lnTo>
                  <a:lnTo>
                    <a:pt x="535" y="2787"/>
                  </a:lnTo>
                  <a:lnTo>
                    <a:pt x="542" y="2768"/>
                  </a:lnTo>
                  <a:lnTo>
                    <a:pt x="546" y="2749"/>
                  </a:lnTo>
                  <a:lnTo>
                    <a:pt x="550" y="2729"/>
                  </a:lnTo>
                  <a:lnTo>
                    <a:pt x="552" y="2709"/>
                  </a:lnTo>
                  <a:lnTo>
                    <a:pt x="554" y="2688"/>
                  </a:lnTo>
                  <a:close/>
                </a:path>
              </a:pathLst>
            </a:custGeom>
            <a:grpFill/>
            <a:ln>
              <a:noFill/>
            </a:ln>
          </p:spPr>
          <p:txBody>
            <a:bodyPr/>
            <a:lstStyle/>
            <a:p>
              <a:pPr>
                <a:defRPr/>
              </a:pPr>
              <a:endParaRPr lang="zh-CN" altLang="en-US" sz="1350">
                <a:solidFill>
                  <a:prstClr val="black"/>
                </a:solidFill>
              </a:endParaRPr>
            </a:p>
          </p:txBody>
        </p:sp>
        <p:sp>
          <p:nvSpPr>
            <p:cNvPr id="74" name="淘宝店chenying0907 12"/>
            <p:cNvSpPr>
              <a:spLocks noEditPoints="1"/>
            </p:cNvSpPr>
            <p:nvPr/>
          </p:nvSpPr>
          <p:spPr bwMode="auto">
            <a:xfrm>
              <a:off x="3619501" y="2335213"/>
              <a:ext cx="88900" cy="90487"/>
            </a:xfrm>
            <a:custGeom>
              <a:avLst/>
              <a:gdLst>
                <a:gd name="T0" fmla="*/ 786 w 790"/>
                <a:gd name="T1" fmla="*/ 312 h 737"/>
                <a:gd name="T2" fmla="*/ 767 w 790"/>
                <a:gd name="T3" fmla="*/ 242 h 737"/>
                <a:gd name="T4" fmla="*/ 733 w 790"/>
                <a:gd name="T5" fmla="*/ 178 h 737"/>
                <a:gd name="T6" fmla="*/ 688 w 790"/>
                <a:gd name="T7" fmla="*/ 120 h 737"/>
                <a:gd name="T8" fmla="*/ 632 w 790"/>
                <a:gd name="T9" fmla="*/ 73 h 737"/>
                <a:gd name="T10" fmla="*/ 566 w 790"/>
                <a:gd name="T11" fmla="*/ 36 h 737"/>
                <a:gd name="T12" fmla="*/ 494 w 790"/>
                <a:gd name="T13" fmla="*/ 11 h 737"/>
                <a:gd name="T14" fmla="*/ 416 w 790"/>
                <a:gd name="T15" fmla="*/ 0 h 737"/>
                <a:gd name="T16" fmla="*/ 335 w 790"/>
                <a:gd name="T17" fmla="*/ 4 h 737"/>
                <a:gd name="T18" fmla="*/ 259 w 790"/>
                <a:gd name="T19" fmla="*/ 22 h 737"/>
                <a:gd name="T20" fmla="*/ 190 w 790"/>
                <a:gd name="T21" fmla="*/ 53 h 737"/>
                <a:gd name="T22" fmla="*/ 130 w 790"/>
                <a:gd name="T23" fmla="*/ 95 h 737"/>
                <a:gd name="T24" fmla="*/ 78 w 790"/>
                <a:gd name="T25" fmla="*/ 148 h 737"/>
                <a:gd name="T26" fmla="*/ 40 w 790"/>
                <a:gd name="T27" fmla="*/ 209 h 737"/>
                <a:gd name="T28" fmla="*/ 13 w 790"/>
                <a:gd name="T29" fmla="*/ 276 h 737"/>
                <a:gd name="T30" fmla="*/ 1 w 790"/>
                <a:gd name="T31" fmla="*/ 349 h 737"/>
                <a:gd name="T32" fmla="*/ 5 w 790"/>
                <a:gd name="T33" fmla="*/ 424 h 737"/>
                <a:gd name="T34" fmla="*/ 25 w 790"/>
                <a:gd name="T35" fmla="*/ 495 h 737"/>
                <a:gd name="T36" fmla="*/ 58 w 790"/>
                <a:gd name="T37" fmla="*/ 559 h 737"/>
                <a:gd name="T38" fmla="*/ 103 w 790"/>
                <a:gd name="T39" fmla="*/ 616 h 737"/>
                <a:gd name="T40" fmla="*/ 159 w 790"/>
                <a:gd name="T41" fmla="*/ 663 h 737"/>
                <a:gd name="T42" fmla="*/ 224 w 790"/>
                <a:gd name="T43" fmla="*/ 700 h 737"/>
                <a:gd name="T44" fmla="*/ 297 w 790"/>
                <a:gd name="T45" fmla="*/ 725 h 737"/>
                <a:gd name="T46" fmla="*/ 375 w 790"/>
                <a:gd name="T47" fmla="*/ 736 h 737"/>
                <a:gd name="T48" fmla="*/ 455 w 790"/>
                <a:gd name="T49" fmla="*/ 733 h 737"/>
                <a:gd name="T50" fmla="*/ 531 w 790"/>
                <a:gd name="T51" fmla="*/ 714 h 737"/>
                <a:gd name="T52" fmla="*/ 600 w 790"/>
                <a:gd name="T53" fmla="*/ 683 h 737"/>
                <a:gd name="T54" fmla="*/ 661 w 790"/>
                <a:gd name="T55" fmla="*/ 640 h 737"/>
                <a:gd name="T56" fmla="*/ 712 w 790"/>
                <a:gd name="T57" fmla="*/ 588 h 737"/>
                <a:gd name="T58" fmla="*/ 752 w 790"/>
                <a:gd name="T59" fmla="*/ 528 h 737"/>
                <a:gd name="T60" fmla="*/ 778 w 790"/>
                <a:gd name="T61" fmla="*/ 460 h 737"/>
                <a:gd name="T62" fmla="*/ 790 w 790"/>
                <a:gd name="T63" fmla="*/ 387 h 737"/>
                <a:gd name="T64" fmla="*/ 178 w 790"/>
                <a:gd name="T65" fmla="*/ 357 h 737"/>
                <a:gd name="T66" fmla="*/ 187 w 790"/>
                <a:gd name="T67" fmla="*/ 308 h 737"/>
                <a:gd name="T68" fmla="*/ 227 w 790"/>
                <a:gd name="T69" fmla="*/ 239 h 737"/>
                <a:gd name="T70" fmla="*/ 292 w 790"/>
                <a:gd name="T71" fmla="*/ 190 h 737"/>
                <a:gd name="T72" fmla="*/ 362 w 790"/>
                <a:gd name="T73" fmla="*/ 167 h 737"/>
                <a:gd name="T74" fmla="*/ 407 w 790"/>
                <a:gd name="T75" fmla="*/ 165 h 737"/>
                <a:gd name="T76" fmla="*/ 461 w 790"/>
                <a:gd name="T77" fmla="*/ 174 h 737"/>
                <a:gd name="T78" fmla="*/ 534 w 790"/>
                <a:gd name="T79" fmla="*/ 211 h 737"/>
                <a:gd name="T80" fmla="*/ 588 w 790"/>
                <a:gd name="T81" fmla="*/ 271 h 737"/>
                <a:gd name="T82" fmla="*/ 612 w 790"/>
                <a:gd name="T83" fmla="*/ 337 h 737"/>
                <a:gd name="T84" fmla="*/ 614 w 790"/>
                <a:gd name="T85" fmla="*/ 378 h 737"/>
                <a:gd name="T86" fmla="*/ 604 w 790"/>
                <a:gd name="T87" fmla="*/ 428 h 737"/>
                <a:gd name="T88" fmla="*/ 564 w 790"/>
                <a:gd name="T89" fmla="*/ 498 h 737"/>
                <a:gd name="T90" fmla="*/ 500 w 790"/>
                <a:gd name="T91" fmla="*/ 547 h 737"/>
                <a:gd name="T92" fmla="*/ 428 w 790"/>
                <a:gd name="T93" fmla="*/ 569 h 737"/>
                <a:gd name="T94" fmla="*/ 384 w 790"/>
                <a:gd name="T95" fmla="*/ 571 h 737"/>
                <a:gd name="T96" fmla="*/ 330 w 790"/>
                <a:gd name="T97" fmla="*/ 562 h 737"/>
                <a:gd name="T98" fmla="*/ 256 w 790"/>
                <a:gd name="T99" fmla="*/ 525 h 737"/>
                <a:gd name="T100" fmla="*/ 203 w 790"/>
                <a:gd name="T101" fmla="*/ 465 h 737"/>
                <a:gd name="T102" fmla="*/ 180 w 790"/>
                <a:gd name="T103" fmla="*/ 399 h 7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790" h="737">
                  <a:moveTo>
                    <a:pt x="790" y="368"/>
                  </a:moveTo>
                  <a:lnTo>
                    <a:pt x="790" y="349"/>
                  </a:lnTo>
                  <a:lnTo>
                    <a:pt x="788" y="330"/>
                  </a:lnTo>
                  <a:lnTo>
                    <a:pt x="786" y="312"/>
                  </a:lnTo>
                  <a:lnTo>
                    <a:pt x="783" y="294"/>
                  </a:lnTo>
                  <a:lnTo>
                    <a:pt x="778" y="276"/>
                  </a:lnTo>
                  <a:lnTo>
                    <a:pt x="773" y="259"/>
                  </a:lnTo>
                  <a:lnTo>
                    <a:pt x="767" y="242"/>
                  </a:lnTo>
                  <a:lnTo>
                    <a:pt x="759" y="225"/>
                  </a:lnTo>
                  <a:lnTo>
                    <a:pt x="752" y="209"/>
                  </a:lnTo>
                  <a:lnTo>
                    <a:pt x="743" y="193"/>
                  </a:lnTo>
                  <a:lnTo>
                    <a:pt x="733" y="178"/>
                  </a:lnTo>
                  <a:lnTo>
                    <a:pt x="724" y="163"/>
                  </a:lnTo>
                  <a:lnTo>
                    <a:pt x="712" y="148"/>
                  </a:lnTo>
                  <a:lnTo>
                    <a:pt x="700" y="133"/>
                  </a:lnTo>
                  <a:lnTo>
                    <a:pt x="688" y="120"/>
                  </a:lnTo>
                  <a:lnTo>
                    <a:pt x="675" y="107"/>
                  </a:lnTo>
                  <a:lnTo>
                    <a:pt x="661" y="95"/>
                  </a:lnTo>
                  <a:lnTo>
                    <a:pt x="647" y="84"/>
                  </a:lnTo>
                  <a:lnTo>
                    <a:pt x="632" y="73"/>
                  </a:lnTo>
                  <a:lnTo>
                    <a:pt x="616" y="62"/>
                  </a:lnTo>
                  <a:lnTo>
                    <a:pt x="600" y="53"/>
                  </a:lnTo>
                  <a:lnTo>
                    <a:pt x="584" y="44"/>
                  </a:lnTo>
                  <a:lnTo>
                    <a:pt x="566" y="36"/>
                  </a:lnTo>
                  <a:lnTo>
                    <a:pt x="549" y="28"/>
                  </a:lnTo>
                  <a:lnTo>
                    <a:pt x="531" y="22"/>
                  </a:lnTo>
                  <a:lnTo>
                    <a:pt x="512" y="16"/>
                  </a:lnTo>
                  <a:lnTo>
                    <a:pt x="494" y="11"/>
                  </a:lnTo>
                  <a:lnTo>
                    <a:pt x="475" y="7"/>
                  </a:lnTo>
                  <a:lnTo>
                    <a:pt x="455" y="4"/>
                  </a:lnTo>
                  <a:lnTo>
                    <a:pt x="436" y="1"/>
                  </a:lnTo>
                  <a:lnTo>
                    <a:pt x="416" y="0"/>
                  </a:lnTo>
                  <a:lnTo>
                    <a:pt x="395" y="0"/>
                  </a:lnTo>
                  <a:lnTo>
                    <a:pt x="375" y="0"/>
                  </a:lnTo>
                  <a:lnTo>
                    <a:pt x="355" y="1"/>
                  </a:lnTo>
                  <a:lnTo>
                    <a:pt x="335" y="4"/>
                  </a:lnTo>
                  <a:lnTo>
                    <a:pt x="315" y="7"/>
                  </a:lnTo>
                  <a:lnTo>
                    <a:pt x="297" y="11"/>
                  </a:lnTo>
                  <a:lnTo>
                    <a:pt x="278" y="16"/>
                  </a:lnTo>
                  <a:lnTo>
                    <a:pt x="259" y="22"/>
                  </a:lnTo>
                  <a:lnTo>
                    <a:pt x="242" y="28"/>
                  </a:lnTo>
                  <a:lnTo>
                    <a:pt x="224" y="36"/>
                  </a:lnTo>
                  <a:lnTo>
                    <a:pt x="207" y="44"/>
                  </a:lnTo>
                  <a:lnTo>
                    <a:pt x="190" y="53"/>
                  </a:lnTo>
                  <a:lnTo>
                    <a:pt x="174" y="62"/>
                  </a:lnTo>
                  <a:lnTo>
                    <a:pt x="159" y="73"/>
                  </a:lnTo>
                  <a:lnTo>
                    <a:pt x="144" y="84"/>
                  </a:lnTo>
                  <a:lnTo>
                    <a:pt x="130" y="95"/>
                  </a:lnTo>
                  <a:lnTo>
                    <a:pt x="116" y="107"/>
                  </a:lnTo>
                  <a:lnTo>
                    <a:pt x="103" y="120"/>
                  </a:lnTo>
                  <a:lnTo>
                    <a:pt x="90" y="133"/>
                  </a:lnTo>
                  <a:lnTo>
                    <a:pt x="78" y="148"/>
                  </a:lnTo>
                  <a:lnTo>
                    <a:pt x="68" y="163"/>
                  </a:lnTo>
                  <a:lnTo>
                    <a:pt x="58" y="178"/>
                  </a:lnTo>
                  <a:lnTo>
                    <a:pt x="48" y="193"/>
                  </a:lnTo>
                  <a:lnTo>
                    <a:pt x="40" y="209"/>
                  </a:lnTo>
                  <a:lnTo>
                    <a:pt x="31" y="225"/>
                  </a:lnTo>
                  <a:lnTo>
                    <a:pt x="25" y="242"/>
                  </a:lnTo>
                  <a:lnTo>
                    <a:pt x="18" y="259"/>
                  </a:lnTo>
                  <a:lnTo>
                    <a:pt x="13" y="276"/>
                  </a:lnTo>
                  <a:lnTo>
                    <a:pt x="8" y="294"/>
                  </a:lnTo>
                  <a:lnTo>
                    <a:pt x="5" y="312"/>
                  </a:lnTo>
                  <a:lnTo>
                    <a:pt x="2" y="330"/>
                  </a:lnTo>
                  <a:lnTo>
                    <a:pt x="1" y="349"/>
                  </a:lnTo>
                  <a:lnTo>
                    <a:pt x="0" y="368"/>
                  </a:lnTo>
                  <a:lnTo>
                    <a:pt x="1" y="387"/>
                  </a:lnTo>
                  <a:lnTo>
                    <a:pt x="2" y="405"/>
                  </a:lnTo>
                  <a:lnTo>
                    <a:pt x="5" y="424"/>
                  </a:lnTo>
                  <a:lnTo>
                    <a:pt x="8" y="443"/>
                  </a:lnTo>
                  <a:lnTo>
                    <a:pt x="13" y="460"/>
                  </a:lnTo>
                  <a:lnTo>
                    <a:pt x="18" y="478"/>
                  </a:lnTo>
                  <a:lnTo>
                    <a:pt x="25" y="495"/>
                  </a:lnTo>
                  <a:lnTo>
                    <a:pt x="31" y="512"/>
                  </a:lnTo>
                  <a:lnTo>
                    <a:pt x="40" y="528"/>
                  </a:lnTo>
                  <a:lnTo>
                    <a:pt x="48" y="544"/>
                  </a:lnTo>
                  <a:lnTo>
                    <a:pt x="58" y="559"/>
                  </a:lnTo>
                  <a:lnTo>
                    <a:pt x="68" y="574"/>
                  </a:lnTo>
                  <a:lnTo>
                    <a:pt x="78" y="588"/>
                  </a:lnTo>
                  <a:lnTo>
                    <a:pt x="90" y="602"/>
                  </a:lnTo>
                  <a:lnTo>
                    <a:pt x="103" y="616"/>
                  </a:lnTo>
                  <a:lnTo>
                    <a:pt x="116" y="628"/>
                  </a:lnTo>
                  <a:lnTo>
                    <a:pt x="130" y="640"/>
                  </a:lnTo>
                  <a:lnTo>
                    <a:pt x="144" y="652"/>
                  </a:lnTo>
                  <a:lnTo>
                    <a:pt x="159" y="663"/>
                  </a:lnTo>
                  <a:lnTo>
                    <a:pt x="174" y="673"/>
                  </a:lnTo>
                  <a:lnTo>
                    <a:pt x="190" y="683"/>
                  </a:lnTo>
                  <a:lnTo>
                    <a:pt x="207" y="692"/>
                  </a:lnTo>
                  <a:lnTo>
                    <a:pt x="224" y="700"/>
                  </a:lnTo>
                  <a:lnTo>
                    <a:pt x="242" y="707"/>
                  </a:lnTo>
                  <a:lnTo>
                    <a:pt x="259" y="714"/>
                  </a:lnTo>
                  <a:lnTo>
                    <a:pt x="278" y="719"/>
                  </a:lnTo>
                  <a:lnTo>
                    <a:pt x="297" y="725"/>
                  </a:lnTo>
                  <a:lnTo>
                    <a:pt x="315" y="729"/>
                  </a:lnTo>
                  <a:lnTo>
                    <a:pt x="335" y="733"/>
                  </a:lnTo>
                  <a:lnTo>
                    <a:pt x="355" y="735"/>
                  </a:lnTo>
                  <a:lnTo>
                    <a:pt x="375" y="736"/>
                  </a:lnTo>
                  <a:lnTo>
                    <a:pt x="395" y="737"/>
                  </a:lnTo>
                  <a:lnTo>
                    <a:pt x="416" y="736"/>
                  </a:lnTo>
                  <a:lnTo>
                    <a:pt x="436" y="735"/>
                  </a:lnTo>
                  <a:lnTo>
                    <a:pt x="455" y="733"/>
                  </a:lnTo>
                  <a:lnTo>
                    <a:pt x="475" y="729"/>
                  </a:lnTo>
                  <a:lnTo>
                    <a:pt x="494" y="725"/>
                  </a:lnTo>
                  <a:lnTo>
                    <a:pt x="512" y="719"/>
                  </a:lnTo>
                  <a:lnTo>
                    <a:pt x="531" y="714"/>
                  </a:lnTo>
                  <a:lnTo>
                    <a:pt x="549" y="707"/>
                  </a:lnTo>
                  <a:lnTo>
                    <a:pt x="566" y="700"/>
                  </a:lnTo>
                  <a:lnTo>
                    <a:pt x="584" y="692"/>
                  </a:lnTo>
                  <a:lnTo>
                    <a:pt x="600" y="683"/>
                  </a:lnTo>
                  <a:lnTo>
                    <a:pt x="616" y="673"/>
                  </a:lnTo>
                  <a:lnTo>
                    <a:pt x="632" y="663"/>
                  </a:lnTo>
                  <a:lnTo>
                    <a:pt x="647" y="652"/>
                  </a:lnTo>
                  <a:lnTo>
                    <a:pt x="661" y="640"/>
                  </a:lnTo>
                  <a:lnTo>
                    <a:pt x="675" y="628"/>
                  </a:lnTo>
                  <a:lnTo>
                    <a:pt x="688" y="616"/>
                  </a:lnTo>
                  <a:lnTo>
                    <a:pt x="700" y="602"/>
                  </a:lnTo>
                  <a:lnTo>
                    <a:pt x="712" y="588"/>
                  </a:lnTo>
                  <a:lnTo>
                    <a:pt x="724" y="574"/>
                  </a:lnTo>
                  <a:lnTo>
                    <a:pt x="733" y="559"/>
                  </a:lnTo>
                  <a:lnTo>
                    <a:pt x="743" y="544"/>
                  </a:lnTo>
                  <a:lnTo>
                    <a:pt x="752" y="528"/>
                  </a:lnTo>
                  <a:lnTo>
                    <a:pt x="759" y="512"/>
                  </a:lnTo>
                  <a:lnTo>
                    <a:pt x="767" y="495"/>
                  </a:lnTo>
                  <a:lnTo>
                    <a:pt x="773" y="478"/>
                  </a:lnTo>
                  <a:lnTo>
                    <a:pt x="778" y="460"/>
                  </a:lnTo>
                  <a:lnTo>
                    <a:pt x="783" y="443"/>
                  </a:lnTo>
                  <a:lnTo>
                    <a:pt x="786" y="424"/>
                  </a:lnTo>
                  <a:lnTo>
                    <a:pt x="788" y="405"/>
                  </a:lnTo>
                  <a:lnTo>
                    <a:pt x="790" y="387"/>
                  </a:lnTo>
                  <a:lnTo>
                    <a:pt x="790" y="368"/>
                  </a:lnTo>
                  <a:close/>
                  <a:moveTo>
                    <a:pt x="178" y="368"/>
                  </a:moveTo>
                  <a:lnTo>
                    <a:pt x="178" y="368"/>
                  </a:lnTo>
                  <a:lnTo>
                    <a:pt x="178" y="357"/>
                  </a:lnTo>
                  <a:lnTo>
                    <a:pt x="179" y="347"/>
                  </a:lnTo>
                  <a:lnTo>
                    <a:pt x="180" y="337"/>
                  </a:lnTo>
                  <a:lnTo>
                    <a:pt x="182" y="327"/>
                  </a:lnTo>
                  <a:lnTo>
                    <a:pt x="187" y="308"/>
                  </a:lnTo>
                  <a:lnTo>
                    <a:pt x="195" y="289"/>
                  </a:lnTo>
                  <a:lnTo>
                    <a:pt x="203" y="271"/>
                  </a:lnTo>
                  <a:lnTo>
                    <a:pt x="214" y="254"/>
                  </a:lnTo>
                  <a:lnTo>
                    <a:pt x="227" y="239"/>
                  </a:lnTo>
                  <a:lnTo>
                    <a:pt x="241" y="224"/>
                  </a:lnTo>
                  <a:lnTo>
                    <a:pt x="256" y="211"/>
                  </a:lnTo>
                  <a:lnTo>
                    <a:pt x="273" y="200"/>
                  </a:lnTo>
                  <a:lnTo>
                    <a:pt x="292" y="190"/>
                  </a:lnTo>
                  <a:lnTo>
                    <a:pt x="310" y="181"/>
                  </a:lnTo>
                  <a:lnTo>
                    <a:pt x="330" y="174"/>
                  </a:lnTo>
                  <a:lnTo>
                    <a:pt x="351" y="169"/>
                  </a:lnTo>
                  <a:lnTo>
                    <a:pt x="362" y="167"/>
                  </a:lnTo>
                  <a:lnTo>
                    <a:pt x="374" y="166"/>
                  </a:lnTo>
                  <a:lnTo>
                    <a:pt x="384" y="165"/>
                  </a:lnTo>
                  <a:lnTo>
                    <a:pt x="395" y="165"/>
                  </a:lnTo>
                  <a:lnTo>
                    <a:pt x="407" y="165"/>
                  </a:lnTo>
                  <a:lnTo>
                    <a:pt x="418" y="166"/>
                  </a:lnTo>
                  <a:lnTo>
                    <a:pt x="428" y="167"/>
                  </a:lnTo>
                  <a:lnTo>
                    <a:pt x="439" y="169"/>
                  </a:lnTo>
                  <a:lnTo>
                    <a:pt x="461" y="174"/>
                  </a:lnTo>
                  <a:lnTo>
                    <a:pt x="480" y="181"/>
                  </a:lnTo>
                  <a:lnTo>
                    <a:pt x="500" y="190"/>
                  </a:lnTo>
                  <a:lnTo>
                    <a:pt x="518" y="200"/>
                  </a:lnTo>
                  <a:lnTo>
                    <a:pt x="534" y="211"/>
                  </a:lnTo>
                  <a:lnTo>
                    <a:pt x="550" y="224"/>
                  </a:lnTo>
                  <a:lnTo>
                    <a:pt x="564" y="239"/>
                  </a:lnTo>
                  <a:lnTo>
                    <a:pt x="576" y="254"/>
                  </a:lnTo>
                  <a:lnTo>
                    <a:pt x="588" y="271"/>
                  </a:lnTo>
                  <a:lnTo>
                    <a:pt x="596" y="289"/>
                  </a:lnTo>
                  <a:lnTo>
                    <a:pt x="604" y="308"/>
                  </a:lnTo>
                  <a:lnTo>
                    <a:pt x="609" y="327"/>
                  </a:lnTo>
                  <a:lnTo>
                    <a:pt x="612" y="337"/>
                  </a:lnTo>
                  <a:lnTo>
                    <a:pt x="613" y="347"/>
                  </a:lnTo>
                  <a:lnTo>
                    <a:pt x="614" y="357"/>
                  </a:lnTo>
                  <a:lnTo>
                    <a:pt x="614" y="368"/>
                  </a:lnTo>
                  <a:lnTo>
                    <a:pt x="614" y="378"/>
                  </a:lnTo>
                  <a:lnTo>
                    <a:pt x="613" y="388"/>
                  </a:lnTo>
                  <a:lnTo>
                    <a:pt x="612" y="399"/>
                  </a:lnTo>
                  <a:lnTo>
                    <a:pt x="609" y="409"/>
                  </a:lnTo>
                  <a:lnTo>
                    <a:pt x="604" y="428"/>
                  </a:lnTo>
                  <a:lnTo>
                    <a:pt x="596" y="448"/>
                  </a:lnTo>
                  <a:lnTo>
                    <a:pt x="588" y="465"/>
                  </a:lnTo>
                  <a:lnTo>
                    <a:pt x="576" y="482"/>
                  </a:lnTo>
                  <a:lnTo>
                    <a:pt x="564" y="498"/>
                  </a:lnTo>
                  <a:lnTo>
                    <a:pt x="550" y="512"/>
                  </a:lnTo>
                  <a:lnTo>
                    <a:pt x="534" y="525"/>
                  </a:lnTo>
                  <a:lnTo>
                    <a:pt x="518" y="537"/>
                  </a:lnTo>
                  <a:lnTo>
                    <a:pt x="500" y="547"/>
                  </a:lnTo>
                  <a:lnTo>
                    <a:pt x="480" y="556"/>
                  </a:lnTo>
                  <a:lnTo>
                    <a:pt x="461" y="562"/>
                  </a:lnTo>
                  <a:lnTo>
                    <a:pt x="439" y="567"/>
                  </a:lnTo>
                  <a:lnTo>
                    <a:pt x="428" y="569"/>
                  </a:lnTo>
                  <a:lnTo>
                    <a:pt x="418" y="571"/>
                  </a:lnTo>
                  <a:lnTo>
                    <a:pt x="407" y="571"/>
                  </a:lnTo>
                  <a:lnTo>
                    <a:pt x="395" y="572"/>
                  </a:lnTo>
                  <a:lnTo>
                    <a:pt x="384" y="571"/>
                  </a:lnTo>
                  <a:lnTo>
                    <a:pt x="374" y="571"/>
                  </a:lnTo>
                  <a:lnTo>
                    <a:pt x="362" y="569"/>
                  </a:lnTo>
                  <a:lnTo>
                    <a:pt x="351" y="567"/>
                  </a:lnTo>
                  <a:lnTo>
                    <a:pt x="330" y="562"/>
                  </a:lnTo>
                  <a:lnTo>
                    <a:pt x="310" y="556"/>
                  </a:lnTo>
                  <a:lnTo>
                    <a:pt x="292" y="547"/>
                  </a:lnTo>
                  <a:lnTo>
                    <a:pt x="273" y="537"/>
                  </a:lnTo>
                  <a:lnTo>
                    <a:pt x="256" y="525"/>
                  </a:lnTo>
                  <a:lnTo>
                    <a:pt x="241" y="512"/>
                  </a:lnTo>
                  <a:lnTo>
                    <a:pt x="227" y="498"/>
                  </a:lnTo>
                  <a:lnTo>
                    <a:pt x="214" y="482"/>
                  </a:lnTo>
                  <a:lnTo>
                    <a:pt x="203" y="465"/>
                  </a:lnTo>
                  <a:lnTo>
                    <a:pt x="195" y="448"/>
                  </a:lnTo>
                  <a:lnTo>
                    <a:pt x="187" y="428"/>
                  </a:lnTo>
                  <a:lnTo>
                    <a:pt x="182" y="409"/>
                  </a:lnTo>
                  <a:lnTo>
                    <a:pt x="180" y="399"/>
                  </a:lnTo>
                  <a:lnTo>
                    <a:pt x="179" y="388"/>
                  </a:lnTo>
                  <a:lnTo>
                    <a:pt x="178" y="378"/>
                  </a:lnTo>
                  <a:lnTo>
                    <a:pt x="178" y="368"/>
                  </a:lnTo>
                  <a:close/>
                </a:path>
              </a:pathLst>
            </a:custGeom>
            <a:grpFill/>
            <a:ln>
              <a:noFill/>
            </a:ln>
          </p:spPr>
          <p:txBody>
            <a:bodyPr/>
            <a:lstStyle/>
            <a:p>
              <a:pPr>
                <a:defRPr/>
              </a:pPr>
              <a:endParaRPr lang="zh-CN" altLang="en-US" sz="1350">
                <a:solidFill>
                  <a:prstClr val="black"/>
                </a:solidFill>
              </a:endParaRPr>
            </a:p>
          </p:txBody>
        </p:sp>
      </p:grpSp>
      <p:grpSp>
        <p:nvGrpSpPr>
          <p:cNvPr id="7" name="淘宝店chenying0907 75"/>
          <p:cNvGrpSpPr>
            <a:grpSpLocks/>
          </p:cNvGrpSpPr>
          <p:nvPr/>
        </p:nvGrpSpPr>
        <p:grpSpPr bwMode="auto">
          <a:xfrm>
            <a:off x="1485900" y="1520428"/>
            <a:ext cx="1939529" cy="1879997"/>
            <a:chOff x="1485299" y="1521401"/>
            <a:chExt cx="1940043" cy="1879681"/>
          </a:xfrm>
        </p:grpSpPr>
        <p:grpSp>
          <p:nvGrpSpPr>
            <p:cNvPr id="64522" name="淘宝店chenying0907 76"/>
            <p:cNvGrpSpPr>
              <a:grpSpLocks/>
            </p:cNvGrpSpPr>
            <p:nvPr/>
          </p:nvGrpSpPr>
          <p:grpSpPr bwMode="auto">
            <a:xfrm>
              <a:off x="2357053" y="2091150"/>
              <a:ext cx="1068289" cy="1065809"/>
              <a:chOff x="1228725" y="1924050"/>
              <a:chExt cx="684213" cy="682625"/>
            </a:xfrm>
          </p:grpSpPr>
          <p:sp>
            <p:nvSpPr>
              <p:cNvPr id="64524" name="淘宝店chenying0907 36"/>
              <p:cNvSpPr>
                <a:spLocks/>
              </p:cNvSpPr>
              <p:nvPr/>
            </p:nvSpPr>
            <p:spPr bwMode="auto">
              <a:xfrm>
                <a:off x="1228725" y="1924050"/>
                <a:ext cx="684213" cy="682625"/>
              </a:xfrm>
              <a:custGeom>
                <a:avLst/>
                <a:gdLst>
                  <a:gd name="T0" fmla="*/ 2147483647 w 9473"/>
                  <a:gd name="T1" fmla="*/ 2147483647 h 9462"/>
                  <a:gd name="T2" fmla="*/ 2147483647 w 9473"/>
                  <a:gd name="T3" fmla="*/ 2147483647 h 9462"/>
                  <a:gd name="T4" fmla="*/ 2147483647 w 9473"/>
                  <a:gd name="T5" fmla="*/ 2147483647 h 9462"/>
                  <a:gd name="T6" fmla="*/ 2147483647 w 9473"/>
                  <a:gd name="T7" fmla="*/ 2147483647 h 9462"/>
                  <a:gd name="T8" fmla="*/ 2147483647 w 9473"/>
                  <a:gd name="T9" fmla="*/ 2147483647 h 9462"/>
                  <a:gd name="T10" fmla="*/ 2147483647 w 9473"/>
                  <a:gd name="T11" fmla="*/ 2147483647 h 9462"/>
                  <a:gd name="T12" fmla="*/ 2147483647 w 9473"/>
                  <a:gd name="T13" fmla="*/ 2147483647 h 9462"/>
                  <a:gd name="T14" fmla="*/ 2147483647 w 9473"/>
                  <a:gd name="T15" fmla="*/ 2147483647 h 9462"/>
                  <a:gd name="T16" fmla="*/ 2147483647 w 9473"/>
                  <a:gd name="T17" fmla="*/ 2147483647 h 9462"/>
                  <a:gd name="T18" fmla="*/ 2147483647 w 9473"/>
                  <a:gd name="T19" fmla="*/ 2147483647 h 9462"/>
                  <a:gd name="T20" fmla="*/ 2147483647 w 9473"/>
                  <a:gd name="T21" fmla="*/ 2147483647 h 9462"/>
                  <a:gd name="T22" fmla="*/ 2147483647 w 9473"/>
                  <a:gd name="T23" fmla="*/ 2147483647 h 9462"/>
                  <a:gd name="T24" fmla="*/ 2147483647 w 9473"/>
                  <a:gd name="T25" fmla="*/ 2147483647 h 9462"/>
                  <a:gd name="T26" fmla="*/ 2147483647 w 9473"/>
                  <a:gd name="T27" fmla="*/ 2147483647 h 9462"/>
                  <a:gd name="T28" fmla="*/ 2147483647 w 9473"/>
                  <a:gd name="T29" fmla="*/ 2147483647 h 9462"/>
                  <a:gd name="T30" fmla="*/ 2147483647 w 9473"/>
                  <a:gd name="T31" fmla="*/ 2147483647 h 9462"/>
                  <a:gd name="T32" fmla="*/ 2147483647 w 9473"/>
                  <a:gd name="T33" fmla="*/ 2147483647 h 9462"/>
                  <a:gd name="T34" fmla="*/ 2147483647 w 9473"/>
                  <a:gd name="T35" fmla="*/ 2147483647 h 9462"/>
                  <a:gd name="T36" fmla="*/ 2147483647 w 9473"/>
                  <a:gd name="T37" fmla="*/ 2147483647 h 9462"/>
                  <a:gd name="T38" fmla="*/ 2147483647 w 9473"/>
                  <a:gd name="T39" fmla="*/ 2147483647 h 9462"/>
                  <a:gd name="T40" fmla="*/ 2147483647 w 9473"/>
                  <a:gd name="T41" fmla="*/ 2147483647 h 9462"/>
                  <a:gd name="T42" fmla="*/ 2147483647 w 9473"/>
                  <a:gd name="T43" fmla="*/ 2147483647 h 9462"/>
                  <a:gd name="T44" fmla="*/ 2147483647 w 9473"/>
                  <a:gd name="T45" fmla="*/ 2147483647 h 9462"/>
                  <a:gd name="T46" fmla="*/ 2147483647 w 9473"/>
                  <a:gd name="T47" fmla="*/ 2147483647 h 9462"/>
                  <a:gd name="T48" fmla="*/ 2147483647 w 9473"/>
                  <a:gd name="T49" fmla="*/ 2147483647 h 9462"/>
                  <a:gd name="T50" fmla="*/ 2147483647 w 9473"/>
                  <a:gd name="T51" fmla="*/ 2147483647 h 9462"/>
                  <a:gd name="T52" fmla="*/ 2147483647 w 9473"/>
                  <a:gd name="T53" fmla="*/ 2147483647 h 9462"/>
                  <a:gd name="T54" fmla="*/ 2147483647 w 9473"/>
                  <a:gd name="T55" fmla="*/ 2147483647 h 9462"/>
                  <a:gd name="T56" fmla="*/ 2147483647 w 9473"/>
                  <a:gd name="T57" fmla="*/ 2147483647 h 9462"/>
                  <a:gd name="T58" fmla="*/ 2147483647 w 9473"/>
                  <a:gd name="T59" fmla="*/ 2147483647 h 9462"/>
                  <a:gd name="T60" fmla="*/ 2147483647 w 9473"/>
                  <a:gd name="T61" fmla="*/ 2147483647 h 9462"/>
                  <a:gd name="T62" fmla="*/ 2147483647 w 9473"/>
                  <a:gd name="T63" fmla="*/ 2147483647 h 9462"/>
                  <a:gd name="T64" fmla="*/ 2147483647 w 9473"/>
                  <a:gd name="T65" fmla="*/ 2147483647 h 9462"/>
                  <a:gd name="T66" fmla="*/ 2147483647 w 9473"/>
                  <a:gd name="T67" fmla="*/ 2147483647 h 9462"/>
                  <a:gd name="T68" fmla="*/ 2147483647 w 9473"/>
                  <a:gd name="T69" fmla="*/ 2147483647 h 9462"/>
                  <a:gd name="T70" fmla="*/ 2147483647 w 9473"/>
                  <a:gd name="T71" fmla="*/ 2147483647 h 9462"/>
                  <a:gd name="T72" fmla="*/ 2147483647 w 9473"/>
                  <a:gd name="T73" fmla="*/ 2147483647 h 9462"/>
                  <a:gd name="T74" fmla="*/ 2147483647 w 9473"/>
                  <a:gd name="T75" fmla="*/ 2147483647 h 9462"/>
                  <a:gd name="T76" fmla="*/ 2147483647 w 9473"/>
                  <a:gd name="T77" fmla="*/ 2147483647 h 9462"/>
                  <a:gd name="T78" fmla="*/ 2147483647 w 9473"/>
                  <a:gd name="T79" fmla="*/ 2147483647 h 9462"/>
                  <a:gd name="T80" fmla="*/ 2147483647 w 9473"/>
                  <a:gd name="T81" fmla="*/ 2147483647 h 9462"/>
                  <a:gd name="T82" fmla="*/ 2147483647 w 9473"/>
                  <a:gd name="T83" fmla="*/ 2147483647 h 9462"/>
                  <a:gd name="T84" fmla="*/ 2147483647 w 9473"/>
                  <a:gd name="T85" fmla="*/ 0 h 9462"/>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9473"/>
                  <a:gd name="T130" fmla="*/ 0 h 9462"/>
                  <a:gd name="T131" fmla="*/ 9473 w 9473"/>
                  <a:gd name="T132" fmla="*/ 9462 h 9462"/>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9473" h="9462">
                    <a:moveTo>
                      <a:pt x="4736" y="0"/>
                    </a:moveTo>
                    <a:lnTo>
                      <a:pt x="4980" y="6"/>
                    </a:lnTo>
                    <a:lnTo>
                      <a:pt x="5221" y="24"/>
                    </a:lnTo>
                    <a:lnTo>
                      <a:pt x="5457" y="54"/>
                    </a:lnTo>
                    <a:lnTo>
                      <a:pt x="5691" y="97"/>
                    </a:lnTo>
                    <a:lnTo>
                      <a:pt x="5920" y="149"/>
                    </a:lnTo>
                    <a:lnTo>
                      <a:pt x="6145" y="213"/>
                    </a:lnTo>
                    <a:lnTo>
                      <a:pt x="6365" y="287"/>
                    </a:lnTo>
                    <a:lnTo>
                      <a:pt x="6580" y="372"/>
                    </a:lnTo>
                    <a:lnTo>
                      <a:pt x="6790" y="467"/>
                    </a:lnTo>
                    <a:lnTo>
                      <a:pt x="6994" y="571"/>
                    </a:lnTo>
                    <a:lnTo>
                      <a:pt x="7193" y="685"/>
                    </a:lnTo>
                    <a:lnTo>
                      <a:pt x="7385" y="808"/>
                    </a:lnTo>
                    <a:lnTo>
                      <a:pt x="7570" y="940"/>
                    </a:lnTo>
                    <a:lnTo>
                      <a:pt x="7749" y="1081"/>
                    </a:lnTo>
                    <a:lnTo>
                      <a:pt x="7921" y="1229"/>
                    </a:lnTo>
                    <a:lnTo>
                      <a:pt x="8086" y="1386"/>
                    </a:lnTo>
                    <a:lnTo>
                      <a:pt x="8242" y="1550"/>
                    </a:lnTo>
                    <a:lnTo>
                      <a:pt x="8391" y="1721"/>
                    </a:lnTo>
                    <a:lnTo>
                      <a:pt x="8532" y="1901"/>
                    </a:lnTo>
                    <a:lnTo>
                      <a:pt x="8664" y="2086"/>
                    </a:lnTo>
                    <a:lnTo>
                      <a:pt x="8787" y="2278"/>
                    </a:lnTo>
                    <a:lnTo>
                      <a:pt x="8902" y="2476"/>
                    </a:lnTo>
                    <a:lnTo>
                      <a:pt x="9006" y="2681"/>
                    </a:lnTo>
                    <a:lnTo>
                      <a:pt x="9101" y="2890"/>
                    </a:lnTo>
                    <a:lnTo>
                      <a:pt x="9185" y="3105"/>
                    </a:lnTo>
                    <a:lnTo>
                      <a:pt x="9260" y="3324"/>
                    </a:lnTo>
                    <a:lnTo>
                      <a:pt x="9324" y="3549"/>
                    </a:lnTo>
                    <a:lnTo>
                      <a:pt x="9377" y="3778"/>
                    </a:lnTo>
                    <a:lnTo>
                      <a:pt x="9419" y="4011"/>
                    </a:lnTo>
                    <a:lnTo>
                      <a:pt x="9449" y="4247"/>
                    </a:lnTo>
                    <a:lnTo>
                      <a:pt x="9467" y="4488"/>
                    </a:lnTo>
                    <a:lnTo>
                      <a:pt x="9473" y="4731"/>
                    </a:lnTo>
                    <a:lnTo>
                      <a:pt x="9467" y="4975"/>
                    </a:lnTo>
                    <a:lnTo>
                      <a:pt x="9449" y="5215"/>
                    </a:lnTo>
                    <a:lnTo>
                      <a:pt x="9419" y="5452"/>
                    </a:lnTo>
                    <a:lnTo>
                      <a:pt x="9377" y="5685"/>
                    </a:lnTo>
                    <a:lnTo>
                      <a:pt x="9324" y="5913"/>
                    </a:lnTo>
                    <a:lnTo>
                      <a:pt x="9260" y="6138"/>
                    </a:lnTo>
                    <a:lnTo>
                      <a:pt x="9185" y="6358"/>
                    </a:lnTo>
                    <a:lnTo>
                      <a:pt x="9101" y="6573"/>
                    </a:lnTo>
                    <a:lnTo>
                      <a:pt x="9006" y="6782"/>
                    </a:lnTo>
                    <a:lnTo>
                      <a:pt x="8902" y="6986"/>
                    </a:lnTo>
                    <a:lnTo>
                      <a:pt x="8787" y="7185"/>
                    </a:lnTo>
                    <a:lnTo>
                      <a:pt x="8664" y="7377"/>
                    </a:lnTo>
                    <a:lnTo>
                      <a:pt x="8532" y="7562"/>
                    </a:lnTo>
                    <a:lnTo>
                      <a:pt x="8391" y="7740"/>
                    </a:lnTo>
                    <a:lnTo>
                      <a:pt x="8242" y="7913"/>
                    </a:lnTo>
                    <a:lnTo>
                      <a:pt x="8086" y="8077"/>
                    </a:lnTo>
                    <a:lnTo>
                      <a:pt x="7921" y="8233"/>
                    </a:lnTo>
                    <a:lnTo>
                      <a:pt x="7749" y="8382"/>
                    </a:lnTo>
                    <a:lnTo>
                      <a:pt x="7570" y="8522"/>
                    </a:lnTo>
                    <a:lnTo>
                      <a:pt x="7385" y="8654"/>
                    </a:lnTo>
                    <a:lnTo>
                      <a:pt x="7193" y="8778"/>
                    </a:lnTo>
                    <a:lnTo>
                      <a:pt x="6994" y="8892"/>
                    </a:lnTo>
                    <a:lnTo>
                      <a:pt x="6790" y="8996"/>
                    </a:lnTo>
                    <a:lnTo>
                      <a:pt x="6580" y="9091"/>
                    </a:lnTo>
                    <a:lnTo>
                      <a:pt x="6365" y="9175"/>
                    </a:lnTo>
                    <a:lnTo>
                      <a:pt x="6145" y="9250"/>
                    </a:lnTo>
                    <a:lnTo>
                      <a:pt x="5920" y="9313"/>
                    </a:lnTo>
                    <a:lnTo>
                      <a:pt x="5691" y="9366"/>
                    </a:lnTo>
                    <a:lnTo>
                      <a:pt x="5457" y="9408"/>
                    </a:lnTo>
                    <a:lnTo>
                      <a:pt x="5221" y="9438"/>
                    </a:lnTo>
                    <a:lnTo>
                      <a:pt x="4980" y="9456"/>
                    </a:lnTo>
                    <a:lnTo>
                      <a:pt x="4736" y="9462"/>
                    </a:lnTo>
                    <a:lnTo>
                      <a:pt x="4492" y="9456"/>
                    </a:lnTo>
                    <a:lnTo>
                      <a:pt x="4252" y="9438"/>
                    </a:lnTo>
                    <a:lnTo>
                      <a:pt x="4015" y="9408"/>
                    </a:lnTo>
                    <a:lnTo>
                      <a:pt x="3782" y="9366"/>
                    </a:lnTo>
                    <a:lnTo>
                      <a:pt x="3552" y="9313"/>
                    </a:lnTo>
                    <a:lnTo>
                      <a:pt x="3327" y="9250"/>
                    </a:lnTo>
                    <a:lnTo>
                      <a:pt x="3108" y="9175"/>
                    </a:lnTo>
                    <a:lnTo>
                      <a:pt x="2892" y="9091"/>
                    </a:lnTo>
                    <a:lnTo>
                      <a:pt x="2683" y="8996"/>
                    </a:lnTo>
                    <a:lnTo>
                      <a:pt x="2478" y="8892"/>
                    </a:lnTo>
                    <a:lnTo>
                      <a:pt x="2280" y="8778"/>
                    </a:lnTo>
                    <a:lnTo>
                      <a:pt x="2088" y="8654"/>
                    </a:lnTo>
                    <a:lnTo>
                      <a:pt x="1902" y="8522"/>
                    </a:lnTo>
                    <a:lnTo>
                      <a:pt x="1724" y="8382"/>
                    </a:lnTo>
                    <a:lnTo>
                      <a:pt x="1551" y="8233"/>
                    </a:lnTo>
                    <a:lnTo>
                      <a:pt x="1387" y="8077"/>
                    </a:lnTo>
                    <a:lnTo>
                      <a:pt x="1230" y="7913"/>
                    </a:lnTo>
                    <a:lnTo>
                      <a:pt x="1081" y="7740"/>
                    </a:lnTo>
                    <a:lnTo>
                      <a:pt x="941" y="7562"/>
                    </a:lnTo>
                    <a:lnTo>
                      <a:pt x="808" y="7377"/>
                    </a:lnTo>
                    <a:lnTo>
                      <a:pt x="685" y="7185"/>
                    </a:lnTo>
                    <a:lnTo>
                      <a:pt x="571" y="6986"/>
                    </a:lnTo>
                    <a:lnTo>
                      <a:pt x="467" y="6782"/>
                    </a:lnTo>
                    <a:lnTo>
                      <a:pt x="371" y="6573"/>
                    </a:lnTo>
                    <a:lnTo>
                      <a:pt x="287" y="6358"/>
                    </a:lnTo>
                    <a:lnTo>
                      <a:pt x="212" y="6138"/>
                    </a:lnTo>
                    <a:lnTo>
                      <a:pt x="149" y="5913"/>
                    </a:lnTo>
                    <a:lnTo>
                      <a:pt x="96" y="5685"/>
                    </a:lnTo>
                    <a:lnTo>
                      <a:pt x="54" y="5452"/>
                    </a:lnTo>
                    <a:lnTo>
                      <a:pt x="24" y="5215"/>
                    </a:lnTo>
                    <a:lnTo>
                      <a:pt x="6" y="4975"/>
                    </a:lnTo>
                    <a:lnTo>
                      <a:pt x="0" y="4731"/>
                    </a:lnTo>
                    <a:lnTo>
                      <a:pt x="6" y="4488"/>
                    </a:lnTo>
                    <a:lnTo>
                      <a:pt x="24" y="4247"/>
                    </a:lnTo>
                    <a:lnTo>
                      <a:pt x="54" y="4011"/>
                    </a:lnTo>
                    <a:lnTo>
                      <a:pt x="96" y="3778"/>
                    </a:lnTo>
                    <a:lnTo>
                      <a:pt x="149" y="3549"/>
                    </a:lnTo>
                    <a:lnTo>
                      <a:pt x="212" y="3324"/>
                    </a:lnTo>
                    <a:lnTo>
                      <a:pt x="287" y="3105"/>
                    </a:lnTo>
                    <a:lnTo>
                      <a:pt x="371" y="2890"/>
                    </a:lnTo>
                    <a:lnTo>
                      <a:pt x="467" y="2681"/>
                    </a:lnTo>
                    <a:lnTo>
                      <a:pt x="571" y="2476"/>
                    </a:lnTo>
                    <a:lnTo>
                      <a:pt x="685" y="2278"/>
                    </a:lnTo>
                    <a:lnTo>
                      <a:pt x="808" y="2086"/>
                    </a:lnTo>
                    <a:lnTo>
                      <a:pt x="941" y="1901"/>
                    </a:lnTo>
                    <a:lnTo>
                      <a:pt x="1081" y="1721"/>
                    </a:lnTo>
                    <a:lnTo>
                      <a:pt x="1230" y="1550"/>
                    </a:lnTo>
                    <a:lnTo>
                      <a:pt x="1387" y="1386"/>
                    </a:lnTo>
                    <a:lnTo>
                      <a:pt x="1551" y="1229"/>
                    </a:lnTo>
                    <a:lnTo>
                      <a:pt x="1724" y="1081"/>
                    </a:lnTo>
                    <a:lnTo>
                      <a:pt x="1902" y="940"/>
                    </a:lnTo>
                    <a:lnTo>
                      <a:pt x="2088" y="808"/>
                    </a:lnTo>
                    <a:lnTo>
                      <a:pt x="2280" y="685"/>
                    </a:lnTo>
                    <a:lnTo>
                      <a:pt x="2478" y="571"/>
                    </a:lnTo>
                    <a:lnTo>
                      <a:pt x="2683" y="467"/>
                    </a:lnTo>
                    <a:lnTo>
                      <a:pt x="2892" y="372"/>
                    </a:lnTo>
                    <a:lnTo>
                      <a:pt x="3108" y="287"/>
                    </a:lnTo>
                    <a:lnTo>
                      <a:pt x="3327" y="213"/>
                    </a:lnTo>
                    <a:lnTo>
                      <a:pt x="3552" y="149"/>
                    </a:lnTo>
                    <a:lnTo>
                      <a:pt x="3782" y="97"/>
                    </a:lnTo>
                    <a:lnTo>
                      <a:pt x="4015" y="54"/>
                    </a:lnTo>
                    <a:lnTo>
                      <a:pt x="4252" y="24"/>
                    </a:lnTo>
                    <a:lnTo>
                      <a:pt x="4492" y="6"/>
                    </a:lnTo>
                    <a:lnTo>
                      <a:pt x="4736"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字体管家娜娜体" charset="-122"/>
                  </a:defRPr>
                </a:lvl1pPr>
                <a:lvl2pPr marL="742950" indent="-285750">
                  <a:defRPr>
                    <a:solidFill>
                      <a:schemeClr val="tx1"/>
                    </a:solidFill>
                    <a:latin typeface="Calibri" panose="020F0502020204030204" pitchFamily="34" charset="0"/>
                    <a:ea typeface="字体管家娜娜体" charset="-122"/>
                  </a:defRPr>
                </a:lvl2pPr>
                <a:lvl3pPr marL="1143000" indent="-228600">
                  <a:defRPr>
                    <a:solidFill>
                      <a:schemeClr val="tx1"/>
                    </a:solidFill>
                    <a:latin typeface="Calibri" panose="020F0502020204030204" pitchFamily="34" charset="0"/>
                    <a:ea typeface="字体管家娜娜体" charset="-122"/>
                  </a:defRPr>
                </a:lvl3pPr>
                <a:lvl4pPr marL="1600200" indent="-228600">
                  <a:defRPr>
                    <a:solidFill>
                      <a:schemeClr val="tx1"/>
                    </a:solidFill>
                    <a:latin typeface="Calibri" panose="020F0502020204030204" pitchFamily="34" charset="0"/>
                    <a:ea typeface="字体管家娜娜体" charset="-122"/>
                  </a:defRPr>
                </a:lvl4pPr>
                <a:lvl5pPr marL="2057400" indent="-228600">
                  <a:defRPr>
                    <a:solidFill>
                      <a:schemeClr val="tx1"/>
                    </a:solidFill>
                    <a:latin typeface="Calibri" panose="020F0502020204030204" pitchFamily="34" charset="0"/>
                    <a:ea typeface="字体管家娜娜体"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字体管家娜娜体"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字体管家娜娜体"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字体管家娜娜体"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字体管家娜娜体" charset="-122"/>
                  </a:defRPr>
                </a:lvl9pPr>
              </a:lstStyle>
              <a:p>
                <a:pPr eaLnBrk="0" fontAlgn="base" hangingPunct="0">
                  <a:spcBef>
                    <a:spcPct val="0"/>
                  </a:spcBef>
                  <a:spcAft>
                    <a:spcPct val="0"/>
                  </a:spcAft>
                </a:pPr>
                <a:endParaRPr lang="zh-CN" altLang="en-US" sz="1350">
                  <a:solidFill>
                    <a:prstClr val="black"/>
                  </a:solidFill>
                </a:endParaRPr>
              </a:p>
            </p:txBody>
          </p:sp>
          <p:sp>
            <p:nvSpPr>
              <p:cNvPr id="82" name="TextBox 81"/>
              <p:cNvSpPr txBox="1"/>
              <p:nvPr/>
            </p:nvSpPr>
            <p:spPr>
              <a:xfrm>
                <a:off x="1369084" y="1940359"/>
                <a:ext cx="364775" cy="650398"/>
              </a:xfrm>
              <a:prstGeom prst="rect">
                <a:avLst/>
              </a:prstGeom>
              <a:noFill/>
            </p:spPr>
            <p:txBody>
              <a:bodyPr wrap="none">
                <a:spAutoFit/>
              </a:bodyPr>
              <a:lstStyle/>
              <a:p>
                <a:pPr>
                  <a:defRPr/>
                </a:pPr>
                <a:r>
                  <a:rPr lang="en-US" altLang="zh-CN" sz="6000" dirty="0">
                    <a:solidFill>
                      <a:prstClr val="white"/>
                    </a:solidFill>
                    <a:latin typeface="Impact" panose="020B0806030902050204" pitchFamily="34" charset="0"/>
                  </a:rPr>
                  <a:t>4</a:t>
                </a:r>
                <a:endParaRPr lang="zh-CN" altLang="en-US" sz="6000" dirty="0">
                  <a:solidFill>
                    <a:prstClr val="white"/>
                  </a:solidFill>
                  <a:latin typeface="Impact" panose="020B0806030902050204" pitchFamily="34" charset="0"/>
                </a:endParaRPr>
              </a:p>
            </p:txBody>
          </p:sp>
        </p:grpSp>
        <p:pic>
          <p:nvPicPr>
            <p:cNvPr id="64523" name="图片 77"/>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485299" y="1521401"/>
              <a:ext cx="1365614" cy="18796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58" name="图片 13" descr="logo带字横板.png"/>
          <p:cNvPicPr>
            <a:picLocks noChangeAspect="1"/>
          </p:cNvPicPr>
          <p:nvPr/>
        </p:nvPicPr>
        <p:blipFill>
          <a:blip r:embed="rId4"/>
          <a:stretch>
            <a:fillRect/>
          </a:stretch>
        </p:blipFill>
        <p:spPr>
          <a:xfrm>
            <a:off x="6352792" y="-22448"/>
            <a:ext cx="2699792" cy="625820"/>
          </a:xfrm>
          <a:prstGeom prst="rect">
            <a:avLst/>
          </a:prstGeom>
          <a:noFill/>
          <a:ln w="9525">
            <a:noFill/>
          </a:ln>
        </p:spPr>
      </p:pic>
    </p:spTree>
    <p:extLst>
      <p:ext uri="{BB962C8B-B14F-4D97-AF65-F5344CB8AC3E}">
        <p14:creationId xmlns:p14="http://schemas.microsoft.com/office/powerpoint/2010/main" val="1249595632"/>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9" decel="6000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par>
                                <p:cTn id="9" presetID="2" presetClass="entr" presetSubtype="12" decel="60000" fill="hold"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0-#ppt_w/2"/>
                                          </p:val>
                                        </p:tav>
                                        <p:tav tm="100000">
                                          <p:val>
                                            <p:strVal val="#ppt_x"/>
                                          </p:val>
                                        </p:tav>
                                      </p:tavLst>
                                    </p:anim>
                                    <p:anim calcmode="lin" valueType="num">
                                      <p:cBhvr additive="base">
                                        <p:cTn id="12" dur="500" fill="hold"/>
                                        <p:tgtEl>
                                          <p:spTgt spid="3"/>
                                        </p:tgtEl>
                                        <p:attrNameLst>
                                          <p:attrName>ppt_y</p:attrName>
                                        </p:attrNameLst>
                                      </p:cBhvr>
                                      <p:tavLst>
                                        <p:tav tm="0">
                                          <p:val>
                                            <p:strVal val="1+#ppt_h/2"/>
                                          </p:val>
                                        </p:tav>
                                        <p:tav tm="100000">
                                          <p:val>
                                            <p:strVal val="#ppt_y"/>
                                          </p:val>
                                        </p:tav>
                                      </p:tavLst>
                                    </p:anim>
                                  </p:childTnLst>
                                </p:cTn>
                              </p:par>
                              <p:par>
                                <p:cTn id="13" presetID="2" presetClass="entr" presetSubtype="3" decel="60000" fill="hold" nodeType="with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500" fill="hold"/>
                                        <p:tgtEl>
                                          <p:spTgt spid="5"/>
                                        </p:tgtEl>
                                        <p:attrNameLst>
                                          <p:attrName>ppt_x</p:attrName>
                                        </p:attrNameLst>
                                      </p:cBhvr>
                                      <p:tavLst>
                                        <p:tav tm="0">
                                          <p:val>
                                            <p:strVal val="1+#ppt_w/2"/>
                                          </p:val>
                                        </p:tav>
                                        <p:tav tm="100000">
                                          <p:val>
                                            <p:strVal val="#ppt_x"/>
                                          </p:val>
                                        </p:tav>
                                      </p:tavLst>
                                    </p:anim>
                                    <p:anim calcmode="lin" valueType="num">
                                      <p:cBhvr additive="base">
                                        <p:cTn id="16" dur="500" fill="hold"/>
                                        <p:tgtEl>
                                          <p:spTgt spid="5"/>
                                        </p:tgtEl>
                                        <p:attrNameLst>
                                          <p:attrName>ppt_y</p:attrName>
                                        </p:attrNameLst>
                                      </p:cBhvr>
                                      <p:tavLst>
                                        <p:tav tm="0">
                                          <p:val>
                                            <p:strVal val="0-#ppt_h/2"/>
                                          </p:val>
                                        </p:tav>
                                        <p:tav tm="100000">
                                          <p:val>
                                            <p:strVal val="#ppt_y"/>
                                          </p:val>
                                        </p:tav>
                                      </p:tavLst>
                                    </p:anim>
                                  </p:childTnLst>
                                </p:cTn>
                              </p:par>
                              <p:par>
                                <p:cTn id="17" presetID="2" presetClass="entr" presetSubtype="6" decel="60000" fill="hold" nodeType="with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1+#ppt_w/2"/>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par>
                          <p:cTn id="21" fill="hold" nodeType="afterGroup">
                            <p:stCondLst>
                              <p:cond delay="500"/>
                            </p:stCondLst>
                            <p:childTnLst>
                              <p:par>
                                <p:cTn id="22" presetID="47" presetClass="entr" presetSubtype="0" fill="hold" nodeType="after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fade">
                                      <p:cBhvr>
                                        <p:cTn id="24" dur="1000"/>
                                        <p:tgtEl>
                                          <p:spTgt spid="7"/>
                                        </p:tgtEl>
                                      </p:cBhvr>
                                    </p:animEffect>
                                    <p:anim calcmode="lin" valueType="num">
                                      <p:cBhvr>
                                        <p:cTn id="25" dur="1000" fill="hold"/>
                                        <p:tgtEl>
                                          <p:spTgt spid="7"/>
                                        </p:tgtEl>
                                        <p:attrNameLst>
                                          <p:attrName>ppt_x</p:attrName>
                                        </p:attrNameLst>
                                      </p:cBhvr>
                                      <p:tavLst>
                                        <p:tav tm="0">
                                          <p:val>
                                            <p:strVal val="#ppt_x"/>
                                          </p:val>
                                        </p:tav>
                                        <p:tav tm="100000">
                                          <p:val>
                                            <p:strVal val="#ppt_x"/>
                                          </p:val>
                                        </p:tav>
                                      </p:tavLst>
                                    </p:anim>
                                    <p:anim calcmode="lin" valueType="num">
                                      <p:cBhvr>
                                        <p:cTn id="26" dur="1000" fill="hold"/>
                                        <p:tgtEl>
                                          <p:spTgt spid="7"/>
                                        </p:tgtEl>
                                        <p:attrNameLst>
                                          <p:attrName>ppt_y</p:attrName>
                                        </p:attrNameLst>
                                      </p:cBhvr>
                                      <p:tavLst>
                                        <p:tav tm="0">
                                          <p:val>
                                            <p:strVal val="#ppt_y-.1"/>
                                          </p:val>
                                        </p:tav>
                                        <p:tav tm="100000">
                                          <p:val>
                                            <p:strVal val="#ppt_y"/>
                                          </p:val>
                                        </p:tav>
                                      </p:tavLst>
                                    </p:anim>
                                  </p:childTnLst>
                                </p:cTn>
                              </p:par>
                            </p:childTnLst>
                          </p:cTn>
                        </p:par>
                        <p:par>
                          <p:cTn id="27" fill="hold" nodeType="afterGroup">
                            <p:stCondLst>
                              <p:cond delay="1500"/>
                            </p:stCondLst>
                            <p:childTnLst>
                              <p:par>
                                <p:cTn id="28" presetID="16" presetClass="entr" presetSubtype="42" fill="hold" nodeType="afterEffect">
                                  <p:stCondLst>
                                    <p:cond delay="0"/>
                                  </p:stCondLst>
                                  <p:childTnLst>
                                    <p:set>
                                      <p:cBhvr>
                                        <p:cTn id="29" dur="1" fill="hold">
                                          <p:stCondLst>
                                            <p:cond delay="0"/>
                                          </p:stCondLst>
                                        </p:cTn>
                                        <p:tgtEl>
                                          <p:spTgt spid="6"/>
                                        </p:tgtEl>
                                        <p:attrNameLst>
                                          <p:attrName>style.visibility</p:attrName>
                                        </p:attrNameLst>
                                      </p:cBhvr>
                                      <p:to>
                                        <p:strVal val="visible"/>
                                      </p:to>
                                    </p:set>
                                    <p:animEffect transition="in" filter="barn(outHorizontal)">
                                      <p:cBhvr>
                                        <p:cTn id="30" dur="500"/>
                                        <p:tgtEl>
                                          <p:spTgt spid="6"/>
                                        </p:tgtEl>
                                      </p:cBhvr>
                                    </p:animEffect>
                                  </p:childTnLst>
                                </p:cTn>
                              </p:par>
                            </p:childTnLst>
                          </p:cTn>
                        </p:par>
                        <p:par>
                          <p:cTn id="31" fill="hold" nodeType="afterGroup">
                            <p:stCondLst>
                              <p:cond delay="2000"/>
                            </p:stCondLst>
                            <p:childTnLst>
                              <p:par>
                                <p:cTn id="32" presetID="2" presetClass="entr" presetSubtype="4" fill="hold" grpId="0" nodeType="afterEffect">
                                  <p:stCondLst>
                                    <p:cond delay="0"/>
                                  </p:stCondLst>
                                  <p:iterate type="lt">
                                    <p:tmPct val="10000"/>
                                  </p:iterate>
                                  <p:childTnLst>
                                    <p:set>
                                      <p:cBhvr>
                                        <p:cTn id="33" dur="1" fill="hold">
                                          <p:stCondLst>
                                            <p:cond delay="0"/>
                                          </p:stCondLst>
                                        </p:cTn>
                                        <p:tgtEl>
                                          <p:spTgt spid="59"/>
                                        </p:tgtEl>
                                        <p:attrNameLst>
                                          <p:attrName>style.visibility</p:attrName>
                                        </p:attrNameLst>
                                      </p:cBhvr>
                                      <p:to>
                                        <p:strVal val="visible"/>
                                      </p:to>
                                    </p:set>
                                    <p:anim calcmode="lin" valueType="num">
                                      <p:cBhvr additive="base">
                                        <p:cTn id="34" dur="500" fill="hold"/>
                                        <p:tgtEl>
                                          <p:spTgt spid="59"/>
                                        </p:tgtEl>
                                        <p:attrNameLst>
                                          <p:attrName>ppt_x</p:attrName>
                                        </p:attrNameLst>
                                      </p:cBhvr>
                                      <p:tavLst>
                                        <p:tav tm="0">
                                          <p:val>
                                            <p:strVal val="#ppt_x"/>
                                          </p:val>
                                        </p:tav>
                                        <p:tav tm="100000">
                                          <p:val>
                                            <p:strVal val="#ppt_x"/>
                                          </p:val>
                                        </p:tav>
                                      </p:tavLst>
                                    </p:anim>
                                    <p:anim calcmode="lin" valueType="num">
                                      <p:cBhvr additive="base">
                                        <p:cTn id="35" dur="500" fill="hold"/>
                                        <p:tgtEl>
                                          <p:spTgt spid="5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32"/>
          <p:cNvSpPr txBox="1">
            <a:spLocks noChangeArrowheads="1"/>
          </p:cNvSpPr>
          <p:nvPr/>
        </p:nvSpPr>
        <p:spPr bwMode="auto">
          <a:xfrm>
            <a:off x="941510" y="236498"/>
            <a:ext cx="6711554" cy="415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b="1">
                <a:solidFill>
                  <a:schemeClr val="tx1"/>
                </a:solidFill>
                <a:latin typeface="Calibri" panose="020F0502020204030204" pitchFamily="34" charset="0"/>
                <a:ea typeface="字体管家娜娜体"/>
                <a:cs typeface="字体管家娜娜体"/>
              </a:defRPr>
            </a:lvl1pPr>
            <a:lvl2pPr marL="742950" indent="-285750" eaLnBrk="0" hangingPunct="0">
              <a:defRPr b="1">
                <a:solidFill>
                  <a:schemeClr val="tx1"/>
                </a:solidFill>
                <a:latin typeface="Calibri" panose="020F0502020204030204" pitchFamily="34" charset="0"/>
                <a:ea typeface="字体管家娜娜体"/>
                <a:cs typeface="字体管家娜娜体"/>
              </a:defRPr>
            </a:lvl2pPr>
            <a:lvl3pPr marL="1143000" indent="-228600" eaLnBrk="0" hangingPunct="0">
              <a:defRPr b="1">
                <a:solidFill>
                  <a:schemeClr val="tx1"/>
                </a:solidFill>
                <a:latin typeface="Calibri" panose="020F0502020204030204" pitchFamily="34" charset="0"/>
                <a:ea typeface="字体管家娜娜体"/>
                <a:cs typeface="字体管家娜娜体"/>
              </a:defRPr>
            </a:lvl3pPr>
            <a:lvl4pPr marL="1600200" indent="-228600" eaLnBrk="0" hangingPunct="0">
              <a:defRPr b="1">
                <a:solidFill>
                  <a:schemeClr val="tx1"/>
                </a:solidFill>
                <a:latin typeface="Calibri" panose="020F0502020204030204" pitchFamily="34" charset="0"/>
                <a:ea typeface="字体管家娜娜体"/>
                <a:cs typeface="字体管家娜娜体"/>
              </a:defRPr>
            </a:lvl4pPr>
            <a:lvl5pPr marL="2057400" indent="-228600" eaLnBrk="0" hangingPunct="0">
              <a:defRPr b="1">
                <a:solidFill>
                  <a:schemeClr val="tx1"/>
                </a:solidFill>
                <a:latin typeface="Calibri" panose="020F0502020204030204" pitchFamily="34" charset="0"/>
                <a:ea typeface="字体管家娜娜体"/>
                <a:cs typeface="字体管家娜娜体"/>
              </a:defRPr>
            </a:lvl5pPr>
            <a:lvl6pPr marL="2514600" indent="-228600" eaLnBrk="0" fontAlgn="base" hangingPunct="0">
              <a:spcBef>
                <a:spcPct val="0"/>
              </a:spcBef>
              <a:spcAft>
                <a:spcPct val="0"/>
              </a:spcAft>
              <a:defRPr b="1">
                <a:solidFill>
                  <a:schemeClr val="tx1"/>
                </a:solidFill>
                <a:latin typeface="Calibri" panose="020F0502020204030204" pitchFamily="34" charset="0"/>
                <a:ea typeface="字体管家娜娜体"/>
                <a:cs typeface="字体管家娜娜体"/>
              </a:defRPr>
            </a:lvl6pPr>
            <a:lvl7pPr marL="2971800" indent="-228600" eaLnBrk="0" fontAlgn="base" hangingPunct="0">
              <a:spcBef>
                <a:spcPct val="0"/>
              </a:spcBef>
              <a:spcAft>
                <a:spcPct val="0"/>
              </a:spcAft>
              <a:defRPr b="1">
                <a:solidFill>
                  <a:schemeClr val="tx1"/>
                </a:solidFill>
                <a:latin typeface="Calibri" panose="020F0502020204030204" pitchFamily="34" charset="0"/>
                <a:ea typeface="字体管家娜娜体"/>
                <a:cs typeface="字体管家娜娜体"/>
              </a:defRPr>
            </a:lvl7pPr>
            <a:lvl8pPr marL="3429000" indent="-228600" eaLnBrk="0" fontAlgn="base" hangingPunct="0">
              <a:spcBef>
                <a:spcPct val="0"/>
              </a:spcBef>
              <a:spcAft>
                <a:spcPct val="0"/>
              </a:spcAft>
              <a:defRPr b="1">
                <a:solidFill>
                  <a:schemeClr val="tx1"/>
                </a:solidFill>
                <a:latin typeface="Calibri" panose="020F0502020204030204" pitchFamily="34" charset="0"/>
                <a:ea typeface="字体管家娜娜体"/>
                <a:cs typeface="字体管家娜娜体"/>
              </a:defRPr>
            </a:lvl8pPr>
            <a:lvl9pPr marL="3886200" indent="-228600" eaLnBrk="0" fontAlgn="base" hangingPunct="0">
              <a:spcBef>
                <a:spcPct val="0"/>
              </a:spcBef>
              <a:spcAft>
                <a:spcPct val="0"/>
              </a:spcAft>
              <a:defRPr b="1">
                <a:solidFill>
                  <a:schemeClr val="tx1"/>
                </a:solidFill>
                <a:latin typeface="Calibri" panose="020F0502020204030204" pitchFamily="34" charset="0"/>
                <a:ea typeface="字体管家娜娜体"/>
                <a:cs typeface="字体管家娜娜体"/>
              </a:defRPr>
            </a:lvl9pPr>
          </a:lstStyle>
          <a:p>
            <a:pPr eaLnBrk="1" fontAlgn="base" hangingPunct="1">
              <a:spcBef>
                <a:spcPct val="0"/>
              </a:spcBef>
              <a:spcAft>
                <a:spcPct val="0"/>
              </a:spcAft>
            </a:pPr>
            <a:r>
              <a:rPr lang="zh-CN" altLang="en-US" sz="2100" dirty="0">
                <a:solidFill>
                  <a:srgbClr val="002060"/>
                </a:solidFill>
                <a:latin typeface="微软雅黑" panose="020B0503020204020204" pitchFamily="34" charset="-122"/>
                <a:ea typeface="微软雅黑" panose="020B0503020204020204" pitchFamily="34" charset="-122"/>
              </a:rPr>
              <a:t>深灰区</a:t>
            </a:r>
            <a:r>
              <a:rPr lang="en-US" altLang="zh-CN" sz="2100" dirty="0">
                <a:solidFill>
                  <a:srgbClr val="002060"/>
                </a:solidFill>
                <a:latin typeface="微软雅黑" panose="020B0503020204020204" pitchFamily="34" charset="-122"/>
                <a:ea typeface="微软雅黑" panose="020B0503020204020204" pitchFamily="34" charset="-122"/>
              </a:rPr>
              <a:t>——</a:t>
            </a:r>
            <a:r>
              <a:rPr lang="zh-CN" altLang="en-US" sz="2100" dirty="0">
                <a:solidFill>
                  <a:srgbClr val="002060"/>
                </a:solidFill>
                <a:latin typeface="微软雅黑" panose="020B0503020204020204" pitchFamily="34" charset="-122"/>
                <a:ea typeface="微软雅黑" panose="020B0503020204020204" pitchFamily="34" charset="-122"/>
              </a:rPr>
              <a:t>心理咨询</a:t>
            </a:r>
          </a:p>
        </p:txBody>
      </p:sp>
      <p:sp>
        <p:nvSpPr>
          <p:cNvPr id="39" name="矩形 3"/>
          <p:cNvSpPr>
            <a:spLocks noChangeArrowheads="1"/>
          </p:cNvSpPr>
          <p:nvPr/>
        </p:nvSpPr>
        <p:spPr bwMode="auto">
          <a:xfrm>
            <a:off x="323528" y="1918330"/>
            <a:ext cx="4872481" cy="23083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42900" indent="-342900">
              <a:defRPr>
                <a:solidFill>
                  <a:schemeClr val="tx1"/>
                </a:solidFill>
                <a:latin typeface="Calibri" panose="020F0502020204030204" pitchFamily="34" charset="0"/>
                <a:ea typeface="字体管家娜娜体" charset="-122"/>
              </a:defRPr>
            </a:lvl1pPr>
            <a:lvl2pPr indent="-342900">
              <a:defRPr>
                <a:solidFill>
                  <a:schemeClr val="tx1"/>
                </a:solidFill>
                <a:latin typeface="Calibri" panose="020F0502020204030204" pitchFamily="34" charset="0"/>
                <a:ea typeface="字体管家娜娜体" charset="-122"/>
              </a:defRPr>
            </a:lvl2pPr>
            <a:lvl3pPr marL="1143000" indent="-228600">
              <a:defRPr>
                <a:solidFill>
                  <a:schemeClr val="tx1"/>
                </a:solidFill>
                <a:latin typeface="Calibri" panose="020F0502020204030204" pitchFamily="34" charset="0"/>
                <a:ea typeface="字体管家娜娜体" charset="-122"/>
              </a:defRPr>
            </a:lvl3pPr>
            <a:lvl4pPr marL="1600200" indent="-228600">
              <a:defRPr>
                <a:solidFill>
                  <a:schemeClr val="tx1"/>
                </a:solidFill>
                <a:latin typeface="Calibri" panose="020F0502020204030204" pitchFamily="34" charset="0"/>
                <a:ea typeface="字体管家娜娜体" charset="-122"/>
              </a:defRPr>
            </a:lvl4pPr>
            <a:lvl5pPr marL="2057400" indent="-228600">
              <a:defRPr>
                <a:solidFill>
                  <a:schemeClr val="tx1"/>
                </a:solidFill>
                <a:latin typeface="Calibri" panose="020F0502020204030204" pitchFamily="34" charset="0"/>
                <a:ea typeface="字体管家娜娜体"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字体管家娜娜体"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字体管家娜娜体"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字体管家娜娜体"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字体管家娜娜体" charset="-122"/>
              </a:defRPr>
            </a:lvl9pPr>
          </a:lstStyle>
          <a:p>
            <a:pPr lvl="1">
              <a:lnSpc>
                <a:spcPct val="200000"/>
              </a:lnSpc>
              <a:buSzPct val="80000"/>
              <a:buFont typeface="Arial" panose="020B0604020202020204" pitchFamily="34" charset="0"/>
              <a:buChar char="•"/>
            </a:pPr>
            <a:r>
              <a:rPr lang="zh-CN" altLang="en-US" dirty="0">
                <a:solidFill>
                  <a:prstClr val="black"/>
                </a:solidFill>
                <a:latin typeface="微软雅黑" panose="020B0503020204020204" pitchFamily="34" charset="-122"/>
                <a:ea typeface="微软雅黑" panose="020B0503020204020204" pitchFamily="34" charset="-122"/>
                <a:sym typeface="Adobe Caslon Pro" panose="0205050205050A020403"/>
              </a:rPr>
              <a:t>有病才进行心理咨询</a:t>
            </a:r>
            <a:endParaRPr lang="en-US" altLang="zh-CN" dirty="0">
              <a:solidFill>
                <a:prstClr val="black"/>
              </a:solidFill>
              <a:latin typeface="微软雅黑" panose="020B0503020204020204" pitchFamily="34" charset="-122"/>
              <a:ea typeface="微软雅黑" panose="020B0503020204020204" pitchFamily="34" charset="-122"/>
              <a:sym typeface="Adobe Caslon Pro" panose="0205050205050A020403"/>
            </a:endParaRPr>
          </a:p>
          <a:p>
            <a:pPr lvl="1">
              <a:lnSpc>
                <a:spcPct val="200000"/>
              </a:lnSpc>
              <a:buSzPct val="80000"/>
              <a:buFont typeface="Arial" panose="020B0604020202020204" pitchFamily="34" charset="0"/>
              <a:buChar char="•"/>
            </a:pPr>
            <a:r>
              <a:rPr lang="zh-CN" altLang="en-US" dirty="0">
                <a:solidFill>
                  <a:prstClr val="black"/>
                </a:solidFill>
                <a:latin typeface="微软雅黑" panose="020B0503020204020204" pitchFamily="34" charset="-122"/>
                <a:ea typeface="微软雅黑" panose="020B0503020204020204" pitchFamily="34" charset="-122"/>
                <a:sym typeface="Adobe Caslon Pro" panose="0205050205050A020403"/>
              </a:rPr>
              <a:t>进行心理咨询不如自我调节</a:t>
            </a:r>
            <a:endParaRPr lang="en-US" altLang="zh-CN" dirty="0">
              <a:solidFill>
                <a:prstClr val="black"/>
              </a:solidFill>
              <a:latin typeface="微软雅黑" panose="020B0503020204020204" pitchFamily="34" charset="-122"/>
              <a:ea typeface="微软雅黑" panose="020B0503020204020204" pitchFamily="34" charset="-122"/>
              <a:sym typeface="Adobe Caslon Pro" panose="0205050205050A020403"/>
            </a:endParaRPr>
          </a:p>
          <a:p>
            <a:pPr lvl="1">
              <a:lnSpc>
                <a:spcPct val="200000"/>
              </a:lnSpc>
              <a:buSzPct val="80000"/>
              <a:buFont typeface="Arial" panose="020B0604020202020204" pitchFamily="34" charset="0"/>
              <a:buChar char="•"/>
            </a:pPr>
            <a:r>
              <a:rPr lang="zh-CN" altLang="en-US" dirty="0">
                <a:solidFill>
                  <a:srgbClr val="FF0000"/>
                </a:solidFill>
                <a:latin typeface="微软雅黑" panose="020B0503020204020204" pitchFamily="34" charset="-122"/>
                <a:ea typeface="微软雅黑" panose="020B0503020204020204" pitchFamily="34" charset="-122"/>
              </a:rPr>
              <a:t>心理咨询处理的是“正常人的正常烦恼”</a:t>
            </a:r>
            <a:endParaRPr lang="en-US" altLang="zh-CN" dirty="0">
              <a:solidFill>
                <a:srgbClr val="FF0000"/>
              </a:solidFill>
              <a:latin typeface="微软雅黑" panose="020B0503020204020204" pitchFamily="34" charset="-122"/>
              <a:ea typeface="微软雅黑" panose="020B0503020204020204" pitchFamily="34" charset="-122"/>
            </a:endParaRPr>
          </a:p>
          <a:p>
            <a:pPr lvl="1">
              <a:lnSpc>
                <a:spcPct val="200000"/>
              </a:lnSpc>
              <a:buSzPct val="80000"/>
              <a:buFont typeface="Arial" panose="020B0604020202020204" pitchFamily="34" charset="0"/>
              <a:buChar char="•"/>
            </a:pPr>
            <a:r>
              <a:rPr lang="zh-CN" altLang="en-US" dirty="0">
                <a:solidFill>
                  <a:srgbClr val="FF0000"/>
                </a:solidFill>
                <a:latin typeface="微软雅黑" panose="020B0503020204020204" pitchFamily="34" charset="-122"/>
                <a:ea typeface="微软雅黑" panose="020B0503020204020204" pitchFamily="34" charset="-122"/>
              </a:rPr>
              <a:t>求助是强者的行为</a:t>
            </a:r>
            <a:endParaRPr lang="zh-CN" altLang="en-US" dirty="0">
              <a:solidFill>
                <a:prstClr val="black"/>
              </a:solidFill>
              <a:latin typeface="微软雅黑" panose="020B0503020204020204" pitchFamily="34" charset="-122"/>
              <a:ea typeface="微软雅黑" panose="020B0503020204020204" pitchFamily="34" charset="-122"/>
              <a:sym typeface="Adobe Caslon Pro" panose="0205050205050A020403"/>
            </a:endParaRPr>
          </a:p>
        </p:txBody>
      </p:sp>
      <p:sp>
        <p:nvSpPr>
          <p:cNvPr id="34" name="文本框 33"/>
          <p:cNvSpPr txBox="1"/>
          <p:nvPr/>
        </p:nvSpPr>
        <p:spPr>
          <a:xfrm>
            <a:off x="526252" y="1178946"/>
            <a:ext cx="3181653" cy="369332"/>
          </a:xfrm>
          <a:prstGeom prst="rect">
            <a:avLst/>
          </a:prstGeom>
          <a:noFill/>
        </p:spPr>
        <p:txBody>
          <a:bodyPr wrap="square" rtlCol="0">
            <a:spAutoFit/>
          </a:bodyPr>
          <a:lstStyle/>
          <a:p>
            <a:r>
              <a:rPr lang="zh-CN" altLang="en-US" b="1">
                <a:solidFill>
                  <a:prstClr val="black"/>
                </a:solidFill>
                <a:latin typeface="微软雅黑" panose="020B0503020204020204" pitchFamily="34" charset="-122"/>
              </a:rPr>
              <a:t>打破咨询误区  勇于自我成长</a:t>
            </a:r>
          </a:p>
        </p:txBody>
      </p:sp>
      <p:pic>
        <p:nvPicPr>
          <p:cNvPr id="6" name="Picture 2" descr="E:\照片\2017年下照片\心育中心场地图片\IMG_0615.JPG">
            <a:extLst>
              <a:ext uri="{FF2B5EF4-FFF2-40B4-BE49-F238E27FC236}">
                <a16:creationId xmlns="" xmlns:a16="http://schemas.microsoft.com/office/drawing/2014/main" id="{D3A7A08D-609B-6F4F-8171-46AC8E997CC8}"/>
              </a:ext>
            </a:extLst>
          </p:cNvPr>
          <p:cNvPicPr>
            <a:picLocks noChangeAspect="1" noChangeArrowheads="1"/>
          </p:cNvPicPr>
          <p:nvPr/>
        </p:nvPicPr>
        <p:blipFill>
          <a:blip r:embed="rId3"/>
          <a:srcRect/>
          <a:stretch>
            <a:fillRect/>
          </a:stretch>
        </p:blipFill>
        <p:spPr bwMode="auto">
          <a:xfrm>
            <a:off x="5196009" y="1350004"/>
            <a:ext cx="3613595" cy="2710498"/>
          </a:xfrm>
          <a:prstGeom prst="rect">
            <a:avLst/>
          </a:prstGeom>
          <a:ln>
            <a:noFill/>
          </a:ln>
          <a:effectLst>
            <a:outerShdw blurRad="292100" dist="139700" dir="2700000" algn="tl" rotWithShape="0">
              <a:srgbClr val="333333">
                <a:alpha val="65000"/>
              </a:srgbClr>
            </a:outerShdw>
          </a:effectLst>
        </p:spPr>
      </p:pic>
      <p:pic>
        <p:nvPicPr>
          <p:cNvPr id="8" name="图片 13" descr="logo带字横板.png"/>
          <p:cNvPicPr>
            <a:picLocks noChangeAspect="1"/>
          </p:cNvPicPr>
          <p:nvPr/>
        </p:nvPicPr>
        <p:blipFill>
          <a:blip r:embed="rId4"/>
          <a:stretch>
            <a:fillRect/>
          </a:stretch>
        </p:blipFill>
        <p:spPr>
          <a:xfrm>
            <a:off x="6352792" y="-22448"/>
            <a:ext cx="2699792" cy="625820"/>
          </a:xfrm>
          <a:prstGeom prst="rect">
            <a:avLst/>
          </a:prstGeom>
          <a:noFill/>
          <a:ln w="9525">
            <a:noFill/>
          </a:ln>
        </p:spPr>
      </p:pic>
    </p:spTree>
    <p:extLst>
      <p:ext uri="{BB962C8B-B14F-4D97-AF65-F5344CB8AC3E}">
        <p14:creationId xmlns:p14="http://schemas.microsoft.com/office/powerpoint/2010/main" val="621390983"/>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684610" y="1016794"/>
            <a:ext cx="7991475" cy="3284295"/>
          </a:xfrm>
          <a:prstGeom prst="rect">
            <a:avLst/>
          </a:prstGeom>
        </p:spPr>
        <p:txBody>
          <a:bodyPr lIns="91438" tIns="45719" rIns="91438" bIns="45719">
            <a:spAutoFit/>
          </a:bodyPr>
          <a:lstStyle/>
          <a:p>
            <a:pPr marL="285743" indent="-285743" algn="just">
              <a:lnSpc>
                <a:spcPct val="150000"/>
              </a:lnSpc>
              <a:spcBef>
                <a:spcPct val="20000"/>
              </a:spcBef>
              <a:buFont typeface="Wingdings" panose="05000000000000000000" pitchFamily="2" charset="2"/>
              <a:buChar char="Ø"/>
              <a:defRPr/>
            </a:pPr>
            <a:r>
              <a:rPr kumimoji="1" lang="zh-CN" altLang="en-US" dirty="0">
                <a:solidFill>
                  <a:srgbClr val="3B4395"/>
                </a:solidFill>
                <a:latin typeface="微软雅黑" panose="020B0503020204020204" pitchFamily="34" charset="-122"/>
              </a:rPr>
              <a:t>“无奋斗 不青春”心理健康活动月</a:t>
            </a:r>
          </a:p>
          <a:p>
            <a:pPr algn="just">
              <a:lnSpc>
                <a:spcPct val="150000"/>
              </a:lnSpc>
              <a:spcBef>
                <a:spcPct val="20000"/>
              </a:spcBef>
              <a:buFont typeface="Wingdings" panose="05000000000000000000" pitchFamily="2" charset="2"/>
              <a:buChar char="Ø"/>
              <a:defRPr/>
            </a:pPr>
            <a:r>
              <a:rPr kumimoji="1" lang="zh-CN" altLang="en-US" dirty="0">
                <a:solidFill>
                  <a:srgbClr val="3B4395"/>
                </a:solidFill>
                <a:latin typeface="微软雅黑" panose="020B0503020204020204" pitchFamily="34" charset="-122"/>
              </a:rPr>
              <a:t>“给心灵一片蔚蓝的天空”心理健康活动月</a:t>
            </a:r>
          </a:p>
          <a:p>
            <a:pPr algn="just">
              <a:lnSpc>
                <a:spcPct val="150000"/>
              </a:lnSpc>
              <a:spcBef>
                <a:spcPct val="20000"/>
              </a:spcBef>
              <a:buFont typeface="Wingdings" panose="05000000000000000000" pitchFamily="2" charset="2"/>
              <a:buChar char="Ø"/>
              <a:defRPr/>
            </a:pPr>
            <a:r>
              <a:rPr kumimoji="1" lang="zh-CN" altLang="en-US" dirty="0">
                <a:solidFill>
                  <a:srgbClr val="3B4395"/>
                </a:solidFill>
                <a:latin typeface="微软雅黑" panose="020B0503020204020204" pitchFamily="34" charset="-122"/>
              </a:rPr>
              <a:t>“</a:t>
            </a:r>
            <a:r>
              <a:rPr kumimoji="1" lang="en-US" altLang="zh-CN" dirty="0">
                <a:solidFill>
                  <a:srgbClr val="3B4395"/>
                </a:solidFill>
                <a:latin typeface="微软雅黑" panose="020B0503020204020204" pitchFamily="34" charset="-122"/>
              </a:rPr>
              <a:t>5.25——</a:t>
            </a:r>
            <a:r>
              <a:rPr kumimoji="1" lang="zh-CN" altLang="en-US" dirty="0">
                <a:solidFill>
                  <a:srgbClr val="3B4395"/>
                </a:solidFill>
                <a:latin typeface="微软雅黑" panose="020B0503020204020204" pitchFamily="34" charset="-122"/>
              </a:rPr>
              <a:t>我爱我”心理健康活动月</a:t>
            </a:r>
          </a:p>
          <a:p>
            <a:pPr algn="just">
              <a:lnSpc>
                <a:spcPct val="150000"/>
              </a:lnSpc>
              <a:spcBef>
                <a:spcPct val="20000"/>
              </a:spcBef>
              <a:buFont typeface="Wingdings" panose="05000000000000000000" pitchFamily="2" charset="2"/>
              <a:buChar char="Ø"/>
              <a:defRPr/>
            </a:pPr>
            <a:r>
              <a:rPr kumimoji="1" lang="zh-CN" altLang="en-US" dirty="0">
                <a:solidFill>
                  <a:srgbClr val="3B4395"/>
                </a:solidFill>
                <a:latin typeface="微软雅黑" panose="020B0503020204020204" pitchFamily="34" charset="-122"/>
              </a:rPr>
              <a:t>“拨响心灵的风铃”心理健康活动月</a:t>
            </a:r>
            <a:endParaRPr kumimoji="1" lang="en-US" altLang="zh-CN" dirty="0">
              <a:solidFill>
                <a:srgbClr val="3B4395"/>
              </a:solidFill>
              <a:latin typeface="微软雅黑" panose="020B0503020204020204" pitchFamily="34" charset="-122"/>
            </a:endParaRPr>
          </a:p>
          <a:p>
            <a:pPr algn="just">
              <a:lnSpc>
                <a:spcPct val="150000"/>
              </a:lnSpc>
              <a:spcBef>
                <a:spcPct val="20000"/>
              </a:spcBef>
              <a:buFont typeface="Wingdings" panose="05000000000000000000" pitchFamily="2" charset="2"/>
              <a:buChar char="Ø"/>
              <a:defRPr/>
            </a:pPr>
            <a:r>
              <a:rPr kumimoji="1" lang="zh-CN" altLang="en-US" dirty="0">
                <a:solidFill>
                  <a:srgbClr val="3B4395"/>
                </a:solidFill>
                <a:latin typeface="微软雅黑" panose="020B0503020204020204" pitchFamily="34" charset="-122"/>
              </a:rPr>
              <a:t> 感恩生命等系列生命教育活动</a:t>
            </a:r>
            <a:endParaRPr kumimoji="1" lang="en-US" altLang="zh-CN" dirty="0">
              <a:solidFill>
                <a:srgbClr val="3B4395"/>
              </a:solidFill>
              <a:latin typeface="微软雅黑" panose="020B0503020204020204" pitchFamily="34" charset="-122"/>
            </a:endParaRPr>
          </a:p>
          <a:p>
            <a:pPr algn="just">
              <a:lnSpc>
                <a:spcPct val="150000"/>
              </a:lnSpc>
              <a:spcBef>
                <a:spcPct val="20000"/>
              </a:spcBef>
              <a:buFont typeface="Wingdings" panose="05000000000000000000" pitchFamily="2" charset="2"/>
              <a:buChar char="Ø"/>
              <a:defRPr/>
            </a:pPr>
            <a:r>
              <a:rPr kumimoji="1" lang="zh-CN" altLang="en-US" dirty="0">
                <a:solidFill>
                  <a:srgbClr val="3B4395"/>
                </a:solidFill>
                <a:latin typeface="微软雅黑" panose="020B0503020204020204" pitchFamily="34" charset="-122"/>
              </a:rPr>
              <a:t> 绽放生命之美心理健康活动月</a:t>
            </a:r>
          </a:p>
          <a:p>
            <a:pPr algn="just">
              <a:lnSpc>
                <a:spcPct val="150000"/>
              </a:lnSpc>
              <a:spcBef>
                <a:spcPct val="20000"/>
              </a:spcBef>
              <a:buFont typeface="Wingdings" panose="05000000000000000000" pitchFamily="2" charset="2"/>
              <a:buChar char="Ø"/>
              <a:defRPr/>
            </a:pPr>
            <a:r>
              <a:rPr kumimoji="1" lang="zh-CN" altLang="en-US" dirty="0">
                <a:solidFill>
                  <a:srgbClr val="3B4395"/>
                </a:solidFill>
                <a:latin typeface="微软雅黑" panose="020B0503020204020204" pitchFamily="34" charset="-122"/>
              </a:rPr>
              <a:t> 其它活动：素质拓展、团体训练，高校心协联谊活动等</a:t>
            </a:r>
          </a:p>
        </p:txBody>
      </p:sp>
      <p:cxnSp>
        <p:nvCxnSpPr>
          <p:cNvPr id="5" name="直接连接符 4"/>
          <p:cNvCxnSpPr/>
          <p:nvPr/>
        </p:nvCxnSpPr>
        <p:spPr>
          <a:xfrm flipH="1">
            <a:off x="617935" y="603647"/>
            <a:ext cx="8526065" cy="0"/>
          </a:xfrm>
          <a:prstGeom prst="line">
            <a:avLst/>
          </a:prstGeom>
          <a:ln w="12700">
            <a:solidFill>
              <a:schemeClr val="accent3">
                <a:lumMod val="50000"/>
                <a:alpha val="50000"/>
              </a:schemeClr>
            </a:solidFill>
            <a:prstDash val="dash"/>
          </a:ln>
        </p:spPr>
        <p:style>
          <a:lnRef idx="1">
            <a:schemeClr val="accent1"/>
          </a:lnRef>
          <a:fillRef idx="0">
            <a:schemeClr val="accent1"/>
          </a:fillRef>
          <a:effectRef idx="0">
            <a:schemeClr val="accent1"/>
          </a:effectRef>
          <a:fontRef idx="minor">
            <a:schemeClr val="tx1"/>
          </a:fontRef>
        </p:style>
      </p:cxnSp>
      <p:pic>
        <p:nvPicPr>
          <p:cNvPr id="6" name="图片 5"/>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23838" y="147637"/>
            <a:ext cx="381000" cy="5107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5541" name="矩形 6"/>
          <p:cNvSpPr>
            <a:spLocks noChangeArrowheads="1"/>
          </p:cNvSpPr>
          <p:nvPr/>
        </p:nvSpPr>
        <p:spPr bwMode="auto">
          <a:xfrm>
            <a:off x="636630" y="219075"/>
            <a:ext cx="1107992" cy="369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8" tIns="45719" rIns="91438" bIns="45719">
            <a:spAutoFit/>
          </a:bodyPr>
          <a:lstStyle>
            <a:lvl1pPr>
              <a:defRPr>
                <a:solidFill>
                  <a:schemeClr val="tx1"/>
                </a:solidFill>
                <a:latin typeface="Calibri" panose="020F0502020204030204" pitchFamily="34" charset="0"/>
                <a:ea typeface="字体管家娜娜体" charset="-122"/>
              </a:defRPr>
            </a:lvl1pPr>
            <a:lvl2pPr marL="742950" indent="-285750">
              <a:defRPr>
                <a:solidFill>
                  <a:schemeClr val="tx1"/>
                </a:solidFill>
                <a:latin typeface="Calibri" panose="020F0502020204030204" pitchFamily="34" charset="0"/>
                <a:ea typeface="字体管家娜娜体" charset="-122"/>
              </a:defRPr>
            </a:lvl2pPr>
            <a:lvl3pPr marL="1143000" indent="-228600">
              <a:defRPr>
                <a:solidFill>
                  <a:schemeClr val="tx1"/>
                </a:solidFill>
                <a:latin typeface="Calibri" panose="020F0502020204030204" pitchFamily="34" charset="0"/>
                <a:ea typeface="字体管家娜娜体" charset="-122"/>
              </a:defRPr>
            </a:lvl3pPr>
            <a:lvl4pPr marL="1600200" indent="-228600">
              <a:defRPr>
                <a:solidFill>
                  <a:schemeClr val="tx1"/>
                </a:solidFill>
                <a:latin typeface="Calibri" panose="020F0502020204030204" pitchFamily="34" charset="0"/>
                <a:ea typeface="字体管家娜娜体" charset="-122"/>
              </a:defRPr>
            </a:lvl4pPr>
            <a:lvl5pPr marL="2057400" indent="-228600">
              <a:defRPr>
                <a:solidFill>
                  <a:schemeClr val="tx1"/>
                </a:solidFill>
                <a:latin typeface="Calibri" panose="020F0502020204030204" pitchFamily="34" charset="0"/>
                <a:ea typeface="字体管家娜娜体"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字体管家娜娜体"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字体管家娜娜体"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字体管家娜娜体"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字体管家娜娜体" charset="-122"/>
              </a:defRPr>
            </a:lvl9pPr>
          </a:lstStyle>
          <a:p>
            <a:pPr algn="just" fontAlgn="base">
              <a:spcBef>
                <a:spcPct val="50000"/>
              </a:spcBef>
              <a:spcAft>
                <a:spcPct val="0"/>
              </a:spcAft>
            </a:pPr>
            <a:r>
              <a:rPr lang="zh-CN" altLang="en-US">
                <a:solidFill>
                  <a:srgbClr val="92734F"/>
                </a:solidFill>
                <a:latin typeface="微软雅黑" panose="020B0503020204020204" pitchFamily="34" charset="-122"/>
                <a:ea typeface="微软雅黑" panose="020B0503020204020204" pitchFamily="34" charset="-122"/>
              </a:rPr>
              <a:t>宣传活动</a:t>
            </a:r>
          </a:p>
        </p:txBody>
      </p:sp>
      <p:pic>
        <p:nvPicPr>
          <p:cNvPr id="7" name="图片 13" descr="logo带字横板.png"/>
          <p:cNvPicPr>
            <a:picLocks noChangeAspect="1"/>
          </p:cNvPicPr>
          <p:nvPr/>
        </p:nvPicPr>
        <p:blipFill>
          <a:blip r:embed="rId3"/>
          <a:stretch>
            <a:fillRect/>
          </a:stretch>
        </p:blipFill>
        <p:spPr>
          <a:xfrm>
            <a:off x="6352792" y="-22448"/>
            <a:ext cx="2699792" cy="625820"/>
          </a:xfrm>
          <a:prstGeom prst="rect">
            <a:avLst/>
          </a:prstGeom>
          <a:noFill/>
          <a:ln w="9525">
            <a:noFill/>
          </a:ln>
        </p:spPr>
      </p:pic>
    </p:spTree>
    <p:extLst>
      <p:ext uri="{BB962C8B-B14F-4D97-AF65-F5344CB8AC3E}">
        <p14:creationId xmlns:p14="http://schemas.microsoft.com/office/powerpoint/2010/main" val="3764943953"/>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2"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1+#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par>
                                <p:cTn id="9" presetID="22" presetClass="entr" presetSubtype="2" fill="hold" nodeType="with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right)">
                                      <p:cBhvr>
                                        <p:cTn id="1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4" name="直接连接符 53"/>
          <p:cNvCxnSpPr/>
          <p:nvPr/>
        </p:nvCxnSpPr>
        <p:spPr>
          <a:xfrm flipH="1">
            <a:off x="617935" y="603647"/>
            <a:ext cx="8526065" cy="0"/>
          </a:xfrm>
          <a:prstGeom prst="line">
            <a:avLst/>
          </a:prstGeom>
          <a:ln w="12700">
            <a:solidFill>
              <a:schemeClr val="accent3">
                <a:lumMod val="50000"/>
                <a:alpha val="50000"/>
              </a:schemeClr>
            </a:solidFill>
            <a:prstDash val="dash"/>
          </a:ln>
        </p:spPr>
        <p:style>
          <a:lnRef idx="1">
            <a:schemeClr val="accent1"/>
          </a:lnRef>
          <a:fillRef idx="0">
            <a:schemeClr val="accent1"/>
          </a:fillRef>
          <a:effectRef idx="0">
            <a:schemeClr val="accent1"/>
          </a:effectRef>
          <a:fontRef idx="minor">
            <a:schemeClr val="tx1"/>
          </a:fontRef>
        </p:style>
      </p:cxnSp>
      <p:pic>
        <p:nvPicPr>
          <p:cNvPr id="55" name="图片 5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23838" y="147637"/>
            <a:ext cx="381000" cy="5107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 name="Picture 5" descr="DSCF2749"/>
          <p:cNvPicPr>
            <a:picLocks noChangeAspect="1" noChangeArrowheads="1"/>
          </p:cNvPicPr>
          <p:nvPr/>
        </p:nvPicPr>
        <p:blipFill>
          <a:blip r:embed="rId4"/>
          <a:stretch>
            <a:fillRect/>
          </a:stretch>
        </p:blipFill>
        <p:spPr bwMode="auto">
          <a:xfrm>
            <a:off x="5276850" y="771525"/>
            <a:ext cx="2363391" cy="1772841"/>
          </a:xfrm>
          <a:prstGeom prst="rect">
            <a:avLst/>
          </a:prstGeom>
          <a:ln>
            <a:noFill/>
          </a:ln>
          <a:effectLst>
            <a:outerShdw blurRad="292100" dist="139700" dir="2700000" algn="tl" rotWithShape="0">
              <a:srgbClr val="333333">
                <a:alpha val="65000"/>
              </a:srgbClr>
            </a:outerShdw>
          </a:effectLst>
        </p:spPr>
      </p:pic>
      <p:pic>
        <p:nvPicPr>
          <p:cNvPr id="31" name="Picture 4" descr="DSCF2751"/>
          <p:cNvPicPr>
            <a:picLocks noChangeAspect="1" noChangeArrowheads="1"/>
          </p:cNvPicPr>
          <p:nvPr/>
        </p:nvPicPr>
        <p:blipFill>
          <a:blip r:embed="rId5"/>
          <a:stretch>
            <a:fillRect/>
          </a:stretch>
        </p:blipFill>
        <p:spPr bwMode="auto">
          <a:xfrm>
            <a:off x="1696641" y="3133725"/>
            <a:ext cx="2362200" cy="1771650"/>
          </a:xfrm>
          <a:prstGeom prst="rect">
            <a:avLst/>
          </a:prstGeom>
          <a:ln>
            <a:noFill/>
          </a:ln>
          <a:effectLst>
            <a:outerShdw blurRad="292100" dist="139700" dir="2700000" algn="tl" rotWithShape="0">
              <a:srgbClr val="333333">
                <a:alpha val="65000"/>
              </a:srgbClr>
            </a:outerShdw>
          </a:effectLst>
        </p:spPr>
      </p:pic>
      <p:pic>
        <p:nvPicPr>
          <p:cNvPr id="32" name="Picture 3" descr="DSCF6750"/>
          <p:cNvPicPr>
            <a:picLocks noChangeAspect="1" noChangeArrowheads="1"/>
          </p:cNvPicPr>
          <p:nvPr/>
        </p:nvPicPr>
        <p:blipFill>
          <a:blip r:embed="rId6"/>
          <a:stretch>
            <a:fillRect/>
          </a:stretch>
        </p:blipFill>
        <p:spPr bwMode="auto">
          <a:xfrm>
            <a:off x="5313760" y="3134916"/>
            <a:ext cx="2289572" cy="1779984"/>
          </a:xfrm>
          <a:prstGeom prst="rect">
            <a:avLst/>
          </a:prstGeom>
          <a:ln>
            <a:noFill/>
          </a:ln>
          <a:effectLst>
            <a:outerShdw blurRad="292100" dist="139700" dir="2700000" algn="tl" rotWithShape="0">
              <a:srgbClr val="333333">
                <a:alpha val="65000"/>
              </a:srgbClr>
            </a:outerShdw>
          </a:effectLst>
        </p:spPr>
      </p:pic>
      <p:sp>
        <p:nvSpPr>
          <p:cNvPr id="66567" name="矩形 14"/>
          <p:cNvSpPr>
            <a:spLocks noChangeArrowheads="1"/>
          </p:cNvSpPr>
          <p:nvPr/>
        </p:nvSpPr>
        <p:spPr bwMode="auto">
          <a:xfrm>
            <a:off x="618175" y="182166"/>
            <a:ext cx="1107992" cy="369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8" tIns="45719" rIns="91438" bIns="45719">
            <a:spAutoFit/>
          </a:bodyPr>
          <a:lstStyle>
            <a:lvl1pPr>
              <a:defRPr>
                <a:solidFill>
                  <a:schemeClr val="tx1"/>
                </a:solidFill>
                <a:latin typeface="Calibri" panose="020F0502020204030204" pitchFamily="34" charset="0"/>
                <a:ea typeface="字体管家娜娜体" charset="-122"/>
              </a:defRPr>
            </a:lvl1pPr>
            <a:lvl2pPr marL="742950" indent="-285750">
              <a:defRPr>
                <a:solidFill>
                  <a:schemeClr val="tx1"/>
                </a:solidFill>
                <a:latin typeface="Calibri" panose="020F0502020204030204" pitchFamily="34" charset="0"/>
                <a:ea typeface="字体管家娜娜体" charset="-122"/>
              </a:defRPr>
            </a:lvl2pPr>
            <a:lvl3pPr marL="1143000" indent="-228600">
              <a:defRPr>
                <a:solidFill>
                  <a:schemeClr val="tx1"/>
                </a:solidFill>
                <a:latin typeface="Calibri" panose="020F0502020204030204" pitchFamily="34" charset="0"/>
                <a:ea typeface="字体管家娜娜体" charset="-122"/>
              </a:defRPr>
            </a:lvl3pPr>
            <a:lvl4pPr marL="1600200" indent="-228600">
              <a:defRPr>
                <a:solidFill>
                  <a:schemeClr val="tx1"/>
                </a:solidFill>
                <a:latin typeface="Calibri" panose="020F0502020204030204" pitchFamily="34" charset="0"/>
                <a:ea typeface="字体管家娜娜体" charset="-122"/>
              </a:defRPr>
            </a:lvl4pPr>
            <a:lvl5pPr marL="2057400" indent="-228600">
              <a:defRPr>
                <a:solidFill>
                  <a:schemeClr val="tx1"/>
                </a:solidFill>
                <a:latin typeface="Calibri" panose="020F0502020204030204" pitchFamily="34" charset="0"/>
                <a:ea typeface="字体管家娜娜体"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字体管家娜娜体"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字体管家娜娜体"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字体管家娜娜体"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字体管家娜娜体" charset="-122"/>
              </a:defRPr>
            </a:lvl9pPr>
          </a:lstStyle>
          <a:p>
            <a:pPr algn="just" fontAlgn="base">
              <a:spcBef>
                <a:spcPct val="50000"/>
              </a:spcBef>
              <a:spcAft>
                <a:spcPct val="0"/>
              </a:spcAft>
            </a:pPr>
            <a:r>
              <a:rPr lang="zh-CN" altLang="en-US">
                <a:solidFill>
                  <a:srgbClr val="92734F"/>
                </a:solidFill>
                <a:latin typeface="微软雅黑" panose="020B0503020204020204" pitchFamily="34" charset="-122"/>
                <a:ea typeface="微软雅黑" panose="020B0503020204020204" pitchFamily="34" charset="-122"/>
              </a:rPr>
              <a:t>培训剪影</a:t>
            </a:r>
          </a:p>
        </p:txBody>
      </p:sp>
      <p:pic>
        <p:nvPicPr>
          <p:cNvPr id="65545" name="Picture 9" descr="E:\照片\2017年下照片\新生回访会议\IMG_0407.JPG"/>
          <p:cNvPicPr>
            <a:picLocks noChangeAspect="1" noChangeArrowheads="1"/>
          </p:cNvPicPr>
          <p:nvPr/>
        </p:nvPicPr>
        <p:blipFill>
          <a:blip r:embed="rId7"/>
          <a:srcRect/>
          <a:stretch>
            <a:fillRect/>
          </a:stretch>
        </p:blipFill>
        <p:spPr bwMode="auto">
          <a:xfrm>
            <a:off x="1699023" y="819151"/>
            <a:ext cx="2364581" cy="1774031"/>
          </a:xfrm>
          <a:prstGeom prst="rect">
            <a:avLst/>
          </a:prstGeom>
          <a:ln>
            <a:noFill/>
          </a:ln>
          <a:effectLst>
            <a:outerShdw blurRad="292100" dist="139700" dir="2700000" algn="tl" rotWithShape="0">
              <a:srgbClr val="333333">
                <a:alpha val="65000"/>
              </a:srgbClr>
            </a:outerShdw>
          </a:effectLst>
        </p:spPr>
      </p:pic>
      <p:pic>
        <p:nvPicPr>
          <p:cNvPr id="9" name="图片 13" descr="logo带字横板.png"/>
          <p:cNvPicPr>
            <a:picLocks noChangeAspect="1"/>
          </p:cNvPicPr>
          <p:nvPr/>
        </p:nvPicPr>
        <p:blipFill>
          <a:blip r:embed="rId8"/>
          <a:stretch>
            <a:fillRect/>
          </a:stretch>
        </p:blipFill>
        <p:spPr>
          <a:xfrm>
            <a:off x="6352792" y="-22448"/>
            <a:ext cx="2699792" cy="625820"/>
          </a:xfrm>
          <a:prstGeom prst="rect">
            <a:avLst/>
          </a:prstGeom>
          <a:noFill/>
          <a:ln w="9525">
            <a:noFill/>
          </a:ln>
        </p:spPr>
      </p:pic>
    </p:spTree>
    <p:extLst>
      <p:ext uri="{BB962C8B-B14F-4D97-AF65-F5344CB8AC3E}">
        <p14:creationId xmlns:p14="http://schemas.microsoft.com/office/powerpoint/2010/main" val="313502927"/>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2" fill="hold" nodeType="withEffect">
                                  <p:stCondLst>
                                    <p:cond delay="0"/>
                                  </p:stCondLst>
                                  <p:childTnLst>
                                    <p:set>
                                      <p:cBhvr>
                                        <p:cTn id="6" dur="1" fill="hold">
                                          <p:stCondLst>
                                            <p:cond delay="0"/>
                                          </p:stCondLst>
                                        </p:cTn>
                                        <p:tgtEl>
                                          <p:spTgt spid="55"/>
                                        </p:tgtEl>
                                        <p:attrNameLst>
                                          <p:attrName>style.visibility</p:attrName>
                                        </p:attrNameLst>
                                      </p:cBhvr>
                                      <p:to>
                                        <p:strVal val="visible"/>
                                      </p:to>
                                    </p:set>
                                    <p:anim calcmode="lin" valueType="num">
                                      <p:cBhvr additive="base">
                                        <p:cTn id="7" dur="500" fill="hold"/>
                                        <p:tgtEl>
                                          <p:spTgt spid="55"/>
                                        </p:tgtEl>
                                        <p:attrNameLst>
                                          <p:attrName>ppt_x</p:attrName>
                                        </p:attrNameLst>
                                      </p:cBhvr>
                                      <p:tavLst>
                                        <p:tav tm="0">
                                          <p:val>
                                            <p:strVal val="1+#ppt_w/2"/>
                                          </p:val>
                                        </p:tav>
                                        <p:tav tm="100000">
                                          <p:val>
                                            <p:strVal val="#ppt_x"/>
                                          </p:val>
                                        </p:tav>
                                      </p:tavLst>
                                    </p:anim>
                                    <p:anim calcmode="lin" valueType="num">
                                      <p:cBhvr additive="base">
                                        <p:cTn id="8" dur="500" fill="hold"/>
                                        <p:tgtEl>
                                          <p:spTgt spid="55"/>
                                        </p:tgtEl>
                                        <p:attrNameLst>
                                          <p:attrName>ppt_y</p:attrName>
                                        </p:attrNameLst>
                                      </p:cBhvr>
                                      <p:tavLst>
                                        <p:tav tm="0">
                                          <p:val>
                                            <p:strVal val="#ppt_y"/>
                                          </p:val>
                                        </p:tav>
                                        <p:tav tm="100000">
                                          <p:val>
                                            <p:strVal val="#ppt_y"/>
                                          </p:val>
                                        </p:tav>
                                      </p:tavLst>
                                    </p:anim>
                                  </p:childTnLst>
                                </p:cTn>
                              </p:par>
                              <p:par>
                                <p:cTn id="9" presetID="22" presetClass="entr" presetSubtype="2" fill="hold" nodeType="withEffect">
                                  <p:stCondLst>
                                    <p:cond delay="0"/>
                                  </p:stCondLst>
                                  <p:childTnLst>
                                    <p:set>
                                      <p:cBhvr>
                                        <p:cTn id="10" dur="1" fill="hold">
                                          <p:stCondLst>
                                            <p:cond delay="0"/>
                                          </p:stCondLst>
                                        </p:cTn>
                                        <p:tgtEl>
                                          <p:spTgt spid="54"/>
                                        </p:tgtEl>
                                        <p:attrNameLst>
                                          <p:attrName>style.visibility</p:attrName>
                                        </p:attrNameLst>
                                      </p:cBhvr>
                                      <p:to>
                                        <p:strVal val="visible"/>
                                      </p:to>
                                    </p:set>
                                    <p:animEffect transition="in" filter="wipe(right)">
                                      <p:cBhvr>
                                        <p:cTn id="11" dur="500"/>
                                        <p:tgtEl>
                                          <p:spTgt spid="54"/>
                                        </p:tgtEl>
                                      </p:cBhvr>
                                    </p:animEffect>
                                  </p:childTnLst>
                                </p:cTn>
                              </p:par>
                              <p:par>
                                <p:cTn id="12" presetID="52" presetClass="entr" presetSubtype="0" fill="hold" nodeType="withEffect">
                                  <p:stCondLst>
                                    <p:cond delay="0"/>
                                  </p:stCondLst>
                                  <p:childTnLst>
                                    <p:set>
                                      <p:cBhvr>
                                        <p:cTn id="13" dur="1" fill="hold">
                                          <p:stCondLst>
                                            <p:cond delay="0"/>
                                          </p:stCondLst>
                                        </p:cTn>
                                        <p:tgtEl>
                                          <p:spTgt spid="31"/>
                                        </p:tgtEl>
                                        <p:attrNameLst>
                                          <p:attrName>style.visibility</p:attrName>
                                        </p:attrNameLst>
                                      </p:cBhvr>
                                      <p:to>
                                        <p:strVal val="visible"/>
                                      </p:to>
                                    </p:set>
                                    <p:animScale>
                                      <p:cBhvr>
                                        <p:cTn id="14" dur="1000" decel="50000" fill="hold">
                                          <p:stCondLst>
                                            <p:cond delay="0"/>
                                          </p:stCondLst>
                                        </p:cTn>
                                        <p:tgtEl>
                                          <p:spTgt spid="3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5" dur="1000" decel="50000" fill="hold">
                                          <p:stCondLst>
                                            <p:cond delay="0"/>
                                          </p:stCondLst>
                                        </p:cTn>
                                        <p:tgtEl>
                                          <p:spTgt spid="31"/>
                                        </p:tgtEl>
                                        <p:attrNameLst>
                                          <p:attrName>ppt_x</p:attrName>
                                          <p:attrName>ppt_y</p:attrName>
                                        </p:attrNameLst>
                                      </p:cBhvr>
                                    </p:animMotion>
                                    <p:animEffect transition="in" filter="fade">
                                      <p:cBhvr>
                                        <p:cTn id="16" dur="1000"/>
                                        <p:tgtEl>
                                          <p:spTgt spid="31"/>
                                        </p:tgtEl>
                                      </p:cBhvr>
                                    </p:animEffect>
                                  </p:childTnLst>
                                </p:cTn>
                              </p:par>
                              <p:par>
                                <p:cTn id="17" presetID="52" presetClass="entr" presetSubtype="0" fill="hold" nodeType="withEffect">
                                  <p:stCondLst>
                                    <p:cond delay="0"/>
                                  </p:stCondLst>
                                  <p:childTnLst>
                                    <p:set>
                                      <p:cBhvr>
                                        <p:cTn id="18" dur="1" fill="hold">
                                          <p:stCondLst>
                                            <p:cond delay="0"/>
                                          </p:stCondLst>
                                        </p:cTn>
                                        <p:tgtEl>
                                          <p:spTgt spid="32"/>
                                        </p:tgtEl>
                                        <p:attrNameLst>
                                          <p:attrName>style.visibility</p:attrName>
                                        </p:attrNameLst>
                                      </p:cBhvr>
                                      <p:to>
                                        <p:strVal val="visible"/>
                                      </p:to>
                                    </p:set>
                                    <p:animScale>
                                      <p:cBhvr>
                                        <p:cTn id="19" dur="1000" decel="50000" fill="hold">
                                          <p:stCondLst>
                                            <p:cond delay="0"/>
                                          </p:stCondLst>
                                        </p:cTn>
                                        <p:tgtEl>
                                          <p:spTgt spid="3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0" dur="1000" decel="50000" fill="hold">
                                          <p:stCondLst>
                                            <p:cond delay="0"/>
                                          </p:stCondLst>
                                        </p:cTn>
                                        <p:tgtEl>
                                          <p:spTgt spid="32"/>
                                        </p:tgtEl>
                                        <p:attrNameLst>
                                          <p:attrName>ppt_x</p:attrName>
                                          <p:attrName>ppt_y</p:attrName>
                                        </p:attrNameLst>
                                      </p:cBhvr>
                                    </p:animMotion>
                                    <p:animEffect transition="in" filter="fade">
                                      <p:cBhvr>
                                        <p:cTn id="21" dur="1000"/>
                                        <p:tgtEl>
                                          <p:spTgt spid="32"/>
                                        </p:tgtEl>
                                      </p:cBhvr>
                                    </p:animEffect>
                                  </p:childTnLst>
                                </p:cTn>
                              </p:par>
                              <p:par>
                                <p:cTn id="22" presetID="52" presetClass="entr" presetSubtype="0" fill="hold" nodeType="withEffect">
                                  <p:stCondLst>
                                    <p:cond delay="0"/>
                                  </p:stCondLst>
                                  <p:childTnLst>
                                    <p:set>
                                      <p:cBhvr>
                                        <p:cTn id="23" dur="1" fill="hold">
                                          <p:stCondLst>
                                            <p:cond delay="0"/>
                                          </p:stCondLst>
                                        </p:cTn>
                                        <p:tgtEl>
                                          <p:spTgt spid="30"/>
                                        </p:tgtEl>
                                        <p:attrNameLst>
                                          <p:attrName>style.visibility</p:attrName>
                                        </p:attrNameLst>
                                      </p:cBhvr>
                                      <p:to>
                                        <p:strVal val="visible"/>
                                      </p:to>
                                    </p:set>
                                    <p:animScale>
                                      <p:cBhvr>
                                        <p:cTn id="24" dur="1000" decel="50000" fill="hold">
                                          <p:stCondLst>
                                            <p:cond delay="0"/>
                                          </p:stCondLst>
                                        </p:cTn>
                                        <p:tgtEl>
                                          <p:spTgt spid="3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5" dur="1000" decel="50000" fill="hold">
                                          <p:stCondLst>
                                            <p:cond delay="0"/>
                                          </p:stCondLst>
                                        </p:cTn>
                                        <p:tgtEl>
                                          <p:spTgt spid="30"/>
                                        </p:tgtEl>
                                        <p:attrNameLst>
                                          <p:attrName>ppt_x</p:attrName>
                                          <p:attrName>ppt_y</p:attrName>
                                        </p:attrNameLst>
                                      </p:cBhvr>
                                    </p:animMotion>
                                    <p:animEffect transition="in" filter="fade">
                                      <p:cBhvr>
                                        <p:cTn id="26" dur="10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4" name="直接连接符 53"/>
          <p:cNvCxnSpPr/>
          <p:nvPr/>
        </p:nvCxnSpPr>
        <p:spPr>
          <a:xfrm flipH="1">
            <a:off x="617935" y="603647"/>
            <a:ext cx="8526065" cy="0"/>
          </a:xfrm>
          <a:prstGeom prst="line">
            <a:avLst/>
          </a:prstGeom>
          <a:ln w="12700">
            <a:solidFill>
              <a:schemeClr val="accent3">
                <a:lumMod val="50000"/>
                <a:alpha val="50000"/>
              </a:schemeClr>
            </a:solidFill>
            <a:prstDash val="dash"/>
          </a:ln>
        </p:spPr>
        <p:style>
          <a:lnRef idx="1">
            <a:schemeClr val="accent1"/>
          </a:lnRef>
          <a:fillRef idx="0">
            <a:schemeClr val="accent1"/>
          </a:fillRef>
          <a:effectRef idx="0">
            <a:schemeClr val="accent1"/>
          </a:effectRef>
          <a:fontRef idx="minor">
            <a:schemeClr val="tx1"/>
          </a:fontRef>
        </p:style>
      </p:cxnSp>
      <p:pic>
        <p:nvPicPr>
          <p:cNvPr id="55" name="图片 5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23838" y="147637"/>
            <a:ext cx="381000" cy="5107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 name="Rectangle 3"/>
          <p:cNvSpPr txBox="1">
            <a:spLocks noChangeArrowheads="1"/>
          </p:cNvSpPr>
          <p:nvPr/>
        </p:nvSpPr>
        <p:spPr>
          <a:xfrm>
            <a:off x="876300" y="1223963"/>
            <a:ext cx="8424863" cy="4525566"/>
          </a:xfrm>
          <a:prstGeom prst="rect">
            <a:avLst/>
          </a:prstGeom>
        </p:spPr>
        <p:txBody>
          <a:bodyPr lIns="91438" tIns="45719" rIns="91438" bIns="45719">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buFont typeface="Arial" pitchFamily="34" charset="0"/>
              <a:buNone/>
              <a:defRPr/>
            </a:pPr>
            <a:r>
              <a:rPr lang="zh-CN" altLang="en-US" sz="2025" b="1" dirty="0">
                <a:solidFill>
                  <a:srgbClr val="2CC0BB">
                    <a:lumMod val="75000"/>
                  </a:srgbClr>
                </a:solidFill>
                <a:latin typeface="微软雅黑" panose="020B0503020204020204" pitchFamily="34" charset="-122"/>
              </a:rPr>
              <a:t>培训对象</a:t>
            </a:r>
            <a:endParaRPr lang="en-US" altLang="zh-CN" sz="2025" b="1" dirty="0">
              <a:solidFill>
                <a:srgbClr val="2CC0BB">
                  <a:lumMod val="75000"/>
                </a:srgbClr>
              </a:solidFill>
              <a:latin typeface="微软雅黑" panose="020B0503020204020204" pitchFamily="34" charset="-122"/>
            </a:endParaRPr>
          </a:p>
          <a:p>
            <a:pPr marL="0" indent="0">
              <a:lnSpc>
                <a:spcPct val="130000"/>
              </a:lnSpc>
              <a:buClr>
                <a:srgbClr val="000099"/>
              </a:buClr>
              <a:buNone/>
              <a:defRPr/>
            </a:pPr>
            <a:r>
              <a:rPr lang="zh-CN" altLang="en-US" sz="2025" dirty="0">
                <a:solidFill>
                  <a:srgbClr val="92734F"/>
                </a:solidFill>
                <a:latin typeface="宋体" panose="02010600030101010101" pitchFamily="2" charset="-122"/>
              </a:rPr>
              <a:t>新生心理委员、心育部长</a:t>
            </a:r>
          </a:p>
          <a:p>
            <a:pPr marL="0" indent="0">
              <a:lnSpc>
                <a:spcPct val="130000"/>
              </a:lnSpc>
              <a:buClr>
                <a:srgbClr val="000099"/>
              </a:buClr>
              <a:buNone/>
              <a:defRPr/>
            </a:pPr>
            <a:r>
              <a:rPr lang="zh-CN" altLang="en-US" sz="2025" dirty="0">
                <a:solidFill>
                  <a:srgbClr val="92734F"/>
                </a:solidFill>
                <a:latin typeface="宋体" panose="02010600030101010101" pitchFamily="2" charset="-122"/>
              </a:rPr>
              <a:t>大学生心理健康教育协会</a:t>
            </a:r>
            <a:endParaRPr lang="en-US" altLang="zh-CN" sz="2025" dirty="0">
              <a:solidFill>
                <a:srgbClr val="92734F"/>
              </a:solidFill>
              <a:latin typeface="宋体" panose="02010600030101010101" pitchFamily="2" charset="-122"/>
            </a:endParaRPr>
          </a:p>
          <a:p>
            <a:pPr marL="0" indent="0">
              <a:buClr>
                <a:srgbClr val="000099"/>
              </a:buClr>
              <a:buNone/>
              <a:defRPr/>
            </a:pPr>
            <a:endParaRPr lang="zh-CN" altLang="en-US" sz="1800" b="1" dirty="0">
              <a:solidFill>
                <a:srgbClr val="000099"/>
              </a:solidFill>
              <a:latin typeface="宋体" panose="02010600030101010101" pitchFamily="2" charset="-122"/>
            </a:endParaRPr>
          </a:p>
          <a:p>
            <a:pPr marL="0" indent="0">
              <a:buClr>
                <a:srgbClr val="000099"/>
              </a:buClr>
              <a:buNone/>
              <a:defRPr/>
            </a:pPr>
            <a:r>
              <a:rPr lang="zh-CN" altLang="en-US" sz="2025" b="1" dirty="0">
                <a:solidFill>
                  <a:srgbClr val="F3951B"/>
                </a:solidFill>
                <a:latin typeface="微软雅黑" panose="020B0503020204020204" pitchFamily="34" charset="-122"/>
              </a:rPr>
              <a:t>培训要求与考核</a:t>
            </a:r>
            <a:endParaRPr lang="en-US" altLang="zh-CN" sz="2025" b="1" dirty="0">
              <a:solidFill>
                <a:srgbClr val="92734F"/>
              </a:solidFill>
              <a:latin typeface="宋体" panose="02010600030101010101" pitchFamily="2" charset="-122"/>
            </a:endParaRPr>
          </a:p>
          <a:p>
            <a:pPr marL="0" indent="0">
              <a:lnSpc>
                <a:spcPct val="130000"/>
              </a:lnSpc>
              <a:buClr>
                <a:srgbClr val="000099"/>
              </a:buClr>
              <a:buNone/>
              <a:defRPr/>
            </a:pPr>
            <a:r>
              <a:rPr lang="zh-CN" altLang="en-US" sz="2025" dirty="0">
                <a:solidFill>
                  <a:srgbClr val="92734F"/>
                </a:solidFill>
                <a:latin typeface="宋体" panose="02010600030101010101" pitchFamily="2" charset="-122"/>
              </a:rPr>
              <a:t>完成培训者，可获得由大学生心理健康教育中心颁发的</a:t>
            </a:r>
            <a:r>
              <a:rPr lang="en-US" altLang="zh-CN" sz="2025" dirty="0">
                <a:solidFill>
                  <a:srgbClr val="92734F"/>
                </a:solidFill>
                <a:latin typeface="宋体" panose="02010600030101010101" pitchFamily="2" charset="-122"/>
              </a:rPr>
              <a:t>《</a:t>
            </a:r>
            <a:r>
              <a:rPr lang="zh-CN" altLang="en-US" sz="2025" dirty="0">
                <a:solidFill>
                  <a:srgbClr val="92734F"/>
                </a:solidFill>
                <a:latin typeface="宋体" panose="02010600030101010101" pitchFamily="2" charset="-122"/>
              </a:rPr>
              <a:t>结业证书</a:t>
            </a:r>
            <a:r>
              <a:rPr lang="en-US" altLang="zh-CN" sz="2025" dirty="0">
                <a:solidFill>
                  <a:srgbClr val="92734F"/>
                </a:solidFill>
                <a:latin typeface="宋体" panose="02010600030101010101" pitchFamily="2" charset="-122"/>
              </a:rPr>
              <a:t>》</a:t>
            </a:r>
            <a:r>
              <a:rPr lang="zh-CN" altLang="en-US" sz="2025" dirty="0">
                <a:solidFill>
                  <a:srgbClr val="92734F"/>
                </a:solidFill>
                <a:latin typeface="宋体" panose="02010600030101010101" pitchFamily="2" charset="-122"/>
              </a:rPr>
              <a:t>。</a:t>
            </a:r>
          </a:p>
          <a:p>
            <a:pPr marL="0" indent="0">
              <a:lnSpc>
                <a:spcPct val="130000"/>
              </a:lnSpc>
              <a:buClr>
                <a:srgbClr val="000099"/>
              </a:buClr>
              <a:buNone/>
              <a:defRPr/>
            </a:pPr>
            <a:r>
              <a:rPr lang="zh-CN" altLang="en-US" sz="2025" dirty="0">
                <a:solidFill>
                  <a:srgbClr val="92734F"/>
                </a:solidFill>
                <a:latin typeface="宋体" panose="02010600030101010101" pitchFamily="2" charset="-122"/>
              </a:rPr>
              <a:t>参加培训者不缺席、不迟到、不早退，不得更换。无法参加当期培训者，可参加另一组，并向心育中心说明。</a:t>
            </a:r>
          </a:p>
        </p:txBody>
      </p:sp>
      <p:sp>
        <p:nvSpPr>
          <p:cNvPr id="21" name="心形 20"/>
          <p:cNvSpPr/>
          <p:nvPr/>
        </p:nvSpPr>
        <p:spPr>
          <a:xfrm>
            <a:off x="446118" y="1318456"/>
            <a:ext cx="296504" cy="288032"/>
          </a:xfrm>
          <a:prstGeom prst="heart">
            <a:avLst/>
          </a:prstGeom>
          <a:solidFill>
            <a:schemeClr val="accent1"/>
          </a:solidFill>
          <a:ln/>
          <a:effectLst/>
          <a:scene3d>
            <a:camera prst="orthographicFront">
              <a:rot lat="0" lon="0" rev="0"/>
            </a:camera>
            <a:lightRig rig="threePt" dir="t">
              <a:rot lat="0" lon="0" rev="1200000"/>
            </a:lightRig>
          </a:scene3d>
          <a:sp3d/>
        </p:spPr>
        <p:style>
          <a:lnRef idx="0">
            <a:schemeClr val="accent4"/>
          </a:lnRef>
          <a:fillRef idx="3">
            <a:schemeClr val="accent4"/>
          </a:fillRef>
          <a:effectRef idx="3">
            <a:schemeClr val="accent4"/>
          </a:effectRef>
          <a:fontRef idx="minor">
            <a:schemeClr val="lt1"/>
          </a:fontRef>
        </p:style>
        <p:txBody>
          <a:bodyPr lIns="91438" tIns="45719" rIns="91438" bIns="45719" anchor="ctr"/>
          <a:lstStyle/>
          <a:p>
            <a:pPr algn="ctr">
              <a:defRPr/>
            </a:pPr>
            <a:endParaRPr lang="zh-CN" altLang="en-US" sz="1350">
              <a:solidFill>
                <a:prstClr val="white"/>
              </a:solidFill>
            </a:endParaRPr>
          </a:p>
        </p:txBody>
      </p:sp>
      <p:sp>
        <p:nvSpPr>
          <p:cNvPr id="22" name="心形 21"/>
          <p:cNvSpPr/>
          <p:nvPr/>
        </p:nvSpPr>
        <p:spPr>
          <a:xfrm>
            <a:off x="446118" y="2787775"/>
            <a:ext cx="296504" cy="288032"/>
          </a:xfrm>
          <a:prstGeom prst="heart">
            <a:avLst/>
          </a:prstGeom>
          <a:solidFill>
            <a:schemeClr val="accent1"/>
          </a:solidFill>
          <a:ln/>
          <a:effectLst/>
          <a:scene3d>
            <a:camera prst="orthographicFront">
              <a:rot lat="0" lon="0" rev="0"/>
            </a:camera>
            <a:lightRig rig="threePt" dir="t">
              <a:rot lat="0" lon="0" rev="1200000"/>
            </a:lightRig>
          </a:scene3d>
          <a:sp3d/>
        </p:spPr>
        <p:style>
          <a:lnRef idx="0">
            <a:schemeClr val="accent4"/>
          </a:lnRef>
          <a:fillRef idx="3">
            <a:schemeClr val="accent4"/>
          </a:fillRef>
          <a:effectRef idx="3">
            <a:schemeClr val="accent4"/>
          </a:effectRef>
          <a:fontRef idx="minor">
            <a:schemeClr val="lt1"/>
          </a:fontRef>
        </p:style>
        <p:txBody>
          <a:bodyPr lIns="91438" tIns="45719" rIns="91438" bIns="45719" anchor="ctr"/>
          <a:lstStyle/>
          <a:p>
            <a:pPr algn="ctr">
              <a:defRPr/>
            </a:pPr>
            <a:endParaRPr lang="zh-CN" altLang="en-US" sz="1350">
              <a:solidFill>
                <a:prstClr val="white"/>
              </a:solidFill>
            </a:endParaRPr>
          </a:p>
        </p:txBody>
      </p:sp>
      <p:sp>
        <p:nvSpPr>
          <p:cNvPr id="67595" name="矩形 23"/>
          <p:cNvSpPr>
            <a:spLocks noChangeArrowheads="1"/>
          </p:cNvSpPr>
          <p:nvPr/>
        </p:nvSpPr>
        <p:spPr bwMode="auto">
          <a:xfrm>
            <a:off x="634604" y="158353"/>
            <a:ext cx="2262154" cy="4039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8" tIns="45719" rIns="91438" bIns="45719">
            <a:spAutoFit/>
          </a:bodyPr>
          <a:lstStyle>
            <a:lvl1pPr>
              <a:defRPr>
                <a:solidFill>
                  <a:schemeClr val="tx1"/>
                </a:solidFill>
                <a:latin typeface="Calibri" panose="020F0502020204030204" pitchFamily="34" charset="0"/>
                <a:ea typeface="字体管家娜娜体" charset="-122"/>
              </a:defRPr>
            </a:lvl1pPr>
            <a:lvl2pPr marL="742950" indent="-285750">
              <a:defRPr>
                <a:solidFill>
                  <a:schemeClr val="tx1"/>
                </a:solidFill>
                <a:latin typeface="Calibri" panose="020F0502020204030204" pitchFamily="34" charset="0"/>
                <a:ea typeface="字体管家娜娜体" charset="-122"/>
              </a:defRPr>
            </a:lvl2pPr>
            <a:lvl3pPr marL="1143000" indent="-228600">
              <a:defRPr>
                <a:solidFill>
                  <a:schemeClr val="tx1"/>
                </a:solidFill>
                <a:latin typeface="Calibri" panose="020F0502020204030204" pitchFamily="34" charset="0"/>
                <a:ea typeface="字体管家娜娜体" charset="-122"/>
              </a:defRPr>
            </a:lvl3pPr>
            <a:lvl4pPr marL="1600200" indent="-228600">
              <a:defRPr>
                <a:solidFill>
                  <a:schemeClr val="tx1"/>
                </a:solidFill>
                <a:latin typeface="Calibri" panose="020F0502020204030204" pitchFamily="34" charset="0"/>
                <a:ea typeface="字体管家娜娜体" charset="-122"/>
              </a:defRPr>
            </a:lvl4pPr>
            <a:lvl5pPr marL="2057400" indent="-228600">
              <a:defRPr>
                <a:solidFill>
                  <a:schemeClr val="tx1"/>
                </a:solidFill>
                <a:latin typeface="Calibri" panose="020F0502020204030204" pitchFamily="34" charset="0"/>
                <a:ea typeface="字体管家娜娜体"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字体管家娜娜体"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字体管家娜娜体"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字体管家娜娜体"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字体管家娜娜体" charset="-122"/>
              </a:defRPr>
            </a:lvl9pPr>
          </a:lstStyle>
          <a:p>
            <a:pPr fontAlgn="base">
              <a:spcBef>
                <a:spcPct val="0"/>
              </a:spcBef>
              <a:spcAft>
                <a:spcPct val="0"/>
              </a:spcAft>
            </a:pPr>
            <a:r>
              <a:rPr lang="zh-CN" altLang="en-US" sz="2025">
                <a:solidFill>
                  <a:srgbClr val="92734F"/>
                </a:solidFill>
                <a:latin typeface="微软雅黑" panose="020B0503020204020204" pitchFamily="34" charset="-122"/>
                <a:ea typeface="微软雅黑" panose="020B0503020204020204" pitchFamily="34" charset="-122"/>
              </a:rPr>
              <a:t>学生心理骨干培训</a:t>
            </a:r>
            <a:endParaRPr lang="zh-CN" altLang="en-US" sz="2025">
              <a:solidFill>
                <a:srgbClr val="92734F"/>
              </a:solidFill>
              <a:ea typeface="宋体" panose="02010600030101010101" pitchFamily="2" charset="-122"/>
            </a:endParaRPr>
          </a:p>
        </p:txBody>
      </p:sp>
      <p:pic>
        <p:nvPicPr>
          <p:cNvPr id="8" name="图片 13" descr="logo带字横板.png"/>
          <p:cNvPicPr>
            <a:picLocks noChangeAspect="1"/>
          </p:cNvPicPr>
          <p:nvPr/>
        </p:nvPicPr>
        <p:blipFill>
          <a:blip r:embed="rId4"/>
          <a:stretch>
            <a:fillRect/>
          </a:stretch>
        </p:blipFill>
        <p:spPr>
          <a:xfrm>
            <a:off x="6352792" y="-22448"/>
            <a:ext cx="2699792" cy="625820"/>
          </a:xfrm>
          <a:prstGeom prst="rect">
            <a:avLst/>
          </a:prstGeom>
          <a:noFill/>
          <a:ln w="9525">
            <a:noFill/>
          </a:ln>
        </p:spPr>
      </p:pic>
    </p:spTree>
    <p:extLst>
      <p:ext uri="{BB962C8B-B14F-4D97-AF65-F5344CB8AC3E}">
        <p14:creationId xmlns:p14="http://schemas.microsoft.com/office/powerpoint/2010/main" val="895577575"/>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2" fill="hold" nodeType="withEffect">
                                  <p:stCondLst>
                                    <p:cond delay="0"/>
                                  </p:stCondLst>
                                  <p:childTnLst>
                                    <p:set>
                                      <p:cBhvr>
                                        <p:cTn id="6" dur="1" fill="hold">
                                          <p:stCondLst>
                                            <p:cond delay="0"/>
                                          </p:stCondLst>
                                        </p:cTn>
                                        <p:tgtEl>
                                          <p:spTgt spid="55"/>
                                        </p:tgtEl>
                                        <p:attrNameLst>
                                          <p:attrName>style.visibility</p:attrName>
                                        </p:attrNameLst>
                                      </p:cBhvr>
                                      <p:to>
                                        <p:strVal val="visible"/>
                                      </p:to>
                                    </p:set>
                                    <p:anim calcmode="lin" valueType="num">
                                      <p:cBhvr additive="base">
                                        <p:cTn id="7" dur="500" fill="hold"/>
                                        <p:tgtEl>
                                          <p:spTgt spid="55"/>
                                        </p:tgtEl>
                                        <p:attrNameLst>
                                          <p:attrName>ppt_x</p:attrName>
                                        </p:attrNameLst>
                                      </p:cBhvr>
                                      <p:tavLst>
                                        <p:tav tm="0">
                                          <p:val>
                                            <p:strVal val="1+#ppt_w/2"/>
                                          </p:val>
                                        </p:tav>
                                        <p:tav tm="100000">
                                          <p:val>
                                            <p:strVal val="#ppt_x"/>
                                          </p:val>
                                        </p:tav>
                                      </p:tavLst>
                                    </p:anim>
                                    <p:anim calcmode="lin" valueType="num">
                                      <p:cBhvr additive="base">
                                        <p:cTn id="8" dur="500" fill="hold"/>
                                        <p:tgtEl>
                                          <p:spTgt spid="55"/>
                                        </p:tgtEl>
                                        <p:attrNameLst>
                                          <p:attrName>ppt_y</p:attrName>
                                        </p:attrNameLst>
                                      </p:cBhvr>
                                      <p:tavLst>
                                        <p:tav tm="0">
                                          <p:val>
                                            <p:strVal val="#ppt_y"/>
                                          </p:val>
                                        </p:tav>
                                        <p:tav tm="100000">
                                          <p:val>
                                            <p:strVal val="#ppt_y"/>
                                          </p:val>
                                        </p:tav>
                                      </p:tavLst>
                                    </p:anim>
                                  </p:childTnLst>
                                </p:cTn>
                              </p:par>
                              <p:par>
                                <p:cTn id="9" presetID="22" presetClass="entr" presetSubtype="2" fill="hold" nodeType="withEffect">
                                  <p:stCondLst>
                                    <p:cond delay="0"/>
                                  </p:stCondLst>
                                  <p:childTnLst>
                                    <p:set>
                                      <p:cBhvr>
                                        <p:cTn id="10" dur="1" fill="hold">
                                          <p:stCondLst>
                                            <p:cond delay="0"/>
                                          </p:stCondLst>
                                        </p:cTn>
                                        <p:tgtEl>
                                          <p:spTgt spid="54"/>
                                        </p:tgtEl>
                                        <p:attrNameLst>
                                          <p:attrName>style.visibility</p:attrName>
                                        </p:attrNameLst>
                                      </p:cBhvr>
                                      <p:to>
                                        <p:strVal val="visible"/>
                                      </p:to>
                                    </p:set>
                                    <p:animEffect transition="in" filter="wipe(right)">
                                      <p:cBhvr>
                                        <p:cTn id="11" dur="500"/>
                                        <p:tgtEl>
                                          <p:spTgt spid="54"/>
                                        </p:tgtEl>
                                      </p:cBhvr>
                                    </p:animEffect>
                                  </p:childTnLst>
                                </p:cTn>
                              </p:par>
                            </p:childTnLst>
                          </p:cTn>
                        </p:par>
                        <p:par>
                          <p:cTn id="12" fill="hold" nodeType="afterGroup">
                            <p:stCondLst>
                              <p:cond delay="500"/>
                            </p:stCondLst>
                            <p:childTnLst>
                              <p:par>
                                <p:cTn id="13" presetID="53" presetClass="entr" presetSubtype="16" fill="hold" nodeType="afterEffect">
                                  <p:stCondLst>
                                    <p:cond delay="0"/>
                                  </p:stCondLst>
                                  <p:childTnLst>
                                    <p:set>
                                      <p:cBhvr>
                                        <p:cTn id="14" dur="1" fill="hold">
                                          <p:stCondLst>
                                            <p:cond delay="0"/>
                                          </p:stCondLst>
                                        </p:cTn>
                                        <p:tgtEl>
                                          <p:spTgt spid="21"/>
                                        </p:tgtEl>
                                        <p:attrNameLst>
                                          <p:attrName>style.visibility</p:attrName>
                                        </p:attrNameLst>
                                      </p:cBhvr>
                                      <p:to>
                                        <p:strVal val="visible"/>
                                      </p:to>
                                    </p:set>
                                    <p:anim calcmode="lin" valueType="num">
                                      <p:cBhvr>
                                        <p:cTn id="15" dur="500" fill="hold"/>
                                        <p:tgtEl>
                                          <p:spTgt spid="21"/>
                                        </p:tgtEl>
                                        <p:attrNameLst>
                                          <p:attrName>ppt_w</p:attrName>
                                        </p:attrNameLst>
                                      </p:cBhvr>
                                      <p:tavLst>
                                        <p:tav tm="0">
                                          <p:val>
                                            <p:fltVal val="0"/>
                                          </p:val>
                                        </p:tav>
                                        <p:tav tm="100000">
                                          <p:val>
                                            <p:strVal val="#ppt_w"/>
                                          </p:val>
                                        </p:tav>
                                      </p:tavLst>
                                    </p:anim>
                                    <p:anim calcmode="lin" valueType="num">
                                      <p:cBhvr>
                                        <p:cTn id="16" dur="500" fill="hold"/>
                                        <p:tgtEl>
                                          <p:spTgt spid="21"/>
                                        </p:tgtEl>
                                        <p:attrNameLst>
                                          <p:attrName>ppt_h</p:attrName>
                                        </p:attrNameLst>
                                      </p:cBhvr>
                                      <p:tavLst>
                                        <p:tav tm="0">
                                          <p:val>
                                            <p:fltVal val="0"/>
                                          </p:val>
                                        </p:tav>
                                        <p:tav tm="100000">
                                          <p:val>
                                            <p:strVal val="#ppt_h"/>
                                          </p:val>
                                        </p:tav>
                                      </p:tavLst>
                                    </p:anim>
                                    <p:animEffect transition="in" filter="fade">
                                      <p:cBhvr>
                                        <p:cTn id="17" dur="500"/>
                                        <p:tgtEl>
                                          <p:spTgt spid="21"/>
                                        </p:tgtEl>
                                      </p:cBhvr>
                                    </p:animEffect>
                                  </p:childTnLst>
                                </p:cTn>
                              </p:par>
                            </p:childTnLst>
                          </p:cTn>
                        </p:par>
                        <p:par>
                          <p:cTn id="18" fill="hold" nodeType="afterGroup">
                            <p:stCondLst>
                              <p:cond delay="1000"/>
                            </p:stCondLst>
                            <p:childTnLst>
                              <p:par>
                                <p:cTn id="19" presetID="53" presetClass="entr" presetSubtype="16" fill="hold" nodeType="afterEffect">
                                  <p:stCondLst>
                                    <p:cond delay="0"/>
                                  </p:stCondLst>
                                  <p:childTnLst>
                                    <p:set>
                                      <p:cBhvr>
                                        <p:cTn id="20" dur="1" fill="hold">
                                          <p:stCondLst>
                                            <p:cond delay="0"/>
                                          </p:stCondLst>
                                        </p:cTn>
                                        <p:tgtEl>
                                          <p:spTgt spid="22"/>
                                        </p:tgtEl>
                                        <p:attrNameLst>
                                          <p:attrName>style.visibility</p:attrName>
                                        </p:attrNameLst>
                                      </p:cBhvr>
                                      <p:to>
                                        <p:strVal val="visible"/>
                                      </p:to>
                                    </p:set>
                                    <p:anim calcmode="lin" valueType="num">
                                      <p:cBhvr>
                                        <p:cTn id="21" dur="500" fill="hold"/>
                                        <p:tgtEl>
                                          <p:spTgt spid="22"/>
                                        </p:tgtEl>
                                        <p:attrNameLst>
                                          <p:attrName>ppt_w</p:attrName>
                                        </p:attrNameLst>
                                      </p:cBhvr>
                                      <p:tavLst>
                                        <p:tav tm="0">
                                          <p:val>
                                            <p:fltVal val="0"/>
                                          </p:val>
                                        </p:tav>
                                        <p:tav tm="100000">
                                          <p:val>
                                            <p:strVal val="#ppt_w"/>
                                          </p:val>
                                        </p:tav>
                                      </p:tavLst>
                                    </p:anim>
                                    <p:anim calcmode="lin" valueType="num">
                                      <p:cBhvr>
                                        <p:cTn id="22" dur="500" fill="hold"/>
                                        <p:tgtEl>
                                          <p:spTgt spid="22"/>
                                        </p:tgtEl>
                                        <p:attrNameLst>
                                          <p:attrName>ppt_h</p:attrName>
                                        </p:attrNameLst>
                                      </p:cBhvr>
                                      <p:tavLst>
                                        <p:tav tm="0">
                                          <p:val>
                                            <p:fltVal val="0"/>
                                          </p:val>
                                        </p:tav>
                                        <p:tav tm="100000">
                                          <p:val>
                                            <p:strVal val="#ppt_h"/>
                                          </p:val>
                                        </p:tav>
                                      </p:tavLst>
                                    </p:anim>
                                    <p:animEffect transition="in" filter="fade">
                                      <p:cBhvr>
                                        <p:cTn id="23"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淘宝店chenying0907 17"/>
          <p:cNvGrpSpPr/>
          <p:nvPr/>
        </p:nvGrpSpPr>
        <p:grpSpPr>
          <a:xfrm>
            <a:off x="217489" y="257176"/>
            <a:ext cx="966787" cy="968375"/>
            <a:chOff x="217488" y="257175"/>
            <a:chExt cx="966787" cy="968375"/>
          </a:xfrm>
          <a:solidFill>
            <a:schemeClr val="accent3"/>
          </a:solidFill>
        </p:grpSpPr>
        <p:sp>
          <p:nvSpPr>
            <p:cNvPr id="19" name="淘宝店chenying0907 6"/>
            <p:cNvSpPr>
              <a:spLocks/>
            </p:cNvSpPr>
            <p:nvPr/>
          </p:nvSpPr>
          <p:spPr bwMode="auto">
            <a:xfrm>
              <a:off x="290513" y="428625"/>
              <a:ext cx="19050" cy="796925"/>
            </a:xfrm>
            <a:custGeom>
              <a:avLst/>
              <a:gdLst>
                <a:gd name="T0" fmla="*/ 37 w 37"/>
                <a:gd name="T1" fmla="*/ 18 h 1506"/>
                <a:gd name="T2" fmla="*/ 37 w 37"/>
                <a:gd name="T3" fmla="*/ 1488 h 1506"/>
                <a:gd name="T4" fmla="*/ 36 w 37"/>
                <a:gd name="T5" fmla="*/ 1491 h 1506"/>
                <a:gd name="T6" fmla="*/ 35 w 37"/>
                <a:gd name="T7" fmla="*/ 1495 h 1506"/>
                <a:gd name="T8" fmla="*/ 34 w 37"/>
                <a:gd name="T9" fmla="*/ 1497 h 1506"/>
                <a:gd name="T10" fmla="*/ 32 w 37"/>
                <a:gd name="T11" fmla="*/ 1501 h 1506"/>
                <a:gd name="T12" fmla="*/ 29 w 37"/>
                <a:gd name="T13" fmla="*/ 1503 h 1506"/>
                <a:gd name="T14" fmla="*/ 25 w 37"/>
                <a:gd name="T15" fmla="*/ 1505 h 1506"/>
                <a:gd name="T16" fmla="*/ 22 w 37"/>
                <a:gd name="T17" fmla="*/ 1506 h 1506"/>
                <a:gd name="T18" fmla="*/ 19 w 37"/>
                <a:gd name="T19" fmla="*/ 1506 h 1506"/>
                <a:gd name="T20" fmla="*/ 15 w 37"/>
                <a:gd name="T21" fmla="*/ 1506 h 1506"/>
                <a:gd name="T22" fmla="*/ 11 w 37"/>
                <a:gd name="T23" fmla="*/ 1505 h 1506"/>
                <a:gd name="T24" fmla="*/ 8 w 37"/>
                <a:gd name="T25" fmla="*/ 1503 h 1506"/>
                <a:gd name="T26" fmla="*/ 5 w 37"/>
                <a:gd name="T27" fmla="*/ 1501 h 1506"/>
                <a:gd name="T28" fmla="*/ 3 w 37"/>
                <a:gd name="T29" fmla="*/ 1497 h 1506"/>
                <a:gd name="T30" fmla="*/ 2 w 37"/>
                <a:gd name="T31" fmla="*/ 1495 h 1506"/>
                <a:gd name="T32" fmla="*/ 1 w 37"/>
                <a:gd name="T33" fmla="*/ 1491 h 1506"/>
                <a:gd name="T34" fmla="*/ 0 w 37"/>
                <a:gd name="T35" fmla="*/ 1488 h 1506"/>
                <a:gd name="T36" fmla="*/ 0 w 37"/>
                <a:gd name="T37" fmla="*/ 18 h 1506"/>
                <a:gd name="T38" fmla="*/ 1 w 37"/>
                <a:gd name="T39" fmla="*/ 15 h 1506"/>
                <a:gd name="T40" fmla="*/ 2 w 37"/>
                <a:gd name="T41" fmla="*/ 11 h 1506"/>
                <a:gd name="T42" fmla="*/ 3 w 37"/>
                <a:gd name="T43" fmla="*/ 7 h 1506"/>
                <a:gd name="T44" fmla="*/ 5 w 37"/>
                <a:gd name="T45" fmla="*/ 5 h 1506"/>
                <a:gd name="T46" fmla="*/ 8 w 37"/>
                <a:gd name="T47" fmla="*/ 3 h 1506"/>
                <a:gd name="T48" fmla="*/ 11 w 37"/>
                <a:gd name="T49" fmla="*/ 1 h 1506"/>
                <a:gd name="T50" fmla="*/ 15 w 37"/>
                <a:gd name="T51" fmla="*/ 0 h 1506"/>
                <a:gd name="T52" fmla="*/ 19 w 37"/>
                <a:gd name="T53" fmla="*/ 0 h 1506"/>
                <a:gd name="T54" fmla="*/ 22 w 37"/>
                <a:gd name="T55" fmla="*/ 0 h 1506"/>
                <a:gd name="T56" fmla="*/ 25 w 37"/>
                <a:gd name="T57" fmla="*/ 1 h 1506"/>
                <a:gd name="T58" fmla="*/ 29 w 37"/>
                <a:gd name="T59" fmla="*/ 3 h 1506"/>
                <a:gd name="T60" fmla="*/ 32 w 37"/>
                <a:gd name="T61" fmla="*/ 5 h 1506"/>
                <a:gd name="T62" fmla="*/ 34 w 37"/>
                <a:gd name="T63" fmla="*/ 7 h 1506"/>
                <a:gd name="T64" fmla="*/ 35 w 37"/>
                <a:gd name="T65" fmla="*/ 11 h 1506"/>
                <a:gd name="T66" fmla="*/ 36 w 37"/>
                <a:gd name="T67" fmla="*/ 15 h 1506"/>
                <a:gd name="T68" fmla="*/ 37 w 37"/>
                <a:gd name="T69" fmla="*/ 18 h 15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7" h="1506">
                  <a:moveTo>
                    <a:pt x="37" y="18"/>
                  </a:moveTo>
                  <a:lnTo>
                    <a:pt x="37" y="1488"/>
                  </a:lnTo>
                  <a:lnTo>
                    <a:pt x="36" y="1491"/>
                  </a:lnTo>
                  <a:lnTo>
                    <a:pt x="35" y="1495"/>
                  </a:lnTo>
                  <a:lnTo>
                    <a:pt x="34" y="1497"/>
                  </a:lnTo>
                  <a:lnTo>
                    <a:pt x="32" y="1501"/>
                  </a:lnTo>
                  <a:lnTo>
                    <a:pt x="29" y="1503"/>
                  </a:lnTo>
                  <a:lnTo>
                    <a:pt x="25" y="1505"/>
                  </a:lnTo>
                  <a:lnTo>
                    <a:pt x="22" y="1506"/>
                  </a:lnTo>
                  <a:lnTo>
                    <a:pt x="19" y="1506"/>
                  </a:lnTo>
                  <a:lnTo>
                    <a:pt x="15" y="1506"/>
                  </a:lnTo>
                  <a:lnTo>
                    <a:pt x="11" y="1505"/>
                  </a:lnTo>
                  <a:lnTo>
                    <a:pt x="8" y="1503"/>
                  </a:lnTo>
                  <a:lnTo>
                    <a:pt x="5" y="1501"/>
                  </a:lnTo>
                  <a:lnTo>
                    <a:pt x="3" y="1497"/>
                  </a:lnTo>
                  <a:lnTo>
                    <a:pt x="2" y="1495"/>
                  </a:lnTo>
                  <a:lnTo>
                    <a:pt x="1" y="1491"/>
                  </a:lnTo>
                  <a:lnTo>
                    <a:pt x="0" y="1488"/>
                  </a:lnTo>
                  <a:lnTo>
                    <a:pt x="0" y="18"/>
                  </a:lnTo>
                  <a:lnTo>
                    <a:pt x="1" y="15"/>
                  </a:lnTo>
                  <a:lnTo>
                    <a:pt x="2" y="11"/>
                  </a:lnTo>
                  <a:lnTo>
                    <a:pt x="3" y="7"/>
                  </a:lnTo>
                  <a:lnTo>
                    <a:pt x="5" y="5"/>
                  </a:lnTo>
                  <a:lnTo>
                    <a:pt x="8" y="3"/>
                  </a:lnTo>
                  <a:lnTo>
                    <a:pt x="11" y="1"/>
                  </a:lnTo>
                  <a:lnTo>
                    <a:pt x="15" y="0"/>
                  </a:lnTo>
                  <a:lnTo>
                    <a:pt x="19" y="0"/>
                  </a:lnTo>
                  <a:lnTo>
                    <a:pt x="22" y="0"/>
                  </a:lnTo>
                  <a:lnTo>
                    <a:pt x="25" y="1"/>
                  </a:lnTo>
                  <a:lnTo>
                    <a:pt x="29" y="3"/>
                  </a:lnTo>
                  <a:lnTo>
                    <a:pt x="32" y="5"/>
                  </a:lnTo>
                  <a:lnTo>
                    <a:pt x="34" y="7"/>
                  </a:lnTo>
                  <a:lnTo>
                    <a:pt x="35" y="11"/>
                  </a:lnTo>
                  <a:lnTo>
                    <a:pt x="36" y="15"/>
                  </a:lnTo>
                  <a:lnTo>
                    <a:pt x="37" y="18"/>
                  </a:lnTo>
                  <a:close/>
                </a:path>
              </a:pathLst>
            </a:custGeom>
            <a:grpFill/>
            <a:ln>
              <a:noFill/>
            </a:ln>
          </p:spPr>
          <p:txBody>
            <a:bodyPr/>
            <a:lstStyle/>
            <a:p>
              <a:pPr>
                <a:defRPr/>
              </a:pPr>
              <a:endParaRPr lang="zh-CN" altLang="en-US" sz="1350">
                <a:solidFill>
                  <a:prstClr val="black"/>
                </a:solidFill>
              </a:endParaRPr>
            </a:p>
          </p:txBody>
        </p:sp>
        <p:sp>
          <p:nvSpPr>
            <p:cNvPr id="20" name="淘宝店chenying0907 7"/>
            <p:cNvSpPr>
              <a:spLocks/>
            </p:cNvSpPr>
            <p:nvPr/>
          </p:nvSpPr>
          <p:spPr bwMode="auto">
            <a:xfrm>
              <a:off x="217488" y="439738"/>
              <a:ext cx="84138" cy="303213"/>
            </a:xfrm>
            <a:custGeom>
              <a:avLst/>
              <a:gdLst>
                <a:gd name="T0" fmla="*/ 67 w 160"/>
                <a:gd name="T1" fmla="*/ 96 h 574"/>
                <a:gd name="T2" fmla="*/ 84 w 160"/>
                <a:gd name="T3" fmla="*/ 125 h 574"/>
                <a:gd name="T4" fmla="*/ 56 w 160"/>
                <a:gd name="T5" fmla="*/ 152 h 574"/>
                <a:gd name="T6" fmla="*/ 22 w 160"/>
                <a:gd name="T7" fmla="*/ 189 h 574"/>
                <a:gd name="T8" fmla="*/ 4 w 160"/>
                <a:gd name="T9" fmla="*/ 238 h 574"/>
                <a:gd name="T10" fmla="*/ 3 w 160"/>
                <a:gd name="T11" fmla="*/ 293 h 574"/>
                <a:gd name="T12" fmla="*/ 17 w 160"/>
                <a:gd name="T13" fmla="*/ 335 h 574"/>
                <a:gd name="T14" fmla="*/ 73 w 160"/>
                <a:gd name="T15" fmla="*/ 406 h 574"/>
                <a:gd name="T16" fmla="*/ 113 w 160"/>
                <a:gd name="T17" fmla="*/ 469 h 574"/>
                <a:gd name="T18" fmla="*/ 113 w 160"/>
                <a:gd name="T19" fmla="*/ 514 h 574"/>
                <a:gd name="T20" fmla="*/ 94 w 160"/>
                <a:gd name="T21" fmla="*/ 538 h 574"/>
                <a:gd name="T22" fmla="*/ 71 w 160"/>
                <a:gd name="T23" fmla="*/ 542 h 574"/>
                <a:gd name="T24" fmla="*/ 54 w 160"/>
                <a:gd name="T25" fmla="*/ 536 h 574"/>
                <a:gd name="T26" fmla="*/ 49 w 160"/>
                <a:gd name="T27" fmla="*/ 523 h 574"/>
                <a:gd name="T28" fmla="*/ 53 w 160"/>
                <a:gd name="T29" fmla="*/ 509 h 574"/>
                <a:gd name="T30" fmla="*/ 65 w 160"/>
                <a:gd name="T31" fmla="*/ 500 h 574"/>
                <a:gd name="T32" fmla="*/ 78 w 160"/>
                <a:gd name="T33" fmla="*/ 497 h 574"/>
                <a:gd name="T34" fmla="*/ 83 w 160"/>
                <a:gd name="T35" fmla="*/ 479 h 574"/>
                <a:gd name="T36" fmla="*/ 73 w 160"/>
                <a:gd name="T37" fmla="*/ 469 h 574"/>
                <a:gd name="T38" fmla="*/ 48 w 160"/>
                <a:gd name="T39" fmla="*/ 474 h 574"/>
                <a:gd name="T40" fmla="*/ 26 w 160"/>
                <a:gd name="T41" fmla="*/ 495 h 574"/>
                <a:gd name="T42" fmla="*/ 18 w 160"/>
                <a:gd name="T43" fmla="*/ 522 h 574"/>
                <a:gd name="T44" fmla="*/ 25 w 160"/>
                <a:gd name="T45" fmla="*/ 550 h 574"/>
                <a:gd name="T46" fmla="*/ 56 w 160"/>
                <a:gd name="T47" fmla="*/ 572 h 574"/>
                <a:gd name="T48" fmla="*/ 91 w 160"/>
                <a:gd name="T49" fmla="*/ 572 h 574"/>
                <a:gd name="T50" fmla="*/ 121 w 160"/>
                <a:gd name="T51" fmla="*/ 554 h 574"/>
                <a:gd name="T52" fmla="*/ 143 w 160"/>
                <a:gd name="T53" fmla="*/ 523 h 574"/>
                <a:gd name="T54" fmla="*/ 147 w 160"/>
                <a:gd name="T55" fmla="*/ 475 h 574"/>
                <a:gd name="T56" fmla="*/ 129 w 160"/>
                <a:gd name="T57" fmla="*/ 429 h 574"/>
                <a:gd name="T58" fmla="*/ 72 w 160"/>
                <a:gd name="T59" fmla="*/ 359 h 574"/>
                <a:gd name="T60" fmla="*/ 44 w 160"/>
                <a:gd name="T61" fmla="*/ 318 h 574"/>
                <a:gd name="T62" fmla="*/ 32 w 160"/>
                <a:gd name="T63" fmla="*/ 265 h 574"/>
                <a:gd name="T64" fmla="*/ 48 w 160"/>
                <a:gd name="T65" fmla="*/ 207 h 574"/>
                <a:gd name="T66" fmla="*/ 90 w 160"/>
                <a:gd name="T67" fmla="*/ 164 h 574"/>
                <a:gd name="T68" fmla="*/ 128 w 160"/>
                <a:gd name="T69" fmla="*/ 150 h 574"/>
                <a:gd name="T70" fmla="*/ 144 w 160"/>
                <a:gd name="T71" fmla="*/ 148 h 574"/>
                <a:gd name="T72" fmla="*/ 155 w 160"/>
                <a:gd name="T73" fmla="*/ 144 h 574"/>
                <a:gd name="T74" fmla="*/ 159 w 160"/>
                <a:gd name="T75" fmla="*/ 126 h 574"/>
                <a:gd name="T76" fmla="*/ 148 w 160"/>
                <a:gd name="T77" fmla="*/ 117 h 574"/>
                <a:gd name="T78" fmla="*/ 126 w 160"/>
                <a:gd name="T79" fmla="*/ 116 h 574"/>
                <a:gd name="T80" fmla="*/ 101 w 160"/>
                <a:gd name="T81" fmla="*/ 95 h 574"/>
                <a:gd name="T82" fmla="*/ 98 w 160"/>
                <a:gd name="T83" fmla="*/ 64 h 574"/>
                <a:gd name="T84" fmla="*/ 115 w 160"/>
                <a:gd name="T85" fmla="*/ 38 h 574"/>
                <a:gd name="T86" fmla="*/ 146 w 160"/>
                <a:gd name="T87" fmla="*/ 31 h 574"/>
                <a:gd name="T88" fmla="*/ 157 w 160"/>
                <a:gd name="T89" fmla="*/ 22 h 574"/>
                <a:gd name="T90" fmla="*/ 152 w 160"/>
                <a:gd name="T91" fmla="*/ 4 h 574"/>
                <a:gd name="T92" fmla="*/ 135 w 160"/>
                <a:gd name="T93" fmla="*/ 0 h 574"/>
                <a:gd name="T94" fmla="*/ 107 w 160"/>
                <a:gd name="T95" fmla="*/ 8 h 574"/>
                <a:gd name="T96" fmla="*/ 84 w 160"/>
                <a:gd name="T97" fmla="*/ 24 h 574"/>
                <a:gd name="T98" fmla="*/ 67 w 160"/>
                <a:gd name="T99" fmla="*/ 48 h 5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60" h="574">
                  <a:moveTo>
                    <a:pt x="63" y="69"/>
                  </a:moveTo>
                  <a:lnTo>
                    <a:pt x="63" y="79"/>
                  </a:lnTo>
                  <a:lnTo>
                    <a:pt x="65" y="88"/>
                  </a:lnTo>
                  <a:lnTo>
                    <a:pt x="67" y="96"/>
                  </a:lnTo>
                  <a:lnTo>
                    <a:pt x="70" y="104"/>
                  </a:lnTo>
                  <a:lnTo>
                    <a:pt x="74" y="112"/>
                  </a:lnTo>
                  <a:lnTo>
                    <a:pt x="78" y="118"/>
                  </a:lnTo>
                  <a:lnTo>
                    <a:pt x="84" y="125"/>
                  </a:lnTo>
                  <a:lnTo>
                    <a:pt x="89" y="130"/>
                  </a:lnTo>
                  <a:lnTo>
                    <a:pt x="77" y="136"/>
                  </a:lnTo>
                  <a:lnTo>
                    <a:pt x="66" y="143"/>
                  </a:lnTo>
                  <a:lnTo>
                    <a:pt x="56" y="152"/>
                  </a:lnTo>
                  <a:lnTo>
                    <a:pt x="46" y="159"/>
                  </a:lnTo>
                  <a:lnTo>
                    <a:pt x="37" y="169"/>
                  </a:lnTo>
                  <a:lnTo>
                    <a:pt x="30" y="178"/>
                  </a:lnTo>
                  <a:lnTo>
                    <a:pt x="22" y="189"/>
                  </a:lnTo>
                  <a:lnTo>
                    <a:pt x="17" y="201"/>
                  </a:lnTo>
                  <a:lnTo>
                    <a:pt x="11" y="213"/>
                  </a:lnTo>
                  <a:lnTo>
                    <a:pt x="7" y="225"/>
                  </a:lnTo>
                  <a:lnTo>
                    <a:pt x="4" y="238"/>
                  </a:lnTo>
                  <a:lnTo>
                    <a:pt x="2" y="251"/>
                  </a:lnTo>
                  <a:lnTo>
                    <a:pt x="0" y="265"/>
                  </a:lnTo>
                  <a:lnTo>
                    <a:pt x="2" y="279"/>
                  </a:lnTo>
                  <a:lnTo>
                    <a:pt x="3" y="293"/>
                  </a:lnTo>
                  <a:lnTo>
                    <a:pt x="6" y="307"/>
                  </a:lnTo>
                  <a:lnTo>
                    <a:pt x="9" y="317"/>
                  </a:lnTo>
                  <a:lnTo>
                    <a:pt x="12" y="325"/>
                  </a:lnTo>
                  <a:lnTo>
                    <a:pt x="17" y="335"/>
                  </a:lnTo>
                  <a:lnTo>
                    <a:pt x="22" y="344"/>
                  </a:lnTo>
                  <a:lnTo>
                    <a:pt x="33" y="360"/>
                  </a:lnTo>
                  <a:lnTo>
                    <a:pt x="46" y="376"/>
                  </a:lnTo>
                  <a:lnTo>
                    <a:pt x="73" y="406"/>
                  </a:lnTo>
                  <a:lnTo>
                    <a:pt x="98" y="438"/>
                  </a:lnTo>
                  <a:lnTo>
                    <a:pt x="104" y="448"/>
                  </a:lnTo>
                  <a:lnTo>
                    <a:pt x="110" y="458"/>
                  </a:lnTo>
                  <a:lnTo>
                    <a:pt x="113" y="469"/>
                  </a:lnTo>
                  <a:lnTo>
                    <a:pt x="115" y="481"/>
                  </a:lnTo>
                  <a:lnTo>
                    <a:pt x="116" y="492"/>
                  </a:lnTo>
                  <a:lnTo>
                    <a:pt x="116" y="504"/>
                  </a:lnTo>
                  <a:lnTo>
                    <a:pt x="113" y="514"/>
                  </a:lnTo>
                  <a:lnTo>
                    <a:pt x="108" y="525"/>
                  </a:lnTo>
                  <a:lnTo>
                    <a:pt x="104" y="530"/>
                  </a:lnTo>
                  <a:lnTo>
                    <a:pt x="100" y="535"/>
                  </a:lnTo>
                  <a:lnTo>
                    <a:pt x="94" y="538"/>
                  </a:lnTo>
                  <a:lnTo>
                    <a:pt x="89" y="540"/>
                  </a:lnTo>
                  <a:lnTo>
                    <a:pt x="84" y="542"/>
                  </a:lnTo>
                  <a:lnTo>
                    <a:pt x="77" y="542"/>
                  </a:lnTo>
                  <a:lnTo>
                    <a:pt x="71" y="542"/>
                  </a:lnTo>
                  <a:lnTo>
                    <a:pt x="64" y="542"/>
                  </a:lnTo>
                  <a:lnTo>
                    <a:pt x="61" y="540"/>
                  </a:lnTo>
                  <a:lnTo>
                    <a:pt x="57" y="539"/>
                  </a:lnTo>
                  <a:lnTo>
                    <a:pt x="54" y="536"/>
                  </a:lnTo>
                  <a:lnTo>
                    <a:pt x="52" y="534"/>
                  </a:lnTo>
                  <a:lnTo>
                    <a:pt x="50" y="529"/>
                  </a:lnTo>
                  <a:lnTo>
                    <a:pt x="50" y="526"/>
                  </a:lnTo>
                  <a:lnTo>
                    <a:pt x="49" y="523"/>
                  </a:lnTo>
                  <a:lnTo>
                    <a:pt x="49" y="519"/>
                  </a:lnTo>
                  <a:lnTo>
                    <a:pt x="50" y="515"/>
                  </a:lnTo>
                  <a:lnTo>
                    <a:pt x="51" y="512"/>
                  </a:lnTo>
                  <a:lnTo>
                    <a:pt x="53" y="509"/>
                  </a:lnTo>
                  <a:lnTo>
                    <a:pt x="56" y="506"/>
                  </a:lnTo>
                  <a:lnTo>
                    <a:pt x="59" y="504"/>
                  </a:lnTo>
                  <a:lnTo>
                    <a:pt x="62" y="501"/>
                  </a:lnTo>
                  <a:lnTo>
                    <a:pt x="65" y="500"/>
                  </a:lnTo>
                  <a:lnTo>
                    <a:pt x="69" y="500"/>
                  </a:lnTo>
                  <a:lnTo>
                    <a:pt x="73" y="500"/>
                  </a:lnTo>
                  <a:lnTo>
                    <a:pt x="76" y="499"/>
                  </a:lnTo>
                  <a:lnTo>
                    <a:pt x="78" y="497"/>
                  </a:lnTo>
                  <a:lnTo>
                    <a:pt x="80" y="495"/>
                  </a:lnTo>
                  <a:lnTo>
                    <a:pt x="83" y="491"/>
                  </a:lnTo>
                  <a:lnTo>
                    <a:pt x="84" y="485"/>
                  </a:lnTo>
                  <a:lnTo>
                    <a:pt x="83" y="479"/>
                  </a:lnTo>
                  <a:lnTo>
                    <a:pt x="80" y="474"/>
                  </a:lnTo>
                  <a:lnTo>
                    <a:pt x="78" y="472"/>
                  </a:lnTo>
                  <a:lnTo>
                    <a:pt x="76" y="470"/>
                  </a:lnTo>
                  <a:lnTo>
                    <a:pt x="73" y="469"/>
                  </a:lnTo>
                  <a:lnTo>
                    <a:pt x="69" y="469"/>
                  </a:lnTo>
                  <a:lnTo>
                    <a:pt x="62" y="470"/>
                  </a:lnTo>
                  <a:lnTo>
                    <a:pt x="54" y="471"/>
                  </a:lnTo>
                  <a:lnTo>
                    <a:pt x="48" y="474"/>
                  </a:lnTo>
                  <a:lnTo>
                    <a:pt x="42" y="479"/>
                  </a:lnTo>
                  <a:lnTo>
                    <a:pt x="36" y="483"/>
                  </a:lnTo>
                  <a:lnTo>
                    <a:pt x="31" y="488"/>
                  </a:lnTo>
                  <a:lnTo>
                    <a:pt x="26" y="495"/>
                  </a:lnTo>
                  <a:lnTo>
                    <a:pt x="23" y="501"/>
                  </a:lnTo>
                  <a:lnTo>
                    <a:pt x="20" y="508"/>
                  </a:lnTo>
                  <a:lnTo>
                    <a:pt x="18" y="515"/>
                  </a:lnTo>
                  <a:lnTo>
                    <a:pt x="18" y="522"/>
                  </a:lnTo>
                  <a:lnTo>
                    <a:pt x="18" y="529"/>
                  </a:lnTo>
                  <a:lnTo>
                    <a:pt x="19" y="537"/>
                  </a:lnTo>
                  <a:lnTo>
                    <a:pt x="21" y="543"/>
                  </a:lnTo>
                  <a:lnTo>
                    <a:pt x="25" y="550"/>
                  </a:lnTo>
                  <a:lnTo>
                    <a:pt x="31" y="555"/>
                  </a:lnTo>
                  <a:lnTo>
                    <a:pt x="39" y="563"/>
                  </a:lnTo>
                  <a:lnTo>
                    <a:pt x="47" y="567"/>
                  </a:lnTo>
                  <a:lnTo>
                    <a:pt x="56" y="572"/>
                  </a:lnTo>
                  <a:lnTo>
                    <a:pt x="65" y="574"/>
                  </a:lnTo>
                  <a:lnTo>
                    <a:pt x="74" y="574"/>
                  </a:lnTo>
                  <a:lnTo>
                    <a:pt x="83" y="574"/>
                  </a:lnTo>
                  <a:lnTo>
                    <a:pt x="91" y="572"/>
                  </a:lnTo>
                  <a:lnTo>
                    <a:pt x="100" y="569"/>
                  </a:lnTo>
                  <a:lnTo>
                    <a:pt x="107" y="565"/>
                  </a:lnTo>
                  <a:lnTo>
                    <a:pt x="115" y="560"/>
                  </a:lnTo>
                  <a:lnTo>
                    <a:pt x="121" y="554"/>
                  </a:lnTo>
                  <a:lnTo>
                    <a:pt x="128" y="548"/>
                  </a:lnTo>
                  <a:lnTo>
                    <a:pt x="133" y="540"/>
                  </a:lnTo>
                  <a:lnTo>
                    <a:pt x="139" y="532"/>
                  </a:lnTo>
                  <a:lnTo>
                    <a:pt x="143" y="523"/>
                  </a:lnTo>
                  <a:lnTo>
                    <a:pt x="145" y="513"/>
                  </a:lnTo>
                  <a:lnTo>
                    <a:pt x="147" y="500"/>
                  </a:lnTo>
                  <a:lnTo>
                    <a:pt x="148" y="487"/>
                  </a:lnTo>
                  <a:lnTo>
                    <a:pt x="147" y="475"/>
                  </a:lnTo>
                  <a:lnTo>
                    <a:pt x="144" y="464"/>
                  </a:lnTo>
                  <a:lnTo>
                    <a:pt x="140" y="452"/>
                  </a:lnTo>
                  <a:lnTo>
                    <a:pt x="135" y="441"/>
                  </a:lnTo>
                  <a:lnTo>
                    <a:pt x="129" y="429"/>
                  </a:lnTo>
                  <a:lnTo>
                    <a:pt x="121" y="418"/>
                  </a:lnTo>
                  <a:lnTo>
                    <a:pt x="106" y="398"/>
                  </a:lnTo>
                  <a:lnTo>
                    <a:pt x="89" y="378"/>
                  </a:lnTo>
                  <a:lnTo>
                    <a:pt x="72" y="359"/>
                  </a:lnTo>
                  <a:lnTo>
                    <a:pt x="57" y="339"/>
                  </a:lnTo>
                  <a:lnTo>
                    <a:pt x="51" y="333"/>
                  </a:lnTo>
                  <a:lnTo>
                    <a:pt x="47" y="325"/>
                  </a:lnTo>
                  <a:lnTo>
                    <a:pt x="44" y="318"/>
                  </a:lnTo>
                  <a:lnTo>
                    <a:pt x="40" y="310"/>
                  </a:lnTo>
                  <a:lnTo>
                    <a:pt x="35" y="295"/>
                  </a:lnTo>
                  <a:lnTo>
                    <a:pt x="33" y="280"/>
                  </a:lnTo>
                  <a:lnTo>
                    <a:pt x="32" y="265"/>
                  </a:lnTo>
                  <a:lnTo>
                    <a:pt x="33" y="250"/>
                  </a:lnTo>
                  <a:lnTo>
                    <a:pt x="36" y="235"/>
                  </a:lnTo>
                  <a:lnTo>
                    <a:pt x="42" y="221"/>
                  </a:lnTo>
                  <a:lnTo>
                    <a:pt x="48" y="207"/>
                  </a:lnTo>
                  <a:lnTo>
                    <a:pt x="57" y="195"/>
                  </a:lnTo>
                  <a:lnTo>
                    <a:pt x="66" y="183"/>
                  </a:lnTo>
                  <a:lnTo>
                    <a:pt x="78" y="173"/>
                  </a:lnTo>
                  <a:lnTo>
                    <a:pt x="90" y="164"/>
                  </a:lnTo>
                  <a:lnTo>
                    <a:pt x="104" y="157"/>
                  </a:lnTo>
                  <a:lnTo>
                    <a:pt x="112" y="155"/>
                  </a:lnTo>
                  <a:lnTo>
                    <a:pt x="119" y="152"/>
                  </a:lnTo>
                  <a:lnTo>
                    <a:pt x="128" y="150"/>
                  </a:lnTo>
                  <a:lnTo>
                    <a:pt x="137" y="148"/>
                  </a:lnTo>
                  <a:lnTo>
                    <a:pt x="138" y="149"/>
                  </a:lnTo>
                  <a:lnTo>
                    <a:pt x="140" y="149"/>
                  </a:lnTo>
                  <a:lnTo>
                    <a:pt x="144" y="148"/>
                  </a:lnTo>
                  <a:lnTo>
                    <a:pt x="146" y="147"/>
                  </a:lnTo>
                  <a:lnTo>
                    <a:pt x="150" y="147"/>
                  </a:lnTo>
                  <a:lnTo>
                    <a:pt x="153" y="145"/>
                  </a:lnTo>
                  <a:lnTo>
                    <a:pt x="155" y="144"/>
                  </a:lnTo>
                  <a:lnTo>
                    <a:pt x="157" y="142"/>
                  </a:lnTo>
                  <a:lnTo>
                    <a:pt x="159" y="136"/>
                  </a:lnTo>
                  <a:lnTo>
                    <a:pt x="160" y="131"/>
                  </a:lnTo>
                  <a:lnTo>
                    <a:pt x="159" y="126"/>
                  </a:lnTo>
                  <a:lnTo>
                    <a:pt x="156" y="121"/>
                  </a:lnTo>
                  <a:lnTo>
                    <a:pt x="154" y="119"/>
                  </a:lnTo>
                  <a:lnTo>
                    <a:pt x="152" y="118"/>
                  </a:lnTo>
                  <a:lnTo>
                    <a:pt x="148" y="117"/>
                  </a:lnTo>
                  <a:lnTo>
                    <a:pt x="145" y="117"/>
                  </a:lnTo>
                  <a:lnTo>
                    <a:pt x="141" y="117"/>
                  </a:lnTo>
                  <a:lnTo>
                    <a:pt x="135" y="118"/>
                  </a:lnTo>
                  <a:lnTo>
                    <a:pt x="126" y="116"/>
                  </a:lnTo>
                  <a:lnTo>
                    <a:pt x="117" y="113"/>
                  </a:lnTo>
                  <a:lnTo>
                    <a:pt x="111" y="108"/>
                  </a:lnTo>
                  <a:lnTo>
                    <a:pt x="105" y="102"/>
                  </a:lnTo>
                  <a:lnTo>
                    <a:pt x="101" y="95"/>
                  </a:lnTo>
                  <a:lnTo>
                    <a:pt x="98" y="88"/>
                  </a:lnTo>
                  <a:lnTo>
                    <a:pt x="97" y="80"/>
                  </a:lnTo>
                  <a:lnTo>
                    <a:pt x="96" y="72"/>
                  </a:lnTo>
                  <a:lnTo>
                    <a:pt x="98" y="64"/>
                  </a:lnTo>
                  <a:lnTo>
                    <a:pt x="100" y="56"/>
                  </a:lnTo>
                  <a:lnTo>
                    <a:pt x="104" y="49"/>
                  </a:lnTo>
                  <a:lnTo>
                    <a:pt x="108" y="44"/>
                  </a:lnTo>
                  <a:lnTo>
                    <a:pt x="115" y="38"/>
                  </a:lnTo>
                  <a:lnTo>
                    <a:pt x="124" y="34"/>
                  </a:lnTo>
                  <a:lnTo>
                    <a:pt x="132" y="32"/>
                  </a:lnTo>
                  <a:lnTo>
                    <a:pt x="143" y="32"/>
                  </a:lnTo>
                  <a:lnTo>
                    <a:pt x="146" y="31"/>
                  </a:lnTo>
                  <a:lnTo>
                    <a:pt x="150" y="31"/>
                  </a:lnTo>
                  <a:lnTo>
                    <a:pt x="152" y="28"/>
                  </a:lnTo>
                  <a:lnTo>
                    <a:pt x="154" y="27"/>
                  </a:lnTo>
                  <a:lnTo>
                    <a:pt x="157" y="22"/>
                  </a:lnTo>
                  <a:lnTo>
                    <a:pt x="158" y="17"/>
                  </a:lnTo>
                  <a:lnTo>
                    <a:pt x="157" y="11"/>
                  </a:lnTo>
                  <a:lnTo>
                    <a:pt x="154" y="6"/>
                  </a:lnTo>
                  <a:lnTo>
                    <a:pt x="152" y="4"/>
                  </a:lnTo>
                  <a:lnTo>
                    <a:pt x="150" y="1"/>
                  </a:lnTo>
                  <a:lnTo>
                    <a:pt x="146" y="0"/>
                  </a:lnTo>
                  <a:lnTo>
                    <a:pt x="143" y="0"/>
                  </a:lnTo>
                  <a:lnTo>
                    <a:pt x="135" y="0"/>
                  </a:lnTo>
                  <a:lnTo>
                    <a:pt x="128" y="1"/>
                  </a:lnTo>
                  <a:lnTo>
                    <a:pt x="121" y="2"/>
                  </a:lnTo>
                  <a:lnTo>
                    <a:pt x="114" y="5"/>
                  </a:lnTo>
                  <a:lnTo>
                    <a:pt x="107" y="8"/>
                  </a:lnTo>
                  <a:lnTo>
                    <a:pt x="101" y="11"/>
                  </a:lnTo>
                  <a:lnTo>
                    <a:pt x="94" y="14"/>
                  </a:lnTo>
                  <a:lnTo>
                    <a:pt x="89" y="19"/>
                  </a:lnTo>
                  <a:lnTo>
                    <a:pt x="84" y="24"/>
                  </a:lnTo>
                  <a:lnTo>
                    <a:pt x="78" y="28"/>
                  </a:lnTo>
                  <a:lnTo>
                    <a:pt x="74" y="35"/>
                  </a:lnTo>
                  <a:lnTo>
                    <a:pt x="71" y="41"/>
                  </a:lnTo>
                  <a:lnTo>
                    <a:pt x="67" y="48"/>
                  </a:lnTo>
                  <a:lnTo>
                    <a:pt x="65" y="54"/>
                  </a:lnTo>
                  <a:lnTo>
                    <a:pt x="64" y="62"/>
                  </a:lnTo>
                  <a:lnTo>
                    <a:pt x="63" y="69"/>
                  </a:lnTo>
                  <a:close/>
                </a:path>
              </a:pathLst>
            </a:custGeom>
            <a:grpFill/>
            <a:ln>
              <a:noFill/>
            </a:ln>
          </p:spPr>
          <p:txBody>
            <a:bodyPr/>
            <a:lstStyle/>
            <a:p>
              <a:pPr>
                <a:defRPr/>
              </a:pPr>
              <a:endParaRPr lang="zh-CN" altLang="en-US" sz="1350">
                <a:solidFill>
                  <a:prstClr val="black"/>
                </a:solidFill>
              </a:endParaRPr>
            </a:p>
          </p:txBody>
        </p:sp>
        <p:sp>
          <p:nvSpPr>
            <p:cNvPr id="21" name="淘宝店chenying0907 8"/>
            <p:cNvSpPr>
              <a:spLocks/>
            </p:cNvSpPr>
            <p:nvPr/>
          </p:nvSpPr>
          <p:spPr bwMode="auto">
            <a:xfrm>
              <a:off x="301625" y="439738"/>
              <a:ext cx="84138" cy="303213"/>
            </a:xfrm>
            <a:custGeom>
              <a:avLst/>
              <a:gdLst>
                <a:gd name="T0" fmla="*/ 93 w 159"/>
                <a:gd name="T1" fmla="*/ 96 h 574"/>
                <a:gd name="T2" fmla="*/ 77 w 159"/>
                <a:gd name="T3" fmla="*/ 125 h 574"/>
                <a:gd name="T4" fmla="*/ 104 w 159"/>
                <a:gd name="T5" fmla="*/ 152 h 574"/>
                <a:gd name="T6" fmla="*/ 139 w 159"/>
                <a:gd name="T7" fmla="*/ 189 h 574"/>
                <a:gd name="T8" fmla="*/ 157 w 159"/>
                <a:gd name="T9" fmla="*/ 238 h 574"/>
                <a:gd name="T10" fmla="*/ 157 w 159"/>
                <a:gd name="T11" fmla="*/ 293 h 574"/>
                <a:gd name="T12" fmla="*/ 144 w 159"/>
                <a:gd name="T13" fmla="*/ 335 h 574"/>
                <a:gd name="T14" fmla="*/ 88 w 159"/>
                <a:gd name="T15" fmla="*/ 406 h 574"/>
                <a:gd name="T16" fmla="*/ 48 w 159"/>
                <a:gd name="T17" fmla="*/ 469 h 574"/>
                <a:gd name="T18" fmla="*/ 48 w 159"/>
                <a:gd name="T19" fmla="*/ 514 h 574"/>
                <a:gd name="T20" fmla="*/ 65 w 159"/>
                <a:gd name="T21" fmla="*/ 538 h 574"/>
                <a:gd name="T22" fmla="*/ 90 w 159"/>
                <a:gd name="T23" fmla="*/ 542 h 574"/>
                <a:gd name="T24" fmla="*/ 106 w 159"/>
                <a:gd name="T25" fmla="*/ 536 h 574"/>
                <a:gd name="T26" fmla="*/ 110 w 159"/>
                <a:gd name="T27" fmla="*/ 523 h 574"/>
                <a:gd name="T28" fmla="*/ 107 w 159"/>
                <a:gd name="T29" fmla="*/ 509 h 574"/>
                <a:gd name="T30" fmla="*/ 95 w 159"/>
                <a:gd name="T31" fmla="*/ 500 h 574"/>
                <a:gd name="T32" fmla="*/ 82 w 159"/>
                <a:gd name="T33" fmla="*/ 497 h 574"/>
                <a:gd name="T34" fmla="*/ 77 w 159"/>
                <a:gd name="T35" fmla="*/ 479 h 574"/>
                <a:gd name="T36" fmla="*/ 88 w 159"/>
                <a:gd name="T37" fmla="*/ 469 h 574"/>
                <a:gd name="T38" fmla="*/ 113 w 159"/>
                <a:gd name="T39" fmla="*/ 474 h 574"/>
                <a:gd name="T40" fmla="*/ 134 w 159"/>
                <a:gd name="T41" fmla="*/ 495 h 574"/>
                <a:gd name="T42" fmla="*/ 143 w 159"/>
                <a:gd name="T43" fmla="*/ 522 h 574"/>
                <a:gd name="T44" fmla="*/ 135 w 159"/>
                <a:gd name="T45" fmla="*/ 550 h 574"/>
                <a:gd name="T46" fmla="*/ 104 w 159"/>
                <a:gd name="T47" fmla="*/ 572 h 574"/>
                <a:gd name="T48" fmla="*/ 69 w 159"/>
                <a:gd name="T49" fmla="*/ 572 h 574"/>
                <a:gd name="T50" fmla="*/ 38 w 159"/>
                <a:gd name="T51" fmla="*/ 554 h 574"/>
                <a:gd name="T52" fmla="*/ 18 w 159"/>
                <a:gd name="T53" fmla="*/ 523 h 574"/>
                <a:gd name="T54" fmla="*/ 13 w 159"/>
                <a:gd name="T55" fmla="*/ 475 h 574"/>
                <a:gd name="T56" fmla="*/ 32 w 159"/>
                <a:gd name="T57" fmla="*/ 429 h 574"/>
                <a:gd name="T58" fmla="*/ 89 w 159"/>
                <a:gd name="T59" fmla="*/ 359 h 574"/>
                <a:gd name="T60" fmla="*/ 117 w 159"/>
                <a:gd name="T61" fmla="*/ 318 h 574"/>
                <a:gd name="T62" fmla="*/ 128 w 159"/>
                <a:gd name="T63" fmla="*/ 265 h 574"/>
                <a:gd name="T64" fmla="*/ 113 w 159"/>
                <a:gd name="T65" fmla="*/ 207 h 574"/>
                <a:gd name="T66" fmla="*/ 69 w 159"/>
                <a:gd name="T67" fmla="*/ 164 h 574"/>
                <a:gd name="T68" fmla="*/ 33 w 159"/>
                <a:gd name="T69" fmla="*/ 150 h 574"/>
                <a:gd name="T70" fmla="*/ 17 w 159"/>
                <a:gd name="T71" fmla="*/ 148 h 574"/>
                <a:gd name="T72" fmla="*/ 6 w 159"/>
                <a:gd name="T73" fmla="*/ 144 h 574"/>
                <a:gd name="T74" fmla="*/ 1 w 159"/>
                <a:gd name="T75" fmla="*/ 126 h 574"/>
                <a:gd name="T76" fmla="*/ 11 w 159"/>
                <a:gd name="T77" fmla="*/ 117 h 574"/>
                <a:gd name="T78" fmla="*/ 35 w 159"/>
                <a:gd name="T79" fmla="*/ 116 h 574"/>
                <a:gd name="T80" fmla="*/ 60 w 159"/>
                <a:gd name="T81" fmla="*/ 95 h 574"/>
                <a:gd name="T82" fmla="*/ 63 w 159"/>
                <a:gd name="T83" fmla="*/ 64 h 574"/>
                <a:gd name="T84" fmla="*/ 45 w 159"/>
                <a:gd name="T85" fmla="*/ 38 h 574"/>
                <a:gd name="T86" fmla="*/ 14 w 159"/>
                <a:gd name="T87" fmla="*/ 31 h 574"/>
                <a:gd name="T88" fmla="*/ 4 w 159"/>
                <a:gd name="T89" fmla="*/ 22 h 574"/>
                <a:gd name="T90" fmla="*/ 8 w 159"/>
                <a:gd name="T91" fmla="*/ 4 h 574"/>
                <a:gd name="T92" fmla="*/ 25 w 159"/>
                <a:gd name="T93" fmla="*/ 0 h 574"/>
                <a:gd name="T94" fmla="*/ 53 w 159"/>
                <a:gd name="T95" fmla="*/ 8 h 574"/>
                <a:gd name="T96" fmla="*/ 77 w 159"/>
                <a:gd name="T97" fmla="*/ 24 h 574"/>
                <a:gd name="T98" fmla="*/ 92 w 159"/>
                <a:gd name="T99" fmla="*/ 48 h 5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59" h="574">
                  <a:moveTo>
                    <a:pt x="98" y="69"/>
                  </a:moveTo>
                  <a:lnTo>
                    <a:pt x="96" y="79"/>
                  </a:lnTo>
                  <a:lnTo>
                    <a:pt x="95" y="88"/>
                  </a:lnTo>
                  <a:lnTo>
                    <a:pt x="93" y="96"/>
                  </a:lnTo>
                  <a:lnTo>
                    <a:pt x="90" y="104"/>
                  </a:lnTo>
                  <a:lnTo>
                    <a:pt x="87" y="112"/>
                  </a:lnTo>
                  <a:lnTo>
                    <a:pt x="82" y="118"/>
                  </a:lnTo>
                  <a:lnTo>
                    <a:pt x="77" y="125"/>
                  </a:lnTo>
                  <a:lnTo>
                    <a:pt x="71" y="130"/>
                  </a:lnTo>
                  <a:lnTo>
                    <a:pt x="82" y="136"/>
                  </a:lnTo>
                  <a:lnTo>
                    <a:pt x="94" y="143"/>
                  </a:lnTo>
                  <a:lnTo>
                    <a:pt x="104" y="152"/>
                  </a:lnTo>
                  <a:lnTo>
                    <a:pt x="114" y="159"/>
                  </a:lnTo>
                  <a:lnTo>
                    <a:pt x="123" y="169"/>
                  </a:lnTo>
                  <a:lnTo>
                    <a:pt x="131" y="178"/>
                  </a:lnTo>
                  <a:lnTo>
                    <a:pt x="139" y="189"/>
                  </a:lnTo>
                  <a:lnTo>
                    <a:pt x="144" y="201"/>
                  </a:lnTo>
                  <a:lnTo>
                    <a:pt x="149" y="213"/>
                  </a:lnTo>
                  <a:lnTo>
                    <a:pt x="154" y="225"/>
                  </a:lnTo>
                  <a:lnTo>
                    <a:pt x="157" y="238"/>
                  </a:lnTo>
                  <a:lnTo>
                    <a:pt x="158" y="251"/>
                  </a:lnTo>
                  <a:lnTo>
                    <a:pt x="159" y="265"/>
                  </a:lnTo>
                  <a:lnTo>
                    <a:pt x="159" y="279"/>
                  </a:lnTo>
                  <a:lnTo>
                    <a:pt x="157" y="293"/>
                  </a:lnTo>
                  <a:lnTo>
                    <a:pt x="155" y="307"/>
                  </a:lnTo>
                  <a:lnTo>
                    <a:pt x="152" y="317"/>
                  </a:lnTo>
                  <a:lnTo>
                    <a:pt x="148" y="325"/>
                  </a:lnTo>
                  <a:lnTo>
                    <a:pt x="144" y="335"/>
                  </a:lnTo>
                  <a:lnTo>
                    <a:pt x="139" y="344"/>
                  </a:lnTo>
                  <a:lnTo>
                    <a:pt x="128" y="360"/>
                  </a:lnTo>
                  <a:lnTo>
                    <a:pt x="115" y="376"/>
                  </a:lnTo>
                  <a:lnTo>
                    <a:pt x="88" y="406"/>
                  </a:lnTo>
                  <a:lnTo>
                    <a:pt x="63" y="438"/>
                  </a:lnTo>
                  <a:lnTo>
                    <a:pt x="56" y="448"/>
                  </a:lnTo>
                  <a:lnTo>
                    <a:pt x="51" y="458"/>
                  </a:lnTo>
                  <a:lnTo>
                    <a:pt x="48" y="469"/>
                  </a:lnTo>
                  <a:lnTo>
                    <a:pt x="45" y="481"/>
                  </a:lnTo>
                  <a:lnTo>
                    <a:pt x="44" y="492"/>
                  </a:lnTo>
                  <a:lnTo>
                    <a:pt x="45" y="504"/>
                  </a:lnTo>
                  <a:lnTo>
                    <a:pt x="48" y="514"/>
                  </a:lnTo>
                  <a:lnTo>
                    <a:pt x="52" y="525"/>
                  </a:lnTo>
                  <a:lnTo>
                    <a:pt x="55" y="530"/>
                  </a:lnTo>
                  <a:lnTo>
                    <a:pt x="60" y="535"/>
                  </a:lnTo>
                  <a:lnTo>
                    <a:pt x="65" y="538"/>
                  </a:lnTo>
                  <a:lnTo>
                    <a:pt x="72" y="540"/>
                  </a:lnTo>
                  <a:lnTo>
                    <a:pt x="77" y="542"/>
                  </a:lnTo>
                  <a:lnTo>
                    <a:pt x="83" y="542"/>
                  </a:lnTo>
                  <a:lnTo>
                    <a:pt x="90" y="542"/>
                  </a:lnTo>
                  <a:lnTo>
                    <a:pt x="95" y="542"/>
                  </a:lnTo>
                  <a:lnTo>
                    <a:pt x="100" y="540"/>
                  </a:lnTo>
                  <a:lnTo>
                    <a:pt x="103" y="539"/>
                  </a:lnTo>
                  <a:lnTo>
                    <a:pt x="106" y="536"/>
                  </a:lnTo>
                  <a:lnTo>
                    <a:pt x="108" y="534"/>
                  </a:lnTo>
                  <a:lnTo>
                    <a:pt x="109" y="529"/>
                  </a:lnTo>
                  <a:lnTo>
                    <a:pt x="110" y="526"/>
                  </a:lnTo>
                  <a:lnTo>
                    <a:pt x="110" y="523"/>
                  </a:lnTo>
                  <a:lnTo>
                    <a:pt x="110" y="519"/>
                  </a:lnTo>
                  <a:lnTo>
                    <a:pt x="110" y="515"/>
                  </a:lnTo>
                  <a:lnTo>
                    <a:pt x="108" y="512"/>
                  </a:lnTo>
                  <a:lnTo>
                    <a:pt x="107" y="509"/>
                  </a:lnTo>
                  <a:lnTo>
                    <a:pt x="105" y="506"/>
                  </a:lnTo>
                  <a:lnTo>
                    <a:pt x="102" y="504"/>
                  </a:lnTo>
                  <a:lnTo>
                    <a:pt x="99" y="501"/>
                  </a:lnTo>
                  <a:lnTo>
                    <a:pt x="95" y="500"/>
                  </a:lnTo>
                  <a:lnTo>
                    <a:pt x="91" y="500"/>
                  </a:lnTo>
                  <a:lnTo>
                    <a:pt x="88" y="500"/>
                  </a:lnTo>
                  <a:lnTo>
                    <a:pt x="85" y="499"/>
                  </a:lnTo>
                  <a:lnTo>
                    <a:pt x="82" y="497"/>
                  </a:lnTo>
                  <a:lnTo>
                    <a:pt x="80" y="495"/>
                  </a:lnTo>
                  <a:lnTo>
                    <a:pt x="77" y="491"/>
                  </a:lnTo>
                  <a:lnTo>
                    <a:pt x="76" y="485"/>
                  </a:lnTo>
                  <a:lnTo>
                    <a:pt x="77" y="479"/>
                  </a:lnTo>
                  <a:lnTo>
                    <a:pt x="80" y="474"/>
                  </a:lnTo>
                  <a:lnTo>
                    <a:pt x="82" y="472"/>
                  </a:lnTo>
                  <a:lnTo>
                    <a:pt x="85" y="470"/>
                  </a:lnTo>
                  <a:lnTo>
                    <a:pt x="88" y="469"/>
                  </a:lnTo>
                  <a:lnTo>
                    <a:pt x="91" y="469"/>
                  </a:lnTo>
                  <a:lnTo>
                    <a:pt x="99" y="470"/>
                  </a:lnTo>
                  <a:lnTo>
                    <a:pt x="106" y="471"/>
                  </a:lnTo>
                  <a:lnTo>
                    <a:pt x="113" y="474"/>
                  </a:lnTo>
                  <a:lnTo>
                    <a:pt x="118" y="479"/>
                  </a:lnTo>
                  <a:lnTo>
                    <a:pt x="125" y="483"/>
                  </a:lnTo>
                  <a:lnTo>
                    <a:pt x="129" y="488"/>
                  </a:lnTo>
                  <a:lnTo>
                    <a:pt x="134" y="495"/>
                  </a:lnTo>
                  <a:lnTo>
                    <a:pt x="137" y="501"/>
                  </a:lnTo>
                  <a:lnTo>
                    <a:pt x="141" y="508"/>
                  </a:lnTo>
                  <a:lnTo>
                    <a:pt x="142" y="515"/>
                  </a:lnTo>
                  <a:lnTo>
                    <a:pt x="143" y="522"/>
                  </a:lnTo>
                  <a:lnTo>
                    <a:pt x="143" y="529"/>
                  </a:lnTo>
                  <a:lnTo>
                    <a:pt x="142" y="537"/>
                  </a:lnTo>
                  <a:lnTo>
                    <a:pt x="139" y="543"/>
                  </a:lnTo>
                  <a:lnTo>
                    <a:pt x="135" y="550"/>
                  </a:lnTo>
                  <a:lnTo>
                    <a:pt x="130" y="555"/>
                  </a:lnTo>
                  <a:lnTo>
                    <a:pt x="121" y="563"/>
                  </a:lnTo>
                  <a:lnTo>
                    <a:pt x="113" y="567"/>
                  </a:lnTo>
                  <a:lnTo>
                    <a:pt x="104" y="572"/>
                  </a:lnTo>
                  <a:lnTo>
                    <a:pt x="95" y="574"/>
                  </a:lnTo>
                  <a:lnTo>
                    <a:pt x="87" y="574"/>
                  </a:lnTo>
                  <a:lnTo>
                    <a:pt x="78" y="574"/>
                  </a:lnTo>
                  <a:lnTo>
                    <a:pt x="69" y="572"/>
                  </a:lnTo>
                  <a:lnTo>
                    <a:pt x="61" y="569"/>
                  </a:lnTo>
                  <a:lnTo>
                    <a:pt x="53" y="565"/>
                  </a:lnTo>
                  <a:lnTo>
                    <a:pt x="46" y="560"/>
                  </a:lnTo>
                  <a:lnTo>
                    <a:pt x="38" y="554"/>
                  </a:lnTo>
                  <a:lnTo>
                    <a:pt x="32" y="548"/>
                  </a:lnTo>
                  <a:lnTo>
                    <a:pt x="26" y="540"/>
                  </a:lnTo>
                  <a:lnTo>
                    <a:pt x="22" y="532"/>
                  </a:lnTo>
                  <a:lnTo>
                    <a:pt x="18" y="523"/>
                  </a:lnTo>
                  <a:lnTo>
                    <a:pt x="14" y="513"/>
                  </a:lnTo>
                  <a:lnTo>
                    <a:pt x="12" y="500"/>
                  </a:lnTo>
                  <a:lnTo>
                    <a:pt x="12" y="487"/>
                  </a:lnTo>
                  <a:lnTo>
                    <a:pt x="13" y="475"/>
                  </a:lnTo>
                  <a:lnTo>
                    <a:pt x="15" y="464"/>
                  </a:lnTo>
                  <a:lnTo>
                    <a:pt x="20" y="452"/>
                  </a:lnTo>
                  <a:lnTo>
                    <a:pt x="25" y="441"/>
                  </a:lnTo>
                  <a:lnTo>
                    <a:pt x="32" y="429"/>
                  </a:lnTo>
                  <a:lnTo>
                    <a:pt x="38" y="418"/>
                  </a:lnTo>
                  <a:lnTo>
                    <a:pt x="54" y="398"/>
                  </a:lnTo>
                  <a:lnTo>
                    <a:pt x="72" y="378"/>
                  </a:lnTo>
                  <a:lnTo>
                    <a:pt x="89" y="359"/>
                  </a:lnTo>
                  <a:lnTo>
                    <a:pt x="104" y="339"/>
                  </a:lnTo>
                  <a:lnTo>
                    <a:pt x="108" y="333"/>
                  </a:lnTo>
                  <a:lnTo>
                    <a:pt x="113" y="325"/>
                  </a:lnTo>
                  <a:lnTo>
                    <a:pt x="117" y="318"/>
                  </a:lnTo>
                  <a:lnTo>
                    <a:pt x="120" y="310"/>
                  </a:lnTo>
                  <a:lnTo>
                    <a:pt x="125" y="295"/>
                  </a:lnTo>
                  <a:lnTo>
                    <a:pt x="128" y="280"/>
                  </a:lnTo>
                  <a:lnTo>
                    <a:pt x="128" y="265"/>
                  </a:lnTo>
                  <a:lnTo>
                    <a:pt x="127" y="250"/>
                  </a:lnTo>
                  <a:lnTo>
                    <a:pt x="123" y="235"/>
                  </a:lnTo>
                  <a:lnTo>
                    <a:pt x="119" y="221"/>
                  </a:lnTo>
                  <a:lnTo>
                    <a:pt x="113" y="207"/>
                  </a:lnTo>
                  <a:lnTo>
                    <a:pt x="104" y="195"/>
                  </a:lnTo>
                  <a:lnTo>
                    <a:pt x="94" y="183"/>
                  </a:lnTo>
                  <a:lnTo>
                    <a:pt x="82" y="173"/>
                  </a:lnTo>
                  <a:lnTo>
                    <a:pt x="69" y="164"/>
                  </a:lnTo>
                  <a:lnTo>
                    <a:pt x="55" y="157"/>
                  </a:lnTo>
                  <a:lnTo>
                    <a:pt x="48" y="155"/>
                  </a:lnTo>
                  <a:lnTo>
                    <a:pt x="40" y="152"/>
                  </a:lnTo>
                  <a:lnTo>
                    <a:pt x="33" y="150"/>
                  </a:lnTo>
                  <a:lnTo>
                    <a:pt x="24" y="148"/>
                  </a:lnTo>
                  <a:lnTo>
                    <a:pt x="22" y="149"/>
                  </a:lnTo>
                  <a:lnTo>
                    <a:pt x="20" y="149"/>
                  </a:lnTo>
                  <a:lnTo>
                    <a:pt x="17" y="148"/>
                  </a:lnTo>
                  <a:lnTo>
                    <a:pt x="13" y="147"/>
                  </a:lnTo>
                  <a:lnTo>
                    <a:pt x="10" y="147"/>
                  </a:lnTo>
                  <a:lnTo>
                    <a:pt x="8" y="145"/>
                  </a:lnTo>
                  <a:lnTo>
                    <a:pt x="6" y="144"/>
                  </a:lnTo>
                  <a:lnTo>
                    <a:pt x="4" y="142"/>
                  </a:lnTo>
                  <a:lnTo>
                    <a:pt x="1" y="136"/>
                  </a:lnTo>
                  <a:lnTo>
                    <a:pt x="0" y="131"/>
                  </a:lnTo>
                  <a:lnTo>
                    <a:pt x="1" y="126"/>
                  </a:lnTo>
                  <a:lnTo>
                    <a:pt x="4" y="121"/>
                  </a:lnTo>
                  <a:lnTo>
                    <a:pt x="6" y="119"/>
                  </a:lnTo>
                  <a:lnTo>
                    <a:pt x="9" y="118"/>
                  </a:lnTo>
                  <a:lnTo>
                    <a:pt x="11" y="117"/>
                  </a:lnTo>
                  <a:lnTo>
                    <a:pt x="15" y="117"/>
                  </a:lnTo>
                  <a:lnTo>
                    <a:pt x="20" y="117"/>
                  </a:lnTo>
                  <a:lnTo>
                    <a:pt x="24" y="118"/>
                  </a:lnTo>
                  <a:lnTo>
                    <a:pt x="35" y="116"/>
                  </a:lnTo>
                  <a:lnTo>
                    <a:pt x="42" y="113"/>
                  </a:lnTo>
                  <a:lnTo>
                    <a:pt x="50" y="108"/>
                  </a:lnTo>
                  <a:lnTo>
                    <a:pt x="55" y="102"/>
                  </a:lnTo>
                  <a:lnTo>
                    <a:pt x="60" y="95"/>
                  </a:lnTo>
                  <a:lnTo>
                    <a:pt x="63" y="88"/>
                  </a:lnTo>
                  <a:lnTo>
                    <a:pt x="64" y="80"/>
                  </a:lnTo>
                  <a:lnTo>
                    <a:pt x="64" y="72"/>
                  </a:lnTo>
                  <a:lnTo>
                    <a:pt x="63" y="64"/>
                  </a:lnTo>
                  <a:lnTo>
                    <a:pt x="61" y="56"/>
                  </a:lnTo>
                  <a:lnTo>
                    <a:pt x="56" y="49"/>
                  </a:lnTo>
                  <a:lnTo>
                    <a:pt x="51" y="44"/>
                  </a:lnTo>
                  <a:lnTo>
                    <a:pt x="45" y="38"/>
                  </a:lnTo>
                  <a:lnTo>
                    <a:pt x="37" y="34"/>
                  </a:lnTo>
                  <a:lnTo>
                    <a:pt x="28" y="32"/>
                  </a:lnTo>
                  <a:lnTo>
                    <a:pt x="18" y="32"/>
                  </a:lnTo>
                  <a:lnTo>
                    <a:pt x="14" y="31"/>
                  </a:lnTo>
                  <a:lnTo>
                    <a:pt x="11" y="31"/>
                  </a:lnTo>
                  <a:lnTo>
                    <a:pt x="8" y="28"/>
                  </a:lnTo>
                  <a:lnTo>
                    <a:pt x="6" y="27"/>
                  </a:lnTo>
                  <a:lnTo>
                    <a:pt x="4" y="22"/>
                  </a:lnTo>
                  <a:lnTo>
                    <a:pt x="2" y="17"/>
                  </a:lnTo>
                  <a:lnTo>
                    <a:pt x="4" y="11"/>
                  </a:lnTo>
                  <a:lnTo>
                    <a:pt x="6" y="6"/>
                  </a:lnTo>
                  <a:lnTo>
                    <a:pt x="8" y="4"/>
                  </a:lnTo>
                  <a:lnTo>
                    <a:pt x="11" y="1"/>
                  </a:lnTo>
                  <a:lnTo>
                    <a:pt x="14" y="0"/>
                  </a:lnTo>
                  <a:lnTo>
                    <a:pt x="18" y="0"/>
                  </a:lnTo>
                  <a:lnTo>
                    <a:pt x="25" y="0"/>
                  </a:lnTo>
                  <a:lnTo>
                    <a:pt x="32" y="1"/>
                  </a:lnTo>
                  <a:lnTo>
                    <a:pt x="39" y="2"/>
                  </a:lnTo>
                  <a:lnTo>
                    <a:pt x="47" y="5"/>
                  </a:lnTo>
                  <a:lnTo>
                    <a:pt x="53" y="8"/>
                  </a:lnTo>
                  <a:lnTo>
                    <a:pt x="60" y="11"/>
                  </a:lnTo>
                  <a:lnTo>
                    <a:pt x="66" y="14"/>
                  </a:lnTo>
                  <a:lnTo>
                    <a:pt x="72" y="19"/>
                  </a:lnTo>
                  <a:lnTo>
                    <a:pt x="77" y="24"/>
                  </a:lnTo>
                  <a:lnTo>
                    <a:pt x="81" y="28"/>
                  </a:lnTo>
                  <a:lnTo>
                    <a:pt x="86" y="35"/>
                  </a:lnTo>
                  <a:lnTo>
                    <a:pt x="90" y="41"/>
                  </a:lnTo>
                  <a:lnTo>
                    <a:pt x="92" y="48"/>
                  </a:lnTo>
                  <a:lnTo>
                    <a:pt x="95" y="54"/>
                  </a:lnTo>
                  <a:lnTo>
                    <a:pt x="96" y="62"/>
                  </a:lnTo>
                  <a:lnTo>
                    <a:pt x="98" y="69"/>
                  </a:lnTo>
                  <a:close/>
                </a:path>
              </a:pathLst>
            </a:custGeom>
            <a:grpFill/>
            <a:ln>
              <a:noFill/>
            </a:ln>
          </p:spPr>
          <p:txBody>
            <a:bodyPr/>
            <a:lstStyle/>
            <a:p>
              <a:pPr>
                <a:defRPr/>
              </a:pPr>
              <a:endParaRPr lang="zh-CN" altLang="en-US" sz="1350">
                <a:solidFill>
                  <a:prstClr val="black"/>
                </a:solidFill>
              </a:endParaRPr>
            </a:p>
          </p:txBody>
        </p:sp>
        <p:sp>
          <p:nvSpPr>
            <p:cNvPr id="22" name="淘宝店chenying0907 9"/>
            <p:cNvSpPr>
              <a:spLocks noEditPoints="1"/>
            </p:cNvSpPr>
            <p:nvPr/>
          </p:nvSpPr>
          <p:spPr bwMode="auto">
            <a:xfrm>
              <a:off x="263525" y="542925"/>
              <a:ext cx="73025" cy="73025"/>
            </a:xfrm>
            <a:custGeom>
              <a:avLst/>
              <a:gdLst>
                <a:gd name="T0" fmla="*/ 137 w 138"/>
                <a:gd name="T1" fmla="*/ 75 h 138"/>
                <a:gd name="T2" fmla="*/ 135 w 138"/>
                <a:gd name="T3" fmla="*/ 89 h 138"/>
                <a:gd name="T4" fmla="*/ 129 w 138"/>
                <a:gd name="T5" fmla="*/ 101 h 138"/>
                <a:gd name="T6" fmla="*/ 122 w 138"/>
                <a:gd name="T7" fmla="*/ 112 h 138"/>
                <a:gd name="T8" fmla="*/ 112 w 138"/>
                <a:gd name="T9" fmla="*/ 122 h 138"/>
                <a:gd name="T10" fmla="*/ 101 w 138"/>
                <a:gd name="T11" fmla="*/ 129 h 138"/>
                <a:gd name="T12" fmla="*/ 90 w 138"/>
                <a:gd name="T13" fmla="*/ 135 h 138"/>
                <a:gd name="T14" fmla="*/ 75 w 138"/>
                <a:gd name="T15" fmla="*/ 137 h 138"/>
                <a:gd name="T16" fmla="*/ 61 w 138"/>
                <a:gd name="T17" fmla="*/ 137 h 138"/>
                <a:gd name="T18" fmla="*/ 48 w 138"/>
                <a:gd name="T19" fmla="*/ 135 h 138"/>
                <a:gd name="T20" fmla="*/ 36 w 138"/>
                <a:gd name="T21" fmla="*/ 129 h 138"/>
                <a:gd name="T22" fmla="*/ 25 w 138"/>
                <a:gd name="T23" fmla="*/ 122 h 138"/>
                <a:gd name="T24" fmla="*/ 15 w 138"/>
                <a:gd name="T25" fmla="*/ 112 h 138"/>
                <a:gd name="T26" fmla="*/ 7 w 138"/>
                <a:gd name="T27" fmla="*/ 101 h 138"/>
                <a:gd name="T28" fmla="*/ 2 w 138"/>
                <a:gd name="T29" fmla="*/ 89 h 138"/>
                <a:gd name="T30" fmla="*/ 0 w 138"/>
                <a:gd name="T31" fmla="*/ 75 h 138"/>
                <a:gd name="T32" fmla="*/ 0 w 138"/>
                <a:gd name="T33" fmla="*/ 61 h 138"/>
                <a:gd name="T34" fmla="*/ 2 w 138"/>
                <a:gd name="T35" fmla="*/ 48 h 138"/>
                <a:gd name="T36" fmla="*/ 7 w 138"/>
                <a:gd name="T37" fmla="*/ 35 h 138"/>
                <a:gd name="T38" fmla="*/ 15 w 138"/>
                <a:gd name="T39" fmla="*/ 25 h 138"/>
                <a:gd name="T40" fmla="*/ 25 w 138"/>
                <a:gd name="T41" fmla="*/ 15 h 138"/>
                <a:gd name="T42" fmla="*/ 36 w 138"/>
                <a:gd name="T43" fmla="*/ 7 h 138"/>
                <a:gd name="T44" fmla="*/ 48 w 138"/>
                <a:gd name="T45" fmla="*/ 3 h 138"/>
                <a:gd name="T46" fmla="*/ 61 w 138"/>
                <a:gd name="T47" fmla="*/ 0 h 138"/>
                <a:gd name="T48" fmla="*/ 75 w 138"/>
                <a:gd name="T49" fmla="*/ 0 h 138"/>
                <a:gd name="T50" fmla="*/ 90 w 138"/>
                <a:gd name="T51" fmla="*/ 3 h 138"/>
                <a:gd name="T52" fmla="*/ 101 w 138"/>
                <a:gd name="T53" fmla="*/ 7 h 138"/>
                <a:gd name="T54" fmla="*/ 112 w 138"/>
                <a:gd name="T55" fmla="*/ 15 h 138"/>
                <a:gd name="T56" fmla="*/ 122 w 138"/>
                <a:gd name="T57" fmla="*/ 25 h 138"/>
                <a:gd name="T58" fmla="*/ 129 w 138"/>
                <a:gd name="T59" fmla="*/ 35 h 138"/>
                <a:gd name="T60" fmla="*/ 135 w 138"/>
                <a:gd name="T61" fmla="*/ 48 h 138"/>
                <a:gd name="T62" fmla="*/ 137 w 138"/>
                <a:gd name="T63" fmla="*/ 61 h 138"/>
                <a:gd name="T64" fmla="*/ 30 w 138"/>
                <a:gd name="T65" fmla="*/ 69 h 138"/>
                <a:gd name="T66" fmla="*/ 31 w 138"/>
                <a:gd name="T67" fmla="*/ 77 h 138"/>
                <a:gd name="T68" fmla="*/ 37 w 138"/>
                <a:gd name="T69" fmla="*/ 89 h 138"/>
                <a:gd name="T70" fmla="*/ 47 w 138"/>
                <a:gd name="T71" fmla="*/ 100 h 138"/>
                <a:gd name="T72" fmla="*/ 60 w 138"/>
                <a:gd name="T73" fmla="*/ 106 h 138"/>
                <a:gd name="T74" fmla="*/ 77 w 138"/>
                <a:gd name="T75" fmla="*/ 106 h 138"/>
                <a:gd name="T76" fmla="*/ 90 w 138"/>
                <a:gd name="T77" fmla="*/ 100 h 138"/>
                <a:gd name="T78" fmla="*/ 100 w 138"/>
                <a:gd name="T79" fmla="*/ 89 h 138"/>
                <a:gd name="T80" fmla="*/ 106 w 138"/>
                <a:gd name="T81" fmla="*/ 77 h 138"/>
                <a:gd name="T82" fmla="*/ 106 w 138"/>
                <a:gd name="T83" fmla="*/ 61 h 138"/>
                <a:gd name="T84" fmla="*/ 100 w 138"/>
                <a:gd name="T85" fmla="*/ 47 h 138"/>
                <a:gd name="T86" fmla="*/ 90 w 138"/>
                <a:gd name="T87" fmla="*/ 37 h 138"/>
                <a:gd name="T88" fmla="*/ 77 w 138"/>
                <a:gd name="T89" fmla="*/ 31 h 138"/>
                <a:gd name="T90" fmla="*/ 60 w 138"/>
                <a:gd name="T91" fmla="*/ 31 h 138"/>
                <a:gd name="T92" fmla="*/ 47 w 138"/>
                <a:gd name="T93" fmla="*/ 37 h 138"/>
                <a:gd name="T94" fmla="*/ 37 w 138"/>
                <a:gd name="T95" fmla="*/ 47 h 138"/>
                <a:gd name="T96" fmla="*/ 31 w 138"/>
                <a:gd name="T97" fmla="*/ 61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38" h="138">
                  <a:moveTo>
                    <a:pt x="138" y="69"/>
                  </a:moveTo>
                  <a:lnTo>
                    <a:pt x="137" y="75"/>
                  </a:lnTo>
                  <a:lnTo>
                    <a:pt x="136" y="83"/>
                  </a:lnTo>
                  <a:lnTo>
                    <a:pt x="135" y="89"/>
                  </a:lnTo>
                  <a:lnTo>
                    <a:pt x="133" y="96"/>
                  </a:lnTo>
                  <a:lnTo>
                    <a:pt x="129" y="101"/>
                  </a:lnTo>
                  <a:lnTo>
                    <a:pt x="126" y="107"/>
                  </a:lnTo>
                  <a:lnTo>
                    <a:pt x="122" y="112"/>
                  </a:lnTo>
                  <a:lnTo>
                    <a:pt x="118" y="118"/>
                  </a:lnTo>
                  <a:lnTo>
                    <a:pt x="112" y="122"/>
                  </a:lnTo>
                  <a:lnTo>
                    <a:pt x="107" y="126"/>
                  </a:lnTo>
                  <a:lnTo>
                    <a:pt x="101" y="129"/>
                  </a:lnTo>
                  <a:lnTo>
                    <a:pt x="95" y="133"/>
                  </a:lnTo>
                  <a:lnTo>
                    <a:pt x="90" y="135"/>
                  </a:lnTo>
                  <a:lnTo>
                    <a:pt x="82" y="136"/>
                  </a:lnTo>
                  <a:lnTo>
                    <a:pt x="75" y="137"/>
                  </a:lnTo>
                  <a:lnTo>
                    <a:pt x="69" y="138"/>
                  </a:lnTo>
                  <a:lnTo>
                    <a:pt x="61" y="137"/>
                  </a:lnTo>
                  <a:lnTo>
                    <a:pt x="55" y="136"/>
                  </a:lnTo>
                  <a:lnTo>
                    <a:pt x="48" y="135"/>
                  </a:lnTo>
                  <a:lnTo>
                    <a:pt x="42" y="133"/>
                  </a:lnTo>
                  <a:lnTo>
                    <a:pt x="36" y="129"/>
                  </a:lnTo>
                  <a:lnTo>
                    <a:pt x="30" y="126"/>
                  </a:lnTo>
                  <a:lnTo>
                    <a:pt x="25" y="122"/>
                  </a:lnTo>
                  <a:lnTo>
                    <a:pt x="19" y="118"/>
                  </a:lnTo>
                  <a:lnTo>
                    <a:pt x="15" y="112"/>
                  </a:lnTo>
                  <a:lnTo>
                    <a:pt x="11" y="107"/>
                  </a:lnTo>
                  <a:lnTo>
                    <a:pt x="7" y="101"/>
                  </a:lnTo>
                  <a:lnTo>
                    <a:pt x="5" y="96"/>
                  </a:lnTo>
                  <a:lnTo>
                    <a:pt x="2" y="89"/>
                  </a:lnTo>
                  <a:lnTo>
                    <a:pt x="1" y="83"/>
                  </a:lnTo>
                  <a:lnTo>
                    <a:pt x="0" y="75"/>
                  </a:lnTo>
                  <a:lnTo>
                    <a:pt x="0" y="69"/>
                  </a:lnTo>
                  <a:lnTo>
                    <a:pt x="0" y="61"/>
                  </a:lnTo>
                  <a:lnTo>
                    <a:pt x="1" y="55"/>
                  </a:lnTo>
                  <a:lnTo>
                    <a:pt x="2" y="48"/>
                  </a:lnTo>
                  <a:lnTo>
                    <a:pt x="5" y="42"/>
                  </a:lnTo>
                  <a:lnTo>
                    <a:pt x="7" y="35"/>
                  </a:lnTo>
                  <a:lnTo>
                    <a:pt x="11" y="30"/>
                  </a:lnTo>
                  <a:lnTo>
                    <a:pt x="15" y="25"/>
                  </a:lnTo>
                  <a:lnTo>
                    <a:pt x="19" y="19"/>
                  </a:lnTo>
                  <a:lnTo>
                    <a:pt x="25" y="15"/>
                  </a:lnTo>
                  <a:lnTo>
                    <a:pt x="30" y="12"/>
                  </a:lnTo>
                  <a:lnTo>
                    <a:pt x="36" y="7"/>
                  </a:lnTo>
                  <a:lnTo>
                    <a:pt x="42" y="5"/>
                  </a:lnTo>
                  <a:lnTo>
                    <a:pt x="48" y="3"/>
                  </a:lnTo>
                  <a:lnTo>
                    <a:pt x="55" y="1"/>
                  </a:lnTo>
                  <a:lnTo>
                    <a:pt x="61" y="0"/>
                  </a:lnTo>
                  <a:lnTo>
                    <a:pt x="69" y="0"/>
                  </a:lnTo>
                  <a:lnTo>
                    <a:pt x="75" y="0"/>
                  </a:lnTo>
                  <a:lnTo>
                    <a:pt x="82" y="1"/>
                  </a:lnTo>
                  <a:lnTo>
                    <a:pt x="90" y="3"/>
                  </a:lnTo>
                  <a:lnTo>
                    <a:pt x="95" y="5"/>
                  </a:lnTo>
                  <a:lnTo>
                    <a:pt x="101" y="7"/>
                  </a:lnTo>
                  <a:lnTo>
                    <a:pt x="107" y="12"/>
                  </a:lnTo>
                  <a:lnTo>
                    <a:pt x="112" y="15"/>
                  </a:lnTo>
                  <a:lnTo>
                    <a:pt x="118" y="19"/>
                  </a:lnTo>
                  <a:lnTo>
                    <a:pt x="122" y="25"/>
                  </a:lnTo>
                  <a:lnTo>
                    <a:pt x="126" y="30"/>
                  </a:lnTo>
                  <a:lnTo>
                    <a:pt x="129" y="35"/>
                  </a:lnTo>
                  <a:lnTo>
                    <a:pt x="133" y="42"/>
                  </a:lnTo>
                  <a:lnTo>
                    <a:pt x="135" y="48"/>
                  </a:lnTo>
                  <a:lnTo>
                    <a:pt x="136" y="55"/>
                  </a:lnTo>
                  <a:lnTo>
                    <a:pt x="137" y="61"/>
                  </a:lnTo>
                  <a:lnTo>
                    <a:pt x="138" y="69"/>
                  </a:lnTo>
                  <a:close/>
                  <a:moveTo>
                    <a:pt x="30" y="69"/>
                  </a:moveTo>
                  <a:lnTo>
                    <a:pt x="30" y="69"/>
                  </a:lnTo>
                  <a:lnTo>
                    <a:pt x="31" y="77"/>
                  </a:lnTo>
                  <a:lnTo>
                    <a:pt x="33" y="83"/>
                  </a:lnTo>
                  <a:lnTo>
                    <a:pt x="37" y="89"/>
                  </a:lnTo>
                  <a:lnTo>
                    <a:pt x="42" y="96"/>
                  </a:lnTo>
                  <a:lnTo>
                    <a:pt x="47" y="100"/>
                  </a:lnTo>
                  <a:lnTo>
                    <a:pt x="54" y="104"/>
                  </a:lnTo>
                  <a:lnTo>
                    <a:pt x="60" y="106"/>
                  </a:lnTo>
                  <a:lnTo>
                    <a:pt x="69" y="107"/>
                  </a:lnTo>
                  <a:lnTo>
                    <a:pt x="77" y="106"/>
                  </a:lnTo>
                  <a:lnTo>
                    <a:pt x="83" y="104"/>
                  </a:lnTo>
                  <a:lnTo>
                    <a:pt x="90" y="100"/>
                  </a:lnTo>
                  <a:lnTo>
                    <a:pt x="96" y="96"/>
                  </a:lnTo>
                  <a:lnTo>
                    <a:pt x="100" y="89"/>
                  </a:lnTo>
                  <a:lnTo>
                    <a:pt x="104" y="83"/>
                  </a:lnTo>
                  <a:lnTo>
                    <a:pt x="106" y="77"/>
                  </a:lnTo>
                  <a:lnTo>
                    <a:pt x="107" y="69"/>
                  </a:lnTo>
                  <a:lnTo>
                    <a:pt x="106" y="61"/>
                  </a:lnTo>
                  <a:lnTo>
                    <a:pt x="104" y="54"/>
                  </a:lnTo>
                  <a:lnTo>
                    <a:pt x="100" y="47"/>
                  </a:lnTo>
                  <a:lnTo>
                    <a:pt x="96" y="42"/>
                  </a:lnTo>
                  <a:lnTo>
                    <a:pt x="90" y="37"/>
                  </a:lnTo>
                  <a:lnTo>
                    <a:pt x="83" y="33"/>
                  </a:lnTo>
                  <a:lnTo>
                    <a:pt x="77" y="31"/>
                  </a:lnTo>
                  <a:lnTo>
                    <a:pt x="69" y="30"/>
                  </a:lnTo>
                  <a:lnTo>
                    <a:pt x="60" y="31"/>
                  </a:lnTo>
                  <a:lnTo>
                    <a:pt x="54" y="33"/>
                  </a:lnTo>
                  <a:lnTo>
                    <a:pt x="47" y="37"/>
                  </a:lnTo>
                  <a:lnTo>
                    <a:pt x="42" y="42"/>
                  </a:lnTo>
                  <a:lnTo>
                    <a:pt x="37" y="47"/>
                  </a:lnTo>
                  <a:lnTo>
                    <a:pt x="33" y="54"/>
                  </a:lnTo>
                  <a:lnTo>
                    <a:pt x="31" y="61"/>
                  </a:lnTo>
                  <a:lnTo>
                    <a:pt x="30" y="69"/>
                  </a:lnTo>
                  <a:close/>
                </a:path>
              </a:pathLst>
            </a:custGeom>
            <a:grpFill/>
            <a:ln>
              <a:noFill/>
            </a:ln>
          </p:spPr>
          <p:txBody>
            <a:bodyPr/>
            <a:lstStyle/>
            <a:p>
              <a:pPr>
                <a:defRPr/>
              </a:pPr>
              <a:endParaRPr lang="zh-CN" altLang="en-US" sz="1350">
                <a:solidFill>
                  <a:prstClr val="black"/>
                </a:solidFill>
              </a:endParaRPr>
            </a:p>
          </p:txBody>
        </p:sp>
        <p:sp>
          <p:nvSpPr>
            <p:cNvPr id="23" name="淘宝店chenying0907 10"/>
            <p:cNvSpPr>
              <a:spLocks/>
            </p:cNvSpPr>
            <p:nvPr/>
          </p:nvSpPr>
          <p:spPr bwMode="auto">
            <a:xfrm>
              <a:off x="387350" y="334963"/>
              <a:ext cx="796925" cy="19050"/>
            </a:xfrm>
            <a:custGeom>
              <a:avLst/>
              <a:gdLst>
                <a:gd name="T0" fmla="*/ 19 w 1507"/>
                <a:gd name="T1" fmla="*/ 0 h 36"/>
                <a:gd name="T2" fmla="*/ 1488 w 1507"/>
                <a:gd name="T3" fmla="*/ 0 h 36"/>
                <a:gd name="T4" fmla="*/ 1492 w 1507"/>
                <a:gd name="T5" fmla="*/ 0 h 36"/>
                <a:gd name="T6" fmla="*/ 1495 w 1507"/>
                <a:gd name="T7" fmla="*/ 1 h 36"/>
                <a:gd name="T8" fmla="*/ 1498 w 1507"/>
                <a:gd name="T9" fmla="*/ 3 h 36"/>
                <a:gd name="T10" fmla="*/ 1501 w 1507"/>
                <a:gd name="T11" fmla="*/ 5 h 36"/>
                <a:gd name="T12" fmla="*/ 1504 w 1507"/>
                <a:gd name="T13" fmla="*/ 7 h 36"/>
                <a:gd name="T14" fmla="*/ 1506 w 1507"/>
                <a:gd name="T15" fmla="*/ 10 h 36"/>
                <a:gd name="T16" fmla="*/ 1507 w 1507"/>
                <a:gd name="T17" fmla="*/ 14 h 36"/>
                <a:gd name="T18" fmla="*/ 1507 w 1507"/>
                <a:gd name="T19" fmla="*/ 18 h 36"/>
                <a:gd name="T20" fmla="*/ 1507 w 1507"/>
                <a:gd name="T21" fmla="*/ 21 h 36"/>
                <a:gd name="T22" fmla="*/ 1506 w 1507"/>
                <a:gd name="T23" fmla="*/ 26 h 36"/>
                <a:gd name="T24" fmla="*/ 1504 w 1507"/>
                <a:gd name="T25" fmla="*/ 29 h 36"/>
                <a:gd name="T26" fmla="*/ 1501 w 1507"/>
                <a:gd name="T27" fmla="*/ 31 h 36"/>
                <a:gd name="T28" fmla="*/ 1498 w 1507"/>
                <a:gd name="T29" fmla="*/ 33 h 36"/>
                <a:gd name="T30" fmla="*/ 1495 w 1507"/>
                <a:gd name="T31" fmla="*/ 35 h 36"/>
                <a:gd name="T32" fmla="*/ 1492 w 1507"/>
                <a:gd name="T33" fmla="*/ 36 h 36"/>
                <a:gd name="T34" fmla="*/ 1488 w 1507"/>
                <a:gd name="T35" fmla="*/ 36 h 36"/>
                <a:gd name="T36" fmla="*/ 19 w 1507"/>
                <a:gd name="T37" fmla="*/ 36 h 36"/>
                <a:gd name="T38" fmla="*/ 15 w 1507"/>
                <a:gd name="T39" fmla="*/ 36 h 36"/>
                <a:gd name="T40" fmla="*/ 11 w 1507"/>
                <a:gd name="T41" fmla="*/ 35 h 36"/>
                <a:gd name="T42" fmla="*/ 8 w 1507"/>
                <a:gd name="T43" fmla="*/ 33 h 36"/>
                <a:gd name="T44" fmla="*/ 6 w 1507"/>
                <a:gd name="T45" fmla="*/ 31 h 36"/>
                <a:gd name="T46" fmla="*/ 3 w 1507"/>
                <a:gd name="T47" fmla="*/ 29 h 36"/>
                <a:gd name="T48" fmla="*/ 1 w 1507"/>
                <a:gd name="T49" fmla="*/ 26 h 36"/>
                <a:gd name="T50" fmla="*/ 0 w 1507"/>
                <a:gd name="T51" fmla="*/ 21 h 36"/>
                <a:gd name="T52" fmla="*/ 0 w 1507"/>
                <a:gd name="T53" fmla="*/ 18 h 36"/>
                <a:gd name="T54" fmla="*/ 0 w 1507"/>
                <a:gd name="T55" fmla="*/ 14 h 36"/>
                <a:gd name="T56" fmla="*/ 1 w 1507"/>
                <a:gd name="T57" fmla="*/ 10 h 36"/>
                <a:gd name="T58" fmla="*/ 3 w 1507"/>
                <a:gd name="T59" fmla="*/ 7 h 36"/>
                <a:gd name="T60" fmla="*/ 6 w 1507"/>
                <a:gd name="T61" fmla="*/ 5 h 36"/>
                <a:gd name="T62" fmla="*/ 8 w 1507"/>
                <a:gd name="T63" fmla="*/ 3 h 36"/>
                <a:gd name="T64" fmla="*/ 11 w 1507"/>
                <a:gd name="T65" fmla="*/ 1 h 36"/>
                <a:gd name="T66" fmla="*/ 15 w 1507"/>
                <a:gd name="T67" fmla="*/ 0 h 36"/>
                <a:gd name="T68" fmla="*/ 19 w 1507"/>
                <a:gd name="T69" fmla="*/ 0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507" h="36">
                  <a:moveTo>
                    <a:pt x="19" y="0"/>
                  </a:moveTo>
                  <a:lnTo>
                    <a:pt x="1488" y="0"/>
                  </a:lnTo>
                  <a:lnTo>
                    <a:pt x="1492" y="0"/>
                  </a:lnTo>
                  <a:lnTo>
                    <a:pt x="1495" y="1"/>
                  </a:lnTo>
                  <a:lnTo>
                    <a:pt x="1498" y="3"/>
                  </a:lnTo>
                  <a:lnTo>
                    <a:pt x="1501" y="5"/>
                  </a:lnTo>
                  <a:lnTo>
                    <a:pt x="1504" y="7"/>
                  </a:lnTo>
                  <a:lnTo>
                    <a:pt x="1506" y="10"/>
                  </a:lnTo>
                  <a:lnTo>
                    <a:pt x="1507" y="14"/>
                  </a:lnTo>
                  <a:lnTo>
                    <a:pt x="1507" y="18"/>
                  </a:lnTo>
                  <a:lnTo>
                    <a:pt x="1507" y="21"/>
                  </a:lnTo>
                  <a:lnTo>
                    <a:pt x="1506" y="26"/>
                  </a:lnTo>
                  <a:lnTo>
                    <a:pt x="1504" y="29"/>
                  </a:lnTo>
                  <a:lnTo>
                    <a:pt x="1501" y="31"/>
                  </a:lnTo>
                  <a:lnTo>
                    <a:pt x="1498" y="33"/>
                  </a:lnTo>
                  <a:lnTo>
                    <a:pt x="1495" y="35"/>
                  </a:lnTo>
                  <a:lnTo>
                    <a:pt x="1492" y="36"/>
                  </a:lnTo>
                  <a:lnTo>
                    <a:pt x="1488" y="36"/>
                  </a:lnTo>
                  <a:lnTo>
                    <a:pt x="19" y="36"/>
                  </a:lnTo>
                  <a:lnTo>
                    <a:pt x="15" y="36"/>
                  </a:lnTo>
                  <a:lnTo>
                    <a:pt x="11" y="35"/>
                  </a:lnTo>
                  <a:lnTo>
                    <a:pt x="8" y="33"/>
                  </a:lnTo>
                  <a:lnTo>
                    <a:pt x="6" y="31"/>
                  </a:lnTo>
                  <a:lnTo>
                    <a:pt x="3" y="29"/>
                  </a:lnTo>
                  <a:lnTo>
                    <a:pt x="1" y="26"/>
                  </a:lnTo>
                  <a:lnTo>
                    <a:pt x="0" y="21"/>
                  </a:lnTo>
                  <a:lnTo>
                    <a:pt x="0" y="18"/>
                  </a:lnTo>
                  <a:lnTo>
                    <a:pt x="0" y="14"/>
                  </a:lnTo>
                  <a:lnTo>
                    <a:pt x="1" y="10"/>
                  </a:lnTo>
                  <a:lnTo>
                    <a:pt x="3" y="7"/>
                  </a:lnTo>
                  <a:lnTo>
                    <a:pt x="6" y="5"/>
                  </a:lnTo>
                  <a:lnTo>
                    <a:pt x="8" y="3"/>
                  </a:lnTo>
                  <a:lnTo>
                    <a:pt x="11" y="1"/>
                  </a:lnTo>
                  <a:lnTo>
                    <a:pt x="15" y="0"/>
                  </a:lnTo>
                  <a:lnTo>
                    <a:pt x="19" y="0"/>
                  </a:lnTo>
                  <a:close/>
                </a:path>
              </a:pathLst>
            </a:custGeom>
            <a:grpFill/>
            <a:ln>
              <a:noFill/>
            </a:ln>
          </p:spPr>
          <p:txBody>
            <a:bodyPr/>
            <a:lstStyle/>
            <a:p>
              <a:pPr>
                <a:defRPr/>
              </a:pPr>
              <a:endParaRPr lang="zh-CN" altLang="en-US" sz="1350">
                <a:solidFill>
                  <a:prstClr val="black"/>
                </a:solidFill>
              </a:endParaRPr>
            </a:p>
          </p:txBody>
        </p:sp>
        <p:sp>
          <p:nvSpPr>
            <p:cNvPr id="24" name="淘宝店chenying0907 11"/>
            <p:cNvSpPr>
              <a:spLocks/>
            </p:cNvSpPr>
            <p:nvPr/>
          </p:nvSpPr>
          <p:spPr bwMode="auto">
            <a:xfrm>
              <a:off x="398463" y="341313"/>
              <a:ext cx="303213" cy="84138"/>
            </a:xfrm>
            <a:custGeom>
              <a:avLst/>
              <a:gdLst>
                <a:gd name="T0" fmla="*/ 96 w 573"/>
                <a:gd name="T1" fmla="*/ 93 h 158"/>
                <a:gd name="T2" fmla="*/ 124 w 573"/>
                <a:gd name="T3" fmla="*/ 76 h 158"/>
                <a:gd name="T4" fmla="*/ 150 w 573"/>
                <a:gd name="T5" fmla="*/ 103 h 158"/>
                <a:gd name="T6" fmla="*/ 189 w 573"/>
                <a:gd name="T7" fmla="*/ 137 h 158"/>
                <a:gd name="T8" fmla="*/ 237 w 573"/>
                <a:gd name="T9" fmla="*/ 155 h 158"/>
                <a:gd name="T10" fmla="*/ 291 w 573"/>
                <a:gd name="T11" fmla="*/ 156 h 158"/>
                <a:gd name="T12" fmla="*/ 334 w 573"/>
                <a:gd name="T13" fmla="*/ 142 h 158"/>
                <a:gd name="T14" fmla="*/ 406 w 573"/>
                <a:gd name="T15" fmla="*/ 86 h 158"/>
                <a:gd name="T16" fmla="*/ 468 w 573"/>
                <a:gd name="T17" fmla="*/ 46 h 158"/>
                <a:gd name="T18" fmla="*/ 514 w 573"/>
                <a:gd name="T19" fmla="*/ 46 h 158"/>
                <a:gd name="T20" fmla="*/ 538 w 573"/>
                <a:gd name="T21" fmla="*/ 64 h 158"/>
                <a:gd name="T22" fmla="*/ 542 w 573"/>
                <a:gd name="T23" fmla="*/ 88 h 158"/>
                <a:gd name="T24" fmla="*/ 535 w 573"/>
                <a:gd name="T25" fmla="*/ 106 h 158"/>
                <a:gd name="T26" fmla="*/ 522 w 573"/>
                <a:gd name="T27" fmla="*/ 110 h 158"/>
                <a:gd name="T28" fmla="*/ 508 w 573"/>
                <a:gd name="T29" fmla="*/ 106 h 158"/>
                <a:gd name="T30" fmla="*/ 500 w 573"/>
                <a:gd name="T31" fmla="*/ 95 h 158"/>
                <a:gd name="T32" fmla="*/ 496 w 573"/>
                <a:gd name="T33" fmla="*/ 81 h 158"/>
                <a:gd name="T34" fmla="*/ 478 w 573"/>
                <a:gd name="T35" fmla="*/ 76 h 158"/>
                <a:gd name="T36" fmla="*/ 468 w 573"/>
                <a:gd name="T37" fmla="*/ 87 h 158"/>
                <a:gd name="T38" fmla="*/ 474 w 573"/>
                <a:gd name="T39" fmla="*/ 111 h 158"/>
                <a:gd name="T40" fmla="*/ 494 w 573"/>
                <a:gd name="T41" fmla="*/ 133 h 158"/>
                <a:gd name="T42" fmla="*/ 521 w 573"/>
                <a:gd name="T43" fmla="*/ 142 h 158"/>
                <a:gd name="T44" fmla="*/ 549 w 573"/>
                <a:gd name="T45" fmla="*/ 134 h 158"/>
                <a:gd name="T46" fmla="*/ 571 w 573"/>
                <a:gd name="T47" fmla="*/ 103 h 158"/>
                <a:gd name="T48" fmla="*/ 571 w 573"/>
                <a:gd name="T49" fmla="*/ 69 h 158"/>
                <a:gd name="T50" fmla="*/ 554 w 573"/>
                <a:gd name="T51" fmla="*/ 37 h 158"/>
                <a:gd name="T52" fmla="*/ 522 w 573"/>
                <a:gd name="T53" fmla="*/ 17 h 158"/>
                <a:gd name="T54" fmla="*/ 475 w 573"/>
                <a:gd name="T55" fmla="*/ 13 h 158"/>
                <a:gd name="T56" fmla="*/ 428 w 573"/>
                <a:gd name="T57" fmla="*/ 31 h 158"/>
                <a:gd name="T58" fmla="*/ 358 w 573"/>
                <a:gd name="T59" fmla="*/ 87 h 158"/>
                <a:gd name="T60" fmla="*/ 317 w 573"/>
                <a:gd name="T61" fmla="*/ 116 h 158"/>
                <a:gd name="T62" fmla="*/ 264 w 573"/>
                <a:gd name="T63" fmla="*/ 127 h 158"/>
                <a:gd name="T64" fmla="*/ 206 w 573"/>
                <a:gd name="T65" fmla="*/ 111 h 158"/>
                <a:gd name="T66" fmla="*/ 164 w 573"/>
                <a:gd name="T67" fmla="*/ 69 h 158"/>
                <a:gd name="T68" fmla="*/ 150 w 573"/>
                <a:gd name="T69" fmla="*/ 31 h 158"/>
                <a:gd name="T70" fmla="*/ 148 w 573"/>
                <a:gd name="T71" fmla="*/ 16 h 158"/>
                <a:gd name="T72" fmla="*/ 143 w 573"/>
                <a:gd name="T73" fmla="*/ 4 h 158"/>
                <a:gd name="T74" fmla="*/ 125 w 573"/>
                <a:gd name="T75" fmla="*/ 1 h 158"/>
                <a:gd name="T76" fmla="*/ 116 w 573"/>
                <a:gd name="T77" fmla="*/ 10 h 158"/>
                <a:gd name="T78" fmla="*/ 115 w 573"/>
                <a:gd name="T79" fmla="*/ 33 h 158"/>
                <a:gd name="T80" fmla="*/ 95 w 573"/>
                <a:gd name="T81" fmla="*/ 59 h 158"/>
                <a:gd name="T82" fmla="*/ 63 w 573"/>
                <a:gd name="T83" fmla="*/ 62 h 158"/>
                <a:gd name="T84" fmla="*/ 37 w 573"/>
                <a:gd name="T85" fmla="*/ 44 h 158"/>
                <a:gd name="T86" fmla="*/ 30 w 573"/>
                <a:gd name="T87" fmla="*/ 13 h 158"/>
                <a:gd name="T88" fmla="*/ 21 w 573"/>
                <a:gd name="T89" fmla="*/ 3 h 158"/>
                <a:gd name="T90" fmla="*/ 3 w 573"/>
                <a:gd name="T91" fmla="*/ 7 h 158"/>
                <a:gd name="T92" fmla="*/ 0 w 573"/>
                <a:gd name="T93" fmla="*/ 23 h 158"/>
                <a:gd name="T94" fmla="*/ 6 w 573"/>
                <a:gd name="T95" fmla="*/ 53 h 158"/>
                <a:gd name="T96" fmla="*/ 23 w 573"/>
                <a:gd name="T97" fmla="*/ 76 h 158"/>
                <a:gd name="T98" fmla="*/ 47 w 573"/>
                <a:gd name="T99" fmla="*/ 91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573" h="158">
                  <a:moveTo>
                    <a:pt x="69" y="96"/>
                  </a:moveTo>
                  <a:lnTo>
                    <a:pt x="79" y="96"/>
                  </a:lnTo>
                  <a:lnTo>
                    <a:pt x="87" y="95"/>
                  </a:lnTo>
                  <a:lnTo>
                    <a:pt x="96" y="93"/>
                  </a:lnTo>
                  <a:lnTo>
                    <a:pt x="103" y="89"/>
                  </a:lnTo>
                  <a:lnTo>
                    <a:pt x="111" y="86"/>
                  </a:lnTo>
                  <a:lnTo>
                    <a:pt x="117" y="81"/>
                  </a:lnTo>
                  <a:lnTo>
                    <a:pt x="124" y="76"/>
                  </a:lnTo>
                  <a:lnTo>
                    <a:pt x="129" y="70"/>
                  </a:lnTo>
                  <a:lnTo>
                    <a:pt x="136" y="82"/>
                  </a:lnTo>
                  <a:lnTo>
                    <a:pt x="142" y="93"/>
                  </a:lnTo>
                  <a:lnTo>
                    <a:pt x="150" y="103"/>
                  </a:lnTo>
                  <a:lnTo>
                    <a:pt x="158" y="113"/>
                  </a:lnTo>
                  <a:lnTo>
                    <a:pt x="168" y="122"/>
                  </a:lnTo>
                  <a:lnTo>
                    <a:pt x="178" y="130"/>
                  </a:lnTo>
                  <a:lnTo>
                    <a:pt x="189" y="137"/>
                  </a:lnTo>
                  <a:lnTo>
                    <a:pt x="201" y="143"/>
                  </a:lnTo>
                  <a:lnTo>
                    <a:pt x="212" y="149"/>
                  </a:lnTo>
                  <a:lnTo>
                    <a:pt x="224" y="153"/>
                  </a:lnTo>
                  <a:lnTo>
                    <a:pt x="237" y="155"/>
                  </a:lnTo>
                  <a:lnTo>
                    <a:pt x="250" y="157"/>
                  </a:lnTo>
                  <a:lnTo>
                    <a:pt x="264" y="158"/>
                  </a:lnTo>
                  <a:lnTo>
                    <a:pt x="278" y="158"/>
                  </a:lnTo>
                  <a:lnTo>
                    <a:pt x="291" y="156"/>
                  </a:lnTo>
                  <a:lnTo>
                    <a:pt x="306" y="153"/>
                  </a:lnTo>
                  <a:lnTo>
                    <a:pt x="316" y="151"/>
                  </a:lnTo>
                  <a:lnTo>
                    <a:pt x="325" y="147"/>
                  </a:lnTo>
                  <a:lnTo>
                    <a:pt x="334" y="142"/>
                  </a:lnTo>
                  <a:lnTo>
                    <a:pt x="343" y="138"/>
                  </a:lnTo>
                  <a:lnTo>
                    <a:pt x="359" y="126"/>
                  </a:lnTo>
                  <a:lnTo>
                    <a:pt x="376" y="114"/>
                  </a:lnTo>
                  <a:lnTo>
                    <a:pt x="406" y="86"/>
                  </a:lnTo>
                  <a:lnTo>
                    <a:pt x="437" y="61"/>
                  </a:lnTo>
                  <a:lnTo>
                    <a:pt x="448" y="56"/>
                  </a:lnTo>
                  <a:lnTo>
                    <a:pt x="458" y="50"/>
                  </a:lnTo>
                  <a:lnTo>
                    <a:pt x="468" y="46"/>
                  </a:lnTo>
                  <a:lnTo>
                    <a:pt x="480" y="44"/>
                  </a:lnTo>
                  <a:lnTo>
                    <a:pt x="491" y="43"/>
                  </a:lnTo>
                  <a:lnTo>
                    <a:pt x="502" y="44"/>
                  </a:lnTo>
                  <a:lnTo>
                    <a:pt x="514" y="46"/>
                  </a:lnTo>
                  <a:lnTo>
                    <a:pt x="525" y="52"/>
                  </a:lnTo>
                  <a:lnTo>
                    <a:pt x="530" y="55"/>
                  </a:lnTo>
                  <a:lnTo>
                    <a:pt x="534" y="59"/>
                  </a:lnTo>
                  <a:lnTo>
                    <a:pt x="538" y="64"/>
                  </a:lnTo>
                  <a:lnTo>
                    <a:pt x="540" y="70"/>
                  </a:lnTo>
                  <a:lnTo>
                    <a:pt x="542" y="76"/>
                  </a:lnTo>
                  <a:lnTo>
                    <a:pt x="542" y="83"/>
                  </a:lnTo>
                  <a:lnTo>
                    <a:pt x="542" y="88"/>
                  </a:lnTo>
                  <a:lnTo>
                    <a:pt x="541" y="95"/>
                  </a:lnTo>
                  <a:lnTo>
                    <a:pt x="540" y="99"/>
                  </a:lnTo>
                  <a:lnTo>
                    <a:pt x="538" y="102"/>
                  </a:lnTo>
                  <a:lnTo>
                    <a:pt x="535" y="106"/>
                  </a:lnTo>
                  <a:lnTo>
                    <a:pt x="532" y="108"/>
                  </a:lnTo>
                  <a:lnTo>
                    <a:pt x="529" y="109"/>
                  </a:lnTo>
                  <a:lnTo>
                    <a:pt x="526" y="110"/>
                  </a:lnTo>
                  <a:lnTo>
                    <a:pt x="522" y="110"/>
                  </a:lnTo>
                  <a:lnTo>
                    <a:pt x="518" y="110"/>
                  </a:lnTo>
                  <a:lnTo>
                    <a:pt x="515" y="109"/>
                  </a:lnTo>
                  <a:lnTo>
                    <a:pt x="512" y="108"/>
                  </a:lnTo>
                  <a:lnTo>
                    <a:pt x="508" y="106"/>
                  </a:lnTo>
                  <a:lnTo>
                    <a:pt x="505" y="103"/>
                  </a:lnTo>
                  <a:lnTo>
                    <a:pt x="503" y="101"/>
                  </a:lnTo>
                  <a:lnTo>
                    <a:pt x="501" y="98"/>
                  </a:lnTo>
                  <a:lnTo>
                    <a:pt x="500" y="95"/>
                  </a:lnTo>
                  <a:lnTo>
                    <a:pt x="500" y="90"/>
                  </a:lnTo>
                  <a:lnTo>
                    <a:pt x="499" y="87"/>
                  </a:lnTo>
                  <a:lnTo>
                    <a:pt x="499" y="84"/>
                  </a:lnTo>
                  <a:lnTo>
                    <a:pt x="496" y="81"/>
                  </a:lnTo>
                  <a:lnTo>
                    <a:pt x="494" y="80"/>
                  </a:lnTo>
                  <a:lnTo>
                    <a:pt x="490" y="76"/>
                  </a:lnTo>
                  <a:lnTo>
                    <a:pt x="484" y="75"/>
                  </a:lnTo>
                  <a:lnTo>
                    <a:pt x="478" y="76"/>
                  </a:lnTo>
                  <a:lnTo>
                    <a:pt x="474" y="80"/>
                  </a:lnTo>
                  <a:lnTo>
                    <a:pt x="472" y="81"/>
                  </a:lnTo>
                  <a:lnTo>
                    <a:pt x="469" y="84"/>
                  </a:lnTo>
                  <a:lnTo>
                    <a:pt x="468" y="87"/>
                  </a:lnTo>
                  <a:lnTo>
                    <a:pt x="468" y="90"/>
                  </a:lnTo>
                  <a:lnTo>
                    <a:pt x="469" y="98"/>
                  </a:lnTo>
                  <a:lnTo>
                    <a:pt x="471" y="104"/>
                  </a:lnTo>
                  <a:lnTo>
                    <a:pt x="474" y="111"/>
                  </a:lnTo>
                  <a:lnTo>
                    <a:pt x="478" y="117"/>
                  </a:lnTo>
                  <a:lnTo>
                    <a:pt x="482" y="123"/>
                  </a:lnTo>
                  <a:lnTo>
                    <a:pt x="488" y="128"/>
                  </a:lnTo>
                  <a:lnTo>
                    <a:pt x="494" y="133"/>
                  </a:lnTo>
                  <a:lnTo>
                    <a:pt x="501" y="137"/>
                  </a:lnTo>
                  <a:lnTo>
                    <a:pt x="507" y="139"/>
                  </a:lnTo>
                  <a:lnTo>
                    <a:pt x="515" y="141"/>
                  </a:lnTo>
                  <a:lnTo>
                    <a:pt x="521" y="142"/>
                  </a:lnTo>
                  <a:lnTo>
                    <a:pt x="529" y="142"/>
                  </a:lnTo>
                  <a:lnTo>
                    <a:pt x="536" y="140"/>
                  </a:lnTo>
                  <a:lnTo>
                    <a:pt x="543" y="138"/>
                  </a:lnTo>
                  <a:lnTo>
                    <a:pt x="549" y="134"/>
                  </a:lnTo>
                  <a:lnTo>
                    <a:pt x="555" y="128"/>
                  </a:lnTo>
                  <a:lnTo>
                    <a:pt x="562" y="121"/>
                  </a:lnTo>
                  <a:lnTo>
                    <a:pt x="567" y="112"/>
                  </a:lnTo>
                  <a:lnTo>
                    <a:pt x="571" y="103"/>
                  </a:lnTo>
                  <a:lnTo>
                    <a:pt x="573" y="95"/>
                  </a:lnTo>
                  <a:lnTo>
                    <a:pt x="573" y="86"/>
                  </a:lnTo>
                  <a:lnTo>
                    <a:pt x="573" y="77"/>
                  </a:lnTo>
                  <a:lnTo>
                    <a:pt x="571" y="69"/>
                  </a:lnTo>
                  <a:lnTo>
                    <a:pt x="568" y="60"/>
                  </a:lnTo>
                  <a:lnTo>
                    <a:pt x="565" y="52"/>
                  </a:lnTo>
                  <a:lnTo>
                    <a:pt x="559" y="45"/>
                  </a:lnTo>
                  <a:lnTo>
                    <a:pt x="554" y="37"/>
                  </a:lnTo>
                  <a:lnTo>
                    <a:pt x="546" y="31"/>
                  </a:lnTo>
                  <a:lnTo>
                    <a:pt x="540" y="26"/>
                  </a:lnTo>
                  <a:lnTo>
                    <a:pt x="531" y="20"/>
                  </a:lnTo>
                  <a:lnTo>
                    <a:pt x="522" y="17"/>
                  </a:lnTo>
                  <a:lnTo>
                    <a:pt x="513" y="14"/>
                  </a:lnTo>
                  <a:lnTo>
                    <a:pt x="500" y="12"/>
                  </a:lnTo>
                  <a:lnTo>
                    <a:pt x="487" y="10"/>
                  </a:lnTo>
                  <a:lnTo>
                    <a:pt x="475" y="13"/>
                  </a:lnTo>
                  <a:lnTo>
                    <a:pt x="463" y="15"/>
                  </a:lnTo>
                  <a:lnTo>
                    <a:pt x="451" y="19"/>
                  </a:lnTo>
                  <a:lnTo>
                    <a:pt x="439" y="25"/>
                  </a:lnTo>
                  <a:lnTo>
                    <a:pt x="428" y="31"/>
                  </a:lnTo>
                  <a:lnTo>
                    <a:pt x="418" y="37"/>
                  </a:lnTo>
                  <a:lnTo>
                    <a:pt x="397" y="54"/>
                  </a:lnTo>
                  <a:lnTo>
                    <a:pt x="377" y="71"/>
                  </a:lnTo>
                  <a:lnTo>
                    <a:pt x="358" y="87"/>
                  </a:lnTo>
                  <a:lnTo>
                    <a:pt x="339" y="102"/>
                  </a:lnTo>
                  <a:lnTo>
                    <a:pt x="332" y="108"/>
                  </a:lnTo>
                  <a:lnTo>
                    <a:pt x="325" y="112"/>
                  </a:lnTo>
                  <a:lnTo>
                    <a:pt x="317" y="116"/>
                  </a:lnTo>
                  <a:lnTo>
                    <a:pt x="310" y="120"/>
                  </a:lnTo>
                  <a:lnTo>
                    <a:pt x="295" y="124"/>
                  </a:lnTo>
                  <a:lnTo>
                    <a:pt x="279" y="127"/>
                  </a:lnTo>
                  <a:lnTo>
                    <a:pt x="264" y="127"/>
                  </a:lnTo>
                  <a:lnTo>
                    <a:pt x="249" y="126"/>
                  </a:lnTo>
                  <a:lnTo>
                    <a:pt x="234" y="123"/>
                  </a:lnTo>
                  <a:lnTo>
                    <a:pt x="220" y="117"/>
                  </a:lnTo>
                  <a:lnTo>
                    <a:pt x="206" y="111"/>
                  </a:lnTo>
                  <a:lnTo>
                    <a:pt x="194" y="103"/>
                  </a:lnTo>
                  <a:lnTo>
                    <a:pt x="182" y="93"/>
                  </a:lnTo>
                  <a:lnTo>
                    <a:pt x="172" y="82"/>
                  </a:lnTo>
                  <a:lnTo>
                    <a:pt x="164" y="69"/>
                  </a:lnTo>
                  <a:lnTo>
                    <a:pt x="156" y="55"/>
                  </a:lnTo>
                  <a:lnTo>
                    <a:pt x="154" y="47"/>
                  </a:lnTo>
                  <a:lnTo>
                    <a:pt x="151" y="40"/>
                  </a:lnTo>
                  <a:lnTo>
                    <a:pt x="150" y="31"/>
                  </a:lnTo>
                  <a:lnTo>
                    <a:pt x="148" y="23"/>
                  </a:lnTo>
                  <a:lnTo>
                    <a:pt x="149" y="21"/>
                  </a:lnTo>
                  <a:lnTo>
                    <a:pt x="149" y="19"/>
                  </a:lnTo>
                  <a:lnTo>
                    <a:pt x="148" y="16"/>
                  </a:lnTo>
                  <a:lnTo>
                    <a:pt x="147" y="13"/>
                  </a:lnTo>
                  <a:lnTo>
                    <a:pt x="147" y="9"/>
                  </a:lnTo>
                  <a:lnTo>
                    <a:pt x="144" y="6"/>
                  </a:lnTo>
                  <a:lnTo>
                    <a:pt x="143" y="4"/>
                  </a:lnTo>
                  <a:lnTo>
                    <a:pt x="141" y="3"/>
                  </a:lnTo>
                  <a:lnTo>
                    <a:pt x="136" y="0"/>
                  </a:lnTo>
                  <a:lnTo>
                    <a:pt x="130" y="0"/>
                  </a:lnTo>
                  <a:lnTo>
                    <a:pt x="125" y="1"/>
                  </a:lnTo>
                  <a:lnTo>
                    <a:pt x="121" y="3"/>
                  </a:lnTo>
                  <a:lnTo>
                    <a:pt x="118" y="5"/>
                  </a:lnTo>
                  <a:lnTo>
                    <a:pt x="117" y="7"/>
                  </a:lnTo>
                  <a:lnTo>
                    <a:pt x="116" y="10"/>
                  </a:lnTo>
                  <a:lnTo>
                    <a:pt x="116" y="14"/>
                  </a:lnTo>
                  <a:lnTo>
                    <a:pt x="116" y="19"/>
                  </a:lnTo>
                  <a:lnTo>
                    <a:pt x="117" y="23"/>
                  </a:lnTo>
                  <a:lnTo>
                    <a:pt x="115" y="33"/>
                  </a:lnTo>
                  <a:lnTo>
                    <a:pt x="112" y="42"/>
                  </a:lnTo>
                  <a:lnTo>
                    <a:pt x="108" y="49"/>
                  </a:lnTo>
                  <a:lnTo>
                    <a:pt x="101" y="55"/>
                  </a:lnTo>
                  <a:lnTo>
                    <a:pt x="95" y="59"/>
                  </a:lnTo>
                  <a:lnTo>
                    <a:pt x="87" y="61"/>
                  </a:lnTo>
                  <a:lnTo>
                    <a:pt x="80" y="63"/>
                  </a:lnTo>
                  <a:lnTo>
                    <a:pt x="71" y="63"/>
                  </a:lnTo>
                  <a:lnTo>
                    <a:pt x="63" y="62"/>
                  </a:lnTo>
                  <a:lnTo>
                    <a:pt x="56" y="60"/>
                  </a:lnTo>
                  <a:lnTo>
                    <a:pt x="48" y="56"/>
                  </a:lnTo>
                  <a:lnTo>
                    <a:pt x="43" y="50"/>
                  </a:lnTo>
                  <a:lnTo>
                    <a:pt x="37" y="44"/>
                  </a:lnTo>
                  <a:lnTo>
                    <a:pt x="33" y="36"/>
                  </a:lnTo>
                  <a:lnTo>
                    <a:pt x="31" y="27"/>
                  </a:lnTo>
                  <a:lnTo>
                    <a:pt x="31" y="17"/>
                  </a:lnTo>
                  <a:lnTo>
                    <a:pt x="30" y="13"/>
                  </a:lnTo>
                  <a:lnTo>
                    <a:pt x="30" y="9"/>
                  </a:lnTo>
                  <a:lnTo>
                    <a:pt x="28" y="7"/>
                  </a:lnTo>
                  <a:lnTo>
                    <a:pt x="27" y="5"/>
                  </a:lnTo>
                  <a:lnTo>
                    <a:pt x="21" y="3"/>
                  </a:lnTo>
                  <a:lnTo>
                    <a:pt x="16" y="2"/>
                  </a:lnTo>
                  <a:lnTo>
                    <a:pt x="10" y="3"/>
                  </a:lnTo>
                  <a:lnTo>
                    <a:pt x="5" y="5"/>
                  </a:lnTo>
                  <a:lnTo>
                    <a:pt x="3" y="7"/>
                  </a:lnTo>
                  <a:lnTo>
                    <a:pt x="1" y="9"/>
                  </a:lnTo>
                  <a:lnTo>
                    <a:pt x="0" y="13"/>
                  </a:lnTo>
                  <a:lnTo>
                    <a:pt x="0" y="17"/>
                  </a:lnTo>
                  <a:lnTo>
                    <a:pt x="0" y="23"/>
                  </a:lnTo>
                  <a:lnTo>
                    <a:pt x="1" y="31"/>
                  </a:lnTo>
                  <a:lnTo>
                    <a:pt x="2" y="39"/>
                  </a:lnTo>
                  <a:lnTo>
                    <a:pt x="4" y="45"/>
                  </a:lnTo>
                  <a:lnTo>
                    <a:pt x="6" y="53"/>
                  </a:lnTo>
                  <a:lnTo>
                    <a:pt x="9" y="59"/>
                  </a:lnTo>
                  <a:lnTo>
                    <a:pt x="14" y="64"/>
                  </a:lnTo>
                  <a:lnTo>
                    <a:pt x="18" y="71"/>
                  </a:lnTo>
                  <a:lnTo>
                    <a:pt x="23" y="76"/>
                  </a:lnTo>
                  <a:lnTo>
                    <a:pt x="28" y="81"/>
                  </a:lnTo>
                  <a:lnTo>
                    <a:pt x="34" y="85"/>
                  </a:lnTo>
                  <a:lnTo>
                    <a:pt x="41" y="88"/>
                  </a:lnTo>
                  <a:lnTo>
                    <a:pt x="47" y="91"/>
                  </a:lnTo>
                  <a:lnTo>
                    <a:pt x="54" y="94"/>
                  </a:lnTo>
                  <a:lnTo>
                    <a:pt x="61" y="96"/>
                  </a:lnTo>
                  <a:lnTo>
                    <a:pt x="69" y="96"/>
                  </a:lnTo>
                  <a:close/>
                </a:path>
              </a:pathLst>
            </a:custGeom>
            <a:grpFill/>
            <a:ln>
              <a:noFill/>
            </a:ln>
          </p:spPr>
          <p:txBody>
            <a:bodyPr/>
            <a:lstStyle/>
            <a:p>
              <a:pPr>
                <a:defRPr/>
              </a:pPr>
              <a:endParaRPr lang="zh-CN" altLang="en-US" sz="1350">
                <a:solidFill>
                  <a:prstClr val="black"/>
                </a:solidFill>
              </a:endParaRPr>
            </a:p>
          </p:txBody>
        </p:sp>
        <p:sp>
          <p:nvSpPr>
            <p:cNvPr id="25" name="淘宝店chenying0907 12"/>
            <p:cNvSpPr>
              <a:spLocks/>
            </p:cNvSpPr>
            <p:nvPr/>
          </p:nvSpPr>
          <p:spPr bwMode="auto">
            <a:xfrm>
              <a:off x="398463" y="257175"/>
              <a:ext cx="303213" cy="84138"/>
            </a:xfrm>
            <a:custGeom>
              <a:avLst/>
              <a:gdLst>
                <a:gd name="T0" fmla="*/ 96 w 573"/>
                <a:gd name="T1" fmla="*/ 66 h 160"/>
                <a:gd name="T2" fmla="*/ 124 w 573"/>
                <a:gd name="T3" fmla="*/ 83 h 160"/>
                <a:gd name="T4" fmla="*/ 150 w 573"/>
                <a:gd name="T5" fmla="*/ 55 h 160"/>
                <a:gd name="T6" fmla="*/ 189 w 573"/>
                <a:gd name="T7" fmla="*/ 21 h 160"/>
                <a:gd name="T8" fmla="*/ 237 w 573"/>
                <a:gd name="T9" fmla="*/ 3 h 160"/>
                <a:gd name="T10" fmla="*/ 291 w 573"/>
                <a:gd name="T11" fmla="*/ 2 h 160"/>
                <a:gd name="T12" fmla="*/ 334 w 573"/>
                <a:gd name="T13" fmla="*/ 16 h 160"/>
                <a:gd name="T14" fmla="*/ 406 w 573"/>
                <a:gd name="T15" fmla="*/ 72 h 160"/>
                <a:gd name="T16" fmla="*/ 468 w 573"/>
                <a:gd name="T17" fmla="*/ 112 h 160"/>
                <a:gd name="T18" fmla="*/ 514 w 573"/>
                <a:gd name="T19" fmla="*/ 112 h 160"/>
                <a:gd name="T20" fmla="*/ 538 w 573"/>
                <a:gd name="T21" fmla="*/ 94 h 160"/>
                <a:gd name="T22" fmla="*/ 542 w 573"/>
                <a:gd name="T23" fmla="*/ 70 h 160"/>
                <a:gd name="T24" fmla="*/ 535 w 573"/>
                <a:gd name="T25" fmla="*/ 53 h 160"/>
                <a:gd name="T26" fmla="*/ 522 w 573"/>
                <a:gd name="T27" fmla="*/ 48 h 160"/>
                <a:gd name="T28" fmla="*/ 508 w 573"/>
                <a:gd name="T29" fmla="*/ 53 h 160"/>
                <a:gd name="T30" fmla="*/ 500 w 573"/>
                <a:gd name="T31" fmla="*/ 65 h 160"/>
                <a:gd name="T32" fmla="*/ 496 w 573"/>
                <a:gd name="T33" fmla="*/ 78 h 160"/>
                <a:gd name="T34" fmla="*/ 478 w 573"/>
                <a:gd name="T35" fmla="*/ 82 h 160"/>
                <a:gd name="T36" fmla="*/ 468 w 573"/>
                <a:gd name="T37" fmla="*/ 71 h 160"/>
                <a:gd name="T38" fmla="*/ 474 w 573"/>
                <a:gd name="T39" fmla="*/ 47 h 160"/>
                <a:gd name="T40" fmla="*/ 494 w 573"/>
                <a:gd name="T41" fmla="*/ 26 h 160"/>
                <a:gd name="T42" fmla="*/ 521 w 573"/>
                <a:gd name="T43" fmla="*/ 16 h 160"/>
                <a:gd name="T44" fmla="*/ 549 w 573"/>
                <a:gd name="T45" fmla="*/ 25 h 160"/>
                <a:gd name="T46" fmla="*/ 571 w 573"/>
                <a:gd name="T47" fmla="*/ 55 h 160"/>
                <a:gd name="T48" fmla="*/ 571 w 573"/>
                <a:gd name="T49" fmla="*/ 91 h 160"/>
                <a:gd name="T50" fmla="*/ 554 w 573"/>
                <a:gd name="T51" fmla="*/ 121 h 160"/>
                <a:gd name="T52" fmla="*/ 522 w 573"/>
                <a:gd name="T53" fmla="*/ 141 h 160"/>
                <a:gd name="T54" fmla="*/ 475 w 573"/>
                <a:gd name="T55" fmla="*/ 147 h 160"/>
                <a:gd name="T56" fmla="*/ 428 w 573"/>
                <a:gd name="T57" fmla="*/ 128 h 160"/>
                <a:gd name="T58" fmla="*/ 358 w 573"/>
                <a:gd name="T59" fmla="*/ 71 h 160"/>
                <a:gd name="T60" fmla="*/ 317 w 573"/>
                <a:gd name="T61" fmla="*/ 43 h 160"/>
                <a:gd name="T62" fmla="*/ 264 w 573"/>
                <a:gd name="T63" fmla="*/ 31 h 160"/>
                <a:gd name="T64" fmla="*/ 206 w 573"/>
                <a:gd name="T65" fmla="*/ 47 h 160"/>
                <a:gd name="T66" fmla="*/ 164 w 573"/>
                <a:gd name="T67" fmla="*/ 90 h 160"/>
                <a:gd name="T68" fmla="*/ 150 w 573"/>
                <a:gd name="T69" fmla="*/ 127 h 160"/>
                <a:gd name="T70" fmla="*/ 148 w 573"/>
                <a:gd name="T71" fmla="*/ 142 h 160"/>
                <a:gd name="T72" fmla="*/ 143 w 573"/>
                <a:gd name="T73" fmla="*/ 154 h 160"/>
                <a:gd name="T74" fmla="*/ 125 w 573"/>
                <a:gd name="T75" fmla="*/ 159 h 160"/>
                <a:gd name="T76" fmla="*/ 116 w 573"/>
                <a:gd name="T77" fmla="*/ 148 h 160"/>
                <a:gd name="T78" fmla="*/ 115 w 573"/>
                <a:gd name="T79" fmla="*/ 125 h 160"/>
                <a:gd name="T80" fmla="*/ 95 w 573"/>
                <a:gd name="T81" fmla="*/ 99 h 160"/>
                <a:gd name="T82" fmla="*/ 63 w 573"/>
                <a:gd name="T83" fmla="*/ 96 h 160"/>
                <a:gd name="T84" fmla="*/ 37 w 573"/>
                <a:gd name="T85" fmla="*/ 114 h 160"/>
                <a:gd name="T86" fmla="*/ 30 w 573"/>
                <a:gd name="T87" fmla="*/ 146 h 160"/>
                <a:gd name="T88" fmla="*/ 21 w 573"/>
                <a:gd name="T89" fmla="*/ 156 h 160"/>
                <a:gd name="T90" fmla="*/ 3 w 573"/>
                <a:gd name="T91" fmla="*/ 151 h 160"/>
                <a:gd name="T92" fmla="*/ 0 w 573"/>
                <a:gd name="T93" fmla="*/ 135 h 160"/>
                <a:gd name="T94" fmla="*/ 6 w 573"/>
                <a:gd name="T95" fmla="*/ 107 h 160"/>
                <a:gd name="T96" fmla="*/ 23 w 573"/>
                <a:gd name="T97" fmla="*/ 83 h 160"/>
                <a:gd name="T98" fmla="*/ 47 w 573"/>
                <a:gd name="T99" fmla="*/ 67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573" h="160">
                  <a:moveTo>
                    <a:pt x="69" y="63"/>
                  </a:moveTo>
                  <a:lnTo>
                    <a:pt x="79" y="63"/>
                  </a:lnTo>
                  <a:lnTo>
                    <a:pt x="87" y="64"/>
                  </a:lnTo>
                  <a:lnTo>
                    <a:pt x="96" y="66"/>
                  </a:lnTo>
                  <a:lnTo>
                    <a:pt x="103" y="69"/>
                  </a:lnTo>
                  <a:lnTo>
                    <a:pt x="111" y="72"/>
                  </a:lnTo>
                  <a:lnTo>
                    <a:pt x="117" y="78"/>
                  </a:lnTo>
                  <a:lnTo>
                    <a:pt x="124" y="83"/>
                  </a:lnTo>
                  <a:lnTo>
                    <a:pt x="129" y="88"/>
                  </a:lnTo>
                  <a:lnTo>
                    <a:pt x="136" y="77"/>
                  </a:lnTo>
                  <a:lnTo>
                    <a:pt x="142" y="66"/>
                  </a:lnTo>
                  <a:lnTo>
                    <a:pt x="150" y="55"/>
                  </a:lnTo>
                  <a:lnTo>
                    <a:pt x="158" y="45"/>
                  </a:lnTo>
                  <a:lnTo>
                    <a:pt x="168" y="37"/>
                  </a:lnTo>
                  <a:lnTo>
                    <a:pt x="178" y="28"/>
                  </a:lnTo>
                  <a:lnTo>
                    <a:pt x="189" y="21"/>
                  </a:lnTo>
                  <a:lnTo>
                    <a:pt x="201" y="15"/>
                  </a:lnTo>
                  <a:lnTo>
                    <a:pt x="212" y="10"/>
                  </a:lnTo>
                  <a:lnTo>
                    <a:pt x="224" y="6"/>
                  </a:lnTo>
                  <a:lnTo>
                    <a:pt x="237" y="3"/>
                  </a:lnTo>
                  <a:lnTo>
                    <a:pt x="250" y="1"/>
                  </a:lnTo>
                  <a:lnTo>
                    <a:pt x="264" y="0"/>
                  </a:lnTo>
                  <a:lnTo>
                    <a:pt x="278" y="1"/>
                  </a:lnTo>
                  <a:lnTo>
                    <a:pt x="291" y="2"/>
                  </a:lnTo>
                  <a:lnTo>
                    <a:pt x="306" y="5"/>
                  </a:lnTo>
                  <a:lnTo>
                    <a:pt x="316" y="7"/>
                  </a:lnTo>
                  <a:lnTo>
                    <a:pt x="325" y="12"/>
                  </a:lnTo>
                  <a:lnTo>
                    <a:pt x="334" y="16"/>
                  </a:lnTo>
                  <a:lnTo>
                    <a:pt x="343" y="20"/>
                  </a:lnTo>
                  <a:lnTo>
                    <a:pt x="359" y="32"/>
                  </a:lnTo>
                  <a:lnTo>
                    <a:pt x="376" y="44"/>
                  </a:lnTo>
                  <a:lnTo>
                    <a:pt x="406" y="72"/>
                  </a:lnTo>
                  <a:lnTo>
                    <a:pt x="437" y="97"/>
                  </a:lnTo>
                  <a:lnTo>
                    <a:pt x="448" y="104"/>
                  </a:lnTo>
                  <a:lnTo>
                    <a:pt x="458" y="108"/>
                  </a:lnTo>
                  <a:lnTo>
                    <a:pt x="468" y="112"/>
                  </a:lnTo>
                  <a:lnTo>
                    <a:pt x="480" y="114"/>
                  </a:lnTo>
                  <a:lnTo>
                    <a:pt x="491" y="115"/>
                  </a:lnTo>
                  <a:lnTo>
                    <a:pt x="502" y="114"/>
                  </a:lnTo>
                  <a:lnTo>
                    <a:pt x="514" y="112"/>
                  </a:lnTo>
                  <a:lnTo>
                    <a:pt x="525" y="107"/>
                  </a:lnTo>
                  <a:lnTo>
                    <a:pt x="530" y="104"/>
                  </a:lnTo>
                  <a:lnTo>
                    <a:pt x="534" y="99"/>
                  </a:lnTo>
                  <a:lnTo>
                    <a:pt x="538" y="94"/>
                  </a:lnTo>
                  <a:lnTo>
                    <a:pt x="540" y="88"/>
                  </a:lnTo>
                  <a:lnTo>
                    <a:pt x="542" y="82"/>
                  </a:lnTo>
                  <a:lnTo>
                    <a:pt x="542" y="75"/>
                  </a:lnTo>
                  <a:lnTo>
                    <a:pt x="542" y="70"/>
                  </a:lnTo>
                  <a:lnTo>
                    <a:pt x="541" y="64"/>
                  </a:lnTo>
                  <a:lnTo>
                    <a:pt x="540" y="59"/>
                  </a:lnTo>
                  <a:lnTo>
                    <a:pt x="538" y="56"/>
                  </a:lnTo>
                  <a:lnTo>
                    <a:pt x="535" y="53"/>
                  </a:lnTo>
                  <a:lnTo>
                    <a:pt x="532" y="51"/>
                  </a:lnTo>
                  <a:lnTo>
                    <a:pt x="529" y="50"/>
                  </a:lnTo>
                  <a:lnTo>
                    <a:pt x="526" y="48"/>
                  </a:lnTo>
                  <a:lnTo>
                    <a:pt x="522" y="48"/>
                  </a:lnTo>
                  <a:lnTo>
                    <a:pt x="518" y="48"/>
                  </a:lnTo>
                  <a:lnTo>
                    <a:pt x="515" y="50"/>
                  </a:lnTo>
                  <a:lnTo>
                    <a:pt x="512" y="51"/>
                  </a:lnTo>
                  <a:lnTo>
                    <a:pt x="508" y="53"/>
                  </a:lnTo>
                  <a:lnTo>
                    <a:pt x="505" y="55"/>
                  </a:lnTo>
                  <a:lnTo>
                    <a:pt x="503" y="57"/>
                  </a:lnTo>
                  <a:lnTo>
                    <a:pt x="501" y="60"/>
                  </a:lnTo>
                  <a:lnTo>
                    <a:pt x="500" y="65"/>
                  </a:lnTo>
                  <a:lnTo>
                    <a:pt x="500" y="68"/>
                  </a:lnTo>
                  <a:lnTo>
                    <a:pt x="499" y="71"/>
                  </a:lnTo>
                  <a:lnTo>
                    <a:pt x="499" y="74"/>
                  </a:lnTo>
                  <a:lnTo>
                    <a:pt x="496" y="78"/>
                  </a:lnTo>
                  <a:lnTo>
                    <a:pt x="494" y="80"/>
                  </a:lnTo>
                  <a:lnTo>
                    <a:pt x="490" y="82"/>
                  </a:lnTo>
                  <a:lnTo>
                    <a:pt x="484" y="83"/>
                  </a:lnTo>
                  <a:lnTo>
                    <a:pt x="478" y="82"/>
                  </a:lnTo>
                  <a:lnTo>
                    <a:pt x="474" y="80"/>
                  </a:lnTo>
                  <a:lnTo>
                    <a:pt x="472" y="78"/>
                  </a:lnTo>
                  <a:lnTo>
                    <a:pt x="469" y="74"/>
                  </a:lnTo>
                  <a:lnTo>
                    <a:pt x="468" y="71"/>
                  </a:lnTo>
                  <a:lnTo>
                    <a:pt x="468" y="68"/>
                  </a:lnTo>
                  <a:lnTo>
                    <a:pt x="469" y="60"/>
                  </a:lnTo>
                  <a:lnTo>
                    <a:pt x="471" y="54"/>
                  </a:lnTo>
                  <a:lnTo>
                    <a:pt x="474" y="47"/>
                  </a:lnTo>
                  <a:lnTo>
                    <a:pt x="478" y="41"/>
                  </a:lnTo>
                  <a:lnTo>
                    <a:pt x="482" y="36"/>
                  </a:lnTo>
                  <a:lnTo>
                    <a:pt x="488" y="30"/>
                  </a:lnTo>
                  <a:lnTo>
                    <a:pt x="494" y="26"/>
                  </a:lnTo>
                  <a:lnTo>
                    <a:pt x="501" y="21"/>
                  </a:lnTo>
                  <a:lnTo>
                    <a:pt x="507" y="19"/>
                  </a:lnTo>
                  <a:lnTo>
                    <a:pt x="515" y="17"/>
                  </a:lnTo>
                  <a:lnTo>
                    <a:pt x="521" y="16"/>
                  </a:lnTo>
                  <a:lnTo>
                    <a:pt x="529" y="16"/>
                  </a:lnTo>
                  <a:lnTo>
                    <a:pt x="536" y="18"/>
                  </a:lnTo>
                  <a:lnTo>
                    <a:pt x="543" y="20"/>
                  </a:lnTo>
                  <a:lnTo>
                    <a:pt x="549" y="25"/>
                  </a:lnTo>
                  <a:lnTo>
                    <a:pt x="555" y="30"/>
                  </a:lnTo>
                  <a:lnTo>
                    <a:pt x="562" y="38"/>
                  </a:lnTo>
                  <a:lnTo>
                    <a:pt x="567" y="46"/>
                  </a:lnTo>
                  <a:lnTo>
                    <a:pt x="571" y="55"/>
                  </a:lnTo>
                  <a:lnTo>
                    <a:pt x="573" y="64"/>
                  </a:lnTo>
                  <a:lnTo>
                    <a:pt x="573" y="72"/>
                  </a:lnTo>
                  <a:lnTo>
                    <a:pt x="573" y="82"/>
                  </a:lnTo>
                  <a:lnTo>
                    <a:pt x="571" y="91"/>
                  </a:lnTo>
                  <a:lnTo>
                    <a:pt x="568" y="98"/>
                  </a:lnTo>
                  <a:lnTo>
                    <a:pt x="565" y="107"/>
                  </a:lnTo>
                  <a:lnTo>
                    <a:pt x="559" y="114"/>
                  </a:lnTo>
                  <a:lnTo>
                    <a:pt x="554" y="121"/>
                  </a:lnTo>
                  <a:lnTo>
                    <a:pt x="546" y="127"/>
                  </a:lnTo>
                  <a:lnTo>
                    <a:pt x="540" y="133"/>
                  </a:lnTo>
                  <a:lnTo>
                    <a:pt x="531" y="138"/>
                  </a:lnTo>
                  <a:lnTo>
                    <a:pt x="522" y="141"/>
                  </a:lnTo>
                  <a:lnTo>
                    <a:pt x="513" y="145"/>
                  </a:lnTo>
                  <a:lnTo>
                    <a:pt x="500" y="147"/>
                  </a:lnTo>
                  <a:lnTo>
                    <a:pt x="487" y="148"/>
                  </a:lnTo>
                  <a:lnTo>
                    <a:pt x="475" y="147"/>
                  </a:lnTo>
                  <a:lnTo>
                    <a:pt x="463" y="144"/>
                  </a:lnTo>
                  <a:lnTo>
                    <a:pt x="451" y="139"/>
                  </a:lnTo>
                  <a:lnTo>
                    <a:pt x="439" y="134"/>
                  </a:lnTo>
                  <a:lnTo>
                    <a:pt x="428" y="128"/>
                  </a:lnTo>
                  <a:lnTo>
                    <a:pt x="418" y="121"/>
                  </a:lnTo>
                  <a:lnTo>
                    <a:pt x="397" y="105"/>
                  </a:lnTo>
                  <a:lnTo>
                    <a:pt x="377" y="87"/>
                  </a:lnTo>
                  <a:lnTo>
                    <a:pt x="358" y="71"/>
                  </a:lnTo>
                  <a:lnTo>
                    <a:pt x="339" y="56"/>
                  </a:lnTo>
                  <a:lnTo>
                    <a:pt x="332" y="51"/>
                  </a:lnTo>
                  <a:lnTo>
                    <a:pt x="325" y="46"/>
                  </a:lnTo>
                  <a:lnTo>
                    <a:pt x="317" y="43"/>
                  </a:lnTo>
                  <a:lnTo>
                    <a:pt x="310" y="40"/>
                  </a:lnTo>
                  <a:lnTo>
                    <a:pt x="295" y="34"/>
                  </a:lnTo>
                  <a:lnTo>
                    <a:pt x="279" y="32"/>
                  </a:lnTo>
                  <a:lnTo>
                    <a:pt x="264" y="31"/>
                  </a:lnTo>
                  <a:lnTo>
                    <a:pt x="249" y="32"/>
                  </a:lnTo>
                  <a:lnTo>
                    <a:pt x="234" y="36"/>
                  </a:lnTo>
                  <a:lnTo>
                    <a:pt x="220" y="41"/>
                  </a:lnTo>
                  <a:lnTo>
                    <a:pt x="206" y="47"/>
                  </a:lnTo>
                  <a:lnTo>
                    <a:pt x="194" y="56"/>
                  </a:lnTo>
                  <a:lnTo>
                    <a:pt x="182" y="66"/>
                  </a:lnTo>
                  <a:lnTo>
                    <a:pt x="172" y="77"/>
                  </a:lnTo>
                  <a:lnTo>
                    <a:pt x="164" y="90"/>
                  </a:lnTo>
                  <a:lnTo>
                    <a:pt x="156" y="104"/>
                  </a:lnTo>
                  <a:lnTo>
                    <a:pt x="154" y="111"/>
                  </a:lnTo>
                  <a:lnTo>
                    <a:pt x="151" y="119"/>
                  </a:lnTo>
                  <a:lnTo>
                    <a:pt x="150" y="127"/>
                  </a:lnTo>
                  <a:lnTo>
                    <a:pt x="148" y="135"/>
                  </a:lnTo>
                  <a:lnTo>
                    <a:pt x="149" y="137"/>
                  </a:lnTo>
                  <a:lnTo>
                    <a:pt x="149" y="139"/>
                  </a:lnTo>
                  <a:lnTo>
                    <a:pt x="148" y="142"/>
                  </a:lnTo>
                  <a:lnTo>
                    <a:pt x="147" y="146"/>
                  </a:lnTo>
                  <a:lnTo>
                    <a:pt x="147" y="149"/>
                  </a:lnTo>
                  <a:lnTo>
                    <a:pt x="144" y="152"/>
                  </a:lnTo>
                  <a:lnTo>
                    <a:pt x="143" y="154"/>
                  </a:lnTo>
                  <a:lnTo>
                    <a:pt x="141" y="156"/>
                  </a:lnTo>
                  <a:lnTo>
                    <a:pt x="136" y="159"/>
                  </a:lnTo>
                  <a:lnTo>
                    <a:pt x="130" y="160"/>
                  </a:lnTo>
                  <a:lnTo>
                    <a:pt x="125" y="159"/>
                  </a:lnTo>
                  <a:lnTo>
                    <a:pt x="121" y="155"/>
                  </a:lnTo>
                  <a:lnTo>
                    <a:pt x="118" y="153"/>
                  </a:lnTo>
                  <a:lnTo>
                    <a:pt x="117" y="151"/>
                  </a:lnTo>
                  <a:lnTo>
                    <a:pt x="116" y="148"/>
                  </a:lnTo>
                  <a:lnTo>
                    <a:pt x="116" y="145"/>
                  </a:lnTo>
                  <a:lnTo>
                    <a:pt x="116" y="139"/>
                  </a:lnTo>
                  <a:lnTo>
                    <a:pt x="117" y="135"/>
                  </a:lnTo>
                  <a:lnTo>
                    <a:pt x="115" y="125"/>
                  </a:lnTo>
                  <a:lnTo>
                    <a:pt x="112" y="117"/>
                  </a:lnTo>
                  <a:lnTo>
                    <a:pt x="108" y="110"/>
                  </a:lnTo>
                  <a:lnTo>
                    <a:pt x="101" y="104"/>
                  </a:lnTo>
                  <a:lnTo>
                    <a:pt x="95" y="99"/>
                  </a:lnTo>
                  <a:lnTo>
                    <a:pt x="87" y="97"/>
                  </a:lnTo>
                  <a:lnTo>
                    <a:pt x="80" y="95"/>
                  </a:lnTo>
                  <a:lnTo>
                    <a:pt x="71" y="95"/>
                  </a:lnTo>
                  <a:lnTo>
                    <a:pt x="63" y="96"/>
                  </a:lnTo>
                  <a:lnTo>
                    <a:pt x="56" y="99"/>
                  </a:lnTo>
                  <a:lnTo>
                    <a:pt x="48" y="102"/>
                  </a:lnTo>
                  <a:lnTo>
                    <a:pt x="43" y="108"/>
                  </a:lnTo>
                  <a:lnTo>
                    <a:pt x="37" y="114"/>
                  </a:lnTo>
                  <a:lnTo>
                    <a:pt x="33" y="122"/>
                  </a:lnTo>
                  <a:lnTo>
                    <a:pt x="31" y="132"/>
                  </a:lnTo>
                  <a:lnTo>
                    <a:pt x="31" y="142"/>
                  </a:lnTo>
                  <a:lnTo>
                    <a:pt x="30" y="146"/>
                  </a:lnTo>
                  <a:lnTo>
                    <a:pt x="30" y="149"/>
                  </a:lnTo>
                  <a:lnTo>
                    <a:pt x="28" y="151"/>
                  </a:lnTo>
                  <a:lnTo>
                    <a:pt x="27" y="153"/>
                  </a:lnTo>
                  <a:lnTo>
                    <a:pt x="21" y="156"/>
                  </a:lnTo>
                  <a:lnTo>
                    <a:pt x="16" y="156"/>
                  </a:lnTo>
                  <a:lnTo>
                    <a:pt x="10" y="156"/>
                  </a:lnTo>
                  <a:lnTo>
                    <a:pt x="5" y="153"/>
                  </a:lnTo>
                  <a:lnTo>
                    <a:pt x="3" y="151"/>
                  </a:lnTo>
                  <a:lnTo>
                    <a:pt x="1" y="149"/>
                  </a:lnTo>
                  <a:lnTo>
                    <a:pt x="0" y="146"/>
                  </a:lnTo>
                  <a:lnTo>
                    <a:pt x="0" y="142"/>
                  </a:lnTo>
                  <a:lnTo>
                    <a:pt x="0" y="135"/>
                  </a:lnTo>
                  <a:lnTo>
                    <a:pt x="1" y="127"/>
                  </a:lnTo>
                  <a:lnTo>
                    <a:pt x="2" y="120"/>
                  </a:lnTo>
                  <a:lnTo>
                    <a:pt x="4" y="113"/>
                  </a:lnTo>
                  <a:lnTo>
                    <a:pt x="6" y="107"/>
                  </a:lnTo>
                  <a:lnTo>
                    <a:pt x="9" y="100"/>
                  </a:lnTo>
                  <a:lnTo>
                    <a:pt x="14" y="94"/>
                  </a:lnTo>
                  <a:lnTo>
                    <a:pt x="18" y="87"/>
                  </a:lnTo>
                  <a:lnTo>
                    <a:pt x="23" y="83"/>
                  </a:lnTo>
                  <a:lnTo>
                    <a:pt x="28" y="78"/>
                  </a:lnTo>
                  <a:lnTo>
                    <a:pt x="34" y="73"/>
                  </a:lnTo>
                  <a:lnTo>
                    <a:pt x="41" y="70"/>
                  </a:lnTo>
                  <a:lnTo>
                    <a:pt x="47" y="67"/>
                  </a:lnTo>
                  <a:lnTo>
                    <a:pt x="54" y="65"/>
                  </a:lnTo>
                  <a:lnTo>
                    <a:pt x="61" y="64"/>
                  </a:lnTo>
                  <a:lnTo>
                    <a:pt x="69" y="63"/>
                  </a:lnTo>
                  <a:close/>
                </a:path>
              </a:pathLst>
            </a:custGeom>
            <a:grpFill/>
            <a:ln>
              <a:noFill/>
            </a:ln>
          </p:spPr>
          <p:txBody>
            <a:bodyPr/>
            <a:lstStyle/>
            <a:p>
              <a:pPr>
                <a:defRPr/>
              </a:pPr>
              <a:endParaRPr lang="zh-CN" altLang="en-US" sz="1350">
                <a:solidFill>
                  <a:prstClr val="black"/>
                </a:solidFill>
              </a:endParaRPr>
            </a:p>
          </p:txBody>
        </p:sp>
        <p:sp>
          <p:nvSpPr>
            <p:cNvPr id="26" name="淘宝店chenying0907 13"/>
            <p:cNvSpPr>
              <a:spLocks noEditPoints="1"/>
            </p:cNvSpPr>
            <p:nvPr/>
          </p:nvSpPr>
          <p:spPr bwMode="auto">
            <a:xfrm>
              <a:off x="501650" y="307975"/>
              <a:ext cx="73025" cy="73025"/>
            </a:xfrm>
            <a:custGeom>
              <a:avLst/>
              <a:gdLst>
                <a:gd name="T0" fmla="*/ 76 w 138"/>
                <a:gd name="T1" fmla="*/ 0 h 138"/>
                <a:gd name="T2" fmla="*/ 90 w 138"/>
                <a:gd name="T3" fmla="*/ 3 h 138"/>
                <a:gd name="T4" fmla="*/ 102 w 138"/>
                <a:gd name="T5" fmla="*/ 9 h 138"/>
                <a:gd name="T6" fmla="*/ 113 w 138"/>
                <a:gd name="T7" fmla="*/ 15 h 138"/>
                <a:gd name="T8" fmla="*/ 122 w 138"/>
                <a:gd name="T9" fmla="*/ 25 h 138"/>
                <a:gd name="T10" fmla="*/ 130 w 138"/>
                <a:gd name="T11" fmla="*/ 36 h 138"/>
                <a:gd name="T12" fmla="*/ 135 w 138"/>
                <a:gd name="T13" fmla="*/ 49 h 138"/>
                <a:gd name="T14" fmla="*/ 137 w 138"/>
                <a:gd name="T15" fmla="*/ 61 h 138"/>
                <a:gd name="T16" fmla="*/ 137 w 138"/>
                <a:gd name="T17" fmla="*/ 75 h 138"/>
                <a:gd name="T18" fmla="*/ 135 w 138"/>
                <a:gd name="T19" fmla="*/ 90 h 138"/>
                <a:gd name="T20" fmla="*/ 130 w 138"/>
                <a:gd name="T21" fmla="*/ 101 h 138"/>
                <a:gd name="T22" fmla="*/ 122 w 138"/>
                <a:gd name="T23" fmla="*/ 113 h 138"/>
                <a:gd name="T24" fmla="*/ 113 w 138"/>
                <a:gd name="T25" fmla="*/ 122 h 138"/>
                <a:gd name="T26" fmla="*/ 102 w 138"/>
                <a:gd name="T27" fmla="*/ 129 h 138"/>
                <a:gd name="T28" fmla="*/ 90 w 138"/>
                <a:gd name="T29" fmla="*/ 135 h 138"/>
                <a:gd name="T30" fmla="*/ 76 w 138"/>
                <a:gd name="T31" fmla="*/ 138 h 138"/>
                <a:gd name="T32" fmla="*/ 62 w 138"/>
                <a:gd name="T33" fmla="*/ 138 h 138"/>
                <a:gd name="T34" fmla="*/ 49 w 138"/>
                <a:gd name="T35" fmla="*/ 135 h 138"/>
                <a:gd name="T36" fmla="*/ 36 w 138"/>
                <a:gd name="T37" fmla="*/ 129 h 138"/>
                <a:gd name="T38" fmla="*/ 25 w 138"/>
                <a:gd name="T39" fmla="*/ 122 h 138"/>
                <a:gd name="T40" fmla="*/ 15 w 138"/>
                <a:gd name="T41" fmla="*/ 113 h 138"/>
                <a:gd name="T42" fmla="*/ 8 w 138"/>
                <a:gd name="T43" fmla="*/ 101 h 138"/>
                <a:gd name="T44" fmla="*/ 2 w 138"/>
                <a:gd name="T45" fmla="*/ 90 h 138"/>
                <a:gd name="T46" fmla="*/ 0 w 138"/>
                <a:gd name="T47" fmla="*/ 75 h 138"/>
                <a:gd name="T48" fmla="*/ 0 w 138"/>
                <a:gd name="T49" fmla="*/ 61 h 138"/>
                <a:gd name="T50" fmla="*/ 2 w 138"/>
                <a:gd name="T51" fmla="*/ 49 h 138"/>
                <a:gd name="T52" fmla="*/ 8 w 138"/>
                <a:gd name="T53" fmla="*/ 36 h 138"/>
                <a:gd name="T54" fmla="*/ 15 w 138"/>
                <a:gd name="T55" fmla="*/ 25 h 138"/>
                <a:gd name="T56" fmla="*/ 25 w 138"/>
                <a:gd name="T57" fmla="*/ 15 h 138"/>
                <a:gd name="T58" fmla="*/ 36 w 138"/>
                <a:gd name="T59" fmla="*/ 9 h 138"/>
                <a:gd name="T60" fmla="*/ 49 w 138"/>
                <a:gd name="T61" fmla="*/ 3 h 138"/>
                <a:gd name="T62" fmla="*/ 62 w 138"/>
                <a:gd name="T63" fmla="*/ 0 h 138"/>
                <a:gd name="T64" fmla="*/ 69 w 138"/>
                <a:gd name="T65" fmla="*/ 107 h 138"/>
                <a:gd name="T66" fmla="*/ 77 w 138"/>
                <a:gd name="T67" fmla="*/ 107 h 138"/>
                <a:gd name="T68" fmla="*/ 90 w 138"/>
                <a:gd name="T69" fmla="*/ 100 h 138"/>
                <a:gd name="T70" fmla="*/ 101 w 138"/>
                <a:gd name="T71" fmla="*/ 91 h 138"/>
                <a:gd name="T72" fmla="*/ 106 w 138"/>
                <a:gd name="T73" fmla="*/ 77 h 138"/>
                <a:gd name="T74" fmla="*/ 106 w 138"/>
                <a:gd name="T75" fmla="*/ 61 h 138"/>
                <a:gd name="T76" fmla="*/ 101 w 138"/>
                <a:gd name="T77" fmla="*/ 47 h 138"/>
                <a:gd name="T78" fmla="*/ 90 w 138"/>
                <a:gd name="T79" fmla="*/ 38 h 138"/>
                <a:gd name="T80" fmla="*/ 77 w 138"/>
                <a:gd name="T81" fmla="*/ 31 h 138"/>
                <a:gd name="T82" fmla="*/ 62 w 138"/>
                <a:gd name="T83" fmla="*/ 31 h 138"/>
                <a:gd name="T84" fmla="*/ 48 w 138"/>
                <a:gd name="T85" fmla="*/ 38 h 138"/>
                <a:gd name="T86" fmla="*/ 37 w 138"/>
                <a:gd name="T87" fmla="*/ 47 h 138"/>
                <a:gd name="T88" fmla="*/ 32 w 138"/>
                <a:gd name="T89" fmla="*/ 61 h 138"/>
                <a:gd name="T90" fmla="*/ 32 w 138"/>
                <a:gd name="T91" fmla="*/ 77 h 138"/>
                <a:gd name="T92" fmla="*/ 37 w 138"/>
                <a:gd name="T93" fmla="*/ 91 h 138"/>
                <a:gd name="T94" fmla="*/ 48 w 138"/>
                <a:gd name="T95" fmla="*/ 100 h 138"/>
                <a:gd name="T96" fmla="*/ 62 w 138"/>
                <a:gd name="T97" fmla="*/ 107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38" h="138">
                  <a:moveTo>
                    <a:pt x="69" y="0"/>
                  </a:moveTo>
                  <a:lnTo>
                    <a:pt x="76" y="0"/>
                  </a:lnTo>
                  <a:lnTo>
                    <a:pt x="83" y="1"/>
                  </a:lnTo>
                  <a:lnTo>
                    <a:pt x="90" y="3"/>
                  </a:lnTo>
                  <a:lnTo>
                    <a:pt x="96" y="5"/>
                  </a:lnTo>
                  <a:lnTo>
                    <a:pt x="102" y="9"/>
                  </a:lnTo>
                  <a:lnTo>
                    <a:pt x="107" y="12"/>
                  </a:lnTo>
                  <a:lnTo>
                    <a:pt x="113" y="15"/>
                  </a:lnTo>
                  <a:lnTo>
                    <a:pt x="118" y="20"/>
                  </a:lnTo>
                  <a:lnTo>
                    <a:pt x="122" y="25"/>
                  </a:lnTo>
                  <a:lnTo>
                    <a:pt x="127" y="30"/>
                  </a:lnTo>
                  <a:lnTo>
                    <a:pt x="130" y="36"/>
                  </a:lnTo>
                  <a:lnTo>
                    <a:pt x="133" y="42"/>
                  </a:lnTo>
                  <a:lnTo>
                    <a:pt x="135" y="49"/>
                  </a:lnTo>
                  <a:lnTo>
                    <a:pt x="136" y="55"/>
                  </a:lnTo>
                  <a:lnTo>
                    <a:pt x="137" y="61"/>
                  </a:lnTo>
                  <a:lnTo>
                    <a:pt x="138" y="69"/>
                  </a:lnTo>
                  <a:lnTo>
                    <a:pt x="137" y="75"/>
                  </a:lnTo>
                  <a:lnTo>
                    <a:pt x="136" y="83"/>
                  </a:lnTo>
                  <a:lnTo>
                    <a:pt x="135" y="90"/>
                  </a:lnTo>
                  <a:lnTo>
                    <a:pt x="133" y="96"/>
                  </a:lnTo>
                  <a:lnTo>
                    <a:pt x="130" y="101"/>
                  </a:lnTo>
                  <a:lnTo>
                    <a:pt x="127" y="108"/>
                  </a:lnTo>
                  <a:lnTo>
                    <a:pt x="122" y="113"/>
                  </a:lnTo>
                  <a:lnTo>
                    <a:pt x="118" y="118"/>
                  </a:lnTo>
                  <a:lnTo>
                    <a:pt x="113" y="122"/>
                  </a:lnTo>
                  <a:lnTo>
                    <a:pt x="107" y="126"/>
                  </a:lnTo>
                  <a:lnTo>
                    <a:pt x="102" y="129"/>
                  </a:lnTo>
                  <a:lnTo>
                    <a:pt x="96" y="133"/>
                  </a:lnTo>
                  <a:lnTo>
                    <a:pt x="90" y="135"/>
                  </a:lnTo>
                  <a:lnTo>
                    <a:pt x="83" y="137"/>
                  </a:lnTo>
                  <a:lnTo>
                    <a:pt x="76" y="138"/>
                  </a:lnTo>
                  <a:lnTo>
                    <a:pt x="69" y="138"/>
                  </a:lnTo>
                  <a:lnTo>
                    <a:pt x="62" y="138"/>
                  </a:lnTo>
                  <a:lnTo>
                    <a:pt x="55" y="137"/>
                  </a:lnTo>
                  <a:lnTo>
                    <a:pt x="49" y="135"/>
                  </a:lnTo>
                  <a:lnTo>
                    <a:pt x="42" y="133"/>
                  </a:lnTo>
                  <a:lnTo>
                    <a:pt x="36" y="129"/>
                  </a:lnTo>
                  <a:lnTo>
                    <a:pt x="30" y="126"/>
                  </a:lnTo>
                  <a:lnTo>
                    <a:pt x="25" y="122"/>
                  </a:lnTo>
                  <a:lnTo>
                    <a:pt x="20" y="118"/>
                  </a:lnTo>
                  <a:lnTo>
                    <a:pt x="15" y="113"/>
                  </a:lnTo>
                  <a:lnTo>
                    <a:pt x="12" y="108"/>
                  </a:lnTo>
                  <a:lnTo>
                    <a:pt x="8" y="101"/>
                  </a:lnTo>
                  <a:lnTo>
                    <a:pt x="6" y="96"/>
                  </a:lnTo>
                  <a:lnTo>
                    <a:pt x="2" y="90"/>
                  </a:lnTo>
                  <a:lnTo>
                    <a:pt x="1" y="83"/>
                  </a:lnTo>
                  <a:lnTo>
                    <a:pt x="0" y="75"/>
                  </a:lnTo>
                  <a:lnTo>
                    <a:pt x="0" y="69"/>
                  </a:lnTo>
                  <a:lnTo>
                    <a:pt x="0" y="61"/>
                  </a:lnTo>
                  <a:lnTo>
                    <a:pt x="1" y="55"/>
                  </a:lnTo>
                  <a:lnTo>
                    <a:pt x="2" y="49"/>
                  </a:lnTo>
                  <a:lnTo>
                    <a:pt x="6" y="42"/>
                  </a:lnTo>
                  <a:lnTo>
                    <a:pt x="8" y="36"/>
                  </a:lnTo>
                  <a:lnTo>
                    <a:pt x="12" y="30"/>
                  </a:lnTo>
                  <a:lnTo>
                    <a:pt x="15" y="25"/>
                  </a:lnTo>
                  <a:lnTo>
                    <a:pt x="20" y="20"/>
                  </a:lnTo>
                  <a:lnTo>
                    <a:pt x="25" y="15"/>
                  </a:lnTo>
                  <a:lnTo>
                    <a:pt x="30" y="12"/>
                  </a:lnTo>
                  <a:lnTo>
                    <a:pt x="36" y="9"/>
                  </a:lnTo>
                  <a:lnTo>
                    <a:pt x="42" y="5"/>
                  </a:lnTo>
                  <a:lnTo>
                    <a:pt x="49" y="3"/>
                  </a:lnTo>
                  <a:lnTo>
                    <a:pt x="55" y="1"/>
                  </a:lnTo>
                  <a:lnTo>
                    <a:pt x="62" y="0"/>
                  </a:lnTo>
                  <a:lnTo>
                    <a:pt x="69" y="0"/>
                  </a:lnTo>
                  <a:close/>
                  <a:moveTo>
                    <a:pt x="69" y="107"/>
                  </a:moveTo>
                  <a:lnTo>
                    <a:pt x="69" y="107"/>
                  </a:lnTo>
                  <a:lnTo>
                    <a:pt x="77" y="107"/>
                  </a:lnTo>
                  <a:lnTo>
                    <a:pt x="83" y="104"/>
                  </a:lnTo>
                  <a:lnTo>
                    <a:pt x="90" y="100"/>
                  </a:lnTo>
                  <a:lnTo>
                    <a:pt x="96" y="96"/>
                  </a:lnTo>
                  <a:lnTo>
                    <a:pt x="101" y="91"/>
                  </a:lnTo>
                  <a:lnTo>
                    <a:pt x="104" y="84"/>
                  </a:lnTo>
                  <a:lnTo>
                    <a:pt x="106" y="77"/>
                  </a:lnTo>
                  <a:lnTo>
                    <a:pt x="107" y="69"/>
                  </a:lnTo>
                  <a:lnTo>
                    <a:pt x="106" y="61"/>
                  </a:lnTo>
                  <a:lnTo>
                    <a:pt x="104" y="54"/>
                  </a:lnTo>
                  <a:lnTo>
                    <a:pt x="101" y="47"/>
                  </a:lnTo>
                  <a:lnTo>
                    <a:pt x="96" y="42"/>
                  </a:lnTo>
                  <a:lnTo>
                    <a:pt x="90" y="38"/>
                  </a:lnTo>
                  <a:lnTo>
                    <a:pt x="83" y="33"/>
                  </a:lnTo>
                  <a:lnTo>
                    <a:pt x="77" y="31"/>
                  </a:lnTo>
                  <a:lnTo>
                    <a:pt x="69" y="31"/>
                  </a:lnTo>
                  <a:lnTo>
                    <a:pt x="62" y="31"/>
                  </a:lnTo>
                  <a:lnTo>
                    <a:pt x="54" y="33"/>
                  </a:lnTo>
                  <a:lnTo>
                    <a:pt x="48" y="38"/>
                  </a:lnTo>
                  <a:lnTo>
                    <a:pt x="42" y="42"/>
                  </a:lnTo>
                  <a:lnTo>
                    <a:pt x="37" y="47"/>
                  </a:lnTo>
                  <a:lnTo>
                    <a:pt x="34" y="54"/>
                  </a:lnTo>
                  <a:lnTo>
                    <a:pt x="32" y="61"/>
                  </a:lnTo>
                  <a:lnTo>
                    <a:pt x="30" y="69"/>
                  </a:lnTo>
                  <a:lnTo>
                    <a:pt x="32" y="77"/>
                  </a:lnTo>
                  <a:lnTo>
                    <a:pt x="34" y="84"/>
                  </a:lnTo>
                  <a:lnTo>
                    <a:pt x="37" y="91"/>
                  </a:lnTo>
                  <a:lnTo>
                    <a:pt x="42" y="96"/>
                  </a:lnTo>
                  <a:lnTo>
                    <a:pt x="48" y="100"/>
                  </a:lnTo>
                  <a:lnTo>
                    <a:pt x="54" y="104"/>
                  </a:lnTo>
                  <a:lnTo>
                    <a:pt x="62" y="107"/>
                  </a:lnTo>
                  <a:lnTo>
                    <a:pt x="69" y="107"/>
                  </a:lnTo>
                  <a:close/>
                </a:path>
              </a:pathLst>
            </a:custGeom>
            <a:grpFill/>
            <a:ln>
              <a:noFill/>
            </a:ln>
          </p:spPr>
          <p:txBody>
            <a:bodyPr/>
            <a:lstStyle/>
            <a:p>
              <a:pPr>
                <a:defRPr/>
              </a:pPr>
              <a:endParaRPr lang="zh-CN" altLang="en-US" sz="1350">
                <a:solidFill>
                  <a:prstClr val="black"/>
                </a:solidFill>
              </a:endParaRPr>
            </a:p>
          </p:txBody>
        </p:sp>
        <p:sp>
          <p:nvSpPr>
            <p:cNvPr id="27" name="淘宝店chenying0907 14"/>
            <p:cNvSpPr>
              <a:spLocks/>
            </p:cNvSpPr>
            <p:nvPr/>
          </p:nvSpPr>
          <p:spPr bwMode="auto">
            <a:xfrm>
              <a:off x="279400" y="320675"/>
              <a:ext cx="41275" cy="41275"/>
            </a:xfrm>
            <a:custGeom>
              <a:avLst/>
              <a:gdLst>
                <a:gd name="T0" fmla="*/ 39 w 77"/>
                <a:gd name="T1" fmla="*/ 0 h 76"/>
                <a:gd name="T2" fmla="*/ 47 w 77"/>
                <a:gd name="T3" fmla="*/ 0 h 76"/>
                <a:gd name="T4" fmla="*/ 54 w 77"/>
                <a:gd name="T5" fmla="*/ 3 h 76"/>
                <a:gd name="T6" fmla="*/ 61 w 77"/>
                <a:gd name="T7" fmla="*/ 6 h 76"/>
                <a:gd name="T8" fmla="*/ 66 w 77"/>
                <a:gd name="T9" fmla="*/ 11 h 76"/>
                <a:gd name="T10" fmla="*/ 70 w 77"/>
                <a:gd name="T11" fmla="*/ 17 h 76"/>
                <a:gd name="T12" fmla="*/ 75 w 77"/>
                <a:gd name="T13" fmla="*/ 24 h 76"/>
                <a:gd name="T14" fmla="*/ 77 w 77"/>
                <a:gd name="T15" fmla="*/ 30 h 76"/>
                <a:gd name="T16" fmla="*/ 77 w 77"/>
                <a:gd name="T17" fmla="*/ 39 h 76"/>
                <a:gd name="T18" fmla="*/ 77 w 77"/>
                <a:gd name="T19" fmla="*/ 46 h 76"/>
                <a:gd name="T20" fmla="*/ 75 w 77"/>
                <a:gd name="T21" fmla="*/ 54 h 76"/>
                <a:gd name="T22" fmla="*/ 70 w 77"/>
                <a:gd name="T23" fmla="*/ 60 h 76"/>
                <a:gd name="T24" fmla="*/ 66 w 77"/>
                <a:gd name="T25" fmla="*/ 66 h 76"/>
                <a:gd name="T26" fmla="*/ 61 w 77"/>
                <a:gd name="T27" fmla="*/ 70 h 76"/>
                <a:gd name="T28" fmla="*/ 54 w 77"/>
                <a:gd name="T29" fmla="*/ 74 h 76"/>
                <a:gd name="T30" fmla="*/ 47 w 77"/>
                <a:gd name="T31" fmla="*/ 76 h 76"/>
                <a:gd name="T32" fmla="*/ 39 w 77"/>
                <a:gd name="T33" fmla="*/ 76 h 76"/>
                <a:gd name="T34" fmla="*/ 30 w 77"/>
                <a:gd name="T35" fmla="*/ 76 h 76"/>
                <a:gd name="T36" fmla="*/ 24 w 77"/>
                <a:gd name="T37" fmla="*/ 74 h 76"/>
                <a:gd name="T38" fmla="*/ 16 w 77"/>
                <a:gd name="T39" fmla="*/ 70 h 76"/>
                <a:gd name="T40" fmla="*/ 11 w 77"/>
                <a:gd name="T41" fmla="*/ 66 h 76"/>
                <a:gd name="T42" fmla="*/ 7 w 77"/>
                <a:gd name="T43" fmla="*/ 60 h 76"/>
                <a:gd name="T44" fmla="*/ 2 w 77"/>
                <a:gd name="T45" fmla="*/ 54 h 76"/>
                <a:gd name="T46" fmla="*/ 0 w 77"/>
                <a:gd name="T47" fmla="*/ 46 h 76"/>
                <a:gd name="T48" fmla="*/ 0 w 77"/>
                <a:gd name="T49" fmla="*/ 39 h 76"/>
                <a:gd name="T50" fmla="*/ 0 w 77"/>
                <a:gd name="T51" fmla="*/ 30 h 76"/>
                <a:gd name="T52" fmla="*/ 2 w 77"/>
                <a:gd name="T53" fmla="*/ 24 h 76"/>
                <a:gd name="T54" fmla="*/ 7 w 77"/>
                <a:gd name="T55" fmla="*/ 17 h 76"/>
                <a:gd name="T56" fmla="*/ 11 w 77"/>
                <a:gd name="T57" fmla="*/ 11 h 76"/>
                <a:gd name="T58" fmla="*/ 16 w 77"/>
                <a:gd name="T59" fmla="*/ 6 h 76"/>
                <a:gd name="T60" fmla="*/ 24 w 77"/>
                <a:gd name="T61" fmla="*/ 3 h 76"/>
                <a:gd name="T62" fmla="*/ 30 w 77"/>
                <a:gd name="T63" fmla="*/ 0 h 76"/>
                <a:gd name="T64" fmla="*/ 39 w 77"/>
                <a:gd name="T65" fmla="*/ 0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7" h="76">
                  <a:moveTo>
                    <a:pt x="39" y="0"/>
                  </a:moveTo>
                  <a:lnTo>
                    <a:pt x="47" y="0"/>
                  </a:lnTo>
                  <a:lnTo>
                    <a:pt x="54" y="3"/>
                  </a:lnTo>
                  <a:lnTo>
                    <a:pt x="61" y="6"/>
                  </a:lnTo>
                  <a:lnTo>
                    <a:pt x="66" y="11"/>
                  </a:lnTo>
                  <a:lnTo>
                    <a:pt x="70" y="17"/>
                  </a:lnTo>
                  <a:lnTo>
                    <a:pt x="75" y="24"/>
                  </a:lnTo>
                  <a:lnTo>
                    <a:pt x="77" y="30"/>
                  </a:lnTo>
                  <a:lnTo>
                    <a:pt x="77" y="39"/>
                  </a:lnTo>
                  <a:lnTo>
                    <a:pt x="77" y="46"/>
                  </a:lnTo>
                  <a:lnTo>
                    <a:pt x="75" y="54"/>
                  </a:lnTo>
                  <a:lnTo>
                    <a:pt x="70" y="60"/>
                  </a:lnTo>
                  <a:lnTo>
                    <a:pt x="66" y="66"/>
                  </a:lnTo>
                  <a:lnTo>
                    <a:pt x="61" y="70"/>
                  </a:lnTo>
                  <a:lnTo>
                    <a:pt x="54" y="74"/>
                  </a:lnTo>
                  <a:lnTo>
                    <a:pt x="47" y="76"/>
                  </a:lnTo>
                  <a:lnTo>
                    <a:pt x="39" y="76"/>
                  </a:lnTo>
                  <a:lnTo>
                    <a:pt x="30" y="76"/>
                  </a:lnTo>
                  <a:lnTo>
                    <a:pt x="24" y="74"/>
                  </a:lnTo>
                  <a:lnTo>
                    <a:pt x="16" y="70"/>
                  </a:lnTo>
                  <a:lnTo>
                    <a:pt x="11" y="66"/>
                  </a:lnTo>
                  <a:lnTo>
                    <a:pt x="7" y="60"/>
                  </a:lnTo>
                  <a:lnTo>
                    <a:pt x="2" y="54"/>
                  </a:lnTo>
                  <a:lnTo>
                    <a:pt x="0" y="46"/>
                  </a:lnTo>
                  <a:lnTo>
                    <a:pt x="0" y="39"/>
                  </a:lnTo>
                  <a:lnTo>
                    <a:pt x="0" y="30"/>
                  </a:lnTo>
                  <a:lnTo>
                    <a:pt x="2" y="24"/>
                  </a:lnTo>
                  <a:lnTo>
                    <a:pt x="7" y="17"/>
                  </a:lnTo>
                  <a:lnTo>
                    <a:pt x="11" y="11"/>
                  </a:lnTo>
                  <a:lnTo>
                    <a:pt x="16" y="6"/>
                  </a:lnTo>
                  <a:lnTo>
                    <a:pt x="24" y="3"/>
                  </a:lnTo>
                  <a:lnTo>
                    <a:pt x="30" y="0"/>
                  </a:lnTo>
                  <a:lnTo>
                    <a:pt x="39" y="0"/>
                  </a:lnTo>
                  <a:close/>
                </a:path>
              </a:pathLst>
            </a:custGeom>
            <a:grpFill/>
            <a:ln>
              <a:noFill/>
            </a:ln>
          </p:spPr>
          <p:txBody>
            <a:bodyPr/>
            <a:lstStyle/>
            <a:p>
              <a:pPr>
                <a:defRPr/>
              </a:pPr>
              <a:endParaRPr lang="zh-CN" altLang="en-US" sz="1350">
                <a:solidFill>
                  <a:prstClr val="black"/>
                </a:solidFill>
              </a:endParaRPr>
            </a:p>
          </p:txBody>
        </p:sp>
      </p:grpSp>
      <p:grpSp>
        <p:nvGrpSpPr>
          <p:cNvPr id="3" name="淘宝店chenying0907 27"/>
          <p:cNvGrpSpPr/>
          <p:nvPr/>
        </p:nvGrpSpPr>
        <p:grpSpPr>
          <a:xfrm>
            <a:off x="228601" y="3917950"/>
            <a:ext cx="966788" cy="968376"/>
            <a:chOff x="228600" y="3917950"/>
            <a:chExt cx="966788" cy="968376"/>
          </a:xfrm>
          <a:solidFill>
            <a:schemeClr val="accent3"/>
          </a:solidFill>
        </p:grpSpPr>
        <p:sp>
          <p:nvSpPr>
            <p:cNvPr id="29" name="淘宝店chenying0907 15"/>
            <p:cNvSpPr>
              <a:spLocks/>
            </p:cNvSpPr>
            <p:nvPr/>
          </p:nvSpPr>
          <p:spPr bwMode="auto">
            <a:xfrm>
              <a:off x="301625" y="3917950"/>
              <a:ext cx="19050" cy="796925"/>
            </a:xfrm>
            <a:custGeom>
              <a:avLst/>
              <a:gdLst>
                <a:gd name="T0" fmla="*/ 37 w 37"/>
                <a:gd name="T1" fmla="*/ 1488 h 1506"/>
                <a:gd name="T2" fmla="*/ 37 w 37"/>
                <a:gd name="T3" fmla="*/ 18 h 1506"/>
                <a:gd name="T4" fmla="*/ 37 w 37"/>
                <a:gd name="T5" fmla="*/ 15 h 1506"/>
                <a:gd name="T6" fmla="*/ 36 w 37"/>
                <a:gd name="T7" fmla="*/ 11 h 1506"/>
                <a:gd name="T8" fmla="*/ 34 w 37"/>
                <a:gd name="T9" fmla="*/ 9 h 1506"/>
                <a:gd name="T10" fmla="*/ 31 w 37"/>
                <a:gd name="T11" fmla="*/ 5 h 1506"/>
                <a:gd name="T12" fmla="*/ 28 w 37"/>
                <a:gd name="T13" fmla="*/ 3 h 1506"/>
                <a:gd name="T14" fmla="*/ 25 w 37"/>
                <a:gd name="T15" fmla="*/ 1 h 1506"/>
                <a:gd name="T16" fmla="*/ 22 w 37"/>
                <a:gd name="T17" fmla="*/ 0 h 1506"/>
                <a:gd name="T18" fmla="*/ 19 w 37"/>
                <a:gd name="T19" fmla="*/ 0 h 1506"/>
                <a:gd name="T20" fmla="*/ 14 w 37"/>
                <a:gd name="T21" fmla="*/ 0 h 1506"/>
                <a:gd name="T22" fmla="*/ 11 w 37"/>
                <a:gd name="T23" fmla="*/ 1 h 1506"/>
                <a:gd name="T24" fmla="*/ 8 w 37"/>
                <a:gd name="T25" fmla="*/ 3 h 1506"/>
                <a:gd name="T26" fmla="*/ 6 w 37"/>
                <a:gd name="T27" fmla="*/ 5 h 1506"/>
                <a:gd name="T28" fmla="*/ 2 w 37"/>
                <a:gd name="T29" fmla="*/ 9 h 1506"/>
                <a:gd name="T30" fmla="*/ 1 w 37"/>
                <a:gd name="T31" fmla="*/ 11 h 1506"/>
                <a:gd name="T32" fmla="*/ 0 w 37"/>
                <a:gd name="T33" fmla="*/ 15 h 1506"/>
                <a:gd name="T34" fmla="*/ 0 w 37"/>
                <a:gd name="T35" fmla="*/ 18 h 1506"/>
                <a:gd name="T36" fmla="*/ 0 w 37"/>
                <a:gd name="T37" fmla="*/ 1488 h 1506"/>
                <a:gd name="T38" fmla="*/ 0 w 37"/>
                <a:gd name="T39" fmla="*/ 1491 h 1506"/>
                <a:gd name="T40" fmla="*/ 1 w 37"/>
                <a:gd name="T41" fmla="*/ 1495 h 1506"/>
                <a:gd name="T42" fmla="*/ 2 w 37"/>
                <a:gd name="T43" fmla="*/ 1499 h 1506"/>
                <a:gd name="T44" fmla="*/ 6 w 37"/>
                <a:gd name="T45" fmla="*/ 1501 h 1506"/>
                <a:gd name="T46" fmla="*/ 8 w 37"/>
                <a:gd name="T47" fmla="*/ 1503 h 1506"/>
                <a:gd name="T48" fmla="*/ 11 w 37"/>
                <a:gd name="T49" fmla="*/ 1505 h 1506"/>
                <a:gd name="T50" fmla="*/ 14 w 37"/>
                <a:gd name="T51" fmla="*/ 1506 h 1506"/>
                <a:gd name="T52" fmla="*/ 19 w 37"/>
                <a:gd name="T53" fmla="*/ 1506 h 1506"/>
                <a:gd name="T54" fmla="*/ 22 w 37"/>
                <a:gd name="T55" fmla="*/ 1506 h 1506"/>
                <a:gd name="T56" fmla="*/ 25 w 37"/>
                <a:gd name="T57" fmla="*/ 1505 h 1506"/>
                <a:gd name="T58" fmla="*/ 28 w 37"/>
                <a:gd name="T59" fmla="*/ 1503 h 1506"/>
                <a:gd name="T60" fmla="*/ 31 w 37"/>
                <a:gd name="T61" fmla="*/ 1501 h 1506"/>
                <a:gd name="T62" fmla="*/ 34 w 37"/>
                <a:gd name="T63" fmla="*/ 1499 h 1506"/>
                <a:gd name="T64" fmla="*/ 36 w 37"/>
                <a:gd name="T65" fmla="*/ 1495 h 1506"/>
                <a:gd name="T66" fmla="*/ 37 w 37"/>
                <a:gd name="T67" fmla="*/ 1491 h 1506"/>
                <a:gd name="T68" fmla="*/ 37 w 37"/>
                <a:gd name="T69" fmla="*/ 1488 h 15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7" h="1506">
                  <a:moveTo>
                    <a:pt x="37" y="1488"/>
                  </a:moveTo>
                  <a:lnTo>
                    <a:pt x="37" y="18"/>
                  </a:lnTo>
                  <a:lnTo>
                    <a:pt x="37" y="15"/>
                  </a:lnTo>
                  <a:lnTo>
                    <a:pt x="36" y="11"/>
                  </a:lnTo>
                  <a:lnTo>
                    <a:pt x="34" y="9"/>
                  </a:lnTo>
                  <a:lnTo>
                    <a:pt x="31" y="5"/>
                  </a:lnTo>
                  <a:lnTo>
                    <a:pt x="28" y="3"/>
                  </a:lnTo>
                  <a:lnTo>
                    <a:pt x="25" y="1"/>
                  </a:lnTo>
                  <a:lnTo>
                    <a:pt x="22" y="0"/>
                  </a:lnTo>
                  <a:lnTo>
                    <a:pt x="19" y="0"/>
                  </a:lnTo>
                  <a:lnTo>
                    <a:pt x="14" y="0"/>
                  </a:lnTo>
                  <a:lnTo>
                    <a:pt x="11" y="1"/>
                  </a:lnTo>
                  <a:lnTo>
                    <a:pt x="8" y="3"/>
                  </a:lnTo>
                  <a:lnTo>
                    <a:pt x="6" y="5"/>
                  </a:lnTo>
                  <a:lnTo>
                    <a:pt x="2" y="9"/>
                  </a:lnTo>
                  <a:lnTo>
                    <a:pt x="1" y="11"/>
                  </a:lnTo>
                  <a:lnTo>
                    <a:pt x="0" y="15"/>
                  </a:lnTo>
                  <a:lnTo>
                    <a:pt x="0" y="18"/>
                  </a:lnTo>
                  <a:lnTo>
                    <a:pt x="0" y="1488"/>
                  </a:lnTo>
                  <a:lnTo>
                    <a:pt x="0" y="1491"/>
                  </a:lnTo>
                  <a:lnTo>
                    <a:pt x="1" y="1495"/>
                  </a:lnTo>
                  <a:lnTo>
                    <a:pt x="2" y="1499"/>
                  </a:lnTo>
                  <a:lnTo>
                    <a:pt x="6" y="1501"/>
                  </a:lnTo>
                  <a:lnTo>
                    <a:pt x="8" y="1503"/>
                  </a:lnTo>
                  <a:lnTo>
                    <a:pt x="11" y="1505"/>
                  </a:lnTo>
                  <a:lnTo>
                    <a:pt x="14" y="1506"/>
                  </a:lnTo>
                  <a:lnTo>
                    <a:pt x="19" y="1506"/>
                  </a:lnTo>
                  <a:lnTo>
                    <a:pt x="22" y="1506"/>
                  </a:lnTo>
                  <a:lnTo>
                    <a:pt x="25" y="1505"/>
                  </a:lnTo>
                  <a:lnTo>
                    <a:pt x="28" y="1503"/>
                  </a:lnTo>
                  <a:lnTo>
                    <a:pt x="31" y="1501"/>
                  </a:lnTo>
                  <a:lnTo>
                    <a:pt x="34" y="1499"/>
                  </a:lnTo>
                  <a:lnTo>
                    <a:pt x="36" y="1495"/>
                  </a:lnTo>
                  <a:lnTo>
                    <a:pt x="37" y="1491"/>
                  </a:lnTo>
                  <a:lnTo>
                    <a:pt x="37" y="1488"/>
                  </a:lnTo>
                  <a:close/>
                </a:path>
              </a:pathLst>
            </a:custGeom>
            <a:grpFill/>
            <a:ln>
              <a:noFill/>
            </a:ln>
          </p:spPr>
          <p:txBody>
            <a:bodyPr/>
            <a:lstStyle/>
            <a:p>
              <a:pPr>
                <a:defRPr/>
              </a:pPr>
              <a:endParaRPr lang="zh-CN" altLang="en-US" sz="1350">
                <a:solidFill>
                  <a:prstClr val="black"/>
                </a:solidFill>
              </a:endParaRPr>
            </a:p>
          </p:txBody>
        </p:sp>
        <p:sp>
          <p:nvSpPr>
            <p:cNvPr id="30" name="淘宝店chenying0907 16"/>
            <p:cNvSpPr>
              <a:spLocks/>
            </p:cNvSpPr>
            <p:nvPr/>
          </p:nvSpPr>
          <p:spPr bwMode="auto">
            <a:xfrm>
              <a:off x="228600" y="4400550"/>
              <a:ext cx="84138" cy="303213"/>
            </a:xfrm>
            <a:custGeom>
              <a:avLst/>
              <a:gdLst>
                <a:gd name="T0" fmla="*/ 66 w 159"/>
                <a:gd name="T1" fmla="*/ 478 h 574"/>
                <a:gd name="T2" fmla="*/ 82 w 159"/>
                <a:gd name="T3" fmla="*/ 449 h 574"/>
                <a:gd name="T4" fmla="*/ 54 w 159"/>
                <a:gd name="T5" fmla="*/ 422 h 574"/>
                <a:gd name="T6" fmla="*/ 21 w 159"/>
                <a:gd name="T7" fmla="*/ 385 h 574"/>
                <a:gd name="T8" fmla="*/ 2 w 159"/>
                <a:gd name="T9" fmla="*/ 336 h 574"/>
                <a:gd name="T10" fmla="*/ 1 w 159"/>
                <a:gd name="T11" fmla="*/ 281 h 574"/>
                <a:gd name="T12" fmla="*/ 15 w 159"/>
                <a:gd name="T13" fmla="*/ 239 h 574"/>
                <a:gd name="T14" fmla="*/ 71 w 159"/>
                <a:gd name="T15" fmla="*/ 168 h 574"/>
                <a:gd name="T16" fmla="*/ 111 w 159"/>
                <a:gd name="T17" fmla="*/ 105 h 574"/>
                <a:gd name="T18" fmla="*/ 111 w 159"/>
                <a:gd name="T19" fmla="*/ 60 h 574"/>
                <a:gd name="T20" fmla="*/ 94 w 159"/>
                <a:gd name="T21" fmla="*/ 36 h 574"/>
                <a:gd name="T22" fmla="*/ 69 w 159"/>
                <a:gd name="T23" fmla="*/ 32 h 574"/>
                <a:gd name="T24" fmla="*/ 53 w 159"/>
                <a:gd name="T25" fmla="*/ 38 h 574"/>
                <a:gd name="T26" fmla="*/ 48 w 159"/>
                <a:gd name="T27" fmla="*/ 51 h 574"/>
                <a:gd name="T28" fmla="*/ 52 w 159"/>
                <a:gd name="T29" fmla="*/ 65 h 574"/>
                <a:gd name="T30" fmla="*/ 64 w 159"/>
                <a:gd name="T31" fmla="*/ 74 h 574"/>
                <a:gd name="T32" fmla="*/ 77 w 159"/>
                <a:gd name="T33" fmla="*/ 77 h 574"/>
                <a:gd name="T34" fmla="*/ 82 w 159"/>
                <a:gd name="T35" fmla="*/ 95 h 574"/>
                <a:gd name="T36" fmla="*/ 71 w 159"/>
                <a:gd name="T37" fmla="*/ 105 h 574"/>
                <a:gd name="T38" fmla="*/ 47 w 159"/>
                <a:gd name="T39" fmla="*/ 100 h 574"/>
                <a:gd name="T40" fmla="*/ 25 w 159"/>
                <a:gd name="T41" fmla="*/ 79 h 574"/>
                <a:gd name="T42" fmla="*/ 16 w 159"/>
                <a:gd name="T43" fmla="*/ 52 h 574"/>
                <a:gd name="T44" fmla="*/ 24 w 159"/>
                <a:gd name="T45" fmla="*/ 24 h 574"/>
                <a:gd name="T46" fmla="*/ 55 w 159"/>
                <a:gd name="T47" fmla="*/ 2 h 574"/>
                <a:gd name="T48" fmla="*/ 90 w 159"/>
                <a:gd name="T49" fmla="*/ 2 h 574"/>
                <a:gd name="T50" fmla="*/ 121 w 159"/>
                <a:gd name="T51" fmla="*/ 20 h 574"/>
                <a:gd name="T52" fmla="*/ 142 w 159"/>
                <a:gd name="T53" fmla="*/ 51 h 574"/>
                <a:gd name="T54" fmla="*/ 146 w 159"/>
                <a:gd name="T55" fmla="*/ 99 h 574"/>
                <a:gd name="T56" fmla="*/ 128 w 159"/>
                <a:gd name="T57" fmla="*/ 145 h 574"/>
                <a:gd name="T58" fmla="*/ 70 w 159"/>
                <a:gd name="T59" fmla="*/ 215 h 574"/>
                <a:gd name="T60" fmla="*/ 42 w 159"/>
                <a:gd name="T61" fmla="*/ 256 h 574"/>
                <a:gd name="T62" fmla="*/ 30 w 159"/>
                <a:gd name="T63" fmla="*/ 309 h 574"/>
                <a:gd name="T64" fmla="*/ 47 w 159"/>
                <a:gd name="T65" fmla="*/ 367 h 574"/>
                <a:gd name="T66" fmla="*/ 89 w 159"/>
                <a:gd name="T67" fmla="*/ 410 h 574"/>
                <a:gd name="T68" fmla="*/ 126 w 159"/>
                <a:gd name="T69" fmla="*/ 424 h 574"/>
                <a:gd name="T70" fmla="*/ 143 w 159"/>
                <a:gd name="T71" fmla="*/ 426 h 574"/>
                <a:gd name="T72" fmla="*/ 153 w 159"/>
                <a:gd name="T73" fmla="*/ 430 h 574"/>
                <a:gd name="T74" fmla="*/ 158 w 159"/>
                <a:gd name="T75" fmla="*/ 448 h 574"/>
                <a:gd name="T76" fmla="*/ 147 w 159"/>
                <a:gd name="T77" fmla="*/ 457 h 574"/>
                <a:gd name="T78" fmla="*/ 124 w 159"/>
                <a:gd name="T79" fmla="*/ 458 h 574"/>
                <a:gd name="T80" fmla="*/ 99 w 159"/>
                <a:gd name="T81" fmla="*/ 479 h 574"/>
                <a:gd name="T82" fmla="*/ 96 w 159"/>
                <a:gd name="T83" fmla="*/ 510 h 574"/>
                <a:gd name="T84" fmla="*/ 115 w 159"/>
                <a:gd name="T85" fmla="*/ 536 h 574"/>
                <a:gd name="T86" fmla="*/ 145 w 159"/>
                <a:gd name="T87" fmla="*/ 543 h 574"/>
                <a:gd name="T88" fmla="*/ 156 w 159"/>
                <a:gd name="T89" fmla="*/ 552 h 574"/>
                <a:gd name="T90" fmla="*/ 150 w 159"/>
                <a:gd name="T91" fmla="*/ 570 h 574"/>
                <a:gd name="T92" fmla="*/ 134 w 159"/>
                <a:gd name="T93" fmla="*/ 574 h 574"/>
                <a:gd name="T94" fmla="*/ 106 w 159"/>
                <a:gd name="T95" fmla="*/ 566 h 574"/>
                <a:gd name="T96" fmla="*/ 82 w 159"/>
                <a:gd name="T97" fmla="*/ 550 h 574"/>
                <a:gd name="T98" fmla="*/ 66 w 159"/>
                <a:gd name="T99" fmla="*/ 526 h 5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59" h="574">
                  <a:moveTo>
                    <a:pt x="62" y="505"/>
                  </a:moveTo>
                  <a:lnTo>
                    <a:pt x="63" y="495"/>
                  </a:lnTo>
                  <a:lnTo>
                    <a:pt x="64" y="486"/>
                  </a:lnTo>
                  <a:lnTo>
                    <a:pt x="66" y="478"/>
                  </a:lnTo>
                  <a:lnTo>
                    <a:pt x="68" y="470"/>
                  </a:lnTo>
                  <a:lnTo>
                    <a:pt x="72" y="462"/>
                  </a:lnTo>
                  <a:lnTo>
                    <a:pt x="77" y="456"/>
                  </a:lnTo>
                  <a:lnTo>
                    <a:pt x="82" y="449"/>
                  </a:lnTo>
                  <a:lnTo>
                    <a:pt x="89" y="444"/>
                  </a:lnTo>
                  <a:lnTo>
                    <a:pt x="77" y="438"/>
                  </a:lnTo>
                  <a:lnTo>
                    <a:pt x="65" y="431"/>
                  </a:lnTo>
                  <a:lnTo>
                    <a:pt x="54" y="422"/>
                  </a:lnTo>
                  <a:lnTo>
                    <a:pt x="45" y="415"/>
                  </a:lnTo>
                  <a:lnTo>
                    <a:pt x="36" y="405"/>
                  </a:lnTo>
                  <a:lnTo>
                    <a:pt x="28" y="396"/>
                  </a:lnTo>
                  <a:lnTo>
                    <a:pt x="21" y="385"/>
                  </a:lnTo>
                  <a:lnTo>
                    <a:pt x="15" y="373"/>
                  </a:lnTo>
                  <a:lnTo>
                    <a:pt x="10" y="361"/>
                  </a:lnTo>
                  <a:lnTo>
                    <a:pt x="5" y="349"/>
                  </a:lnTo>
                  <a:lnTo>
                    <a:pt x="2" y="336"/>
                  </a:lnTo>
                  <a:lnTo>
                    <a:pt x="0" y="323"/>
                  </a:lnTo>
                  <a:lnTo>
                    <a:pt x="0" y="309"/>
                  </a:lnTo>
                  <a:lnTo>
                    <a:pt x="0" y="295"/>
                  </a:lnTo>
                  <a:lnTo>
                    <a:pt x="1" y="281"/>
                  </a:lnTo>
                  <a:lnTo>
                    <a:pt x="4" y="267"/>
                  </a:lnTo>
                  <a:lnTo>
                    <a:pt x="8" y="257"/>
                  </a:lnTo>
                  <a:lnTo>
                    <a:pt x="11" y="249"/>
                  </a:lnTo>
                  <a:lnTo>
                    <a:pt x="15" y="239"/>
                  </a:lnTo>
                  <a:lnTo>
                    <a:pt x="21" y="230"/>
                  </a:lnTo>
                  <a:lnTo>
                    <a:pt x="31" y="214"/>
                  </a:lnTo>
                  <a:lnTo>
                    <a:pt x="44" y="198"/>
                  </a:lnTo>
                  <a:lnTo>
                    <a:pt x="71" y="168"/>
                  </a:lnTo>
                  <a:lnTo>
                    <a:pt x="96" y="136"/>
                  </a:lnTo>
                  <a:lnTo>
                    <a:pt x="103" y="126"/>
                  </a:lnTo>
                  <a:lnTo>
                    <a:pt x="108" y="116"/>
                  </a:lnTo>
                  <a:lnTo>
                    <a:pt x="111" y="105"/>
                  </a:lnTo>
                  <a:lnTo>
                    <a:pt x="115" y="93"/>
                  </a:lnTo>
                  <a:lnTo>
                    <a:pt x="115" y="82"/>
                  </a:lnTo>
                  <a:lnTo>
                    <a:pt x="115" y="70"/>
                  </a:lnTo>
                  <a:lnTo>
                    <a:pt x="111" y="60"/>
                  </a:lnTo>
                  <a:lnTo>
                    <a:pt x="107" y="49"/>
                  </a:lnTo>
                  <a:lnTo>
                    <a:pt x="104" y="44"/>
                  </a:lnTo>
                  <a:lnTo>
                    <a:pt x="98" y="39"/>
                  </a:lnTo>
                  <a:lnTo>
                    <a:pt x="94" y="36"/>
                  </a:lnTo>
                  <a:lnTo>
                    <a:pt x="88" y="34"/>
                  </a:lnTo>
                  <a:lnTo>
                    <a:pt x="82" y="32"/>
                  </a:lnTo>
                  <a:lnTo>
                    <a:pt x="76" y="32"/>
                  </a:lnTo>
                  <a:lnTo>
                    <a:pt x="69" y="32"/>
                  </a:lnTo>
                  <a:lnTo>
                    <a:pt x="64" y="32"/>
                  </a:lnTo>
                  <a:lnTo>
                    <a:pt x="59" y="34"/>
                  </a:lnTo>
                  <a:lnTo>
                    <a:pt x="55" y="35"/>
                  </a:lnTo>
                  <a:lnTo>
                    <a:pt x="53" y="38"/>
                  </a:lnTo>
                  <a:lnTo>
                    <a:pt x="51" y="40"/>
                  </a:lnTo>
                  <a:lnTo>
                    <a:pt x="50" y="45"/>
                  </a:lnTo>
                  <a:lnTo>
                    <a:pt x="49" y="48"/>
                  </a:lnTo>
                  <a:lnTo>
                    <a:pt x="48" y="51"/>
                  </a:lnTo>
                  <a:lnTo>
                    <a:pt x="49" y="55"/>
                  </a:lnTo>
                  <a:lnTo>
                    <a:pt x="49" y="59"/>
                  </a:lnTo>
                  <a:lnTo>
                    <a:pt x="51" y="62"/>
                  </a:lnTo>
                  <a:lnTo>
                    <a:pt x="52" y="65"/>
                  </a:lnTo>
                  <a:lnTo>
                    <a:pt x="54" y="68"/>
                  </a:lnTo>
                  <a:lnTo>
                    <a:pt x="57" y="70"/>
                  </a:lnTo>
                  <a:lnTo>
                    <a:pt x="61" y="73"/>
                  </a:lnTo>
                  <a:lnTo>
                    <a:pt x="64" y="74"/>
                  </a:lnTo>
                  <a:lnTo>
                    <a:pt x="68" y="74"/>
                  </a:lnTo>
                  <a:lnTo>
                    <a:pt x="71" y="74"/>
                  </a:lnTo>
                  <a:lnTo>
                    <a:pt x="75" y="75"/>
                  </a:lnTo>
                  <a:lnTo>
                    <a:pt x="77" y="77"/>
                  </a:lnTo>
                  <a:lnTo>
                    <a:pt x="79" y="79"/>
                  </a:lnTo>
                  <a:lnTo>
                    <a:pt x="82" y="83"/>
                  </a:lnTo>
                  <a:lnTo>
                    <a:pt x="82" y="89"/>
                  </a:lnTo>
                  <a:lnTo>
                    <a:pt x="82" y="95"/>
                  </a:lnTo>
                  <a:lnTo>
                    <a:pt x="79" y="100"/>
                  </a:lnTo>
                  <a:lnTo>
                    <a:pt x="77" y="102"/>
                  </a:lnTo>
                  <a:lnTo>
                    <a:pt x="75" y="104"/>
                  </a:lnTo>
                  <a:lnTo>
                    <a:pt x="71" y="105"/>
                  </a:lnTo>
                  <a:lnTo>
                    <a:pt x="68" y="105"/>
                  </a:lnTo>
                  <a:lnTo>
                    <a:pt x="61" y="104"/>
                  </a:lnTo>
                  <a:lnTo>
                    <a:pt x="53" y="103"/>
                  </a:lnTo>
                  <a:lnTo>
                    <a:pt x="47" y="100"/>
                  </a:lnTo>
                  <a:lnTo>
                    <a:pt x="40" y="95"/>
                  </a:lnTo>
                  <a:lnTo>
                    <a:pt x="35" y="91"/>
                  </a:lnTo>
                  <a:lnTo>
                    <a:pt x="29" y="86"/>
                  </a:lnTo>
                  <a:lnTo>
                    <a:pt x="25" y="79"/>
                  </a:lnTo>
                  <a:lnTo>
                    <a:pt x="22" y="73"/>
                  </a:lnTo>
                  <a:lnTo>
                    <a:pt x="18" y="66"/>
                  </a:lnTo>
                  <a:lnTo>
                    <a:pt x="17" y="59"/>
                  </a:lnTo>
                  <a:lnTo>
                    <a:pt x="16" y="52"/>
                  </a:lnTo>
                  <a:lnTo>
                    <a:pt x="16" y="45"/>
                  </a:lnTo>
                  <a:lnTo>
                    <a:pt x="17" y="37"/>
                  </a:lnTo>
                  <a:lnTo>
                    <a:pt x="21" y="31"/>
                  </a:lnTo>
                  <a:lnTo>
                    <a:pt x="24" y="24"/>
                  </a:lnTo>
                  <a:lnTo>
                    <a:pt x="29" y="19"/>
                  </a:lnTo>
                  <a:lnTo>
                    <a:pt x="38" y="11"/>
                  </a:lnTo>
                  <a:lnTo>
                    <a:pt x="47" y="7"/>
                  </a:lnTo>
                  <a:lnTo>
                    <a:pt x="55" y="2"/>
                  </a:lnTo>
                  <a:lnTo>
                    <a:pt x="64" y="0"/>
                  </a:lnTo>
                  <a:lnTo>
                    <a:pt x="72" y="0"/>
                  </a:lnTo>
                  <a:lnTo>
                    <a:pt x="81" y="0"/>
                  </a:lnTo>
                  <a:lnTo>
                    <a:pt x="90" y="2"/>
                  </a:lnTo>
                  <a:lnTo>
                    <a:pt x="98" y="5"/>
                  </a:lnTo>
                  <a:lnTo>
                    <a:pt x="106" y="9"/>
                  </a:lnTo>
                  <a:lnTo>
                    <a:pt x="113" y="14"/>
                  </a:lnTo>
                  <a:lnTo>
                    <a:pt x="121" y="20"/>
                  </a:lnTo>
                  <a:lnTo>
                    <a:pt x="126" y="26"/>
                  </a:lnTo>
                  <a:lnTo>
                    <a:pt x="133" y="34"/>
                  </a:lnTo>
                  <a:lnTo>
                    <a:pt x="137" y="42"/>
                  </a:lnTo>
                  <a:lnTo>
                    <a:pt x="142" y="51"/>
                  </a:lnTo>
                  <a:lnTo>
                    <a:pt x="144" y="61"/>
                  </a:lnTo>
                  <a:lnTo>
                    <a:pt x="147" y="74"/>
                  </a:lnTo>
                  <a:lnTo>
                    <a:pt x="147" y="87"/>
                  </a:lnTo>
                  <a:lnTo>
                    <a:pt x="146" y="99"/>
                  </a:lnTo>
                  <a:lnTo>
                    <a:pt x="143" y="110"/>
                  </a:lnTo>
                  <a:lnTo>
                    <a:pt x="139" y="122"/>
                  </a:lnTo>
                  <a:lnTo>
                    <a:pt x="134" y="134"/>
                  </a:lnTo>
                  <a:lnTo>
                    <a:pt x="128" y="145"/>
                  </a:lnTo>
                  <a:lnTo>
                    <a:pt x="120" y="156"/>
                  </a:lnTo>
                  <a:lnTo>
                    <a:pt x="105" y="176"/>
                  </a:lnTo>
                  <a:lnTo>
                    <a:pt x="88" y="196"/>
                  </a:lnTo>
                  <a:lnTo>
                    <a:pt x="70" y="215"/>
                  </a:lnTo>
                  <a:lnTo>
                    <a:pt x="55" y="235"/>
                  </a:lnTo>
                  <a:lnTo>
                    <a:pt x="51" y="241"/>
                  </a:lnTo>
                  <a:lnTo>
                    <a:pt x="47" y="249"/>
                  </a:lnTo>
                  <a:lnTo>
                    <a:pt x="42" y="256"/>
                  </a:lnTo>
                  <a:lnTo>
                    <a:pt x="39" y="264"/>
                  </a:lnTo>
                  <a:lnTo>
                    <a:pt x="35" y="279"/>
                  </a:lnTo>
                  <a:lnTo>
                    <a:pt x="31" y="294"/>
                  </a:lnTo>
                  <a:lnTo>
                    <a:pt x="30" y="309"/>
                  </a:lnTo>
                  <a:lnTo>
                    <a:pt x="32" y="324"/>
                  </a:lnTo>
                  <a:lnTo>
                    <a:pt x="36" y="339"/>
                  </a:lnTo>
                  <a:lnTo>
                    <a:pt x="40" y="353"/>
                  </a:lnTo>
                  <a:lnTo>
                    <a:pt x="47" y="367"/>
                  </a:lnTo>
                  <a:lnTo>
                    <a:pt x="55" y="379"/>
                  </a:lnTo>
                  <a:lnTo>
                    <a:pt x="65" y="391"/>
                  </a:lnTo>
                  <a:lnTo>
                    <a:pt x="77" y="401"/>
                  </a:lnTo>
                  <a:lnTo>
                    <a:pt x="89" y="410"/>
                  </a:lnTo>
                  <a:lnTo>
                    <a:pt x="103" y="417"/>
                  </a:lnTo>
                  <a:lnTo>
                    <a:pt x="110" y="419"/>
                  </a:lnTo>
                  <a:lnTo>
                    <a:pt x="119" y="422"/>
                  </a:lnTo>
                  <a:lnTo>
                    <a:pt x="126" y="424"/>
                  </a:lnTo>
                  <a:lnTo>
                    <a:pt x="135" y="426"/>
                  </a:lnTo>
                  <a:lnTo>
                    <a:pt x="137" y="425"/>
                  </a:lnTo>
                  <a:lnTo>
                    <a:pt x="138" y="425"/>
                  </a:lnTo>
                  <a:lnTo>
                    <a:pt x="143" y="426"/>
                  </a:lnTo>
                  <a:lnTo>
                    <a:pt x="146" y="427"/>
                  </a:lnTo>
                  <a:lnTo>
                    <a:pt x="149" y="427"/>
                  </a:lnTo>
                  <a:lnTo>
                    <a:pt x="151" y="429"/>
                  </a:lnTo>
                  <a:lnTo>
                    <a:pt x="153" y="430"/>
                  </a:lnTo>
                  <a:lnTo>
                    <a:pt x="156" y="432"/>
                  </a:lnTo>
                  <a:lnTo>
                    <a:pt x="158" y="438"/>
                  </a:lnTo>
                  <a:lnTo>
                    <a:pt x="159" y="443"/>
                  </a:lnTo>
                  <a:lnTo>
                    <a:pt x="158" y="448"/>
                  </a:lnTo>
                  <a:lnTo>
                    <a:pt x="155" y="453"/>
                  </a:lnTo>
                  <a:lnTo>
                    <a:pt x="152" y="455"/>
                  </a:lnTo>
                  <a:lnTo>
                    <a:pt x="150" y="456"/>
                  </a:lnTo>
                  <a:lnTo>
                    <a:pt x="147" y="457"/>
                  </a:lnTo>
                  <a:lnTo>
                    <a:pt x="144" y="457"/>
                  </a:lnTo>
                  <a:lnTo>
                    <a:pt x="139" y="457"/>
                  </a:lnTo>
                  <a:lnTo>
                    <a:pt x="135" y="456"/>
                  </a:lnTo>
                  <a:lnTo>
                    <a:pt x="124" y="458"/>
                  </a:lnTo>
                  <a:lnTo>
                    <a:pt x="117" y="461"/>
                  </a:lnTo>
                  <a:lnTo>
                    <a:pt x="109" y="466"/>
                  </a:lnTo>
                  <a:lnTo>
                    <a:pt x="104" y="472"/>
                  </a:lnTo>
                  <a:lnTo>
                    <a:pt x="99" y="479"/>
                  </a:lnTo>
                  <a:lnTo>
                    <a:pt x="96" y="486"/>
                  </a:lnTo>
                  <a:lnTo>
                    <a:pt x="95" y="494"/>
                  </a:lnTo>
                  <a:lnTo>
                    <a:pt x="95" y="502"/>
                  </a:lnTo>
                  <a:lnTo>
                    <a:pt x="96" y="510"/>
                  </a:lnTo>
                  <a:lnTo>
                    <a:pt x="98" y="518"/>
                  </a:lnTo>
                  <a:lnTo>
                    <a:pt x="103" y="525"/>
                  </a:lnTo>
                  <a:lnTo>
                    <a:pt x="108" y="530"/>
                  </a:lnTo>
                  <a:lnTo>
                    <a:pt x="115" y="536"/>
                  </a:lnTo>
                  <a:lnTo>
                    <a:pt x="122" y="540"/>
                  </a:lnTo>
                  <a:lnTo>
                    <a:pt x="131" y="542"/>
                  </a:lnTo>
                  <a:lnTo>
                    <a:pt x="142" y="542"/>
                  </a:lnTo>
                  <a:lnTo>
                    <a:pt x="145" y="543"/>
                  </a:lnTo>
                  <a:lnTo>
                    <a:pt x="148" y="543"/>
                  </a:lnTo>
                  <a:lnTo>
                    <a:pt x="151" y="546"/>
                  </a:lnTo>
                  <a:lnTo>
                    <a:pt x="152" y="547"/>
                  </a:lnTo>
                  <a:lnTo>
                    <a:pt x="156" y="552"/>
                  </a:lnTo>
                  <a:lnTo>
                    <a:pt x="157" y="557"/>
                  </a:lnTo>
                  <a:lnTo>
                    <a:pt x="156" y="563"/>
                  </a:lnTo>
                  <a:lnTo>
                    <a:pt x="152" y="568"/>
                  </a:lnTo>
                  <a:lnTo>
                    <a:pt x="150" y="570"/>
                  </a:lnTo>
                  <a:lnTo>
                    <a:pt x="148" y="573"/>
                  </a:lnTo>
                  <a:lnTo>
                    <a:pt x="145" y="574"/>
                  </a:lnTo>
                  <a:lnTo>
                    <a:pt x="142" y="574"/>
                  </a:lnTo>
                  <a:lnTo>
                    <a:pt x="134" y="574"/>
                  </a:lnTo>
                  <a:lnTo>
                    <a:pt x="126" y="573"/>
                  </a:lnTo>
                  <a:lnTo>
                    <a:pt x="120" y="572"/>
                  </a:lnTo>
                  <a:lnTo>
                    <a:pt x="112" y="569"/>
                  </a:lnTo>
                  <a:lnTo>
                    <a:pt x="106" y="566"/>
                  </a:lnTo>
                  <a:lnTo>
                    <a:pt x="99" y="563"/>
                  </a:lnTo>
                  <a:lnTo>
                    <a:pt x="93" y="560"/>
                  </a:lnTo>
                  <a:lnTo>
                    <a:pt x="88" y="555"/>
                  </a:lnTo>
                  <a:lnTo>
                    <a:pt x="82" y="550"/>
                  </a:lnTo>
                  <a:lnTo>
                    <a:pt x="77" y="546"/>
                  </a:lnTo>
                  <a:lnTo>
                    <a:pt x="74" y="539"/>
                  </a:lnTo>
                  <a:lnTo>
                    <a:pt x="69" y="533"/>
                  </a:lnTo>
                  <a:lnTo>
                    <a:pt x="66" y="526"/>
                  </a:lnTo>
                  <a:lnTo>
                    <a:pt x="64" y="520"/>
                  </a:lnTo>
                  <a:lnTo>
                    <a:pt x="63" y="512"/>
                  </a:lnTo>
                  <a:lnTo>
                    <a:pt x="62" y="505"/>
                  </a:lnTo>
                  <a:close/>
                </a:path>
              </a:pathLst>
            </a:custGeom>
            <a:grpFill/>
            <a:ln>
              <a:noFill/>
            </a:ln>
          </p:spPr>
          <p:txBody>
            <a:bodyPr/>
            <a:lstStyle/>
            <a:p>
              <a:pPr>
                <a:defRPr/>
              </a:pPr>
              <a:endParaRPr lang="zh-CN" altLang="en-US" sz="1350">
                <a:solidFill>
                  <a:prstClr val="black"/>
                </a:solidFill>
              </a:endParaRPr>
            </a:p>
          </p:txBody>
        </p:sp>
        <p:sp>
          <p:nvSpPr>
            <p:cNvPr id="31" name="淘宝店chenying0907 17"/>
            <p:cNvSpPr>
              <a:spLocks/>
            </p:cNvSpPr>
            <p:nvPr/>
          </p:nvSpPr>
          <p:spPr bwMode="auto">
            <a:xfrm>
              <a:off x="312738" y="4400550"/>
              <a:ext cx="84138" cy="303213"/>
            </a:xfrm>
            <a:custGeom>
              <a:avLst/>
              <a:gdLst>
                <a:gd name="T0" fmla="*/ 93 w 159"/>
                <a:gd name="T1" fmla="*/ 478 h 574"/>
                <a:gd name="T2" fmla="*/ 77 w 159"/>
                <a:gd name="T3" fmla="*/ 449 h 574"/>
                <a:gd name="T4" fmla="*/ 105 w 159"/>
                <a:gd name="T5" fmla="*/ 422 h 574"/>
                <a:gd name="T6" fmla="*/ 138 w 159"/>
                <a:gd name="T7" fmla="*/ 385 h 574"/>
                <a:gd name="T8" fmla="*/ 156 w 159"/>
                <a:gd name="T9" fmla="*/ 336 h 574"/>
                <a:gd name="T10" fmla="*/ 158 w 159"/>
                <a:gd name="T11" fmla="*/ 281 h 574"/>
                <a:gd name="T12" fmla="*/ 143 w 159"/>
                <a:gd name="T13" fmla="*/ 239 h 574"/>
                <a:gd name="T14" fmla="*/ 87 w 159"/>
                <a:gd name="T15" fmla="*/ 168 h 574"/>
                <a:gd name="T16" fmla="*/ 47 w 159"/>
                <a:gd name="T17" fmla="*/ 105 h 574"/>
                <a:gd name="T18" fmla="*/ 47 w 159"/>
                <a:gd name="T19" fmla="*/ 60 h 574"/>
                <a:gd name="T20" fmla="*/ 65 w 159"/>
                <a:gd name="T21" fmla="*/ 36 h 574"/>
                <a:gd name="T22" fmla="*/ 89 w 159"/>
                <a:gd name="T23" fmla="*/ 32 h 574"/>
                <a:gd name="T24" fmla="*/ 106 w 159"/>
                <a:gd name="T25" fmla="*/ 38 h 574"/>
                <a:gd name="T26" fmla="*/ 111 w 159"/>
                <a:gd name="T27" fmla="*/ 51 h 574"/>
                <a:gd name="T28" fmla="*/ 107 w 159"/>
                <a:gd name="T29" fmla="*/ 65 h 574"/>
                <a:gd name="T30" fmla="*/ 95 w 159"/>
                <a:gd name="T31" fmla="*/ 74 h 574"/>
                <a:gd name="T32" fmla="*/ 82 w 159"/>
                <a:gd name="T33" fmla="*/ 77 h 574"/>
                <a:gd name="T34" fmla="*/ 77 w 159"/>
                <a:gd name="T35" fmla="*/ 95 h 574"/>
                <a:gd name="T36" fmla="*/ 87 w 159"/>
                <a:gd name="T37" fmla="*/ 105 h 574"/>
                <a:gd name="T38" fmla="*/ 112 w 159"/>
                <a:gd name="T39" fmla="*/ 100 h 574"/>
                <a:gd name="T40" fmla="*/ 134 w 159"/>
                <a:gd name="T41" fmla="*/ 79 h 574"/>
                <a:gd name="T42" fmla="*/ 142 w 159"/>
                <a:gd name="T43" fmla="*/ 52 h 574"/>
                <a:gd name="T44" fmla="*/ 135 w 159"/>
                <a:gd name="T45" fmla="*/ 24 h 574"/>
                <a:gd name="T46" fmla="*/ 104 w 159"/>
                <a:gd name="T47" fmla="*/ 2 h 574"/>
                <a:gd name="T48" fmla="*/ 69 w 159"/>
                <a:gd name="T49" fmla="*/ 2 h 574"/>
                <a:gd name="T50" fmla="*/ 39 w 159"/>
                <a:gd name="T51" fmla="*/ 20 h 574"/>
                <a:gd name="T52" fmla="*/ 17 w 159"/>
                <a:gd name="T53" fmla="*/ 51 h 574"/>
                <a:gd name="T54" fmla="*/ 13 w 159"/>
                <a:gd name="T55" fmla="*/ 99 h 574"/>
                <a:gd name="T56" fmla="*/ 31 w 159"/>
                <a:gd name="T57" fmla="*/ 145 h 574"/>
                <a:gd name="T58" fmla="*/ 88 w 159"/>
                <a:gd name="T59" fmla="*/ 215 h 574"/>
                <a:gd name="T60" fmla="*/ 116 w 159"/>
                <a:gd name="T61" fmla="*/ 256 h 574"/>
                <a:gd name="T62" fmla="*/ 128 w 159"/>
                <a:gd name="T63" fmla="*/ 309 h 574"/>
                <a:gd name="T64" fmla="*/ 112 w 159"/>
                <a:gd name="T65" fmla="*/ 367 h 574"/>
                <a:gd name="T66" fmla="*/ 70 w 159"/>
                <a:gd name="T67" fmla="*/ 410 h 574"/>
                <a:gd name="T68" fmla="*/ 32 w 159"/>
                <a:gd name="T69" fmla="*/ 424 h 574"/>
                <a:gd name="T70" fmla="*/ 16 w 159"/>
                <a:gd name="T71" fmla="*/ 426 h 574"/>
                <a:gd name="T72" fmla="*/ 5 w 159"/>
                <a:gd name="T73" fmla="*/ 430 h 574"/>
                <a:gd name="T74" fmla="*/ 1 w 159"/>
                <a:gd name="T75" fmla="*/ 448 h 574"/>
                <a:gd name="T76" fmla="*/ 12 w 159"/>
                <a:gd name="T77" fmla="*/ 457 h 574"/>
                <a:gd name="T78" fmla="*/ 34 w 159"/>
                <a:gd name="T79" fmla="*/ 458 h 574"/>
                <a:gd name="T80" fmla="*/ 59 w 159"/>
                <a:gd name="T81" fmla="*/ 479 h 574"/>
                <a:gd name="T82" fmla="*/ 62 w 159"/>
                <a:gd name="T83" fmla="*/ 510 h 574"/>
                <a:gd name="T84" fmla="*/ 44 w 159"/>
                <a:gd name="T85" fmla="*/ 536 h 574"/>
                <a:gd name="T86" fmla="*/ 14 w 159"/>
                <a:gd name="T87" fmla="*/ 543 h 574"/>
                <a:gd name="T88" fmla="*/ 3 w 159"/>
                <a:gd name="T89" fmla="*/ 552 h 574"/>
                <a:gd name="T90" fmla="*/ 8 w 159"/>
                <a:gd name="T91" fmla="*/ 570 h 574"/>
                <a:gd name="T92" fmla="*/ 25 w 159"/>
                <a:gd name="T93" fmla="*/ 574 h 574"/>
                <a:gd name="T94" fmla="*/ 53 w 159"/>
                <a:gd name="T95" fmla="*/ 566 h 574"/>
                <a:gd name="T96" fmla="*/ 77 w 159"/>
                <a:gd name="T97" fmla="*/ 550 h 574"/>
                <a:gd name="T98" fmla="*/ 93 w 159"/>
                <a:gd name="T99" fmla="*/ 526 h 5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59" h="574">
                  <a:moveTo>
                    <a:pt x="97" y="505"/>
                  </a:moveTo>
                  <a:lnTo>
                    <a:pt x="96" y="495"/>
                  </a:lnTo>
                  <a:lnTo>
                    <a:pt x="95" y="486"/>
                  </a:lnTo>
                  <a:lnTo>
                    <a:pt x="93" y="478"/>
                  </a:lnTo>
                  <a:lnTo>
                    <a:pt x="91" y="470"/>
                  </a:lnTo>
                  <a:lnTo>
                    <a:pt x="86" y="462"/>
                  </a:lnTo>
                  <a:lnTo>
                    <a:pt x="82" y="456"/>
                  </a:lnTo>
                  <a:lnTo>
                    <a:pt x="77" y="449"/>
                  </a:lnTo>
                  <a:lnTo>
                    <a:pt x="71" y="444"/>
                  </a:lnTo>
                  <a:lnTo>
                    <a:pt x="83" y="438"/>
                  </a:lnTo>
                  <a:lnTo>
                    <a:pt x="94" y="431"/>
                  </a:lnTo>
                  <a:lnTo>
                    <a:pt x="105" y="422"/>
                  </a:lnTo>
                  <a:lnTo>
                    <a:pt x="114" y="415"/>
                  </a:lnTo>
                  <a:lnTo>
                    <a:pt x="123" y="405"/>
                  </a:lnTo>
                  <a:lnTo>
                    <a:pt x="131" y="396"/>
                  </a:lnTo>
                  <a:lnTo>
                    <a:pt x="138" y="385"/>
                  </a:lnTo>
                  <a:lnTo>
                    <a:pt x="143" y="373"/>
                  </a:lnTo>
                  <a:lnTo>
                    <a:pt x="149" y="361"/>
                  </a:lnTo>
                  <a:lnTo>
                    <a:pt x="153" y="349"/>
                  </a:lnTo>
                  <a:lnTo>
                    <a:pt x="156" y="336"/>
                  </a:lnTo>
                  <a:lnTo>
                    <a:pt x="159" y="323"/>
                  </a:lnTo>
                  <a:lnTo>
                    <a:pt x="159" y="309"/>
                  </a:lnTo>
                  <a:lnTo>
                    <a:pt x="159" y="295"/>
                  </a:lnTo>
                  <a:lnTo>
                    <a:pt x="158" y="281"/>
                  </a:lnTo>
                  <a:lnTo>
                    <a:pt x="154" y="267"/>
                  </a:lnTo>
                  <a:lnTo>
                    <a:pt x="151" y="257"/>
                  </a:lnTo>
                  <a:lnTo>
                    <a:pt x="148" y="249"/>
                  </a:lnTo>
                  <a:lnTo>
                    <a:pt x="143" y="239"/>
                  </a:lnTo>
                  <a:lnTo>
                    <a:pt x="138" y="230"/>
                  </a:lnTo>
                  <a:lnTo>
                    <a:pt x="127" y="214"/>
                  </a:lnTo>
                  <a:lnTo>
                    <a:pt x="114" y="198"/>
                  </a:lnTo>
                  <a:lnTo>
                    <a:pt x="87" y="168"/>
                  </a:lnTo>
                  <a:lnTo>
                    <a:pt x="62" y="136"/>
                  </a:lnTo>
                  <a:lnTo>
                    <a:pt x="56" y="126"/>
                  </a:lnTo>
                  <a:lnTo>
                    <a:pt x="51" y="116"/>
                  </a:lnTo>
                  <a:lnTo>
                    <a:pt x="47" y="105"/>
                  </a:lnTo>
                  <a:lnTo>
                    <a:pt x="44" y="93"/>
                  </a:lnTo>
                  <a:lnTo>
                    <a:pt x="44" y="82"/>
                  </a:lnTo>
                  <a:lnTo>
                    <a:pt x="44" y="70"/>
                  </a:lnTo>
                  <a:lnTo>
                    <a:pt x="47" y="60"/>
                  </a:lnTo>
                  <a:lnTo>
                    <a:pt x="52" y="49"/>
                  </a:lnTo>
                  <a:lnTo>
                    <a:pt x="55" y="44"/>
                  </a:lnTo>
                  <a:lnTo>
                    <a:pt x="60" y="39"/>
                  </a:lnTo>
                  <a:lnTo>
                    <a:pt x="65" y="36"/>
                  </a:lnTo>
                  <a:lnTo>
                    <a:pt x="71" y="34"/>
                  </a:lnTo>
                  <a:lnTo>
                    <a:pt x="77" y="32"/>
                  </a:lnTo>
                  <a:lnTo>
                    <a:pt x="83" y="32"/>
                  </a:lnTo>
                  <a:lnTo>
                    <a:pt x="89" y="32"/>
                  </a:lnTo>
                  <a:lnTo>
                    <a:pt x="96" y="32"/>
                  </a:lnTo>
                  <a:lnTo>
                    <a:pt x="99" y="34"/>
                  </a:lnTo>
                  <a:lnTo>
                    <a:pt x="104" y="35"/>
                  </a:lnTo>
                  <a:lnTo>
                    <a:pt x="106" y="38"/>
                  </a:lnTo>
                  <a:lnTo>
                    <a:pt x="108" y="40"/>
                  </a:lnTo>
                  <a:lnTo>
                    <a:pt x="110" y="45"/>
                  </a:lnTo>
                  <a:lnTo>
                    <a:pt x="110" y="48"/>
                  </a:lnTo>
                  <a:lnTo>
                    <a:pt x="111" y="51"/>
                  </a:lnTo>
                  <a:lnTo>
                    <a:pt x="110" y="55"/>
                  </a:lnTo>
                  <a:lnTo>
                    <a:pt x="110" y="59"/>
                  </a:lnTo>
                  <a:lnTo>
                    <a:pt x="108" y="62"/>
                  </a:lnTo>
                  <a:lnTo>
                    <a:pt x="107" y="65"/>
                  </a:lnTo>
                  <a:lnTo>
                    <a:pt x="105" y="68"/>
                  </a:lnTo>
                  <a:lnTo>
                    <a:pt x="101" y="70"/>
                  </a:lnTo>
                  <a:lnTo>
                    <a:pt x="98" y="73"/>
                  </a:lnTo>
                  <a:lnTo>
                    <a:pt x="95" y="74"/>
                  </a:lnTo>
                  <a:lnTo>
                    <a:pt x="91" y="74"/>
                  </a:lnTo>
                  <a:lnTo>
                    <a:pt x="87" y="74"/>
                  </a:lnTo>
                  <a:lnTo>
                    <a:pt x="84" y="75"/>
                  </a:lnTo>
                  <a:lnTo>
                    <a:pt x="82" y="77"/>
                  </a:lnTo>
                  <a:lnTo>
                    <a:pt x="80" y="79"/>
                  </a:lnTo>
                  <a:lnTo>
                    <a:pt x="77" y="83"/>
                  </a:lnTo>
                  <a:lnTo>
                    <a:pt x="77" y="89"/>
                  </a:lnTo>
                  <a:lnTo>
                    <a:pt x="77" y="95"/>
                  </a:lnTo>
                  <a:lnTo>
                    <a:pt x="80" y="100"/>
                  </a:lnTo>
                  <a:lnTo>
                    <a:pt x="82" y="102"/>
                  </a:lnTo>
                  <a:lnTo>
                    <a:pt x="84" y="104"/>
                  </a:lnTo>
                  <a:lnTo>
                    <a:pt x="87" y="105"/>
                  </a:lnTo>
                  <a:lnTo>
                    <a:pt x="91" y="105"/>
                  </a:lnTo>
                  <a:lnTo>
                    <a:pt x="98" y="104"/>
                  </a:lnTo>
                  <a:lnTo>
                    <a:pt x="106" y="103"/>
                  </a:lnTo>
                  <a:lnTo>
                    <a:pt x="112" y="100"/>
                  </a:lnTo>
                  <a:lnTo>
                    <a:pt x="119" y="95"/>
                  </a:lnTo>
                  <a:lnTo>
                    <a:pt x="124" y="91"/>
                  </a:lnTo>
                  <a:lnTo>
                    <a:pt x="129" y="86"/>
                  </a:lnTo>
                  <a:lnTo>
                    <a:pt x="134" y="79"/>
                  </a:lnTo>
                  <a:lnTo>
                    <a:pt x="137" y="73"/>
                  </a:lnTo>
                  <a:lnTo>
                    <a:pt x="140" y="66"/>
                  </a:lnTo>
                  <a:lnTo>
                    <a:pt x="141" y="59"/>
                  </a:lnTo>
                  <a:lnTo>
                    <a:pt x="142" y="52"/>
                  </a:lnTo>
                  <a:lnTo>
                    <a:pt x="142" y="45"/>
                  </a:lnTo>
                  <a:lnTo>
                    <a:pt x="141" y="37"/>
                  </a:lnTo>
                  <a:lnTo>
                    <a:pt x="138" y="31"/>
                  </a:lnTo>
                  <a:lnTo>
                    <a:pt x="135" y="24"/>
                  </a:lnTo>
                  <a:lnTo>
                    <a:pt x="129" y="19"/>
                  </a:lnTo>
                  <a:lnTo>
                    <a:pt x="121" y="11"/>
                  </a:lnTo>
                  <a:lnTo>
                    <a:pt x="112" y="7"/>
                  </a:lnTo>
                  <a:lnTo>
                    <a:pt x="104" y="2"/>
                  </a:lnTo>
                  <a:lnTo>
                    <a:pt x="95" y="0"/>
                  </a:lnTo>
                  <a:lnTo>
                    <a:pt x="86" y="0"/>
                  </a:lnTo>
                  <a:lnTo>
                    <a:pt x="78" y="0"/>
                  </a:lnTo>
                  <a:lnTo>
                    <a:pt x="69" y="2"/>
                  </a:lnTo>
                  <a:lnTo>
                    <a:pt x="60" y="5"/>
                  </a:lnTo>
                  <a:lnTo>
                    <a:pt x="53" y="9"/>
                  </a:lnTo>
                  <a:lnTo>
                    <a:pt x="45" y="14"/>
                  </a:lnTo>
                  <a:lnTo>
                    <a:pt x="39" y="20"/>
                  </a:lnTo>
                  <a:lnTo>
                    <a:pt x="32" y="26"/>
                  </a:lnTo>
                  <a:lnTo>
                    <a:pt x="26" y="34"/>
                  </a:lnTo>
                  <a:lnTo>
                    <a:pt x="21" y="42"/>
                  </a:lnTo>
                  <a:lnTo>
                    <a:pt x="17" y="51"/>
                  </a:lnTo>
                  <a:lnTo>
                    <a:pt x="15" y="61"/>
                  </a:lnTo>
                  <a:lnTo>
                    <a:pt x="12" y="74"/>
                  </a:lnTo>
                  <a:lnTo>
                    <a:pt x="12" y="87"/>
                  </a:lnTo>
                  <a:lnTo>
                    <a:pt x="13" y="99"/>
                  </a:lnTo>
                  <a:lnTo>
                    <a:pt x="16" y="110"/>
                  </a:lnTo>
                  <a:lnTo>
                    <a:pt x="19" y="122"/>
                  </a:lnTo>
                  <a:lnTo>
                    <a:pt x="25" y="134"/>
                  </a:lnTo>
                  <a:lnTo>
                    <a:pt x="31" y="145"/>
                  </a:lnTo>
                  <a:lnTo>
                    <a:pt x="39" y="156"/>
                  </a:lnTo>
                  <a:lnTo>
                    <a:pt x="54" y="176"/>
                  </a:lnTo>
                  <a:lnTo>
                    <a:pt x="71" y="196"/>
                  </a:lnTo>
                  <a:lnTo>
                    <a:pt x="88" y="215"/>
                  </a:lnTo>
                  <a:lnTo>
                    <a:pt x="104" y="235"/>
                  </a:lnTo>
                  <a:lnTo>
                    <a:pt x="108" y="241"/>
                  </a:lnTo>
                  <a:lnTo>
                    <a:pt x="112" y="249"/>
                  </a:lnTo>
                  <a:lnTo>
                    <a:pt x="116" y="256"/>
                  </a:lnTo>
                  <a:lnTo>
                    <a:pt x="120" y="264"/>
                  </a:lnTo>
                  <a:lnTo>
                    <a:pt x="124" y="279"/>
                  </a:lnTo>
                  <a:lnTo>
                    <a:pt x="127" y="294"/>
                  </a:lnTo>
                  <a:lnTo>
                    <a:pt x="128" y="309"/>
                  </a:lnTo>
                  <a:lnTo>
                    <a:pt x="126" y="324"/>
                  </a:lnTo>
                  <a:lnTo>
                    <a:pt x="124" y="339"/>
                  </a:lnTo>
                  <a:lnTo>
                    <a:pt x="119" y="353"/>
                  </a:lnTo>
                  <a:lnTo>
                    <a:pt x="112" y="367"/>
                  </a:lnTo>
                  <a:lnTo>
                    <a:pt x="104" y="379"/>
                  </a:lnTo>
                  <a:lnTo>
                    <a:pt x="94" y="391"/>
                  </a:lnTo>
                  <a:lnTo>
                    <a:pt x="82" y="401"/>
                  </a:lnTo>
                  <a:lnTo>
                    <a:pt x="70" y="410"/>
                  </a:lnTo>
                  <a:lnTo>
                    <a:pt x="56" y="417"/>
                  </a:lnTo>
                  <a:lnTo>
                    <a:pt x="48" y="419"/>
                  </a:lnTo>
                  <a:lnTo>
                    <a:pt x="40" y="422"/>
                  </a:lnTo>
                  <a:lnTo>
                    <a:pt x="32" y="424"/>
                  </a:lnTo>
                  <a:lnTo>
                    <a:pt x="24" y="426"/>
                  </a:lnTo>
                  <a:lnTo>
                    <a:pt x="21" y="425"/>
                  </a:lnTo>
                  <a:lnTo>
                    <a:pt x="20" y="425"/>
                  </a:lnTo>
                  <a:lnTo>
                    <a:pt x="16" y="426"/>
                  </a:lnTo>
                  <a:lnTo>
                    <a:pt x="13" y="427"/>
                  </a:lnTo>
                  <a:lnTo>
                    <a:pt x="10" y="427"/>
                  </a:lnTo>
                  <a:lnTo>
                    <a:pt x="7" y="429"/>
                  </a:lnTo>
                  <a:lnTo>
                    <a:pt x="5" y="430"/>
                  </a:lnTo>
                  <a:lnTo>
                    <a:pt x="3" y="432"/>
                  </a:lnTo>
                  <a:lnTo>
                    <a:pt x="1" y="438"/>
                  </a:lnTo>
                  <a:lnTo>
                    <a:pt x="0" y="443"/>
                  </a:lnTo>
                  <a:lnTo>
                    <a:pt x="1" y="448"/>
                  </a:lnTo>
                  <a:lnTo>
                    <a:pt x="4" y="453"/>
                  </a:lnTo>
                  <a:lnTo>
                    <a:pt x="6" y="455"/>
                  </a:lnTo>
                  <a:lnTo>
                    <a:pt x="8" y="456"/>
                  </a:lnTo>
                  <a:lnTo>
                    <a:pt x="12" y="457"/>
                  </a:lnTo>
                  <a:lnTo>
                    <a:pt x="15" y="457"/>
                  </a:lnTo>
                  <a:lnTo>
                    <a:pt x="19" y="457"/>
                  </a:lnTo>
                  <a:lnTo>
                    <a:pt x="25" y="456"/>
                  </a:lnTo>
                  <a:lnTo>
                    <a:pt x="34" y="458"/>
                  </a:lnTo>
                  <a:lnTo>
                    <a:pt x="43" y="461"/>
                  </a:lnTo>
                  <a:lnTo>
                    <a:pt x="50" y="466"/>
                  </a:lnTo>
                  <a:lnTo>
                    <a:pt x="55" y="472"/>
                  </a:lnTo>
                  <a:lnTo>
                    <a:pt x="59" y="479"/>
                  </a:lnTo>
                  <a:lnTo>
                    <a:pt x="62" y="486"/>
                  </a:lnTo>
                  <a:lnTo>
                    <a:pt x="64" y="494"/>
                  </a:lnTo>
                  <a:lnTo>
                    <a:pt x="64" y="502"/>
                  </a:lnTo>
                  <a:lnTo>
                    <a:pt x="62" y="510"/>
                  </a:lnTo>
                  <a:lnTo>
                    <a:pt x="60" y="518"/>
                  </a:lnTo>
                  <a:lnTo>
                    <a:pt x="56" y="525"/>
                  </a:lnTo>
                  <a:lnTo>
                    <a:pt x="52" y="530"/>
                  </a:lnTo>
                  <a:lnTo>
                    <a:pt x="44" y="536"/>
                  </a:lnTo>
                  <a:lnTo>
                    <a:pt x="37" y="540"/>
                  </a:lnTo>
                  <a:lnTo>
                    <a:pt x="28" y="542"/>
                  </a:lnTo>
                  <a:lnTo>
                    <a:pt x="17" y="542"/>
                  </a:lnTo>
                  <a:lnTo>
                    <a:pt x="14" y="543"/>
                  </a:lnTo>
                  <a:lnTo>
                    <a:pt x="11" y="543"/>
                  </a:lnTo>
                  <a:lnTo>
                    <a:pt x="8" y="546"/>
                  </a:lnTo>
                  <a:lnTo>
                    <a:pt x="6" y="547"/>
                  </a:lnTo>
                  <a:lnTo>
                    <a:pt x="3" y="552"/>
                  </a:lnTo>
                  <a:lnTo>
                    <a:pt x="2" y="557"/>
                  </a:lnTo>
                  <a:lnTo>
                    <a:pt x="3" y="563"/>
                  </a:lnTo>
                  <a:lnTo>
                    <a:pt x="6" y="568"/>
                  </a:lnTo>
                  <a:lnTo>
                    <a:pt x="8" y="570"/>
                  </a:lnTo>
                  <a:lnTo>
                    <a:pt x="11" y="573"/>
                  </a:lnTo>
                  <a:lnTo>
                    <a:pt x="14" y="574"/>
                  </a:lnTo>
                  <a:lnTo>
                    <a:pt x="17" y="574"/>
                  </a:lnTo>
                  <a:lnTo>
                    <a:pt x="25" y="574"/>
                  </a:lnTo>
                  <a:lnTo>
                    <a:pt x="32" y="573"/>
                  </a:lnTo>
                  <a:lnTo>
                    <a:pt x="39" y="572"/>
                  </a:lnTo>
                  <a:lnTo>
                    <a:pt x="46" y="569"/>
                  </a:lnTo>
                  <a:lnTo>
                    <a:pt x="53" y="566"/>
                  </a:lnTo>
                  <a:lnTo>
                    <a:pt x="59" y="563"/>
                  </a:lnTo>
                  <a:lnTo>
                    <a:pt x="66" y="560"/>
                  </a:lnTo>
                  <a:lnTo>
                    <a:pt x="71" y="555"/>
                  </a:lnTo>
                  <a:lnTo>
                    <a:pt x="77" y="550"/>
                  </a:lnTo>
                  <a:lnTo>
                    <a:pt x="82" y="546"/>
                  </a:lnTo>
                  <a:lnTo>
                    <a:pt x="85" y="539"/>
                  </a:lnTo>
                  <a:lnTo>
                    <a:pt x="89" y="533"/>
                  </a:lnTo>
                  <a:lnTo>
                    <a:pt x="93" y="526"/>
                  </a:lnTo>
                  <a:lnTo>
                    <a:pt x="95" y="520"/>
                  </a:lnTo>
                  <a:lnTo>
                    <a:pt x="96" y="512"/>
                  </a:lnTo>
                  <a:lnTo>
                    <a:pt x="97" y="505"/>
                  </a:lnTo>
                  <a:close/>
                </a:path>
              </a:pathLst>
            </a:custGeom>
            <a:grpFill/>
            <a:ln>
              <a:noFill/>
            </a:ln>
          </p:spPr>
          <p:txBody>
            <a:bodyPr/>
            <a:lstStyle/>
            <a:p>
              <a:pPr>
                <a:defRPr/>
              </a:pPr>
              <a:endParaRPr lang="zh-CN" altLang="en-US" sz="1350">
                <a:solidFill>
                  <a:prstClr val="black"/>
                </a:solidFill>
              </a:endParaRPr>
            </a:p>
          </p:txBody>
        </p:sp>
        <p:sp>
          <p:nvSpPr>
            <p:cNvPr id="32" name="淘宝店chenying0907 18"/>
            <p:cNvSpPr>
              <a:spLocks noEditPoints="1"/>
            </p:cNvSpPr>
            <p:nvPr/>
          </p:nvSpPr>
          <p:spPr bwMode="auto">
            <a:xfrm>
              <a:off x="274638" y="4527550"/>
              <a:ext cx="73025" cy="73025"/>
            </a:xfrm>
            <a:custGeom>
              <a:avLst/>
              <a:gdLst>
                <a:gd name="T0" fmla="*/ 62 w 139"/>
                <a:gd name="T1" fmla="*/ 138 h 138"/>
                <a:gd name="T2" fmla="*/ 49 w 139"/>
                <a:gd name="T3" fmla="*/ 135 h 138"/>
                <a:gd name="T4" fmla="*/ 36 w 139"/>
                <a:gd name="T5" fmla="*/ 131 h 138"/>
                <a:gd name="T6" fmla="*/ 25 w 139"/>
                <a:gd name="T7" fmla="*/ 123 h 138"/>
                <a:gd name="T8" fmla="*/ 16 w 139"/>
                <a:gd name="T9" fmla="*/ 113 h 138"/>
                <a:gd name="T10" fmla="*/ 8 w 139"/>
                <a:gd name="T11" fmla="*/ 103 h 138"/>
                <a:gd name="T12" fmla="*/ 4 w 139"/>
                <a:gd name="T13" fmla="*/ 90 h 138"/>
                <a:gd name="T14" fmla="*/ 0 w 139"/>
                <a:gd name="T15" fmla="*/ 77 h 138"/>
                <a:gd name="T16" fmla="*/ 0 w 139"/>
                <a:gd name="T17" fmla="*/ 63 h 138"/>
                <a:gd name="T18" fmla="*/ 4 w 139"/>
                <a:gd name="T19" fmla="*/ 49 h 138"/>
                <a:gd name="T20" fmla="*/ 8 w 139"/>
                <a:gd name="T21" fmla="*/ 37 h 138"/>
                <a:gd name="T22" fmla="*/ 16 w 139"/>
                <a:gd name="T23" fmla="*/ 26 h 138"/>
                <a:gd name="T24" fmla="*/ 25 w 139"/>
                <a:gd name="T25" fmla="*/ 16 h 138"/>
                <a:gd name="T26" fmla="*/ 36 w 139"/>
                <a:gd name="T27" fmla="*/ 9 h 138"/>
                <a:gd name="T28" fmla="*/ 49 w 139"/>
                <a:gd name="T29" fmla="*/ 3 h 138"/>
                <a:gd name="T30" fmla="*/ 62 w 139"/>
                <a:gd name="T31" fmla="*/ 1 h 138"/>
                <a:gd name="T32" fmla="*/ 76 w 139"/>
                <a:gd name="T33" fmla="*/ 1 h 138"/>
                <a:gd name="T34" fmla="*/ 90 w 139"/>
                <a:gd name="T35" fmla="*/ 3 h 138"/>
                <a:gd name="T36" fmla="*/ 102 w 139"/>
                <a:gd name="T37" fmla="*/ 9 h 138"/>
                <a:gd name="T38" fmla="*/ 113 w 139"/>
                <a:gd name="T39" fmla="*/ 16 h 138"/>
                <a:gd name="T40" fmla="*/ 122 w 139"/>
                <a:gd name="T41" fmla="*/ 26 h 138"/>
                <a:gd name="T42" fmla="*/ 130 w 139"/>
                <a:gd name="T43" fmla="*/ 37 h 138"/>
                <a:gd name="T44" fmla="*/ 135 w 139"/>
                <a:gd name="T45" fmla="*/ 49 h 138"/>
                <a:gd name="T46" fmla="*/ 138 w 139"/>
                <a:gd name="T47" fmla="*/ 63 h 138"/>
                <a:gd name="T48" fmla="*/ 138 w 139"/>
                <a:gd name="T49" fmla="*/ 77 h 138"/>
                <a:gd name="T50" fmla="*/ 135 w 139"/>
                <a:gd name="T51" fmla="*/ 90 h 138"/>
                <a:gd name="T52" fmla="*/ 130 w 139"/>
                <a:gd name="T53" fmla="*/ 103 h 138"/>
                <a:gd name="T54" fmla="*/ 122 w 139"/>
                <a:gd name="T55" fmla="*/ 113 h 138"/>
                <a:gd name="T56" fmla="*/ 113 w 139"/>
                <a:gd name="T57" fmla="*/ 123 h 138"/>
                <a:gd name="T58" fmla="*/ 102 w 139"/>
                <a:gd name="T59" fmla="*/ 131 h 138"/>
                <a:gd name="T60" fmla="*/ 90 w 139"/>
                <a:gd name="T61" fmla="*/ 135 h 138"/>
                <a:gd name="T62" fmla="*/ 76 w 139"/>
                <a:gd name="T63" fmla="*/ 138 h 138"/>
                <a:gd name="T64" fmla="*/ 70 w 139"/>
                <a:gd name="T65" fmla="*/ 108 h 138"/>
                <a:gd name="T66" fmla="*/ 77 w 139"/>
                <a:gd name="T67" fmla="*/ 107 h 138"/>
                <a:gd name="T68" fmla="*/ 90 w 139"/>
                <a:gd name="T69" fmla="*/ 101 h 138"/>
                <a:gd name="T70" fmla="*/ 101 w 139"/>
                <a:gd name="T71" fmla="*/ 91 h 138"/>
                <a:gd name="T72" fmla="*/ 106 w 139"/>
                <a:gd name="T73" fmla="*/ 77 h 138"/>
                <a:gd name="T74" fmla="*/ 106 w 139"/>
                <a:gd name="T75" fmla="*/ 61 h 138"/>
                <a:gd name="T76" fmla="*/ 101 w 139"/>
                <a:gd name="T77" fmla="*/ 49 h 138"/>
                <a:gd name="T78" fmla="*/ 90 w 139"/>
                <a:gd name="T79" fmla="*/ 38 h 138"/>
                <a:gd name="T80" fmla="*/ 77 w 139"/>
                <a:gd name="T81" fmla="*/ 32 h 138"/>
                <a:gd name="T82" fmla="*/ 62 w 139"/>
                <a:gd name="T83" fmla="*/ 32 h 138"/>
                <a:gd name="T84" fmla="*/ 48 w 139"/>
                <a:gd name="T85" fmla="*/ 38 h 138"/>
                <a:gd name="T86" fmla="*/ 37 w 139"/>
                <a:gd name="T87" fmla="*/ 49 h 138"/>
                <a:gd name="T88" fmla="*/ 32 w 139"/>
                <a:gd name="T89" fmla="*/ 61 h 138"/>
                <a:gd name="T90" fmla="*/ 32 w 139"/>
                <a:gd name="T91" fmla="*/ 77 h 138"/>
                <a:gd name="T92" fmla="*/ 37 w 139"/>
                <a:gd name="T93" fmla="*/ 91 h 138"/>
                <a:gd name="T94" fmla="*/ 48 w 139"/>
                <a:gd name="T95" fmla="*/ 101 h 138"/>
                <a:gd name="T96" fmla="*/ 62 w 139"/>
                <a:gd name="T97" fmla="*/ 107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39" h="138">
                  <a:moveTo>
                    <a:pt x="70" y="138"/>
                  </a:moveTo>
                  <a:lnTo>
                    <a:pt x="62" y="138"/>
                  </a:lnTo>
                  <a:lnTo>
                    <a:pt x="55" y="137"/>
                  </a:lnTo>
                  <a:lnTo>
                    <a:pt x="49" y="135"/>
                  </a:lnTo>
                  <a:lnTo>
                    <a:pt x="43" y="133"/>
                  </a:lnTo>
                  <a:lnTo>
                    <a:pt x="36" y="131"/>
                  </a:lnTo>
                  <a:lnTo>
                    <a:pt x="31" y="126"/>
                  </a:lnTo>
                  <a:lnTo>
                    <a:pt x="25" y="123"/>
                  </a:lnTo>
                  <a:lnTo>
                    <a:pt x="20" y="119"/>
                  </a:lnTo>
                  <a:lnTo>
                    <a:pt x="16" y="113"/>
                  </a:lnTo>
                  <a:lnTo>
                    <a:pt x="12" y="108"/>
                  </a:lnTo>
                  <a:lnTo>
                    <a:pt x="8" y="103"/>
                  </a:lnTo>
                  <a:lnTo>
                    <a:pt x="6" y="96"/>
                  </a:lnTo>
                  <a:lnTo>
                    <a:pt x="4" y="90"/>
                  </a:lnTo>
                  <a:lnTo>
                    <a:pt x="1" y="83"/>
                  </a:lnTo>
                  <a:lnTo>
                    <a:pt x="0" y="77"/>
                  </a:lnTo>
                  <a:lnTo>
                    <a:pt x="0" y="69"/>
                  </a:lnTo>
                  <a:lnTo>
                    <a:pt x="0" y="63"/>
                  </a:lnTo>
                  <a:lnTo>
                    <a:pt x="1" y="55"/>
                  </a:lnTo>
                  <a:lnTo>
                    <a:pt x="4" y="49"/>
                  </a:lnTo>
                  <a:lnTo>
                    <a:pt x="6" y="42"/>
                  </a:lnTo>
                  <a:lnTo>
                    <a:pt x="8" y="37"/>
                  </a:lnTo>
                  <a:lnTo>
                    <a:pt x="12" y="31"/>
                  </a:lnTo>
                  <a:lnTo>
                    <a:pt x="16" y="26"/>
                  </a:lnTo>
                  <a:lnTo>
                    <a:pt x="20" y="20"/>
                  </a:lnTo>
                  <a:lnTo>
                    <a:pt x="25" y="16"/>
                  </a:lnTo>
                  <a:lnTo>
                    <a:pt x="31" y="12"/>
                  </a:lnTo>
                  <a:lnTo>
                    <a:pt x="36" y="9"/>
                  </a:lnTo>
                  <a:lnTo>
                    <a:pt x="43" y="5"/>
                  </a:lnTo>
                  <a:lnTo>
                    <a:pt x="49" y="3"/>
                  </a:lnTo>
                  <a:lnTo>
                    <a:pt x="55" y="2"/>
                  </a:lnTo>
                  <a:lnTo>
                    <a:pt x="62" y="1"/>
                  </a:lnTo>
                  <a:lnTo>
                    <a:pt x="70" y="0"/>
                  </a:lnTo>
                  <a:lnTo>
                    <a:pt x="76" y="1"/>
                  </a:lnTo>
                  <a:lnTo>
                    <a:pt x="84" y="2"/>
                  </a:lnTo>
                  <a:lnTo>
                    <a:pt x="90" y="3"/>
                  </a:lnTo>
                  <a:lnTo>
                    <a:pt x="97" y="5"/>
                  </a:lnTo>
                  <a:lnTo>
                    <a:pt x="102" y="9"/>
                  </a:lnTo>
                  <a:lnTo>
                    <a:pt x="107" y="12"/>
                  </a:lnTo>
                  <a:lnTo>
                    <a:pt x="113" y="16"/>
                  </a:lnTo>
                  <a:lnTo>
                    <a:pt x="118" y="20"/>
                  </a:lnTo>
                  <a:lnTo>
                    <a:pt x="122" y="26"/>
                  </a:lnTo>
                  <a:lnTo>
                    <a:pt x="127" y="31"/>
                  </a:lnTo>
                  <a:lnTo>
                    <a:pt x="130" y="37"/>
                  </a:lnTo>
                  <a:lnTo>
                    <a:pt x="133" y="42"/>
                  </a:lnTo>
                  <a:lnTo>
                    <a:pt x="135" y="49"/>
                  </a:lnTo>
                  <a:lnTo>
                    <a:pt x="136" y="55"/>
                  </a:lnTo>
                  <a:lnTo>
                    <a:pt x="138" y="63"/>
                  </a:lnTo>
                  <a:lnTo>
                    <a:pt x="139" y="69"/>
                  </a:lnTo>
                  <a:lnTo>
                    <a:pt x="138" y="77"/>
                  </a:lnTo>
                  <a:lnTo>
                    <a:pt x="136" y="83"/>
                  </a:lnTo>
                  <a:lnTo>
                    <a:pt x="135" y="90"/>
                  </a:lnTo>
                  <a:lnTo>
                    <a:pt x="133" y="96"/>
                  </a:lnTo>
                  <a:lnTo>
                    <a:pt x="130" y="103"/>
                  </a:lnTo>
                  <a:lnTo>
                    <a:pt x="127" y="108"/>
                  </a:lnTo>
                  <a:lnTo>
                    <a:pt x="122" y="113"/>
                  </a:lnTo>
                  <a:lnTo>
                    <a:pt x="118" y="119"/>
                  </a:lnTo>
                  <a:lnTo>
                    <a:pt x="113" y="123"/>
                  </a:lnTo>
                  <a:lnTo>
                    <a:pt x="107" y="126"/>
                  </a:lnTo>
                  <a:lnTo>
                    <a:pt x="102" y="131"/>
                  </a:lnTo>
                  <a:lnTo>
                    <a:pt x="97" y="133"/>
                  </a:lnTo>
                  <a:lnTo>
                    <a:pt x="90" y="135"/>
                  </a:lnTo>
                  <a:lnTo>
                    <a:pt x="84" y="137"/>
                  </a:lnTo>
                  <a:lnTo>
                    <a:pt x="76" y="138"/>
                  </a:lnTo>
                  <a:lnTo>
                    <a:pt x="70" y="138"/>
                  </a:lnTo>
                  <a:close/>
                  <a:moveTo>
                    <a:pt x="70" y="108"/>
                  </a:moveTo>
                  <a:lnTo>
                    <a:pt x="70" y="108"/>
                  </a:lnTo>
                  <a:lnTo>
                    <a:pt x="77" y="107"/>
                  </a:lnTo>
                  <a:lnTo>
                    <a:pt x="84" y="105"/>
                  </a:lnTo>
                  <a:lnTo>
                    <a:pt x="90" y="101"/>
                  </a:lnTo>
                  <a:lnTo>
                    <a:pt x="97" y="96"/>
                  </a:lnTo>
                  <a:lnTo>
                    <a:pt x="101" y="91"/>
                  </a:lnTo>
                  <a:lnTo>
                    <a:pt x="104" y="84"/>
                  </a:lnTo>
                  <a:lnTo>
                    <a:pt x="106" y="77"/>
                  </a:lnTo>
                  <a:lnTo>
                    <a:pt x="107" y="69"/>
                  </a:lnTo>
                  <a:lnTo>
                    <a:pt x="106" y="61"/>
                  </a:lnTo>
                  <a:lnTo>
                    <a:pt x="104" y="55"/>
                  </a:lnTo>
                  <a:lnTo>
                    <a:pt x="101" y="49"/>
                  </a:lnTo>
                  <a:lnTo>
                    <a:pt x="97" y="42"/>
                  </a:lnTo>
                  <a:lnTo>
                    <a:pt x="90" y="38"/>
                  </a:lnTo>
                  <a:lnTo>
                    <a:pt x="84" y="34"/>
                  </a:lnTo>
                  <a:lnTo>
                    <a:pt x="77" y="32"/>
                  </a:lnTo>
                  <a:lnTo>
                    <a:pt x="70" y="31"/>
                  </a:lnTo>
                  <a:lnTo>
                    <a:pt x="62" y="32"/>
                  </a:lnTo>
                  <a:lnTo>
                    <a:pt x="54" y="34"/>
                  </a:lnTo>
                  <a:lnTo>
                    <a:pt x="48" y="38"/>
                  </a:lnTo>
                  <a:lnTo>
                    <a:pt x="43" y="42"/>
                  </a:lnTo>
                  <a:lnTo>
                    <a:pt x="37" y="49"/>
                  </a:lnTo>
                  <a:lnTo>
                    <a:pt x="34" y="55"/>
                  </a:lnTo>
                  <a:lnTo>
                    <a:pt x="32" y="61"/>
                  </a:lnTo>
                  <a:lnTo>
                    <a:pt x="31" y="69"/>
                  </a:lnTo>
                  <a:lnTo>
                    <a:pt x="32" y="77"/>
                  </a:lnTo>
                  <a:lnTo>
                    <a:pt x="34" y="84"/>
                  </a:lnTo>
                  <a:lnTo>
                    <a:pt x="37" y="91"/>
                  </a:lnTo>
                  <a:lnTo>
                    <a:pt x="43" y="96"/>
                  </a:lnTo>
                  <a:lnTo>
                    <a:pt x="48" y="101"/>
                  </a:lnTo>
                  <a:lnTo>
                    <a:pt x="54" y="105"/>
                  </a:lnTo>
                  <a:lnTo>
                    <a:pt x="62" y="107"/>
                  </a:lnTo>
                  <a:lnTo>
                    <a:pt x="70" y="108"/>
                  </a:lnTo>
                  <a:close/>
                </a:path>
              </a:pathLst>
            </a:custGeom>
            <a:grpFill/>
            <a:ln>
              <a:noFill/>
            </a:ln>
          </p:spPr>
          <p:txBody>
            <a:bodyPr/>
            <a:lstStyle/>
            <a:p>
              <a:pPr>
                <a:defRPr/>
              </a:pPr>
              <a:endParaRPr lang="zh-CN" altLang="en-US" sz="1350">
                <a:solidFill>
                  <a:prstClr val="black"/>
                </a:solidFill>
              </a:endParaRPr>
            </a:p>
          </p:txBody>
        </p:sp>
        <p:sp>
          <p:nvSpPr>
            <p:cNvPr id="33" name="淘宝店chenying0907 19"/>
            <p:cNvSpPr>
              <a:spLocks/>
            </p:cNvSpPr>
            <p:nvPr/>
          </p:nvSpPr>
          <p:spPr bwMode="auto">
            <a:xfrm>
              <a:off x="398463" y="4789488"/>
              <a:ext cx="796925" cy="19050"/>
            </a:xfrm>
            <a:custGeom>
              <a:avLst/>
              <a:gdLst>
                <a:gd name="T0" fmla="*/ 18 w 1506"/>
                <a:gd name="T1" fmla="*/ 36 h 36"/>
                <a:gd name="T2" fmla="*/ 1488 w 1506"/>
                <a:gd name="T3" fmla="*/ 36 h 36"/>
                <a:gd name="T4" fmla="*/ 1491 w 1506"/>
                <a:gd name="T5" fmla="*/ 36 h 36"/>
                <a:gd name="T6" fmla="*/ 1495 w 1506"/>
                <a:gd name="T7" fmla="*/ 35 h 36"/>
                <a:gd name="T8" fmla="*/ 1499 w 1506"/>
                <a:gd name="T9" fmla="*/ 33 h 36"/>
                <a:gd name="T10" fmla="*/ 1501 w 1506"/>
                <a:gd name="T11" fmla="*/ 31 h 36"/>
                <a:gd name="T12" fmla="*/ 1503 w 1506"/>
                <a:gd name="T13" fmla="*/ 29 h 36"/>
                <a:gd name="T14" fmla="*/ 1505 w 1506"/>
                <a:gd name="T15" fmla="*/ 26 h 36"/>
                <a:gd name="T16" fmla="*/ 1506 w 1506"/>
                <a:gd name="T17" fmla="*/ 22 h 36"/>
                <a:gd name="T18" fmla="*/ 1506 w 1506"/>
                <a:gd name="T19" fmla="*/ 18 h 36"/>
                <a:gd name="T20" fmla="*/ 1506 w 1506"/>
                <a:gd name="T21" fmla="*/ 15 h 36"/>
                <a:gd name="T22" fmla="*/ 1505 w 1506"/>
                <a:gd name="T23" fmla="*/ 10 h 36"/>
                <a:gd name="T24" fmla="*/ 1503 w 1506"/>
                <a:gd name="T25" fmla="*/ 7 h 36"/>
                <a:gd name="T26" fmla="*/ 1501 w 1506"/>
                <a:gd name="T27" fmla="*/ 5 h 36"/>
                <a:gd name="T28" fmla="*/ 1499 w 1506"/>
                <a:gd name="T29" fmla="*/ 3 h 36"/>
                <a:gd name="T30" fmla="*/ 1495 w 1506"/>
                <a:gd name="T31" fmla="*/ 1 h 36"/>
                <a:gd name="T32" fmla="*/ 1491 w 1506"/>
                <a:gd name="T33" fmla="*/ 0 h 36"/>
                <a:gd name="T34" fmla="*/ 1488 w 1506"/>
                <a:gd name="T35" fmla="*/ 0 h 36"/>
                <a:gd name="T36" fmla="*/ 18 w 1506"/>
                <a:gd name="T37" fmla="*/ 0 h 36"/>
                <a:gd name="T38" fmla="*/ 15 w 1506"/>
                <a:gd name="T39" fmla="*/ 0 h 36"/>
                <a:gd name="T40" fmla="*/ 12 w 1506"/>
                <a:gd name="T41" fmla="*/ 1 h 36"/>
                <a:gd name="T42" fmla="*/ 8 w 1506"/>
                <a:gd name="T43" fmla="*/ 3 h 36"/>
                <a:gd name="T44" fmla="*/ 5 w 1506"/>
                <a:gd name="T45" fmla="*/ 5 h 36"/>
                <a:gd name="T46" fmla="*/ 3 w 1506"/>
                <a:gd name="T47" fmla="*/ 7 h 36"/>
                <a:gd name="T48" fmla="*/ 1 w 1506"/>
                <a:gd name="T49" fmla="*/ 10 h 36"/>
                <a:gd name="T50" fmla="*/ 0 w 1506"/>
                <a:gd name="T51" fmla="*/ 15 h 36"/>
                <a:gd name="T52" fmla="*/ 0 w 1506"/>
                <a:gd name="T53" fmla="*/ 18 h 36"/>
                <a:gd name="T54" fmla="*/ 0 w 1506"/>
                <a:gd name="T55" fmla="*/ 22 h 36"/>
                <a:gd name="T56" fmla="*/ 1 w 1506"/>
                <a:gd name="T57" fmla="*/ 26 h 36"/>
                <a:gd name="T58" fmla="*/ 3 w 1506"/>
                <a:gd name="T59" fmla="*/ 29 h 36"/>
                <a:gd name="T60" fmla="*/ 5 w 1506"/>
                <a:gd name="T61" fmla="*/ 31 h 36"/>
                <a:gd name="T62" fmla="*/ 8 w 1506"/>
                <a:gd name="T63" fmla="*/ 33 h 36"/>
                <a:gd name="T64" fmla="*/ 12 w 1506"/>
                <a:gd name="T65" fmla="*/ 35 h 36"/>
                <a:gd name="T66" fmla="*/ 15 w 1506"/>
                <a:gd name="T67" fmla="*/ 36 h 36"/>
                <a:gd name="T68" fmla="*/ 18 w 1506"/>
                <a:gd name="T69" fmla="*/ 36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506" h="36">
                  <a:moveTo>
                    <a:pt x="18" y="36"/>
                  </a:moveTo>
                  <a:lnTo>
                    <a:pt x="1488" y="36"/>
                  </a:lnTo>
                  <a:lnTo>
                    <a:pt x="1491" y="36"/>
                  </a:lnTo>
                  <a:lnTo>
                    <a:pt x="1495" y="35"/>
                  </a:lnTo>
                  <a:lnTo>
                    <a:pt x="1499" y="33"/>
                  </a:lnTo>
                  <a:lnTo>
                    <a:pt x="1501" y="31"/>
                  </a:lnTo>
                  <a:lnTo>
                    <a:pt x="1503" y="29"/>
                  </a:lnTo>
                  <a:lnTo>
                    <a:pt x="1505" y="26"/>
                  </a:lnTo>
                  <a:lnTo>
                    <a:pt x="1506" y="22"/>
                  </a:lnTo>
                  <a:lnTo>
                    <a:pt x="1506" y="18"/>
                  </a:lnTo>
                  <a:lnTo>
                    <a:pt x="1506" y="15"/>
                  </a:lnTo>
                  <a:lnTo>
                    <a:pt x="1505" y="10"/>
                  </a:lnTo>
                  <a:lnTo>
                    <a:pt x="1503" y="7"/>
                  </a:lnTo>
                  <a:lnTo>
                    <a:pt x="1501" y="5"/>
                  </a:lnTo>
                  <a:lnTo>
                    <a:pt x="1499" y="3"/>
                  </a:lnTo>
                  <a:lnTo>
                    <a:pt x="1495" y="1"/>
                  </a:lnTo>
                  <a:lnTo>
                    <a:pt x="1491" y="0"/>
                  </a:lnTo>
                  <a:lnTo>
                    <a:pt x="1488" y="0"/>
                  </a:lnTo>
                  <a:lnTo>
                    <a:pt x="18" y="0"/>
                  </a:lnTo>
                  <a:lnTo>
                    <a:pt x="15" y="0"/>
                  </a:lnTo>
                  <a:lnTo>
                    <a:pt x="12" y="1"/>
                  </a:lnTo>
                  <a:lnTo>
                    <a:pt x="8" y="3"/>
                  </a:lnTo>
                  <a:lnTo>
                    <a:pt x="5" y="5"/>
                  </a:lnTo>
                  <a:lnTo>
                    <a:pt x="3" y="7"/>
                  </a:lnTo>
                  <a:lnTo>
                    <a:pt x="1" y="10"/>
                  </a:lnTo>
                  <a:lnTo>
                    <a:pt x="0" y="15"/>
                  </a:lnTo>
                  <a:lnTo>
                    <a:pt x="0" y="18"/>
                  </a:lnTo>
                  <a:lnTo>
                    <a:pt x="0" y="22"/>
                  </a:lnTo>
                  <a:lnTo>
                    <a:pt x="1" y="26"/>
                  </a:lnTo>
                  <a:lnTo>
                    <a:pt x="3" y="29"/>
                  </a:lnTo>
                  <a:lnTo>
                    <a:pt x="5" y="31"/>
                  </a:lnTo>
                  <a:lnTo>
                    <a:pt x="8" y="33"/>
                  </a:lnTo>
                  <a:lnTo>
                    <a:pt x="12" y="35"/>
                  </a:lnTo>
                  <a:lnTo>
                    <a:pt x="15" y="36"/>
                  </a:lnTo>
                  <a:lnTo>
                    <a:pt x="18" y="36"/>
                  </a:lnTo>
                  <a:close/>
                </a:path>
              </a:pathLst>
            </a:custGeom>
            <a:grpFill/>
            <a:ln>
              <a:noFill/>
            </a:ln>
          </p:spPr>
          <p:txBody>
            <a:bodyPr/>
            <a:lstStyle/>
            <a:p>
              <a:pPr>
                <a:defRPr/>
              </a:pPr>
              <a:endParaRPr lang="zh-CN" altLang="en-US" sz="1350">
                <a:solidFill>
                  <a:prstClr val="black"/>
                </a:solidFill>
              </a:endParaRPr>
            </a:p>
          </p:txBody>
        </p:sp>
        <p:sp>
          <p:nvSpPr>
            <p:cNvPr id="34" name="淘宝店chenying0907 20"/>
            <p:cNvSpPr>
              <a:spLocks/>
            </p:cNvSpPr>
            <p:nvPr/>
          </p:nvSpPr>
          <p:spPr bwMode="auto">
            <a:xfrm>
              <a:off x="407988" y="4718050"/>
              <a:ext cx="304800" cy="84138"/>
            </a:xfrm>
            <a:custGeom>
              <a:avLst/>
              <a:gdLst>
                <a:gd name="T0" fmla="*/ 96 w 574"/>
                <a:gd name="T1" fmla="*/ 65 h 158"/>
                <a:gd name="T2" fmla="*/ 124 w 574"/>
                <a:gd name="T3" fmla="*/ 82 h 158"/>
                <a:gd name="T4" fmla="*/ 151 w 574"/>
                <a:gd name="T5" fmla="*/ 55 h 158"/>
                <a:gd name="T6" fmla="*/ 190 w 574"/>
                <a:gd name="T7" fmla="*/ 21 h 158"/>
                <a:gd name="T8" fmla="*/ 238 w 574"/>
                <a:gd name="T9" fmla="*/ 3 h 158"/>
                <a:gd name="T10" fmla="*/ 293 w 574"/>
                <a:gd name="T11" fmla="*/ 2 h 158"/>
                <a:gd name="T12" fmla="*/ 335 w 574"/>
                <a:gd name="T13" fmla="*/ 16 h 158"/>
                <a:gd name="T14" fmla="*/ 407 w 574"/>
                <a:gd name="T15" fmla="*/ 72 h 158"/>
                <a:gd name="T16" fmla="*/ 469 w 574"/>
                <a:gd name="T17" fmla="*/ 112 h 158"/>
                <a:gd name="T18" fmla="*/ 514 w 574"/>
                <a:gd name="T19" fmla="*/ 112 h 158"/>
                <a:gd name="T20" fmla="*/ 538 w 574"/>
                <a:gd name="T21" fmla="*/ 94 h 158"/>
                <a:gd name="T22" fmla="*/ 542 w 574"/>
                <a:gd name="T23" fmla="*/ 70 h 158"/>
                <a:gd name="T24" fmla="*/ 536 w 574"/>
                <a:gd name="T25" fmla="*/ 52 h 158"/>
                <a:gd name="T26" fmla="*/ 523 w 574"/>
                <a:gd name="T27" fmla="*/ 48 h 158"/>
                <a:gd name="T28" fmla="*/ 509 w 574"/>
                <a:gd name="T29" fmla="*/ 52 h 158"/>
                <a:gd name="T30" fmla="*/ 500 w 574"/>
                <a:gd name="T31" fmla="*/ 63 h 158"/>
                <a:gd name="T32" fmla="*/ 497 w 574"/>
                <a:gd name="T33" fmla="*/ 77 h 158"/>
                <a:gd name="T34" fmla="*/ 479 w 574"/>
                <a:gd name="T35" fmla="*/ 82 h 158"/>
                <a:gd name="T36" fmla="*/ 470 w 574"/>
                <a:gd name="T37" fmla="*/ 71 h 158"/>
                <a:gd name="T38" fmla="*/ 474 w 574"/>
                <a:gd name="T39" fmla="*/ 47 h 158"/>
                <a:gd name="T40" fmla="*/ 495 w 574"/>
                <a:gd name="T41" fmla="*/ 25 h 158"/>
                <a:gd name="T42" fmla="*/ 523 w 574"/>
                <a:gd name="T43" fmla="*/ 16 h 158"/>
                <a:gd name="T44" fmla="*/ 550 w 574"/>
                <a:gd name="T45" fmla="*/ 24 h 158"/>
                <a:gd name="T46" fmla="*/ 572 w 574"/>
                <a:gd name="T47" fmla="*/ 55 h 158"/>
                <a:gd name="T48" fmla="*/ 572 w 574"/>
                <a:gd name="T49" fmla="*/ 89 h 158"/>
                <a:gd name="T50" fmla="*/ 554 w 574"/>
                <a:gd name="T51" fmla="*/ 121 h 158"/>
                <a:gd name="T52" fmla="*/ 523 w 574"/>
                <a:gd name="T53" fmla="*/ 141 h 158"/>
                <a:gd name="T54" fmla="*/ 475 w 574"/>
                <a:gd name="T55" fmla="*/ 145 h 158"/>
                <a:gd name="T56" fmla="*/ 429 w 574"/>
                <a:gd name="T57" fmla="*/ 127 h 158"/>
                <a:gd name="T58" fmla="*/ 359 w 574"/>
                <a:gd name="T59" fmla="*/ 71 h 158"/>
                <a:gd name="T60" fmla="*/ 318 w 574"/>
                <a:gd name="T61" fmla="*/ 42 h 158"/>
                <a:gd name="T62" fmla="*/ 265 w 574"/>
                <a:gd name="T63" fmla="*/ 31 h 158"/>
                <a:gd name="T64" fmla="*/ 208 w 574"/>
                <a:gd name="T65" fmla="*/ 47 h 158"/>
                <a:gd name="T66" fmla="*/ 164 w 574"/>
                <a:gd name="T67" fmla="*/ 89 h 158"/>
                <a:gd name="T68" fmla="*/ 150 w 574"/>
                <a:gd name="T69" fmla="*/ 127 h 158"/>
                <a:gd name="T70" fmla="*/ 148 w 574"/>
                <a:gd name="T71" fmla="*/ 142 h 158"/>
                <a:gd name="T72" fmla="*/ 144 w 574"/>
                <a:gd name="T73" fmla="*/ 154 h 158"/>
                <a:gd name="T74" fmla="*/ 125 w 574"/>
                <a:gd name="T75" fmla="*/ 157 h 158"/>
                <a:gd name="T76" fmla="*/ 117 w 574"/>
                <a:gd name="T77" fmla="*/ 148 h 158"/>
                <a:gd name="T78" fmla="*/ 116 w 574"/>
                <a:gd name="T79" fmla="*/ 125 h 158"/>
                <a:gd name="T80" fmla="*/ 95 w 574"/>
                <a:gd name="T81" fmla="*/ 99 h 158"/>
                <a:gd name="T82" fmla="*/ 64 w 574"/>
                <a:gd name="T83" fmla="*/ 96 h 158"/>
                <a:gd name="T84" fmla="*/ 38 w 574"/>
                <a:gd name="T85" fmla="*/ 114 h 158"/>
                <a:gd name="T86" fmla="*/ 32 w 574"/>
                <a:gd name="T87" fmla="*/ 145 h 158"/>
                <a:gd name="T88" fmla="*/ 22 w 574"/>
                <a:gd name="T89" fmla="*/ 155 h 158"/>
                <a:gd name="T90" fmla="*/ 3 w 574"/>
                <a:gd name="T91" fmla="*/ 151 h 158"/>
                <a:gd name="T92" fmla="*/ 0 w 574"/>
                <a:gd name="T93" fmla="*/ 135 h 158"/>
                <a:gd name="T94" fmla="*/ 8 w 574"/>
                <a:gd name="T95" fmla="*/ 105 h 158"/>
                <a:gd name="T96" fmla="*/ 24 w 574"/>
                <a:gd name="T97" fmla="*/ 82 h 158"/>
                <a:gd name="T98" fmla="*/ 48 w 574"/>
                <a:gd name="T99" fmla="*/ 67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574" h="158">
                  <a:moveTo>
                    <a:pt x="69" y="62"/>
                  </a:moveTo>
                  <a:lnTo>
                    <a:pt x="79" y="62"/>
                  </a:lnTo>
                  <a:lnTo>
                    <a:pt x="88" y="63"/>
                  </a:lnTo>
                  <a:lnTo>
                    <a:pt x="96" y="65"/>
                  </a:lnTo>
                  <a:lnTo>
                    <a:pt x="104" y="69"/>
                  </a:lnTo>
                  <a:lnTo>
                    <a:pt x="111" y="72"/>
                  </a:lnTo>
                  <a:lnTo>
                    <a:pt x="118" y="77"/>
                  </a:lnTo>
                  <a:lnTo>
                    <a:pt x="124" y="82"/>
                  </a:lnTo>
                  <a:lnTo>
                    <a:pt x="131" y="88"/>
                  </a:lnTo>
                  <a:lnTo>
                    <a:pt x="136" y="76"/>
                  </a:lnTo>
                  <a:lnTo>
                    <a:pt x="143" y="65"/>
                  </a:lnTo>
                  <a:lnTo>
                    <a:pt x="151" y="55"/>
                  </a:lnTo>
                  <a:lnTo>
                    <a:pt x="160" y="45"/>
                  </a:lnTo>
                  <a:lnTo>
                    <a:pt x="169" y="36"/>
                  </a:lnTo>
                  <a:lnTo>
                    <a:pt x="179" y="28"/>
                  </a:lnTo>
                  <a:lnTo>
                    <a:pt x="190" y="21"/>
                  </a:lnTo>
                  <a:lnTo>
                    <a:pt x="201" y="15"/>
                  </a:lnTo>
                  <a:lnTo>
                    <a:pt x="213" y="9"/>
                  </a:lnTo>
                  <a:lnTo>
                    <a:pt x="225" y="5"/>
                  </a:lnTo>
                  <a:lnTo>
                    <a:pt x="238" y="3"/>
                  </a:lnTo>
                  <a:lnTo>
                    <a:pt x="251" y="1"/>
                  </a:lnTo>
                  <a:lnTo>
                    <a:pt x="265" y="0"/>
                  </a:lnTo>
                  <a:lnTo>
                    <a:pt x="279" y="0"/>
                  </a:lnTo>
                  <a:lnTo>
                    <a:pt x="293" y="2"/>
                  </a:lnTo>
                  <a:lnTo>
                    <a:pt x="307" y="5"/>
                  </a:lnTo>
                  <a:lnTo>
                    <a:pt x="317" y="7"/>
                  </a:lnTo>
                  <a:lnTo>
                    <a:pt x="325" y="11"/>
                  </a:lnTo>
                  <a:lnTo>
                    <a:pt x="335" y="16"/>
                  </a:lnTo>
                  <a:lnTo>
                    <a:pt x="344" y="20"/>
                  </a:lnTo>
                  <a:lnTo>
                    <a:pt x="360" y="32"/>
                  </a:lnTo>
                  <a:lnTo>
                    <a:pt x="376" y="44"/>
                  </a:lnTo>
                  <a:lnTo>
                    <a:pt x="407" y="72"/>
                  </a:lnTo>
                  <a:lnTo>
                    <a:pt x="439" y="97"/>
                  </a:lnTo>
                  <a:lnTo>
                    <a:pt x="448" y="102"/>
                  </a:lnTo>
                  <a:lnTo>
                    <a:pt x="458" y="108"/>
                  </a:lnTo>
                  <a:lnTo>
                    <a:pt x="469" y="112"/>
                  </a:lnTo>
                  <a:lnTo>
                    <a:pt x="481" y="114"/>
                  </a:lnTo>
                  <a:lnTo>
                    <a:pt x="492" y="115"/>
                  </a:lnTo>
                  <a:lnTo>
                    <a:pt x="503" y="114"/>
                  </a:lnTo>
                  <a:lnTo>
                    <a:pt x="514" y="112"/>
                  </a:lnTo>
                  <a:lnTo>
                    <a:pt x="525" y="106"/>
                  </a:lnTo>
                  <a:lnTo>
                    <a:pt x="530" y="103"/>
                  </a:lnTo>
                  <a:lnTo>
                    <a:pt x="535" y="99"/>
                  </a:lnTo>
                  <a:lnTo>
                    <a:pt x="538" y="94"/>
                  </a:lnTo>
                  <a:lnTo>
                    <a:pt x="540" y="88"/>
                  </a:lnTo>
                  <a:lnTo>
                    <a:pt x="542" y="82"/>
                  </a:lnTo>
                  <a:lnTo>
                    <a:pt x="543" y="75"/>
                  </a:lnTo>
                  <a:lnTo>
                    <a:pt x="542" y="70"/>
                  </a:lnTo>
                  <a:lnTo>
                    <a:pt x="542" y="63"/>
                  </a:lnTo>
                  <a:lnTo>
                    <a:pt x="540" y="59"/>
                  </a:lnTo>
                  <a:lnTo>
                    <a:pt x="539" y="56"/>
                  </a:lnTo>
                  <a:lnTo>
                    <a:pt x="536" y="52"/>
                  </a:lnTo>
                  <a:lnTo>
                    <a:pt x="534" y="50"/>
                  </a:lnTo>
                  <a:lnTo>
                    <a:pt x="530" y="49"/>
                  </a:lnTo>
                  <a:lnTo>
                    <a:pt x="526" y="48"/>
                  </a:lnTo>
                  <a:lnTo>
                    <a:pt x="523" y="48"/>
                  </a:lnTo>
                  <a:lnTo>
                    <a:pt x="519" y="48"/>
                  </a:lnTo>
                  <a:lnTo>
                    <a:pt x="515" y="49"/>
                  </a:lnTo>
                  <a:lnTo>
                    <a:pt x="512" y="50"/>
                  </a:lnTo>
                  <a:lnTo>
                    <a:pt x="509" y="52"/>
                  </a:lnTo>
                  <a:lnTo>
                    <a:pt x="506" y="55"/>
                  </a:lnTo>
                  <a:lnTo>
                    <a:pt x="503" y="57"/>
                  </a:lnTo>
                  <a:lnTo>
                    <a:pt x="501" y="60"/>
                  </a:lnTo>
                  <a:lnTo>
                    <a:pt x="500" y="63"/>
                  </a:lnTo>
                  <a:lnTo>
                    <a:pt x="500" y="68"/>
                  </a:lnTo>
                  <a:lnTo>
                    <a:pt x="500" y="71"/>
                  </a:lnTo>
                  <a:lnTo>
                    <a:pt x="499" y="74"/>
                  </a:lnTo>
                  <a:lnTo>
                    <a:pt x="497" y="77"/>
                  </a:lnTo>
                  <a:lnTo>
                    <a:pt x="495" y="78"/>
                  </a:lnTo>
                  <a:lnTo>
                    <a:pt x="491" y="82"/>
                  </a:lnTo>
                  <a:lnTo>
                    <a:pt x="485" y="83"/>
                  </a:lnTo>
                  <a:lnTo>
                    <a:pt x="479" y="82"/>
                  </a:lnTo>
                  <a:lnTo>
                    <a:pt x="474" y="78"/>
                  </a:lnTo>
                  <a:lnTo>
                    <a:pt x="472" y="77"/>
                  </a:lnTo>
                  <a:lnTo>
                    <a:pt x="471" y="74"/>
                  </a:lnTo>
                  <a:lnTo>
                    <a:pt x="470" y="71"/>
                  </a:lnTo>
                  <a:lnTo>
                    <a:pt x="469" y="68"/>
                  </a:lnTo>
                  <a:lnTo>
                    <a:pt x="470" y="60"/>
                  </a:lnTo>
                  <a:lnTo>
                    <a:pt x="472" y="54"/>
                  </a:lnTo>
                  <a:lnTo>
                    <a:pt x="474" y="47"/>
                  </a:lnTo>
                  <a:lnTo>
                    <a:pt x="479" y="41"/>
                  </a:lnTo>
                  <a:lnTo>
                    <a:pt x="483" y="35"/>
                  </a:lnTo>
                  <a:lnTo>
                    <a:pt x="488" y="30"/>
                  </a:lnTo>
                  <a:lnTo>
                    <a:pt x="495" y="25"/>
                  </a:lnTo>
                  <a:lnTo>
                    <a:pt x="501" y="21"/>
                  </a:lnTo>
                  <a:lnTo>
                    <a:pt x="508" y="19"/>
                  </a:lnTo>
                  <a:lnTo>
                    <a:pt x="515" y="17"/>
                  </a:lnTo>
                  <a:lnTo>
                    <a:pt x="523" y="16"/>
                  </a:lnTo>
                  <a:lnTo>
                    <a:pt x="529" y="16"/>
                  </a:lnTo>
                  <a:lnTo>
                    <a:pt x="537" y="18"/>
                  </a:lnTo>
                  <a:lnTo>
                    <a:pt x="543" y="20"/>
                  </a:lnTo>
                  <a:lnTo>
                    <a:pt x="550" y="24"/>
                  </a:lnTo>
                  <a:lnTo>
                    <a:pt x="556" y="30"/>
                  </a:lnTo>
                  <a:lnTo>
                    <a:pt x="563" y="37"/>
                  </a:lnTo>
                  <a:lnTo>
                    <a:pt x="568" y="46"/>
                  </a:lnTo>
                  <a:lnTo>
                    <a:pt x="572" y="55"/>
                  </a:lnTo>
                  <a:lnTo>
                    <a:pt x="574" y="63"/>
                  </a:lnTo>
                  <a:lnTo>
                    <a:pt x="574" y="72"/>
                  </a:lnTo>
                  <a:lnTo>
                    <a:pt x="574" y="81"/>
                  </a:lnTo>
                  <a:lnTo>
                    <a:pt x="572" y="89"/>
                  </a:lnTo>
                  <a:lnTo>
                    <a:pt x="569" y="98"/>
                  </a:lnTo>
                  <a:lnTo>
                    <a:pt x="565" y="106"/>
                  </a:lnTo>
                  <a:lnTo>
                    <a:pt x="560" y="113"/>
                  </a:lnTo>
                  <a:lnTo>
                    <a:pt x="554" y="121"/>
                  </a:lnTo>
                  <a:lnTo>
                    <a:pt x="548" y="127"/>
                  </a:lnTo>
                  <a:lnTo>
                    <a:pt x="540" y="132"/>
                  </a:lnTo>
                  <a:lnTo>
                    <a:pt x="532" y="138"/>
                  </a:lnTo>
                  <a:lnTo>
                    <a:pt x="523" y="141"/>
                  </a:lnTo>
                  <a:lnTo>
                    <a:pt x="513" y="144"/>
                  </a:lnTo>
                  <a:lnTo>
                    <a:pt x="500" y="146"/>
                  </a:lnTo>
                  <a:lnTo>
                    <a:pt x="487" y="148"/>
                  </a:lnTo>
                  <a:lnTo>
                    <a:pt x="475" y="145"/>
                  </a:lnTo>
                  <a:lnTo>
                    <a:pt x="464" y="143"/>
                  </a:lnTo>
                  <a:lnTo>
                    <a:pt x="452" y="139"/>
                  </a:lnTo>
                  <a:lnTo>
                    <a:pt x="441" y="133"/>
                  </a:lnTo>
                  <a:lnTo>
                    <a:pt x="429" y="127"/>
                  </a:lnTo>
                  <a:lnTo>
                    <a:pt x="418" y="121"/>
                  </a:lnTo>
                  <a:lnTo>
                    <a:pt x="398" y="104"/>
                  </a:lnTo>
                  <a:lnTo>
                    <a:pt x="378" y="87"/>
                  </a:lnTo>
                  <a:lnTo>
                    <a:pt x="359" y="71"/>
                  </a:lnTo>
                  <a:lnTo>
                    <a:pt x="339" y="56"/>
                  </a:lnTo>
                  <a:lnTo>
                    <a:pt x="333" y="50"/>
                  </a:lnTo>
                  <a:lnTo>
                    <a:pt x="325" y="46"/>
                  </a:lnTo>
                  <a:lnTo>
                    <a:pt x="318" y="42"/>
                  </a:lnTo>
                  <a:lnTo>
                    <a:pt x="310" y="38"/>
                  </a:lnTo>
                  <a:lnTo>
                    <a:pt x="295" y="34"/>
                  </a:lnTo>
                  <a:lnTo>
                    <a:pt x="280" y="31"/>
                  </a:lnTo>
                  <a:lnTo>
                    <a:pt x="265" y="31"/>
                  </a:lnTo>
                  <a:lnTo>
                    <a:pt x="250" y="32"/>
                  </a:lnTo>
                  <a:lnTo>
                    <a:pt x="235" y="35"/>
                  </a:lnTo>
                  <a:lnTo>
                    <a:pt x="221" y="41"/>
                  </a:lnTo>
                  <a:lnTo>
                    <a:pt x="208" y="47"/>
                  </a:lnTo>
                  <a:lnTo>
                    <a:pt x="195" y="55"/>
                  </a:lnTo>
                  <a:lnTo>
                    <a:pt x="183" y="65"/>
                  </a:lnTo>
                  <a:lnTo>
                    <a:pt x="173" y="76"/>
                  </a:lnTo>
                  <a:lnTo>
                    <a:pt x="164" y="89"/>
                  </a:lnTo>
                  <a:lnTo>
                    <a:pt x="157" y="103"/>
                  </a:lnTo>
                  <a:lnTo>
                    <a:pt x="155" y="111"/>
                  </a:lnTo>
                  <a:lnTo>
                    <a:pt x="152" y="118"/>
                  </a:lnTo>
                  <a:lnTo>
                    <a:pt x="150" y="127"/>
                  </a:lnTo>
                  <a:lnTo>
                    <a:pt x="149" y="135"/>
                  </a:lnTo>
                  <a:lnTo>
                    <a:pt x="149" y="137"/>
                  </a:lnTo>
                  <a:lnTo>
                    <a:pt x="149" y="139"/>
                  </a:lnTo>
                  <a:lnTo>
                    <a:pt x="148" y="142"/>
                  </a:lnTo>
                  <a:lnTo>
                    <a:pt x="148" y="145"/>
                  </a:lnTo>
                  <a:lnTo>
                    <a:pt x="147" y="149"/>
                  </a:lnTo>
                  <a:lnTo>
                    <a:pt x="146" y="152"/>
                  </a:lnTo>
                  <a:lnTo>
                    <a:pt x="144" y="154"/>
                  </a:lnTo>
                  <a:lnTo>
                    <a:pt x="142" y="155"/>
                  </a:lnTo>
                  <a:lnTo>
                    <a:pt x="136" y="158"/>
                  </a:lnTo>
                  <a:lnTo>
                    <a:pt x="131" y="158"/>
                  </a:lnTo>
                  <a:lnTo>
                    <a:pt x="125" y="157"/>
                  </a:lnTo>
                  <a:lnTo>
                    <a:pt x="121" y="155"/>
                  </a:lnTo>
                  <a:lnTo>
                    <a:pt x="119" y="153"/>
                  </a:lnTo>
                  <a:lnTo>
                    <a:pt x="118" y="151"/>
                  </a:lnTo>
                  <a:lnTo>
                    <a:pt x="117" y="148"/>
                  </a:lnTo>
                  <a:lnTo>
                    <a:pt x="117" y="144"/>
                  </a:lnTo>
                  <a:lnTo>
                    <a:pt x="117" y="139"/>
                  </a:lnTo>
                  <a:lnTo>
                    <a:pt x="118" y="135"/>
                  </a:lnTo>
                  <a:lnTo>
                    <a:pt x="116" y="125"/>
                  </a:lnTo>
                  <a:lnTo>
                    <a:pt x="113" y="116"/>
                  </a:lnTo>
                  <a:lnTo>
                    <a:pt x="108" y="109"/>
                  </a:lnTo>
                  <a:lnTo>
                    <a:pt x="102" y="103"/>
                  </a:lnTo>
                  <a:lnTo>
                    <a:pt x="95" y="99"/>
                  </a:lnTo>
                  <a:lnTo>
                    <a:pt x="88" y="97"/>
                  </a:lnTo>
                  <a:lnTo>
                    <a:pt x="80" y="95"/>
                  </a:lnTo>
                  <a:lnTo>
                    <a:pt x="71" y="95"/>
                  </a:lnTo>
                  <a:lnTo>
                    <a:pt x="64" y="96"/>
                  </a:lnTo>
                  <a:lnTo>
                    <a:pt x="56" y="98"/>
                  </a:lnTo>
                  <a:lnTo>
                    <a:pt x="50" y="102"/>
                  </a:lnTo>
                  <a:lnTo>
                    <a:pt x="43" y="108"/>
                  </a:lnTo>
                  <a:lnTo>
                    <a:pt x="38" y="114"/>
                  </a:lnTo>
                  <a:lnTo>
                    <a:pt x="35" y="122"/>
                  </a:lnTo>
                  <a:lnTo>
                    <a:pt x="32" y="131"/>
                  </a:lnTo>
                  <a:lnTo>
                    <a:pt x="32" y="141"/>
                  </a:lnTo>
                  <a:lnTo>
                    <a:pt x="32" y="145"/>
                  </a:lnTo>
                  <a:lnTo>
                    <a:pt x="30" y="149"/>
                  </a:lnTo>
                  <a:lnTo>
                    <a:pt x="28" y="151"/>
                  </a:lnTo>
                  <a:lnTo>
                    <a:pt x="27" y="153"/>
                  </a:lnTo>
                  <a:lnTo>
                    <a:pt x="22" y="155"/>
                  </a:lnTo>
                  <a:lnTo>
                    <a:pt x="16" y="156"/>
                  </a:lnTo>
                  <a:lnTo>
                    <a:pt x="11" y="155"/>
                  </a:lnTo>
                  <a:lnTo>
                    <a:pt x="6" y="153"/>
                  </a:lnTo>
                  <a:lnTo>
                    <a:pt x="3" y="151"/>
                  </a:lnTo>
                  <a:lnTo>
                    <a:pt x="2" y="149"/>
                  </a:lnTo>
                  <a:lnTo>
                    <a:pt x="1" y="145"/>
                  </a:lnTo>
                  <a:lnTo>
                    <a:pt x="0" y="141"/>
                  </a:lnTo>
                  <a:lnTo>
                    <a:pt x="0" y="135"/>
                  </a:lnTo>
                  <a:lnTo>
                    <a:pt x="1" y="127"/>
                  </a:lnTo>
                  <a:lnTo>
                    <a:pt x="2" y="119"/>
                  </a:lnTo>
                  <a:lnTo>
                    <a:pt x="5" y="113"/>
                  </a:lnTo>
                  <a:lnTo>
                    <a:pt x="8" y="105"/>
                  </a:lnTo>
                  <a:lnTo>
                    <a:pt x="11" y="99"/>
                  </a:lnTo>
                  <a:lnTo>
                    <a:pt x="14" y="94"/>
                  </a:lnTo>
                  <a:lnTo>
                    <a:pt x="19" y="87"/>
                  </a:lnTo>
                  <a:lnTo>
                    <a:pt x="24" y="82"/>
                  </a:lnTo>
                  <a:lnTo>
                    <a:pt x="29" y="77"/>
                  </a:lnTo>
                  <a:lnTo>
                    <a:pt x="35" y="73"/>
                  </a:lnTo>
                  <a:lnTo>
                    <a:pt x="41" y="70"/>
                  </a:lnTo>
                  <a:lnTo>
                    <a:pt x="48" y="67"/>
                  </a:lnTo>
                  <a:lnTo>
                    <a:pt x="54" y="64"/>
                  </a:lnTo>
                  <a:lnTo>
                    <a:pt x="62" y="62"/>
                  </a:lnTo>
                  <a:lnTo>
                    <a:pt x="69" y="62"/>
                  </a:lnTo>
                  <a:close/>
                </a:path>
              </a:pathLst>
            </a:custGeom>
            <a:grpFill/>
            <a:ln>
              <a:noFill/>
            </a:ln>
          </p:spPr>
          <p:txBody>
            <a:bodyPr/>
            <a:lstStyle/>
            <a:p>
              <a:pPr>
                <a:defRPr/>
              </a:pPr>
              <a:endParaRPr lang="zh-CN" altLang="en-US" sz="1350">
                <a:solidFill>
                  <a:prstClr val="black"/>
                </a:solidFill>
              </a:endParaRPr>
            </a:p>
          </p:txBody>
        </p:sp>
        <p:sp>
          <p:nvSpPr>
            <p:cNvPr id="35" name="淘宝店chenying0907 21"/>
            <p:cNvSpPr>
              <a:spLocks/>
            </p:cNvSpPr>
            <p:nvPr/>
          </p:nvSpPr>
          <p:spPr bwMode="auto">
            <a:xfrm>
              <a:off x="407988" y="4802188"/>
              <a:ext cx="304800" cy="84138"/>
            </a:xfrm>
            <a:custGeom>
              <a:avLst/>
              <a:gdLst>
                <a:gd name="T0" fmla="*/ 96 w 574"/>
                <a:gd name="T1" fmla="*/ 94 h 160"/>
                <a:gd name="T2" fmla="*/ 124 w 574"/>
                <a:gd name="T3" fmla="*/ 77 h 160"/>
                <a:gd name="T4" fmla="*/ 151 w 574"/>
                <a:gd name="T5" fmla="*/ 105 h 160"/>
                <a:gd name="T6" fmla="*/ 190 w 574"/>
                <a:gd name="T7" fmla="*/ 139 h 160"/>
                <a:gd name="T8" fmla="*/ 238 w 574"/>
                <a:gd name="T9" fmla="*/ 157 h 160"/>
                <a:gd name="T10" fmla="*/ 293 w 574"/>
                <a:gd name="T11" fmla="*/ 158 h 160"/>
                <a:gd name="T12" fmla="*/ 335 w 574"/>
                <a:gd name="T13" fmla="*/ 144 h 160"/>
                <a:gd name="T14" fmla="*/ 407 w 574"/>
                <a:gd name="T15" fmla="*/ 88 h 160"/>
                <a:gd name="T16" fmla="*/ 469 w 574"/>
                <a:gd name="T17" fmla="*/ 48 h 160"/>
                <a:gd name="T18" fmla="*/ 514 w 574"/>
                <a:gd name="T19" fmla="*/ 48 h 160"/>
                <a:gd name="T20" fmla="*/ 538 w 574"/>
                <a:gd name="T21" fmla="*/ 66 h 160"/>
                <a:gd name="T22" fmla="*/ 542 w 574"/>
                <a:gd name="T23" fmla="*/ 90 h 160"/>
                <a:gd name="T24" fmla="*/ 536 w 574"/>
                <a:gd name="T25" fmla="*/ 107 h 160"/>
                <a:gd name="T26" fmla="*/ 523 w 574"/>
                <a:gd name="T27" fmla="*/ 112 h 160"/>
                <a:gd name="T28" fmla="*/ 509 w 574"/>
                <a:gd name="T29" fmla="*/ 107 h 160"/>
                <a:gd name="T30" fmla="*/ 500 w 574"/>
                <a:gd name="T31" fmla="*/ 95 h 160"/>
                <a:gd name="T32" fmla="*/ 497 w 574"/>
                <a:gd name="T33" fmla="*/ 82 h 160"/>
                <a:gd name="T34" fmla="*/ 479 w 574"/>
                <a:gd name="T35" fmla="*/ 78 h 160"/>
                <a:gd name="T36" fmla="*/ 470 w 574"/>
                <a:gd name="T37" fmla="*/ 89 h 160"/>
                <a:gd name="T38" fmla="*/ 474 w 574"/>
                <a:gd name="T39" fmla="*/ 113 h 160"/>
                <a:gd name="T40" fmla="*/ 495 w 574"/>
                <a:gd name="T41" fmla="*/ 134 h 160"/>
                <a:gd name="T42" fmla="*/ 523 w 574"/>
                <a:gd name="T43" fmla="*/ 144 h 160"/>
                <a:gd name="T44" fmla="*/ 550 w 574"/>
                <a:gd name="T45" fmla="*/ 135 h 160"/>
                <a:gd name="T46" fmla="*/ 572 w 574"/>
                <a:gd name="T47" fmla="*/ 105 h 160"/>
                <a:gd name="T48" fmla="*/ 572 w 574"/>
                <a:gd name="T49" fmla="*/ 69 h 160"/>
                <a:gd name="T50" fmla="*/ 554 w 574"/>
                <a:gd name="T51" fmla="*/ 39 h 160"/>
                <a:gd name="T52" fmla="*/ 523 w 574"/>
                <a:gd name="T53" fmla="*/ 19 h 160"/>
                <a:gd name="T54" fmla="*/ 475 w 574"/>
                <a:gd name="T55" fmla="*/ 13 h 160"/>
                <a:gd name="T56" fmla="*/ 429 w 574"/>
                <a:gd name="T57" fmla="*/ 32 h 160"/>
                <a:gd name="T58" fmla="*/ 359 w 574"/>
                <a:gd name="T59" fmla="*/ 89 h 160"/>
                <a:gd name="T60" fmla="*/ 318 w 574"/>
                <a:gd name="T61" fmla="*/ 117 h 160"/>
                <a:gd name="T62" fmla="*/ 265 w 574"/>
                <a:gd name="T63" fmla="*/ 129 h 160"/>
                <a:gd name="T64" fmla="*/ 208 w 574"/>
                <a:gd name="T65" fmla="*/ 113 h 160"/>
                <a:gd name="T66" fmla="*/ 164 w 574"/>
                <a:gd name="T67" fmla="*/ 70 h 160"/>
                <a:gd name="T68" fmla="*/ 150 w 574"/>
                <a:gd name="T69" fmla="*/ 33 h 160"/>
                <a:gd name="T70" fmla="*/ 148 w 574"/>
                <a:gd name="T71" fmla="*/ 18 h 160"/>
                <a:gd name="T72" fmla="*/ 144 w 574"/>
                <a:gd name="T73" fmla="*/ 6 h 160"/>
                <a:gd name="T74" fmla="*/ 125 w 574"/>
                <a:gd name="T75" fmla="*/ 1 h 160"/>
                <a:gd name="T76" fmla="*/ 117 w 574"/>
                <a:gd name="T77" fmla="*/ 12 h 160"/>
                <a:gd name="T78" fmla="*/ 116 w 574"/>
                <a:gd name="T79" fmla="*/ 35 h 160"/>
                <a:gd name="T80" fmla="*/ 95 w 574"/>
                <a:gd name="T81" fmla="*/ 61 h 160"/>
                <a:gd name="T82" fmla="*/ 64 w 574"/>
                <a:gd name="T83" fmla="*/ 64 h 160"/>
                <a:gd name="T84" fmla="*/ 38 w 574"/>
                <a:gd name="T85" fmla="*/ 46 h 160"/>
                <a:gd name="T86" fmla="*/ 32 w 574"/>
                <a:gd name="T87" fmla="*/ 14 h 160"/>
                <a:gd name="T88" fmla="*/ 22 w 574"/>
                <a:gd name="T89" fmla="*/ 4 h 160"/>
                <a:gd name="T90" fmla="*/ 3 w 574"/>
                <a:gd name="T91" fmla="*/ 9 h 160"/>
                <a:gd name="T92" fmla="*/ 0 w 574"/>
                <a:gd name="T93" fmla="*/ 25 h 160"/>
                <a:gd name="T94" fmla="*/ 8 w 574"/>
                <a:gd name="T95" fmla="*/ 53 h 160"/>
                <a:gd name="T96" fmla="*/ 24 w 574"/>
                <a:gd name="T97" fmla="*/ 77 h 160"/>
                <a:gd name="T98" fmla="*/ 48 w 574"/>
                <a:gd name="T99" fmla="*/ 93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574" h="160">
                  <a:moveTo>
                    <a:pt x="69" y="97"/>
                  </a:moveTo>
                  <a:lnTo>
                    <a:pt x="79" y="97"/>
                  </a:lnTo>
                  <a:lnTo>
                    <a:pt x="88" y="96"/>
                  </a:lnTo>
                  <a:lnTo>
                    <a:pt x="96" y="94"/>
                  </a:lnTo>
                  <a:lnTo>
                    <a:pt x="104" y="91"/>
                  </a:lnTo>
                  <a:lnTo>
                    <a:pt x="111" y="88"/>
                  </a:lnTo>
                  <a:lnTo>
                    <a:pt x="118" y="82"/>
                  </a:lnTo>
                  <a:lnTo>
                    <a:pt x="124" y="77"/>
                  </a:lnTo>
                  <a:lnTo>
                    <a:pt x="131" y="72"/>
                  </a:lnTo>
                  <a:lnTo>
                    <a:pt x="136" y="83"/>
                  </a:lnTo>
                  <a:lnTo>
                    <a:pt x="143" y="94"/>
                  </a:lnTo>
                  <a:lnTo>
                    <a:pt x="151" y="105"/>
                  </a:lnTo>
                  <a:lnTo>
                    <a:pt x="160" y="115"/>
                  </a:lnTo>
                  <a:lnTo>
                    <a:pt x="169" y="123"/>
                  </a:lnTo>
                  <a:lnTo>
                    <a:pt x="179" y="132"/>
                  </a:lnTo>
                  <a:lnTo>
                    <a:pt x="190" y="139"/>
                  </a:lnTo>
                  <a:lnTo>
                    <a:pt x="201" y="145"/>
                  </a:lnTo>
                  <a:lnTo>
                    <a:pt x="213" y="150"/>
                  </a:lnTo>
                  <a:lnTo>
                    <a:pt x="225" y="154"/>
                  </a:lnTo>
                  <a:lnTo>
                    <a:pt x="238" y="157"/>
                  </a:lnTo>
                  <a:lnTo>
                    <a:pt x="251" y="159"/>
                  </a:lnTo>
                  <a:lnTo>
                    <a:pt x="265" y="160"/>
                  </a:lnTo>
                  <a:lnTo>
                    <a:pt x="279" y="159"/>
                  </a:lnTo>
                  <a:lnTo>
                    <a:pt x="293" y="158"/>
                  </a:lnTo>
                  <a:lnTo>
                    <a:pt x="307" y="155"/>
                  </a:lnTo>
                  <a:lnTo>
                    <a:pt x="317" y="153"/>
                  </a:lnTo>
                  <a:lnTo>
                    <a:pt x="325" y="148"/>
                  </a:lnTo>
                  <a:lnTo>
                    <a:pt x="335" y="144"/>
                  </a:lnTo>
                  <a:lnTo>
                    <a:pt x="344" y="140"/>
                  </a:lnTo>
                  <a:lnTo>
                    <a:pt x="360" y="128"/>
                  </a:lnTo>
                  <a:lnTo>
                    <a:pt x="376" y="116"/>
                  </a:lnTo>
                  <a:lnTo>
                    <a:pt x="407" y="88"/>
                  </a:lnTo>
                  <a:lnTo>
                    <a:pt x="439" y="63"/>
                  </a:lnTo>
                  <a:lnTo>
                    <a:pt x="448" y="56"/>
                  </a:lnTo>
                  <a:lnTo>
                    <a:pt x="458" y="52"/>
                  </a:lnTo>
                  <a:lnTo>
                    <a:pt x="469" y="48"/>
                  </a:lnTo>
                  <a:lnTo>
                    <a:pt x="481" y="46"/>
                  </a:lnTo>
                  <a:lnTo>
                    <a:pt x="492" y="45"/>
                  </a:lnTo>
                  <a:lnTo>
                    <a:pt x="503" y="46"/>
                  </a:lnTo>
                  <a:lnTo>
                    <a:pt x="514" y="48"/>
                  </a:lnTo>
                  <a:lnTo>
                    <a:pt x="525" y="53"/>
                  </a:lnTo>
                  <a:lnTo>
                    <a:pt x="530" y="56"/>
                  </a:lnTo>
                  <a:lnTo>
                    <a:pt x="535" y="61"/>
                  </a:lnTo>
                  <a:lnTo>
                    <a:pt x="538" y="66"/>
                  </a:lnTo>
                  <a:lnTo>
                    <a:pt x="540" y="72"/>
                  </a:lnTo>
                  <a:lnTo>
                    <a:pt x="542" y="78"/>
                  </a:lnTo>
                  <a:lnTo>
                    <a:pt x="543" y="85"/>
                  </a:lnTo>
                  <a:lnTo>
                    <a:pt x="542" y="90"/>
                  </a:lnTo>
                  <a:lnTo>
                    <a:pt x="542" y="96"/>
                  </a:lnTo>
                  <a:lnTo>
                    <a:pt x="540" y="101"/>
                  </a:lnTo>
                  <a:lnTo>
                    <a:pt x="539" y="104"/>
                  </a:lnTo>
                  <a:lnTo>
                    <a:pt x="536" y="107"/>
                  </a:lnTo>
                  <a:lnTo>
                    <a:pt x="534" y="109"/>
                  </a:lnTo>
                  <a:lnTo>
                    <a:pt x="530" y="110"/>
                  </a:lnTo>
                  <a:lnTo>
                    <a:pt x="526" y="112"/>
                  </a:lnTo>
                  <a:lnTo>
                    <a:pt x="523" y="112"/>
                  </a:lnTo>
                  <a:lnTo>
                    <a:pt x="519" y="112"/>
                  </a:lnTo>
                  <a:lnTo>
                    <a:pt x="515" y="110"/>
                  </a:lnTo>
                  <a:lnTo>
                    <a:pt x="512" y="109"/>
                  </a:lnTo>
                  <a:lnTo>
                    <a:pt x="509" y="107"/>
                  </a:lnTo>
                  <a:lnTo>
                    <a:pt x="506" y="105"/>
                  </a:lnTo>
                  <a:lnTo>
                    <a:pt x="503" y="103"/>
                  </a:lnTo>
                  <a:lnTo>
                    <a:pt x="501" y="100"/>
                  </a:lnTo>
                  <a:lnTo>
                    <a:pt x="500" y="95"/>
                  </a:lnTo>
                  <a:lnTo>
                    <a:pt x="500" y="92"/>
                  </a:lnTo>
                  <a:lnTo>
                    <a:pt x="500" y="89"/>
                  </a:lnTo>
                  <a:lnTo>
                    <a:pt x="499" y="86"/>
                  </a:lnTo>
                  <a:lnTo>
                    <a:pt x="497" y="82"/>
                  </a:lnTo>
                  <a:lnTo>
                    <a:pt x="495" y="80"/>
                  </a:lnTo>
                  <a:lnTo>
                    <a:pt x="491" y="78"/>
                  </a:lnTo>
                  <a:lnTo>
                    <a:pt x="485" y="77"/>
                  </a:lnTo>
                  <a:lnTo>
                    <a:pt x="479" y="78"/>
                  </a:lnTo>
                  <a:lnTo>
                    <a:pt x="474" y="80"/>
                  </a:lnTo>
                  <a:lnTo>
                    <a:pt x="472" y="82"/>
                  </a:lnTo>
                  <a:lnTo>
                    <a:pt x="471" y="86"/>
                  </a:lnTo>
                  <a:lnTo>
                    <a:pt x="470" y="89"/>
                  </a:lnTo>
                  <a:lnTo>
                    <a:pt x="469" y="92"/>
                  </a:lnTo>
                  <a:lnTo>
                    <a:pt x="470" y="100"/>
                  </a:lnTo>
                  <a:lnTo>
                    <a:pt x="472" y="106"/>
                  </a:lnTo>
                  <a:lnTo>
                    <a:pt x="474" y="113"/>
                  </a:lnTo>
                  <a:lnTo>
                    <a:pt x="479" y="119"/>
                  </a:lnTo>
                  <a:lnTo>
                    <a:pt x="483" y="124"/>
                  </a:lnTo>
                  <a:lnTo>
                    <a:pt x="488" y="130"/>
                  </a:lnTo>
                  <a:lnTo>
                    <a:pt x="495" y="134"/>
                  </a:lnTo>
                  <a:lnTo>
                    <a:pt x="501" y="139"/>
                  </a:lnTo>
                  <a:lnTo>
                    <a:pt x="508" y="141"/>
                  </a:lnTo>
                  <a:lnTo>
                    <a:pt x="515" y="143"/>
                  </a:lnTo>
                  <a:lnTo>
                    <a:pt x="523" y="144"/>
                  </a:lnTo>
                  <a:lnTo>
                    <a:pt x="529" y="144"/>
                  </a:lnTo>
                  <a:lnTo>
                    <a:pt x="537" y="142"/>
                  </a:lnTo>
                  <a:lnTo>
                    <a:pt x="543" y="140"/>
                  </a:lnTo>
                  <a:lnTo>
                    <a:pt x="550" y="135"/>
                  </a:lnTo>
                  <a:lnTo>
                    <a:pt x="556" y="130"/>
                  </a:lnTo>
                  <a:lnTo>
                    <a:pt x="563" y="122"/>
                  </a:lnTo>
                  <a:lnTo>
                    <a:pt x="568" y="114"/>
                  </a:lnTo>
                  <a:lnTo>
                    <a:pt x="572" y="105"/>
                  </a:lnTo>
                  <a:lnTo>
                    <a:pt x="574" y="96"/>
                  </a:lnTo>
                  <a:lnTo>
                    <a:pt x="574" y="88"/>
                  </a:lnTo>
                  <a:lnTo>
                    <a:pt x="574" y="78"/>
                  </a:lnTo>
                  <a:lnTo>
                    <a:pt x="572" y="69"/>
                  </a:lnTo>
                  <a:lnTo>
                    <a:pt x="569" y="62"/>
                  </a:lnTo>
                  <a:lnTo>
                    <a:pt x="565" y="53"/>
                  </a:lnTo>
                  <a:lnTo>
                    <a:pt x="560" y="46"/>
                  </a:lnTo>
                  <a:lnTo>
                    <a:pt x="554" y="39"/>
                  </a:lnTo>
                  <a:lnTo>
                    <a:pt x="548" y="33"/>
                  </a:lnTo>
                  <a:lnTo>
                    <a:pt x="540" y="27"/>
                  </a:lnTo>
                  <a:lnTo>
                    <a:pt x="532" y="22"/>
                  </a:lnTo>
                  <a:lnTo>
                    <a:pt x="523" y="19"/>
                  </a:lnTo>
                  <a:lnTo>
                    <a:pt x="513" y="15"/>
                  </a:lnTo>
                  <a:lnTo>
                    <a:pt x="500" y="13"/>
                  </a:lnTo>
                  <a:lnTo>
                    <a:pt x="487" y="12"/>
                  </a:lnTo>
                  <a:lnTo>
                    <a:pt x="475" y="13"/>
                  </a:lnTo>
                  <a:lnTo>
                    <a:pt x="464" y="16"/>
                  </a:lnTo>
                  <a:lnTo>
                    <a:pt x="452" y="21"/>
                  </a:lnTo>
                  <a:lnTo>
                    <a:pt x="441" y="26"/>
                  </a:lnTo>
                  <a:lnTo>
                    <a:pt x="429" y="32"/>
                  </a:lnTo>
                  <a:lnTo>
                    <a:pt x="418" y="39"/>
                  </a:lnTo>
                  <a:lnTo>
                    <a:pt x="398" y="55"/>
                  </a:lnTo>
                  <a:lnTo>
                    <a:pt x="378" y="73"/>
                  </a:lnTo>
                  <a:lnTo>
                    <a:pt x="359" y="89"/>
                  </a:lnTo>
                  <a:lnTo>
                    <a:pt x="339" y="104"/>
                  </a:lnTo>
                  <a:lnTo>
                    <a:pt x="333" y="109"/>
                  </a:lnTo>
                  <a:lnTo>
                    <a:pt x="325" y="114"/>
                  </a:lnTo>
                  <a:lnTo>
                    <a:pt x="318" y="117"/>
                  </a:lnTo>
                  <a:lnTo>
                    <a:pt x="310" y="120"/>
                  </a:lnTo>
                  <a:lnTo>
                    <a:pt x="295" y="126"/>
                  </a:lnTo>
                  <a:lnTo>
                    <a:pt x="280" y="128"/>
                  </a:lnTo>
                  <a:lnTo>
                    <a:pt x="265" y="129"/>
                  </a:lnTo>
                  <a:lnTo>
                    <a:pt x="250" y="128"/>
                  </a:lnTo>
                  <a:lnTo>
                    <a:pt x="235" y="124"/>
                  </a:lnTo>
                  <a:lnTo>
                    <a:pt x="221" y="119"/>
                  </a:lnTo>
                  <a:lnTo>
                    <a:pt x="208" y="113"/>
                  </a:lnTo>
                  <a:lnTo>
                    <a:pt x="195" y="104"/>
                  </a:lnTo>
                  <a:lnTo>
                    <a:pt x="183" y="94"/>
                  </a:lnTo>
                  <a:lnTo>
                    <a:pt x="173" y="83"/>
                  </a:lnTo>
                  <a:lnTo>
                    <a:pt x="164" y="70"/>
                  </a:lnTo>
                  <a:lnTo>
                    <a:pt x="157" y="56"/>
                  </a:lnTo>
                  <a:lnTo>
                    <a:pt x="155" y="49"/>
                  </a:lnTo>
                  <a:lnTo>
                    <a:pt x="152" y="41"/>
                  </a:lnTo>
                  <a:lnTo>
                    <a:pt x="150" y="33"/>
                  </a:lnTo>
                  <a:lnTo>
                    <a:pt x="149" y="25"/>
                  </a:lnTo>
                  <a:lnTo>
                    <a:pt x="149" y="23"/>
                  </a:lnTo>
                  <a:lnTo>
                    <a:pt x="149" y="21"/>
                  </a:lnTo>
                  <a:lnTo>
                    <a:pt x="148" y="18"/>
                  </a:lnTo>
                  <a:lnTo>
                    <a:pt x="148" y="14"/>
                  </a:lnTo>
                  <a:lnTo>
                    <a:pt x="147" y="11"/>
                  </a:lnTo>
                  <a:lnTo>
                    <a:pt x="146" y="8"/>
                  </a:lnTo>
                  <a:lnTo>
                    <a:pt x="144" y="6"/>
                  </a:lnTo>
                  <a:lnTo>
                    <a:pt x="142" y="4"/>
                  </a:lnTo>
                  <a:lnTo>
                    <a:pt x="136" y="1"/>
                  </a:lnTo>
                  <a:lnTo>
                    <a:pt x="131" y="0"/>
                  </a:lnTo>
                  <a:lnTo>
                    <a:pt x="125" y="1"/>
                  </a:lnTo>
                  <a:lnTo>
                    <a:pt x="121" y="5"/>
                  </a:lnTo>
                  <a:lnTo>
                    <a:pt x="119" y="7"/>
                  </a:lnTo>
                  <a:lnTo>
                    <a:pt x="118" y="9"/>
                  </a:lnTo>
                  <a:lnTo>
                    <a:pt x="117" y="12"/>
                  </a:lnTo>
                  <a:lnTo>
                    <a:pt x="117" y="15"/>
                  </a:lnTo>
                  <a:lnTo>
                    <a:pt x="117" y="21"/>
                  </a:lnTo>
                  <a:lnTo>
                    <a:pt x="118" y="25"/>
                  </a:lnTo>
                  <a:lnTo>
                    <a:pt x="116" y="35"/>
                  </a:lnTo>
                  <a:lnTo>
                    <a:pt x="113" y="43"/>
                  </a:lnTo>
                  <a:lnTo>
                    <a:pt x="108" y="50"/>
                  </a:lnTo>
                  <a:lnTo>
                    <a:pt x="102" y="56"/>
                  </a:lnTo>
                  <a:lnTo>
                    <a:pt x="95" y="61"/>
                  </a:lnTo>
                  <a:lnTo>
                    <a:pt x="88" y="63"/>
                  </a:lnTo>
                  <a:lnTo>
                    <a:pt x="80" y="65"/>
                  </a:lnTo>
                  <a:lnTo>
                    <a:pt x="71" y="65"/>
                  </a:lnTo>
                  <a:lnTo>
                    <a:pt x="64" y="64"/>
                  </a:lnTo>
                  <a:lnTo>
                    <a:pt x="56" y="61"/>
                  </a:lnTo>
                  <a:lnTo>
                    <a:pt x="50" y="58"/>
                  </a:lnTo>
                  <a:lnTo>
                    <a:pt x="43" y="52"/>
                  </a:lnTo>
                  <a:lnTo>
                    <a:pt x="38" y="46"/>
                  </a:lnTo>
                  <a:lnTo>
                    <a:pt x="35" y="38"/>
                  </a:lnTo>
                  <a:lnTo>
                    <a:pt x="32" y="28"/>
                  </a:lnTo>
                  <a:lnTo>
                    <a:pt x="32" y="18"/>
                  </a:lnTo>
                  <a:lnTo>
                    <a:pt x="32" y="14"/>
                  </a:lnTo>
                  <a:lnTo>
                    <a:pt x="30" y="11"/>
                  </a:lnTo>
                  <a:lnTo>
                    <a:pt x="28" y="9"/>
                  </a:lnTo>
                  <a:lnTo>
                    <a:pt x="27" y="7"/>
                  </a:lnTo>
                  <a:lnTo>
                    <a:pt x="22" y="4"/>
                  </a:lnTo>
                  <a:lnTo>
                    <a:pt x="16" y="4"/>
                  </a:lnTo>
                  <a:lnTo>
                    <a:pt x="11" y="4"/>
                  </a:lnTo>
                  <a:lnTo>
                    <a:pt x="6" y="7"/>
                  </a:lnTo>
                  <a:lnTo>
                    <a:pt x="3" y="9"/>
                  </a:lnTo>
                  <a:lnTo>
                    <a:pt x="2" y="11"/>
                  </a:lnTo>
                  <a:lnTo>
                    <a:pt x="1" y="14"/>
                  </a:lnTo>
                  <a:lnTo>
                    <a:pt x="0" y="18"/>
                  </a:lnTo>
                  <a:lnTo>
                    <a:pt x="0" y="25"/>
                  </a:lnTo>
                  <a:lnTo>
                    <a:pt x="1" y="33"/>
                  </a:lnTo>
                  <a:lnTo>
                    <a:pt x="2" y="40"/>
                  </a:lnTo>
                  <a:lnTo>
                    <a:pt x="5" y="47"/>
                  </a:lnTo>
                  <a:lnTo>
                    <a:pt x="8" y="53"/>
                  </a:lnTo>
                  <a:lnTo>
                    <a:pt x="11" y="60"/>
                  </a:lnTo>
                  <a:lnTo>
                    <a:pt x="14" y="66"/>
                  </a:lnTo>
                  <a:lnTo>
                    <a:pt x="19" y="73"/>
                  </a:lnTo>
                  <a:lnTo>
                    <a:pt x="24" y="77"/>
                  </a:lnTo>
                  <a:lnTo>
                    <a:pt x="29" y="82"/>
                  </a:lnTo>
                  <a:lnTo>
                    <a:pt x="35" y="87"/>
                  </a:lnTo>
                  <a:lnTo>
                    <a:pt x="41" y="90"/>
                  </a:lnTo>
                  <a:lnTo>
                    <a:pt x="48" y="93"/>
                  </a:lnTo>
                  <a:lnTo>
                    <a:pt x="54" y="95"/>
                  </a:lnTo>
                  <a:lnTo>
                    <a:pt x="62" y="97"/>
                  </a:lnTo>
                  <a:lnTo>
                    <a:pt x="69" y="97"/>
                  </a:lnTo>
                  <a:close/>
                </a:path>
              </a:pathLst>
            </a:custGeom>
            <a:grpFill/>
            <a:ln>
              <a:noFill/>
            </a:ln>
          </p:spPr>
          <p:txBody>
            <a:bodyPr/>
            <a:lstStyle/>
            <a:p>
              <a:pPr>
                <a:defRPr/>
              </a:pPr>
              <a:endParaRPr lang="zh-CN" altLang="en-US" sz="1350">
                <a:solidFill>
                  <a:prstClr val="black"/>
                </a:solidFill>
              </a:endParaRPr>
            </a:p>
          </p:txBody>
        </p:sp>
        <p:sp>
          <p:nvSpPr>
            <p:cNvPr id="36" name="淘宝店chenying0907 22"/>
            <p:cNvSpPr>
              <a:spLocks noEditPoints="1"/>
            </p:cNvSpPr>
            <p:nvPr/>
          </p:nvSpPr>
          <p:spPr bwMode="auto">
            <a:xfrm>
              <a:off x="512763" y="4762500"/>
              <a:ext cx="73025" cy="73025"/>
            </a:xfrm>
            <a:custGeom>
              <a:avLst/>
              <a:gdLst>
                <a:gd name="T0" fmla="*/ 0 w 138"/>
                <a:gd name="T1" fmla="*/ 63 h 138"/>
                <a:gd name="T2" fmla="*/ 3 w 138"/>
                <a:gd name="T3" fmla="*/ 48 h 138"/>
                <a:gd name="T4" fmla="*/ 7 w 138"/>
                <a:gd name="T5" fmla="*/ 37 h 138"/>
                <a:gd name="T6" fmla="*/ 15 w 138"/>
                <a:gd name="T7" fmla="*/ 25 h 138"/>
                <a:gd name="T8" fmla="*/ 25 w 138"/>
                <a:gd name="T9" fmla="*/ 16 h 138"/>
                <a:gd name="T10" fmla="*/ 35 w 138"/>
                <a:gd name="T11" fmla="*/ 9 h 138"/>
                <a:gd name="T12" fmla="*/ 48 w 138"/>
                <a:gd name="T13" fmla="*/ 3 h 138"/>
                <a:gd name="T14" fmla="*/ 61 w 138"/>
                <a:gd name="T15" fmla="*/ 0 h 138"/>
                <a:gd name="T16" fmla="*/ 75 w 138"/>
                <a:gd name="T17" fmla="*/ 0 h 138"/>
                <a:gd name="T18" fmla="*/ 89 w 138"/>
                <a:gd name="T19" fmla="*/ 3 h 138"/>
                <a:gd name="T20" fmla="*/ 101 w 138"/>
                <a:gd name="T21" fmla="*/ 9 h 138"/>
                <a:gd name="T22" fmla="*/ 112 w 138"/>
                <a:gd name="T23" fmla="*/ 16 h 138"/>
                <a:gd name="T24" fmla="*/ 122 w 138"/>
                <a:gd name="T25" fmla="*/ 25 h 138"/>
                <a:gd name="T26" fmla="*/ 129 w 138"/>
                <a:gd name="T27" fmla="*/ 37 h 138"/>
                <a:gd name="T28" fmla="*/ 135 w 138"/>
                <a:gd name="T29" fmla="*/ 48 h 138"/>
                <a:gd name="T30" fmla="*/ 137 w 138"/>
                <a:gd name="T31" fmla="*/ 63 h 138"/>
                <a:gd name="T32" fmla="*/ 137 w 138"/>
                <a:gd name="T33" fmla="*/ 77 h 138"/>
                <a:gd name="T34" fmla="*/ 135 w 138"/>
                <a:gd name="T35" fmla="*/ 89 h 138"/>
                <a:gd name="T36" fmla="*/ 129 w 138"/>
                <a:gd name="T37" fmla="*/ 102 h 138"/>
                <a:gd name="T38" fmla="*/ 122 w 138"/>
                <a:gd name="T39" fmla="*/ 113 h 138"/>
                <a:gd name="T40" fmla="*/ 112 w 138"/>
                <a:gd name="T41" fmla="*/ 123 h 138"/>
                <a:gd name="T42" fmla="*/ 101 w 138"/>
                <a:gd name="T43" fmla="*/ 129 h 138"/>
                <a:gd name="T44" fmla="*/ 89 w 138"/>
                <a:gd name="T45" fmla="*/ 135 h 138"/>
                <a:gd name="T46" fmla="*/ 75 w 138"/>
                <a:gd name="T47" fmla="*/ 138 h 138"/>
                <a:gd name="T48" fmla="*/ 61 w 138"/>
                <a:gd name="T49" fmla="*/ 138 h 138"/>
                <a:gd name="T50" fmla="*/ 48 w 138"/>
                <a:gd name="T51" fmla="*/ 135 h 138"/>
                <a:gd name="T52" fmla="*/ 35 w 138"/>
                <a:gd name="T53" fmla="*/ 129 h 138"/>
                <a:gd name="T54" fmla="*/ 25 w 138"/>
                <a:gd name="T55" fmla="*/ 123 h 138"/>
                <a:gd name="T56" fmla="*/ 15 w 138"/>
                <a:gd name="T57" fmla="*/ 113 h 138"/>
                <a:gd name="T58" fmla="*/ 7 w 138"/>
                <a:gd name="T59" fmla="*/ 102 h 138"/>
                <a:gd name="T60" fmla="*/ 3 w 138"/>
                <a:gd name="T61" fmla="*/ 89 h 138"/>
                <a:gd name="T62" fmla="*/ 0 w 138"/>
                <a:gd name="T63" fmla="*/ 77 h 138"/>
                <a:gd name="T64" fmla="*/ 30 w 138"/>
                <a:gd name="T65" fmla="*/ 69 h 138"/>
                <a:gd name="T66" fmla="*/ 31 w 138"/>
                <a:gd name="T67" fmla="*/ 77 h 138"/>
                <a:gd name="T68" fmla="*/ 36 w 138"/>
                <a:gd name="T69" fmla="*/ 91 h 138"/>
                <a:gd name="T70" fmla="*/ 47 w 138"/>
                <a:gd name="T71" fmla="*/ 100 h 138"/>
                <a:gd name="T72" fmla="*/ 61 w 138"/>
                <a:gd name="T73" fmla="*/ 107 h 138"/>
                <a:gd name="T74" fmla="*/ 76 w 138"/>
                <a:gd name="T75" fmla="*/ 107 h 138"/>
                <a:gd name="T76" fmla="*/ 90 w 138"/>
                <a:gd name="T77" fmla="*/ 100 h 138"/>
                <a:gd name="T78" fmla="*/ 100 w 138"/>
                <a:gd name="T79" fmla="*/ 91 h 138"/>
                <a:gd name="T80" fmla="*/ 106 w 138"/>
                <a:gd name="T81" fmla="*/ 77 h 138"/>
                <a:gd name="T82" fmla="*/ 106 w 138"/>
                <a:gd name="T83" fmla="*/ 61 h 138"/>
                <a:gd name="T84" fmla="*/ 100 w 138"/>
                <a:gd name="T85" fmla="*/ 47 h 138"/>
                <a:gd name="T86" fmla="*/ 90 w 138"/>
                <a:gd name="T87" fmla="*/ 38 h 138"/>
                <a:gd name="T88" fmla="*/ 76 w 138"/>
                <a:gd name="T89" fmla="*/ 31 h 138"/>
                <a:gd name="T90" fmla="*/ 61 w 138"/>
                <a:gd name="T91" fmla="*/ 31 h 138"/>
                <a:gd name="T92" fmla="*/ 47 w 138"/>
                <a:gd name="T93" fmla="*/ 38 h 138"/>
                <a:gd name="T94" fmla="*/ 36 w 138"/>
                <a:gd name="T95" fmla="*/ 47 h 138"/>
                <a:gd name="T96" fmla="*/ 31 w 138"/>
                <a:gd name="T97" fmla="*/ 61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38" h="138">
                  <a:moveTo>
                    <a:pt x="0" y="69"/>
                  </a:moveTo>
                  <a:lnTo>
                    <a:pt x="0" y="63"/>
                  </a:lnTo>
                  <a:lnTo>
                    <a:pt x="1" y="55"/>
                  </a:lnTo>
                  <a:lnTo>
                    <a:pt x="3" y="48"/>
                  </a:lnTo>
                  <a:lnTo>
                    <a:pt x="5" y="42"/>
                  </a:lnTo>
                  <a:lnTo>
                    <a:pt x="7" y="37"/>
                  </a:lnTo>
                  <a:lnTo>
                    <a:pt x="12" y="30"/>
                  </a:lnTo>
                  <a:lnTo>
                    <a:pt x="15" y="25"/>
                  </a:lnTo>
                  <a:lnTo>
                    <a:pt x="20" y="20"/>
                  </a:lnTo>
                  <a:lnTo>
                    <a:pt x="25" y="16"/>
                  </a:lnTo>
                  <a:lnTo>
                    <a:pt x="30" y="12"/>
                  </a:lnTo>
                  <a:lnTo>
                    <a:pt x="35" y="9"/>
                  </a:lnTo>
                  <a:lnTo>
                    <a:pt x="42" y="5"/>
                  </a:lnTo>
                  <a:lnTo>
                    <a:pt x="48" y="3"/>
                  </a:lnTo>
                  <a:lnTo>
                    <a:pt x="55" y="1"/>
                  </a:lnTo>
                  <a:lnTo>
                    <a:pt x="61" y="0"/>
                  </a:lnTo>
                  <a:lnTo>
                    <a:pt x="69" y="0"/>
                  </a:lnTo>
                  <a:lnTo>
                    <a:pt x="75" y="0"/>
                  </a:lnTo>
                  <a:lnTo>
                    <a:pt x="83" y="1"/>
                  </a:lnTo>
                  <a:lnTo>
                    <a:pt x="89" y="3"/>
                  </a:lnTo>
                  <a:lnTo>
                    <a:pt x="96" y="5"/>
                  </a:lnTo>
                  <a:lnTo>
                    <a:pt x="101" y="9"/>
                  </a:lnTo>
                  <a:lnTo>
                    <a:pt x="108" y="12"/>
                  </a:lnTo>
                  <a:lnTo>
                    <a:pt x="112" y="16"/>
                  </a:lnTo>
                  <a:lnTo>
                    <a:pt x="117" y="20"/>
                  </a:lnTo>
                  <a:lnTo>
                    <a:pt x="122" y="25"/>
                  </a:lnTo>
                  <a:lnTo>
                    <a:pt x="126" y="30"/>
                  </a:lnTo>
                  <a:lnTo>
                    <a:pt x="129" y="37"/>
                  </a:lnTo>
                  <a:lnTo>
                    <a:pt x="133" y="42"/>
                  </a:lnTo>
                  <a:lnTo>
                    <a:pt x="135" y="48"/>
                  </a:lnTo>
                  <a:lnTo>
                    <a:pt x="137" y="55"/>
                  </a:lnTo>
                  <a:lnTo>
                    <a:pt x="137" y="63"/>
                  </a:lnTo>
                  <a:lnTo>
                    <a:pt x="138" y="69"/>
                  </a:lnTo>
                  <a:lnTo>
                    <a:pt x="137" y="77"/>
                  </a:lnTo>
                  <a:lnTo>
                    <a:pt x="137" y="83"/>
                  </a:lnTo>
                  <a:lnTo>
                    <a:pt x="135" y="89"/>
                  </a:lnTo>
                  <a:lnTo>
                    <a:pt x="133" y="96"/>
                  </a:lnTo>
                  <a:lnTo>
                    <a:pt x="129" y="102"/>
                  </a:lnTo>
                  <a:lnTo>
                    <a:pt x="126" y="108"/>
                  </a:lnTo>
                  <a:lnTo>
                    <a:pt x="122" y="113"/>
                  </a:lnTo>
                  <a:lnTo>
                    <a:pt x="117" y="118"/>
                  </a:lnTo>
                  <a:lnTo>
                    <a:pt x="112" y="123"/>
                  </a:lnTo>
                  <a:lnTo>
                    <a:pt x="108" y="126"/>
                  </a:lnTo>
                  <a:lnTo>
                    <a:pt x="101" y="129"/>
                  </a:lnTo>
                  <a:lnTo>
                    <a:pt x="96" y="133"/>
                  </a:lnTo>
                  <a:lnTo>
                    <a:pt x="89" y="135"/>
                  </a:lnTo>
                  <a:lnTo>
                    <a:pt x="83" y="137"/>
                  </a:lnTo>
                  <a:lnTo>
                    <a:pt x="75" y="138"/>
                  </a:lnTo>
                  <a:lnTo>
                    <a:pt x="69" y="138"/>
                  </a:lnTo>
                  <a:lnTo>
                    <a:pt x="61" y="138"/>
                  </a:lnTo>
                  <a:lnTo>
                    <a:pt x="55" y="137"/>
                  </a:lnTo>
                  <a:lnTo>
                    <a:pt x="48" y="135"/>
                  </a:lnTo>
                  <a:lnTo>
                    <a:pt x="42" y="133"/>
                  </a:lnTo>
                  <a:lnTo>
                    <a:pt x="35" y="129"/>
                  </a:lnTo>
                  <a:lnTo>
                    <a:pt x="30" y="126"/>
                  </a:lnTo>
                  <a:lnTo>
                    <a:pt x="25" y="123"/>
                  </a:lnTo>
                  <a:lnTo>
                    <a:pt x="20" y="118"/>
                  </a:lnTo>
                  <a:lnTo>
                    <a:pt x="15" y="113"/>
                  </a:lnTo>
                  <a:lnTo>
                    <a:pt x="12" y="108"/>
                  </a:lnTo>
                  <a:lnTo>
                    <a:pt x="7" y="102"/>
                  </a:lnTo>
                  <a:lnTo>
                    <a:pt x="5" y="96"/>
                  </a:lnTo>
                  <a:lnTo>
                    <a:pt x="3" y="89"/>
                  </a:lnTo>
                  <a:lnTo>
                    <a:pt x="1" y="83"/>
                  </a:lnTo>
                  <a:lnTo>
                    <a:pt x="0" y="77"/>
                  </a:lnTo>
                  <a:lnTo>
                    <a:pt x="0" y="69"/>
                  </a:lnTo>
                  <a:close/>
                  <a:moveTo>
                    <a:pt x="30" y="69"/>
                  </a:moveTo>
                  <a:lnTo>
                    <a:pt x="30" y="69"/>
                  </a:lnTo>
                  <a:lnTo>
                    <a:pt x="31" y="77"/>
                  </a:lnTo>
                  <a:lnTo>
                    <a:pt x="33" y="84"/>
                  </a:lnTo>
                  <a:lnTo>
                    <a:pt x="36" y="91"/>
                  </a:lnTo>
                  <a:lnTo>
                    <a:pt x="42" y="96"/>
                  </a:lnTo>
                  <a:lnTo>
                    <a:pt x="47" y="100"/>
                  </a:lnTo>
                  <a:lnTo>
                    <a:pt x="54" y="105"/>
                  </a:lnTo>
                  <a:lnTo>
                    <a:pt x="61" y="107"/>
                  </a:lnTo>
                  <a:lnTo>
                    <a:pt x="69" y="108"/>
                  </a:lnTo>
                  <a:lnTo>
                    <a:pt x="76" y="107"/>
                  </a:lnTo>
                  <a:lnTo>
                    <a:pt x="84" y="105"/>
                  </a:lnTo>
                  <a:lnTo>
                    <a:pt x="90" y="100"/>
                  </a:lnTo>
                  <a:lnTo>
                    <a:pt x="96" y="96"/>
                  </a:lnTo>
                  <a:lnTo>
                    <a:pt x="100" y="91"/>
                  </a:lnTo>
                  <a:lnTo>
                    <a:pt x="103" y="84"/>
                  </a:lnTo>
                  <a:lnTo>
                    <a:pt x="106" y="77"/>
                  </a:lnTo>
                  <a:lnTo>
                    <a:pt x="107" y="69"/>
                  </a:lnTo>
                  <a:lnTo>
                    <a:pt x="106" y="61"/>
                  </a:lnTo>
                  <a:lnTo>
                    <a:pt x="103" y="54"/>
                  </a:lnTo>
                  <a:lnTo>
                    <a:pt x="100" y="47"/>
                  </a:lnTo>
                  <a:lnTo>
                    <a:pt x="96" y="42"/>
                  </a:lnTo>
                  <a:lnTo>
                    <a:pt x="90" y="38"/>
                  </a:lnTo>
                  <a:lnTo>
                    <a:pt x="84" y="34"/>
                  </a:lnTo>
                  <a:lnTo>
                    <a:pt x="76" y="31"/>
                  </a:lnTo>
                  <a:lnTo>
                    <a:pt x="69" y="31"/>
                  </a:lnTo>
                  <a:lnTo>
                    <a:pt x="61" y="31"/>
                  </a:lnTo>
                  <a:lnTo>
                    <a:pt x="54" y="34"/>
                  </a:lnTo>
                  <a:lnTo>
                    <a:pt x="47" y="38"/>
                  </a:lnTo>
                  <a:lnTo>
                    <a:pt x="42" y="42"/>
                  </a:lnTo>
                  <a:lnTo>
                    <a:pt x="36" y="47"/>
                  </a:lnTo>
                  <a:lnTo>
                    <a:pt x="33" y="54"/>
                  </a:lnTo>
                  <a:lnTo>
                    <a:pt x="31" y="61"/>
                  </a:lnTo>
                  <a:lnTo>
                    <a:pt x="30" y="69"/>
                  </a:lnTo>
                  <a:close/>
                </a:path>
              </a:pathLst>
            </a:custGeom>
            <a:grpFill/>
            <a:ln>
              <a:noFill/>
            </a:ln>
          </p:spPr>
          <p:txBody>
            <a:bodyPr/>
            <a:lstStyle/>
            <a:p>
              <a:pPr>
                <a:defRPr/>
              </a:pPr>
              <a:endParaRPr lang="zh-CN" altLang="en-US" sz="1350">
                <a:solidFill>
                  <a:prstClr val="black"/>
                </a:solidFill>
              </a:endParaRPr>
            </a:p>
          </p:txBody>
        </p:sp>
        <p:sp>
          <p:nvSpPr>
            <p:cNvPr id="37" name="淘宝店chenying0907 23"/>
            <p:cNvSpPr>
              <a:spLocks/>
            </p:cNvSpPr>
            <p:nvPr/>
          </p:nvSpPr>
          <p:spPr bwMode="auto">
            <a:xfrm>
              <a:off x="290513" y="4781550"/>
              <a:ext cx="41275" cy="41275"/>
            </a:xfrm>
            <a:custGeom>
              <a:avLst/>
              <a:gdLst>
                <a:gd name="T0" fmla="*/ 39 w 77"/>
                <a:gd name="T1" fmla="*/ 76 h 76"/>
                <a:gd name="T2" fmla="*/ 46 w 77"/>
                <a:gd name="T3" fmla="*/ 76 h 76"/>
                <a:gd name="T4" fmla="*/ 54 w 77"/>
                <a:gd name="T5" fmla="*/ 73 h 76"/>
                <a:gd name="T6" fmla="*/ 60 w 77"/>
                <a:gd name="T7" fmla="*/ 70 h 76"/>
                <a:gd name="T8" fmla="*/ 66 w 77"/>
                <a:gd name="T9" fmla="*/ 65 h 76"/>
                <a:gd name="T10" fmla="*/ 70 w 77"/>
                <a:gd name="T11" fmla="*/ 59 h 76"/>
                <a:gd name="T12" fmla="*/ 74 w 77"/>
                <a:gd name="T13" fmla="*/ 52 h 76"/>
                <a:gd name="T14" fmla="*/ 76 w 77"/>
                <a:gd name="T15" fmla="*/ 46 h 76"/>
                <a:gd name="T16" fmla="*/ 77 w 77"/>
                <a:gd name="T17" fmla="*/ 37 h 76"/>
                <a:gd name="T18" fmla="*/ 76 w 77"/>
                <a:gd name="T19" fmla="*/ 30 h 76"/>
                <a:gd name="T20" fmla="*/ 74 w 77"/>
                <a:gd name="T21" fmla="*/ 22 h 76"/>
                <a:gd name="T22" fmla="*/ 70 w 77"/>
                <a:gd name="T23" fmla="*/ 16 h 76"/>
                <a:gd name="T24" fmla="*/ 66 w 77"/>
                <a:gd name="T25" fmla="*/ 10 h 76"/>
                <a:gd name="T26" fmla="*/ 60 w 77"/>
                <a:gd name="T27" fmla="*/ 6 h 76"/>
                <a:gd name="T28" fmla="*/ 54 w 77"/>
                <a:gd name="T29" fmla="*/ 2 h 76"/>
                <a:gd name="T30" fmla="*/ 46 w 77"/>
                <a:gd name="T31" fmla="*/ 0 h 76"/>
                <a:gd name="T32" fmla="*/ 39 w 77"/>
                <a:gd name="T33" fmla="*/ 0 h 76"/>
                <a:gd name="T34" fmla="*/ 30 w 77"/>
                <a:gd name="T35" fmla="*/ 0 h 76"/>
                <a:gd name="T36" fmla="*/ 23 w 77"/>
                <a:gd name="T37" fmla="*/ 2 h 76"/>
                <a:gd name="T38" fmla="*/ 17 w 77"/>
                <a:gd name="T39" fmla="*/ 6 h 76"/>
                <a:gd name="T40" fmla="*/ 10 w 77"/>
                <a:gd name="T41" fmla="*/ 10 h 76"/>
                <a:gd name="T42" fmla="*/ 6 w 77"/>
                <a:gd name="T43" fmla="*/ 16 h 76"/>
                <a:gd name="T44" fmla="*/ 3 w 77"/>
                <a:gd name="T45" fmla="*/ 22 h 76"/>
                <a:gd name="T46" fmla="*/ 1 w 77"/>
                <a:gd name="T47" fmla="*/ 30 h 76"/>
                <a:gd name="T48" fmla="*/ 0 w 77"/>
                <a:gd name="T49" fmla="*/ 37 h 76"/>
                <a:gd name="T50" fmla="*/ 1 w 77"/>
                <a:gd name="T51" fmla="*/ 46 h 76"/>
                <a:gd name="T52" fmla="*/ 3 w 77"/>
                <a:gd name="T53" fmla="*/ 52 h 76"/>
                <a:gd name="T54" fmla="*/ 6 w 77"/>
                <a:gd name="T55" fmla="*/ 59 h 76"/>
                <a:gd name="T56" fmla="*/ 10 w 77"/>
                <a:gd name="T57" fmla="*/ 65 h 76"/>
                <a:gd name="T58" fmla="*/ 17 w 77"/>
                <a:gd name="T59" fmla="*/ 70 h 76"/>
                <a:gd name="T60" fmla="*/ 23 w 77"/>
                <a:gd name="T61" fmla="*/ 73 h 76"/>
                <a:gd name="T62" fmla="*/ 30 w 77"/>
                <a:gd name="T63" fmla="*/ 76 h 76"/>
                <a:gd name="T64" fmla="*/ 39 w 77"/>
                <a:gd name="T65" fmla="*/ 76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7" h="76">
                  <a:moveTo>
                    <a:pt x="39" y="76"/>
                  </a:moveTo>
                  <a:lnTo>
                    <a:pt x="46" y="76"/>
                  </a:lnTo>
                  <a:lnTo>
                    <a:pt x="54" y="73"/>
                  </a:lnTo>
                  <a:lnTo>
                    <a:pt x="60" y="70"/>
                  </a:lnTo>
                  <a:lnTo>
                    <a:pt x="66" y="65"/>
                  </a:lnTo>
                  <a:lnTo>
                    <a:pt x="70" y="59"/>
                  </a:lnTo>
                  <a:lnTo>
                    <a:pt x="74" y="52"/>
                  </a:lnTo>
                  <a:lnTo>
                    <a:pt x="76" y="46"/>
                  </a:lnTo>
                  <a:lnTo>
                    <a:pt x="77" y="37"/>
                  </a:lnTo>
                  <a:lnTo>
                    <a:pt x="76" y="30"/>
                  </a:lnTo>
                  <a:lnTo>
                    <a:pt x="74" y="22"/>
                  </a:lnTo>
                  <a:lnTo>
                    <a:pt x="70" y="16"/>
                  </a:lnTo>
                  <a:lnTo>
                    <a:pt x="66" y="10"/>
                  </a:lnTo>
                  <a:lnTo>
                    <a:pt x="60" y="6"/>
                  </a:lnTo>
                  <a:lnTo>
                    <a:pt x="54" y="2"/>
                  </a:lnTo>
                  <a:lnTo>
                    <a:pt x="46" y="0"/>
                  </a:lnTo>
                  <a:lnTo>
                    <a:pt x="39" y="0"/>
                  </a:lnTo>
                  <a:lnTo>
                    <a:pt x="30" y="0"/>
                  </a:lnTo>
                  <a:lnTo>
                    <a:pt x="23" y="2"/>
                  </a:lnTo>
                  <a:lnTo>
                    <a:pt x="17" y="6"/>
                  </a:lnTo>
                  <a:lnTo>
                    <a:pt x="10" y="10"/>
                  </a:lnTo>
                  <a:lnTo>
                    <a:pt x="6" y="16"/>
                  </a:lnTo>
                  <a:lnTo>
                    <a:pt x="3" y="22"/>
                  </a:lnTo>
                  <a:lnTo>
                    <a:pt x="1" y="30"/>
                  </a:lnTo>
                  <a:lnTo>
                    <a:pt x="0" y="37"/>
                  </a:lnTo>
                  <a:lnTo>
                    <a:pt x="1" y="46"/>
                  </a:lnTo>
                  <a:lnTo>
                    <a:pt x="3" y="52"/>
                  </a:lnTo>
                  <a:lnTo>
                    <a:pt x="6" y="59"/>
                  </a:lnTo>
                  <a:lnTo>
                    <a:pt x="10" y="65"/>
                  </a:lnTo>
                  <a:lnTo>
                    <a:pt x="17" y="70"/>
                  </a:lnTo>
                  <a:lnTo>
                    <a:pt x="23" y="73"/>
                  </a:lnTo>
                  <a:lnTo>
                    <a:pt x="30" y="76"/>
                  </a:lnTo>
                  <a:lnTo>
                    <a:pt x="39" y="76"/>
                  </a:lnTo>
                  <a:close/>
                </a:path>
              </a:pathLst>
            </a:custGeom>
            <a:grpFill/>
            <a:ln>
              <a:noFill/>
            </a:ln>
          </p:spPr>
          <p:txBody>
            <a:bodyPr/>
            <a:lstStyle/>
            <a:p>
              <a:pPr>
                <a:defRPr/>
              </a:pPr>
              <a:endParaRPr lang="zh-CN" altLang="en-US" sz="1350">
                <a:solidFill>
                  <a:prstClr val="black"/>
                </a:solidFill>
              </a:endParaRPr>
            </a:p>
          </p:txBody>
        </p:sp>
      </p:grpSp>
      <p:grpSp>
        <p:nvGrpSpPr>
          <p:cNvPr id="4" name="淘宝店chenying0907 37"/>
          <p:cNvGrpSpPr/>
          <p:nvPr/>
        </p:nvGrpSpPr>
        <p:grpSpPr>
          <a:xfrm>
            <a:off x="7959726" y="3917950"/>
            <a:ext cx="966788" cy="968376"/>
            <a:chOff x="7959725" y="3917950"/>
            <a:chExt cx="966788" cy="968376"/>
          </a:xfrm>
          <a:solidFill>
            <a:schemeClr val="accent3"/>
          </a:solidFill>
        </p:grpSpPr>
        <p:sp>
          <p:nvSpPr>
            <p:cNvPr id="39" name="淘宝店chenying0907 24"/>
            <p:cNvSpPr>
              <a:spLocks/>
            </p:cNvSpPr>
            <p:nvPr/>
          </p:nvSpPr>
          <p:spPr bwMode="auto">
            <a:xfrm>
              <a:off x="8834438" y="3917950"/>
              <a:ext cx="19050" cy="796925"/>
            </a:xfrm>
            <a:custGeom>
              <a:avLst/>
              <a:gdLst>
                <a:gd name="T0" fmla="*/ 0 w 37"/>
                <a:gd name="T1" fmla="*/ 1488 h 1506"/>
                <a:gd name="T2" fmla="*/ 0 w 37"/>
                <a:gd name="T3" fmla="*/ 18 h 1506"/>
                <a:gd name="T4" fmla="*/ 1 w 37"/>
                <a:gd name="T5" fmla="*/ 15 h 1506"/>
                <a:gd name="T6" fmla="*/ 2 w 37"/>
                <a:gd name="T7" fmla="*/ 11 h 1506"/>
                <a:gd name="T8" fmla="*/ 3 w 37"/>
                <a:gd name="T9" fmla="*/ 9 h 1506"/>
                <a:gd name="T10" fmla="*/ 5 w 37"/>
                <a:gd name="T11" fmla="*/ 5 h 1506"/>
                <a:gd name="T12" fmla="*/ 8 w 37"/>
                <a:gd name="T13" fmla="*/ 3 h 1506"/>
                <a:gd name="T14" fmla="*/ 12 w 37"/>
                <a:gd name="T15" fmla="*/ 1 h 1506"/>
                <a:gd name="T16" fmla="*/ 15 w 37"/>
                <a:gd name="T17" fmla="*/ 0 h 1506"/>
                <a:gd name="T18" fmla="*/ 18 w 37"/>
                <a:gd name="T19" fmla="*/ 0 h 1506"/>
                <a:gd name="T20" fmla="*/ 22 w 37"/>
                <a:gd name="T21" fmla="*/ 0 h 1506"/>
                <a:gd name="T22" fmla="*/ 26 w 37"/>
                <a:gd name="T23" fmla="*/ 1 h 1506"/>
                <a:gd name="T24" fmla="*/ 29 w 37"/>
                <a:gd name="T25" fmla="*/ 3 h 1506"/>
                <a:gd name="T26" fmla="*/ 32 w 37"/>
                <a:gd name="T27" fmla="*/ 5 h 1506"/>
                <a:gd name="T28" fmla="*/ 34 w 37"/>
                <a:gd name="T29" fmla="*/ 9 h 1506"/>
                <a:gd name="T30" fmla="*/ 35 w 37"/>
                <a:gd name="T31" fmla="*/ 11 h 1506"/>
                <a:gd name="T32" fmla="*/ 36 w 37"/>
                <a:gd name="T33" fmla="*/ 15 h 1506"/>
                <a:gd name="T34" fmla="*/ 37 w 37"/>
                <a:gd name="T35" fmla="*/ 18 h 1506"/>
                <a:gd name="T36" fmla="*/ 37 w 37"/>
                <a:gd name="T37" fmla="*/ 1488 h 1506"/>
                <a:gd name="T38" fmla="*/ 36 w 37"/>
                <a:gd name="T39" fmla="*/ 1491 h 1506"/>
                <a:gd name="T40" fmla="*/ 35 w 37"/>
                <a:gd name="T41" fmla="*/ 1495 h 1506"/>
                <a:gd name="T42" fmla="*/ 34 w 37"/>
                <a:gd name="T43" fmla="*/ 1499 h 1506"/>
                <a:gd name="T44" fmla="*/ 32 w 37"/>
                <a:gd name="T45" fmla="*/ 1501 h 1506"/>
                <a:gd name="T46" fmla="*/ 29 w 37"/>
                <a:gd name="T47" fmla="*/ 1503 h 1506"/>
                <a:gd name="T48" fmla="*/ 26 w 37"/>
                <a:gd name="T49" fmla="*/ 1505 h 1506"/>
                <a:gd name="T50" fmla="*/ 22 w 37"/>
                <a:gd name="T51" fmla="*/ 1506 h 1506"/>
                <a:gd name="T52" fmla="*/ 18 w 37"/>
                <a:gd name="T53" fmla="*/ 1506 h 1506"/>
                <a:gd name="T54" fmla="*/ 15 w 37"/>
                <a:gd name="T55" fmla="*/ 1506 h 1506"/>
                <a:gd name="T56" fmla="*/ 12 w 37"/>
                <a:gd name="T57" fmla="*/ 1505 h 1506"/>
                <a:gd name="T58" fmla="*/ 8 w 37"/>
                <a:gd name="T59" fmla="*/ 1503 h 1506"/>
                <a:gd name="T60" fmla="*/ 5 w 37"/>
                <a:gd name="T61" fmla="*/ 1501 h 1506"/>
                <a:gd name="T62" fmla="*/ 3 w 37"/>
                <a:gd name="T63" fmla="*/ 1499 h 1506"/>
                <a:gd name="T64" fmla="*/ 2 w 37"/>
                <a:gd name="T65" fmla="*/ 1495 h 1506"/>
                <a:gd name="T66" fmla="*/ 1 w 37"/>
                <a:gd name="T67" fmla="*/ 1491 h 1506"/>
                <a:gd name="T68" fmla="*/ 0 w 37"/>
                <a:gd name="T69" fmla="*/ 1488 h 15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7" h="1506">
                  <a:moveTo>
                    <a:pt x="0" y="1488"/>
                  </a:moveTo>
                  <a:lnTo>
                    <a:pt x="0" y="18"/>
                  </a:lnTo>
                  <a:lnTo>
                    <a:pt x="1" y="15"/>
                  </a:lnTo>
                  <a:lnTo>
                    <a:pt x="2" y="11"/>
                  </a:lnTo>
                  <a:lnTo>
                    <a:pt x="3" y="9"/>
                  </a:lnTo>
                  <a:lnTo>
                    <a:pt x="5" y="5"/>
                  </a:lnTo>
                  <a:lnTo>
                    <a:pt x="8" y="3"/>
                  </a:lnTo>
                  <a:lnTo>
                    <a:pt x="12" y="1"/>
                  </a:lnTo>
                  <a:lnTo>
                    <a:pt x="15" y="0"/>
                  </a:lnTo>
                  <a:lnTo>
                    <a:pt x="18" y="0"/>
                  </a:lnTo>
                  <a:lnTo>
                    <a:pt x="22" y="0"/>
                  </a:lnTo>
                  <a:lnTo>
                    <a:pt x="26" y="1"/>
                  </a:lnTo>
                  <a:lnTo>
                    <a:pt x="29" y="3"/>
                  </a:lnTo>
                  <a:lnTo>
                    <a:pt x="32" y="5"/>
                  </a:lnTo>
                  <a:lnTo>
                    <a:pt x="34" y="9"/>
                  </a:lnTo>
                  <a:lnTo>
                    <a:pt x="35" y="11"/>
                  </a:lnTo>
                  <a:lnTo>
                    <a:pt x="36" y="15"/>
                  </a:lnTo>
                  <a:lnTo>
                    <a:pt x="37" y="18"/>
                  </a:lnTo>
                  <a:lnTo>
                    <a:pt x="37" y="1488"/>
                  </a:lnTo>
                  <a:lnTo>
                    <a:pt x="36" y="1491"/>
                  </a:lnTo>
                  <a:lnTo>
                    <a:pt x="35" y="1495"/>
                  </a:lnTo>
                  <a:lnTo>
                    <a:pt x="34" y="1499"/>
                  </a:lnTo>
                  <a:lnTo>
                    <a:pt x="32" y="1501"/>
                  </a:lnTo>
                  <a:lnTo>
                    <a:pt x="29" y="1503"/>
                  </a:lnTo>
                  <a:lnTo>
                    <a:pt x="26" y="1505"/>
                  </a:lnTo>
                  <a:lnTo>
                    <a:pt x="22" y="1506"/>
                  </a:lnTo>
                  <a:lnTo>
                    <a:pt x="18" y="1506"/>
                  </a:lnTo>
                  <a:lnTo>
                    <a:pt x="15" y="1506"/>
                  </a:lnTo>
                  <a:lnTo>
                    <a:pt x="12" y="1505"/>
                  </a:lnTo>
                  <a:lnTo>
                    <a:pt x="8" y="1503"/>
                  </a:lnTo>
                  <a:lnTo>
                    <a:pt x="5" y="1501"/>
                  </a:lnTo>
                  <a:lnTo>
                    <a:pt x="3" y="1499"/>
                  </a:lnTo>
                  <a:lnTo>
                    <a:pt x="2" y="1495"/>
                  </a:lnTo>
                  <a:lnTo>
                    <a:pt x="1" y="1491"/>
                  </a:lnTo>
                  <a:lnTo>
                    <a:pt x="0" y="1488"/>
                  </a:lnTo>
                  <a:close/>
                </a:path>
              </a:pathLst>
            </a:custGeom>
            <a:grpFill/>
            <a:ln>
              <a:noFill/>
            </a:ln>
          </p:spPr>
          <p:txBody>
            <a:bodyPr/>
            <a:lstStyle/>
            <a:p>
              <a:pPr>
                <a:defRPr/>
              </a:pPr>
              <a:endParaRPr lang="zh-CN" altLang="en-US" sz="1350">
                <a:solidFill>
                  <a:prstClr val="black"/>
                </a:solidFill>
              </a:endParaRPr>
            </a:p>
          </p:txBody>
        </p:sp>
        <p:sp>
          <p:nvSpPr>
            <p:cNvPr id="40" name="淘宝店chenying0907 25"/>
            <p:cNvSpPr>
              <a:spLocks/>
            </p:cNvSpPr>
            <p:nvPr/>
          </p:nvSpPr>
          <p:spPr bwMode="auto">
            <a:xfrm>
              <a:off x="8842375" y="4400550"/>
              <a:ext cx="84138" cy="303213"/>
            </a:xfrm>
            <a:custGeom>
              <a:avLst/>
              <a:gdLst>
                <a:gd name="T0" fmla="*/ 93 w 160"/>
                <a:gd name="T1" fmla="*/ 478 h 574"/>
                <a:gd name="T2" fmla="*/ 76 w 160"/>
                <a:gd name="T3" fmla="*/ 449 h 574"/>
                <a:gd name="T4" fmla="*/ 104 w 160"/>
                <a:gd name="T5" fmla="*/ 422 h 574"/>
                <a:gd name="T6" fmla="*/ 138 w 160"/>
                <a:gd name="T7" fmla="*/ 385 h 574"/>
                <a:gd name="T8" fmla="*/ 156 w 160"/>
                <a:gd name="T9" fmla="*/ 336 h 574"/>
                <a:gd name="T10" fmla="*/ 157 w 160"/>
                <a:gd name="T11" fmla="*/ 281 h 574"/>
                <a:gd name="T12" fmla="*/ 143 w 160"/>
                <a:gd name="T13" fmla="*/ 239 h 574"/>
                <a:gd name="T14" fmla="*/ 87 w 160"/>
                <a:gd name="T15" fmla="*/ 168 h 574"/>
                <a:gd name="T16" fmla="*/ 47 w 160"/>
                <a:gd name="T17" fmla="*/ 105 h 574"/>
                <a:gd name="T18" fmla="*/ 47 w 160"/>
                <a:gd name="T19" fmla="*/ 60 h 574"/>
                <a:gd name="T20" fmla="*/ 66 w 160"/>
                <a:gd name="T21" fmla="*/ 36 h 574"/>
                <a:gd name="T22" fmla="*/ 89 w 160"/>
                <a:gd name="T23" fmla="*/ 32 h 574"/>
                <a:gd name="T24" fmla="*/ 106 w 160"/>
                <a:gd name="T25" fmla="*/ 38 h 574"/>
                <a:gd name="T26" fmla="*/ 111 w 160"/>
                <a:gd name="T27" fmla="*/ 51 h 574"/>
                <a:gd name="T28" fmla="*/ 107 w 160"/>
                <a:gd name="T29" fmla="*/ 65 h 574"/>
                <a:gd name="T30" fmla="*/ 95 w 160"/>
                <a:gd name="T31" fmla="*/ 74 h 574"/>
                <a:gd name="T32" fmla="*/ 82 w 160"/>
                <a:gd name="T33" fmla="*/ 77 h 574"/>
                <a:gd name="T34" fmla="*/ 77 w 160"/>
                <a:gd name="T35" fmla="*/ 95 h 574"/>
                <a:gd name="T36" fmla="*/ 87 w 160"/>
                <a:gd name="T37" fmla="*/ 105 h 574"/>
                <a:gd name="T38" fmla="*/ 112 w 160"/>
                <a:gd name="T39" fmla="*/ 100 h 574"/>
                <a:gd name="T40" fmla="*/ 134 w 160"/>
                <a:gd name="T41" fmla="*/ 79 h 574"/>
                <a:gd name="T42" fmla="*/ 142 w 160"/>
                <a:gd name="T43" fmla="*/ 52 h 574"/>
                <a:gd name="T44" fmla="*/ 135 w 160"/>
                <a:gd name="T45" fmla="*/ 24 h 574"/>
                <a:gd name="T46" fmla="*/ 104 w 160"/>
                <a:gd name="T47" fmla="*/ 2 h 574"/>
                <a:gd name="T48" fmla="*/ 69 w 160"/>
                <a:gd name="T49" fmla="*/ 2 h 574"/>
                <a:gd name="T50" fmla="*/ 39 w 160"/>
                <a:gd name="T51" fmla="*/ 20 h 574"/>
                <a:gd name="T52" fmla="*/ 17 w 160"/>
                <a:gd name="T53" fmla="*/ 51 h 574"/>
                <a:gd name="T54" fmla="*/ 13 w 160"/>
                <a:gd name="T55" fmla="*/ 99 h 574"/>
                <a:gd name="T56" fmla="*/ 31 w 160"/>
                <a:gd name="T57" fmla="*/ 145 h 574"/>
                <a:gd name="T58" fmla="*/ 88 w 160"/>
                <a:gd name="T59" fmla="*/ 215 h 574"/>
                <a:gd name="T60" fmla="*/ 116 w 160"/>
                <a:gd name="T61" fmla="*/ 256 h 574"/>
                <a:gd name="T62" fmla="*/ 128 w 160"/>
                <a:gd name="T63" fmla="*/ 309 h 574"/>
                <a:gd name="T64" fmla="*/ 112 w 160"/>
                <a:gd name="T65" fmla="*/ 367 h 574"/>
                <a:gd name="T66" fmla="*/ 70 w 160"/>
                <a:gd name="T67" fmla="*/ 410 h 574"/>
                <a:gd name="T68" fmla="*/ 32 w 160"/>
                <a:gd name="T69" fmla="*/ 424 h 574"/>
                <a:gd name="T70" fmla="*/ 16 w 160"/>
                <a:gd name="T71" fmla="*/ 426 h 574"/>
                <a:gd name="T72" fmla="*/ 5 w 160"/>
                <a:gd name="T73" fmla="*/ 430 h 574"/>
                <a:gd name="T74" fmla="*/ 1 w 160"/>
                <a:gd name="T75" fmla="*/ 448 h 574"/>
                <a:gd name="T76" fmla="*/ 12 w 160"/>
                <a:gd name="T77" fmla="*/ 457 h 574"/>
                <a:gd name="T78" fmla="*/ 34 w 160"/>
                <a:gd name="T79" fmla="*/ 458 h 574"/>
                <a:gd name="T80" fmla="*/ 59 w 160"/>
                <a:gd name="T81" fmla="*/ 479 h 574"/>
                <a:gd name="T82" fmla="*/ 62 w 160"/>
                <a:gd name="T83" fmla="*/ 510 h 574"/>
                <a:gd name="T84" fmla="*/ 45 w 160"/>
                <a:gd name="T85" fmla="*/ 536 h 574"/>
                <a:gd name="T86" fmla="*/ 14 w 160"/>
                <a:gd name="T87" fmla="*/ 543 h 574"/>
                <a:gd name="T88" fmla="*/ 3 w 160"/>
                <a:gd name="T89" fmla="*/ 552 h 574"/>
                <a:gd name="T90" fmla="*/ 8 w 160"/>
                <a:gd name="T91" fmla="*/ 570 h 574"/>
                <a:gd name="T92" fmla="*/ 25 w 160"/>
                <a:gd name="T93" fmla="*/ 574 h 574"/>
                <a:gd name="T94" fmla="*/ 53 w 160"/>
                <a:gd name="T95" fmla="*/ 566 h 574"/>
                <a:gd name="T96" fmla="*/ 76 w 160"/>
                <a:gd name="T97" fmla="*/ 550 h 574"/>
                <a:gd name="T98" fmla="*/ 93 w 160"/>
                <a:gd name="T99" fmla="*/ 526 h 5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60" h="574">
                  <a:moveTo>
                    <a:pt x="97" y="505"/>
                  </a:moveTo>
                  <a:lnTo>
                    <a:pt x="97" y="495"/>
                  </a:lnTo>
                  <a:lnTo>
                    <a:pt x="95" y="486"/>
                  </a:lnTo>
                  <a:lnTo>
                    <a:pt x="93" y="478"/>
                  </a:lnTo>
                  <a:lnTo>
                    <a:pt x="90" y="470"/>
                  </a:lnTo>
                  <a:lnTo>
                    <a:pt x="86" y="462"/>
                  </a:lnTo>
                  <a:lnTo>
                    <a:pt x="82" y="456"/>
                  </a:lnTo>
                  <a:lnTo>
                    <a:pt x="76" y="449"/>
                  </a:lnTo>
                  <a:lnTo>
                    <a:pt x="71" y="444"/>
                  </a:lnTo>
                  <a:lnTo>
                    <a:pt x="83" y="438"/>
                  </a:lnTo>
                  <a:lnTo>
                    <a:pt x="94" y="431"/>
                  </a:lnTo>
                  <a:lnTo>
                    <a:pt x="104" y="422"/>
                  </a:lnTo>
                  <a:lnTo>
                    <a:pt x="114" y="415"/>
                  </a:lnTo>
                  <a:lnTo>
                    <a:pt x="123" y="405"/>
                  </a:lnTo>
                  <a:lnTo>
                    <a:pt x="130" y="396"/>
                  </a:lnTo>
                  <a:lnTo>
                    <a:pt x="138" y="385"/>
                  </a:lnTo>
                  <a:lnTo>
                    <a:pt x="143" y="373"/>
                  </a:lnTo>
                  <a:lnTo>
                    <a:pt x="149" y="361"/>
                  </a:lnTo>
                  <a:lnTo>
                    <a:pt x="153" y="349"/>
                  </a:lnTo>
                  <a:lnTo>
                    <a:pt x="156" y="336"/>
                  </a:lnTo>
                  <a:lnTo>
                    <a:pt x="158" y="323"/>
                  </a:lnTo>
                  <a:lnTo>
                    <a:pt x="160" y="309"/>
                  </a:lnTo>
                  <a:lnTo>
                    <a:pt x="158" y="295"/>
                  </a:lnTo>
                  <a:lnTo>
                    <a:pt x="157" y="281"/>
                  </a:lnTo>
                  <a:lnTo>
                    <a:pt x="154" y="267"/>
                  </a:lnTo>
                  <a:lnTo>
                    <a:pt x="151" y="257"/>
                  </a:lnTo>
                  <a:lnTo>
                    <a:pt x="148" y="249"/>
                  </a:lnTo>
                  <a:lnTo>
                    <a:pt x="143" y="239"/>
                  </a:lnTo>
                  <a:lnTo>
                    <a:pt x="138" y="230"/>
                  </a:lnTo>
                  <a:lnTo>
                    <a:pt x="127" y="214"/>
                  </a:lnTo>
                  <a:lnTo>
                    <a:pt x="114" y="198"/>
                  </a:lnTo>
                  <a:lnTo>
                    <a:pt x="87" y="168"/>
                  </a:lnTo>
                  <a:lnTo>
                    <a:pt x="62" y="136"/>
                  </a:lnTo>
                  <a:lnTo>
                    <a:pt x="56" y="126"/>
                  </a:lnTo>
                  <a:lnTo>
                    <a:pt x="50" y="116"/>
                  </a:lnTo>
                  <a:lnTo>
                    <a:pt x="47" y="105"/>
                  </a:lnTo>
                  <a:lnTo>
                    <a:pt x="45" y="93"/>
                  </a:lnTo>
                  <a:lnTo>
                    <a:pt x="44" y="82"/>
                  </a:lnTo>
                  <a:lnTo>
                    <a:pt x="44" y="70"/>
                  </a:lnTo>
                  <a:lnTo>
                    <a:pt x="47" y="60"/>
                  </a:lnTo>
                  <a:lnTo>
                    <a:pt x="52" y="49"/>
                  </a:lnTo>
                  <a:lnTo>
                    <a:pt x="56" y="44"/>
                  </a:lnTo>
                  <a:lnTo>
                    <a:pt x="60" y="39"/>
                  </a:lnTo>
                  <a:lnTo>
                    <a:pt x="66" y="36"/>
                  </a:lnTo>
                  <a:lnTo>
                    <a:pt x="71" y="34"/>
                  </a:lnTo>
                  <a:lnTo>
                    <a:pt x="76" y="32"/>
                  </a:lnTo>
                  <a:lnTo>
                    <a:pt x="83" y="32"/>
                  </a:lnTo>
                  <a:lnTo>
                    <a:pt x="89" y="32"/>
                  </a:lnTo>
                  <a:lnTo>
                    <a:pt x="96" y="32"/>
                  </a:lnTo>
                  <a:lnTo>
                    <a:pt x="100" y="34"/>
                  </a:lnTo>
                  <a:lnTo>
                    <a:pt x="103" y="35"/>
                  </a:lnTo>
                  <a:lnTo>
                    <a:pt x="106" y="38"/>
                  </a:lnTo>
                  <a:lnTo>
                    <a:pt x="108" y="40"/>
                  </a:lnTo>
                  <a:lnTo>
                    <a:pt x="110" y="45"/>
                  </a:lnTo>
                  <a:lnTo>
                    <a:pt x="110" y="48"/>
                  </a:lnTo>
                  <a:lnTo>
                    <a:pt x="111" y="51"/>
                  </a:lnTo>
                  <a:lnTo>
                    <a:pt x="111" y="55"/>
                  </a:lnTo>
                  <a:lnTo>
                    <a:pt x="110" y="59"/>
                  </a:lnTo>
                  <a:lnTo>
                    <a:pt x="109" y="62"/>
                  </a:lnTo>
                  <a:lnTo>
                    <a:pt x="107" y="65"/>
                  </a:lnTo>
                  <a:lnTo>
                    <a:pt x="104" y="68"/>
                  </a:lnTo>
                  <a:lnTo>
                    <a:pt x="101" y="70"/>
                  </a:lnTo>
                  <a:lnTo>
                    <a:pt x="98" y="73"/>
                  </a:lnTo>
                  <a:lnTo>
                    <a:pt x="95" y="74"/>
                  </a:lnTo>
                  <a:lnTo>
                    <a:pt x="91" y="74"/>
                  </a:lnTo>
                  <a:lnTo>
                    <a:pt x="87" y="74"/>
                  </a:lnTo>
                  <a:lnTo>
                    <a:pt x="84" y="75"/>
                  </a:lnTo>
                  <a:lnTo>
                    <a:pt x="82" y="77"/>
                  </a:lnTo>
                  <a:lnTo>
                    <a:pt x="80" y="79"/>
                  </a:lnTo>
                  <a:lnTo>
                    <a:pt x="77" y="83"/>
                  </a:lnTo>
                  <a:lnTo>
                    <a:pt x="76" y="89"/>
                  </a:lnTo>
                  <a:lnTo>
                    <a:pt x="77" y="95"/>
                  </a:lnTo>
                  <a:lnTo>
                    <a:pt x="80" y="100"/>
                  </a:lnTo>
                  <a:lnTo>
                    <a:pt x="82" y="102"/>
                  </a:lnTo>
                  <a:lnTo>
                    <a:pt x="84" y="104"/>
                  </a:lnTo>
                  <a:lnTo>
                    <a:pt x="87" y="105"/>
                  </a:lnTo>
                  <a:lnTo>
                    <a:pt x="91" y="105"/>
                  </a:lnTo>
                  <a:lnTo>
                    <a:pt x="98" y="104"/>
                  </a:lnTo>
                  <a:lnTo>
                    <a:pt x="106" y="103"/>
                  </a:lnTo>
                  <a:lnTo>
                    <a:pt x="112" y="100"/>
                  </a:lnTo>
                  <a:lnTo>
                    <a:pt x="118" y="95"/>
                  </a:lnTo>
                  <a:lnTo>
                    <a:pt x="124" y="91"/>
                  </a:lnTo>
                  <a:lnTo>
                    <a:pt x="129" y="86"/>
                  </a:lnTo>
                  <a:lnTo>
                    <a:pt x="134" y="79"/>
                  </a:lnTo>
                  <a:lnTo>
                    <a:pt x="137" y="73"/>
                  </a:lnTo>
                  <a:lnTo>
                    <a:pt x="140" y="66"/>
                  </a:lnTo>
                  <a:lnTo>
                    <a:pt x="142" y="59"/>
                  </a:lnTo>
                  <a:lnTo>
                    <a:pt x="142" y="52"/>
                  </a:lnTo>
                  <a:lnTo>
                    <a:pt x="142" y="45"/>
                  </a:lnTo>
                  <a:lnTo>
                    <a:pt x="141" y="37"/>
                  </a:lnTo>
                  <a:lnTo>
                    <a:pt x="139" y="31"/>
                  </a:lnTo>
                  <a:lnTo>
                    <a:pt x="135" y="24"/>
                  </a:lnTo>
                  <a:lnTo>
                    <a:pt x="129" y="19"/>
                  </a:lnTo>
                  <a:lnTo>
                    <a:pt x="121" y="11"/>
                  </a:lnTo>
                  <a:lnTo>
                    <a:pt x="113" y="7"/>
                  </a:lnTo>
                  <a:lnTo>
                    <a:pt x="104" y="2"/>
                  </a:lnTo>
                  <a:lnTo>
                    <a:pt x="95" y="0"/>
                  </a:lnTo>
                  <a:lnTo>
                    <a:pt x="86" y="0"/>
                  </a:lnTo>
                  <a:lnTo>
                    <a:pt x="77" y="0"/>
                  </a:lnTo>
                  <a:lnTo>
                    <a:pt x="69" y="2"/>
                  </a:lnTo>
                  <a:lnTo>
                    <a:pt x="60" y="5"/>
                  </a:lnTo>
                  <a:lnTo>
                    <a:pt x="53" y="9"/>
                  </a:lnTo>
                  <a:lnTo>
                    <a:pt x="45" y="14"/>
                  </a:lnTo>
                  <a:lnTo>
                    <a:pt x="39" y="20"/>
                  </a:lnTo>
                  <a:lnTo>
                    <a:pt x="32" y="26"/>
                  </a:lnTo>
                  <a:lnTo>
                    <a:pt x="27" y="34"/>
                  </a:lnTo>
                  <a:lnTo>
                    <a:pt x="21" y="42"/>
                  </a:lnTo>
                  <a:lnTo>
                    <a:pt x="17" y="51"/>
                  </a:lnTo>
                  <a:lnTo>
                    <a:pt x="15" y="61"/>
                  </a:lnTo>
                  <a:lnTo>
                    <a:pt x="13" y="74"/>
                  </a:lnTo>
                  <a:lnTo>
                    <a:pt x="12" y="87"/>
                  </a:lnTo>
                  <a:lnTo>
                    <a:pt x="13" y="99"/>
                  </a:lnTo>
                  <a:lnTo>
                    <a:pt x="16" y="110"/>
                  </a:lnTo>
                  <a:lnTo>
                    <a:pt x="20" y="122"/>
                  </a:lnTo>
                  <a:lnTo>
                    <a:pt x="25" y="133"/>
                  </a:lnTo>
                  <a:lnTo>
                    <a:pt x="31" y="145"/>
                  </a:lnTo>
                  <a:lnTo>
                    <a:pt x="39" y="156"/>
                  </a:lnTo>
                  <a:lnTo>
                    <a:pt x="54" y="176"/>
                  </a:lnTo>
                  <a:lnTo>
                    <a:pt x="71" y="196"/>
                  </a:lnTo>
                  <a:lnTo>
                    <a:pt x="88" y="215"/>
                  </a:lnTo>
                  <a:lnTo>
                    <a:pt x="103" y="235"/>
                  </a:lnTo>
                  <a:lnTo>
                    <a:pt x="109" y="241"/>
                  </a:lnTo>
                  <a:lnTo>
                    <a:pt x="113" y="249"/>
                  </a:lnTo>
                  <a:lnTo>
                    <a:pt x="116" y="256"/>
                  </a:lnTo>
                  <a:lnTo>
                    <a:pt x="120" y="264"/>
                  </a:lnTo>
                  <a:lnTo>
                    <a:pt x="125" y="279"/>
                  </a:lnTo>
                  <a:lnTo>
                    <a:pt x="127" y="294"/>
                  </a:lnTo>
                  <a:lnTo>
                    <a:pt x="128" y="309"/>
                  </a:lnTo>
                  <a:lnTo>
                    <a:pt x="127" y="324"/>
                  </a:lnTo>
                  <a:lnTo>
                    <a:pt x="124" y="339"/>
                  </a:lnTo>
                  <a:lnTo>
                    <a:pt x="118" y="353"/>
                  </a:lnTo>
                  <a:lnTo>
                    <a:pt x="112" y="367"/>
                  </a:lnTo>
                  <a:lnTo>
                    <a:pt x="103" y="379"/>
                  </a:lnTo>
                  <a:lnTo>
                    <a:pt x="94" y="391"/>
                  </a:lnTo>
                  <a:lnTo>
                    <a:pt x="83" y="401"/>
                  </a:lnTo>
                  <a:lnTo>
                    <a:pt x="70" y="410"/>
                  </a:lnTo>
                  <a:lnTo>
                    <a:pt x="56" y="417"/>
                  </a:lnTo>
                  <a:lnTo>
                    <a:pt x="48" y="419"/>
                  </a:lnTo>
                  <a:lnTo>
                    <a:pt x="41" y="422"/>
                  </a:lnTo>
                  <a:lnTo>
                    <a:pt x="32" y="424"/>
                  </a:lnTo>
                  <a:lnTo>
                    <a:pt x="23" y="426"/>
                  </a:lnTo>
                  <a:lnTo>
                    <a:pt x="22" y="425"/>
                  </a:lnTo>
                  <a:lnTo>
                    <a:pt x="20" y="425"/>
                  </a:lnTo>
                  <a:lnTo>
                    <a:pt x="16" y="426"/>
                  </a:lnTo>
                  <a:lnTo>
                    <a:pt x="14" y="427"/>
                  </a:lnTo>
                  <a:lnTo>
                    <a:pt x="10" y="427"/>
                  </a:lnTo>
                  <a:lnTo>
                    <a:pt x="7" y="429"/>
                  </a:lnTo>
                  <a:lnTo>
                    <a:pt x="5" y="430"/>
                  </a:lnTo>
                  <a:lnTo>
                    <a:pt x="3" y="432"/>
                  </a:lnTo>
                  <a:lnTo>
                    <a:pt x="1" y="438"/>
                  </a:lnTo>
                  <a:lnTo>
                    <a:pt x="0" y="443"/>
                  </a:lnTo>
                  <a:lnTo>
                    <a:pt x="1" y="448"/>
                  </a:lnTo>
                  <a:lnTo>
                    <a:pt x="4" y="453"/>
                  </a:lnTo>
                  <a:lnTo>
                    <a:pt x="6" y="455"/>
                  </a:lnTo>
                  <a:lnTo>
                    <a:pt x="8" y="456"/>
                  </a:lnTo>
                  <a:lnTo>
                    <a:pt x="12" y="457"/>
                  </a:lnTo>
                  <a:lnTo>
                    <a:pt x="15" y="457"/>
                  </a:lnTo>
                  <a:lnTo>
                    <a:pt x="19" y="457"/>
                  </a:lnTo>
                  <a:lnTo>
                    <a:pt x="25" y="456"/>
                  </a:lnTo>
                  <a:lnTo>
                    <a:pt x="34" y="458"/>
                  </a:lnTo>
                  <a:lnTo>
                    <a:pt x="43" y="461"/>
                  </a:lnTo>
                  <a:lnTo>
                    <a:pt x="49" y="466"/>
                  </a:lnTo>
                  <a:lnTo>
                    <a:pt x="55" y="472"/>
                  </a:lnTo>
                  <a:lnTo>
                    <a:pt x="59" y="479"/>
                  </a:lnTo>
                  <a:lnTo>
                    <a:pt x="62" y="486"/>
                  </a:lnTo>
                  <a:lnTo>
                    <a:pt x="63" y="494"/>
                  </a:lnTo>
                  <a:lnTo>
                    <a:pt x="64" y="502"/>
                  </a:lnTo>
                  <a:lnTo>
                    <a:pt x="62" y="510"/>
                  </a:lnTo>
                  <a:lnTo>
                    <a:pt x="60" y="518"/>
                  </a:lnTo>
                  <a:lnTo>
                    <a:pt x="57" y="525"/>
                  </a:lnTo>
                  <a:lnTo>
                    <a:pt x="52" y="530"/>
                  </a:lnTo>
                  <a:lnTo>
                    <a:pt x="45" y="536"/>
                  </a:lnTo>
                  <a:lnTo>
                    <a:pt x="36" y="540"/>
                  </a:lnTo>
                  <a:lnTo>
                    <a:pt x="28" y="542"/>
                  </a:lnTo>
                  <a:lnTo>
                    <a:pt x="17" y="542"/>
                  </a:lnTo>
                  <a:lnTo>
                    <a:pt x="14" y="543"/>
                  </a:lnTo>
                  <a:lnTo>
                    <a:pt x="10" y="543"/>
                  </a:lnTo>
                  <a:lnTo>
                    <a:pt x="8" y="546"/>
                  </a:lnTo>
                  <a:lnTo>
                    <a:pt x="6" y="547"/>
                  </a:lnTo>
                  <a:lnTo>
                    <a:pt x="3" y="552"/>
                  </a:lnTo>
                  <a:lnTo>
                    <a:pt x="2" y="557"/>
                  </a:lnTo>
                  <a:lnTo>
                    <a:pt x="3" y="563"/>
                  </a:lnTo>
                  <a:lnTo>
                    <a:pt x="6" y="568"/>
                  </a:lnTo>
                  <a:lnTo>
                    <a:pt x="8" y="570"/>
                  </a:lnTo>
                  <a:lnTo>
                    <a:pt x="10" y="573"/>
                  </a:lnTo>
                  <a:lnTo>
                    <a:pt x="14" y="574"/>
                  </a:lnTo>
                  <a:lnTo>
                    <a:pt x="17" y="574"/>
                  </a:lnTo>
                  <a:lnTo>
                    <a:pt x="25" y="574"/>
                  </a:lnTo>
                  <a:lnTo>
                    <a:pt x="32" y="573"/>
                  </a:lnTo>
                  <a:lnTo>
                    <a:pt x="39" y="572"/>
                  </a:lnTo>
                  <a:lnTo>
                    <a:pt x="46" y="569"/>
                  </a:lnTo>
                  <a:lnTo>
                    <a:pt x="53" y="566"/>
                  </a:lnTo>
                  <a:lnTo>
                    <a:pt x="59" y="563"/>
                  </a:lnTo>
                  <a:lnTo>
                    <a:pt x="66" y="560"/>
                  </a:lnTo>
                  <a:lnTo>
                    <a:pt x="71" y="555"/>
                  </a:lnTo>
                  <a:lnTo>
                    <a:pt x="76" y="550"/>
                  </a:lnTo>
                  <a:lnTo>
                    <a:pt x="82" y="546"/>
                  </a:lnTo>
                  <a:lnTo>
                    <a:pt x="86" y="539"/>
                  </a:lnTo>
                  <a:lnTo>
                    <a:pt x="89" y="533"/>
                  </a:lnTo>
                  <a:lnTo>
                    <a:pt x="93" y="526"/>
                  </a:lnTo>
                  <a:lnTo>
                    <a:pt x="95" y="520"/>
                  </a:lnTo>
                  <a:lnTo>
                    <a:pt x="96" y="512"/>
                  </a:lnTo>
                  <a:lnTo>
                    <a:pt x="97" y="505"/>
                  </a:lnTo>
                  <a:close/>
                </a:path>
              </a:pathLst>
            </a:custGeom>
            <a:grpFill/>
            <a:ln>
              <a:noFill/>
            </a:ln>
          </p:spPr>
          <p:txBody>
            <a:bodyPr/>
            <a:lstStyle/>
            <a:p>
              <a:pPr>
                <a:defRPr/>
              </a:pPr>
              <a:endParaRPr lang="zh-CN" altLang="en-US" sz="1350">
                <a:solidFill>
                  <a:prstClr val="black"/>
                </a:solidFill>
              </a:endParaRPr>
            </a:p>
          </p:txBody>
        </p:sp>
        <p:sp>
          <p:nvSpPr>
            <p:cNvPr id="41" name="淘宝店chenying0907 26"/>
            <p:cNvSpPr>
              <a:spLocks/>
            </p:cNvSpPr>
            <p:nvPr/>
          </p:nvSpPr>
          <p:spPr bwMode="auto">
            <a:xfrm>
              <a:off x="8758238" y="4400550"/>
              <a:ext cx="84138" cy="303213"/>
            </a:xfrm>
            <a:custGeom>
              <a:avLst/>
              <a:gdLst>
                <a:gd name="T0" fmla="*/ 66 w 159"/>
                <a:gd name="T1" fmla="*/ 478 h 574"/>
                <a:gd name="T2" fmla="*/ 82 w 159"/>
                <a:gd name="T3" fmla="*/ 449 h 574"/>
                <a:gd name="T4" fmla="*/ 55 w 159"/>
                <a:gd name="T5" fmla="*/ 422 h 574"/>
                <a:gd name="T6" fmla="*/ 22 w 159"/>
                <a:gd name="T7" fmla="*/ 385 h 574"/>
                <a:gd name="T8" fmla="*/ 2 w 159"/>
                <a:gd name="T9" fmla="*/ 336 h 574"/>
                <a:gd name="T10" fmla="*/ 2 w 159"/>
                <a:gd name="T11" fmla="*/ 281 h 574"/>
                <a:gd name="T12" fmla="*/ 15 w 159"/>
                <a:gd name="T13" fmla="*/ 239 h 574"/>
                <a:gd name="T14" fmla="*/ 71 w 159"/>
                <a:gd name="T15" fmla="*/ 168 h 574"/>
                <a:gd name="T16" fmla="*/ 111 w 159"/>
                <a:gd name="T17" fmla="*/ 105 h 574"/>
                <a:gd name="T18" fmla="*/ 111 w 159"/>
                <a:gd name="T19" fmla="*/ 60 h 574"/>
                <a:gd name="T20" fmla="*/ 94 w 159"/>
                <a:gd name="T21" fmla="*/ 36 h 574"/>
                <a:gd name="T22" fmla="*/ 69 w 159"/>
                <a:gd name="T23" fmla="*/ 32 h 574"/>
                <a:gd name="T24" fmla="*/ 53 w 159"/>
                <a:gd name="T25" fmla="*/ 38 h 574"/>
                <a:gd name="T26" fmla="*/ 49 w 159"/>
                <a:gd name="T27" fmla="*/ 51 h 574"/>
                <a:gd name="T28" fmla="*/ 52 w 159"/>
                <a:gd name="T29" fmla="*/ 65 h 574"/>
                <a:gd name="T30" fmla="*/ 64 w 159"/>
                <a:gd name="T31" fmla="*/ 74 h 574"/>
                <a:gd name="T32" fmla="*/ 77 w 159"/>
                <a:gd name="T33" fmla="*/ 77 h 574"/>
                <a:gd name="T34" fmla="*/ 82 w 159"/>
                <a:gd name="T35" fmla="*/ 95 h 574"/>
                <a:gd name="T36" fmla="*/ 71 w 159"/>
                <a:gd name="T37" fmla="*/ 105 h 574"/>
                <a:gd name="T38" fmla="*/ 46 w 159"/>
                <a:gd name="T39" fmla="*/ 100 h 574"/>
                <a:gd name="T40" fmla="*/ 25 w 159"/>
                <a:gd name="T41" fmla="*/ 79 h 574"/>
                <a:gd name="T42" fmla="*/ 16 w 159"/>
                <a:gd name="T43" fmla="*/ 52 h 574"/>
                <a:gd name="T44" fmla="*/ 24 w 159"/>
                <a:gd name="T45" fmla="*/ 24 h 574"/>
                <a:gd name="T46" fmla="*/ 55 w 159"/>
                <a:gd name="T47" fmla="*/ 2 h 574"/>
                <a:gd name="T48" fmla="*/ 90 w 159"/>
                <a:gd name="T49" fmla="*/ 2 h 574"/>
                <a:gd name="T50" fmla="*/ 121 w 159"/>
                <a:gd name="T51" fmla="*/ 20 h 574"/>
                <a:gd name="T52" fmla="*/ 141 w 159"/>
                <a:gd name="T53" fmla="*/ 51 h 574"/>
                <a:gd name="T54" fmla="*/ 146 w 159"/>
                <a:gd name="T55" fmla="*/ 99 h 574"/>
                <a:gd name="T56" fmla="*/ 127 w 159"/>
                <a:gd name="T57" fmla="*/ 145 h 574"/>
                <a:gd name="T58" fmla="*/ 70 w 159"/>
                <a:gd name="T59" fmla="*/ 215 h 574"/>
                <a:gd name="T60" fmla="*/ 42 w 159"/>
                <a:gd name="T61" fmla="*/ 256 h 574"/>
                <a:gd name="T62" fmla="*/ 31 w 159"/>
                <a:gd name="T63" fmla="*/ 309 h 574"/>
                <a:gd name="T64" fmla="*/ 46 w 159"/>
                <a:gd name="T65" fmla="*/ 367 h 574"/>
                <a:gd name="T66" fmla="*/ 90 w 159"/>
                <a:gd name="T67" fmla="*/ 410 h 574"/>
                <a:gd name="T68" fmla="*/ 126 w 159"/>
                <a:gd name="T69" fmla="*/ 424 h 574"/>
                <a:gd name="T70" fmla="*/ 142 w 159"/>
                <a:gd name="T71" fmla="*/ 426 h 574"/>
                <a:gd name="T72" fmla="*/ 153 w 159"/>
                <a:gd name="T73" fmla="*/ 430 h 574"/>
                <a:gd name="T74" fmla="*/ 158 w 159"/>
                <a:gd name="T75" fmla="*/ 448 h 574"/>
                <a:gd name="T76" fmla="*/ 148 w 159"/>
                <a:gd name="T77" fmla="*/ 457 h 574"/>
                <a:gd name="T78" fmla="*/ 125 w 159"/>
                <a:gd name="T79" fmla="*/ 458 h 574"/>
                <a:gd name="T80" fmla="*/ 99 w 159"/>
                <a:gd name="T81" fmla="*/ 479 h 574"/>
                <a:gd name="T82" fmla="*/ 96 w 159"/>
                <a:gd name="T83" fmla="*/ 510 h 574"/>
                <a:gd name="T84" fmla="*/ 114 w 159"/>
                <a:gd name="T85" fmla="*/ 536 h 574"/>
                <a:gd name="T86" fmla="*/ 145 w 159"/>
                <a:gd name="T87" fmla="*/ 543 h 574"/>
                <a:gd name="T88" fmla="*/ 155 w 159"/>
                <a:gd name="T89" fmla="*/ 552 h 574"/>
                <a:gd name="T90" fmla="*/ 151 w 159"/>
                <a:gd name="T91" fmla="*/ 570 h 574"/>
                <a:gd name="T92" fmla="*/ 134 w 159"/>
                <a:gd name="T93" fmla="*/ 574 h 574"/>
                <a:gd name="T94" fmla="*/ 106 w 159"/>
                <a:gd name="T95" fmla="*/ 566 h 574"/>
                <a:gd name="T96" fmla="*/ 82 w 159"/>
                <a:gd name="T97" fmla="*/ 550 h 574"/>
                <a:gd name="T98" fmla="*/ 67 w 159"/>
                <a:gd name="T99" fmla="*/ 526 h 5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59" h="574">
                  <a:moveTo>
                    <a:pt x="63" y="505"/>
                  </a:moveTo>
                  <a:lnTo>
                    <a:pt x="63" y="495"/>
                  </a:lnTo>
                  <a:lnTo>
                    <a:pt x="64" y="486"/>
                  </a:lnTo>
                  <a:lnTo>
                    <a:pt x="66" y="478"/>
                  </a:lnTo>
                  <a:lnTo>
                    <a:pt x="69" y="470"/>
                  </a:lnTo>
                  <a:lnTo>
                    <a:pt x="72" y="462"/>
                  </a:lnTo>
                  <a:lnTo>
                    <a:pt x="77" y="456"/>
                  </a:lnTo>
                  <a:lnTo>
                    <a:pt x="82" y="449"/>
                  </a:lnTo>
                  <a:lnTo>
                    <a:pt x="88" y="444"/>
                  </a:lnTo>
                  <a:lnTo>
                    <a:pt x="77" y="438"/>
                  </a:lnTo>
                  <a:lnTo>
                    <a:pt x="65" y="431"/>
                  </a:lnTo>
                  <a:lnTo>
                    <a:pt x="55" y="422"/>
                  </a:lnTo>
                  <a:lnTo>
                    <a:pt x="45" y="415"/>
                  </a:lnTo>
                  <a:lnTo>
                    <a:pt x="36" y="405"/>
                  </a:lnTo>
                  <a:lnTo>
                    <a:pt x="28" y="396"/>
                  </a:lnTo>
                  <a:lnTo>
                    <a:pt x="22" y="385"/>
                  </a:lnTo>
                  <a:lnTo>
                    <a:pt x="15" y="373"/>
                  </a:lnTo>
                  <a:lnTo>
                    <a:pt x="10" y="361"/>
                  </a:lnTo>
                  <a:lnTo>
                    <a:pt x="5" y="349"/>
                  </a:lnTo>
                  <a:lnTo>
                    <a:pt x="2" y="336"/>
                  </a:lnTo>
                  <a:lnTo>
                    <a:pt x="1" y="323"/>
                  </a:lnTo>
                  <a:lnTo>
                    <a:pt x="0" y="309"/>
                  </a:lnTo>
                  <a:lnTo>
                    <a:pt x="0" y="295"/>
                  </a:lnTo>
                  <a:lnTo>
                    <a:pt x="2" y="281"/>
                  </a:lnTo>
                  <a:lnTo>
                    <a:pt x="4" y="267"/>
                  </a:lnTo>
                  <a:lnTo>
                    <a:pt x="7" y="257"/>
                  </a:lnTo>
                  <a:lnTo>
                    <a:pt x="11" y="249"/>
                  </a:lnTo>
                  <a:lnTo>
                    <a:pt x="15" y="239"/>
                  </a:lnTo>
                  <a:lnTo>
                    <a:pt x="20" y="230"/>
                  </a:lnTo>
                  <a:lnTo>
                    <a:pt x="31" y="214"/>
                  </a:lnTo>
                  <a:lnTo>
                    <a:pt x="44" y="198"/>
                  </a:lnTo>
                  <a:lnTo>
                    <a:pt x="71" y="168"/>
                  </a:lnTo>
                  <a:lnTo>
                    <a:pt x="96" y="136"/>
                  </a:lnTo>
                  <a:lnTo>
                    <a:pt x="103" y="126"/>
                  </a:lnTo>
                  <a:lnTo>
                    <a:pt x="108" y="116"/>
                  </a:lnTo>
                  <a:lnTo>
                    <a:pt x="111" y="105"/>
                  </a:lnTo>
                  <a:lnTo>
                    <a:pt x="114" y="93"/>
                  </a:lnTo>
                  <a:lnTo>
                    <a:pt x="115" y="82"/>
                  </a:lnTo>
                  <a:lnTo>
                    <a:pt x="114" y="70"/>
                  </a:lnTo>
                  <a:lnTo>
                    <a:pt x="111" y="60"/>
                  </a:lnTo>
                  <a:lnTo>
                    <a:pt x="107" y="49"/>
                  </a:lnTo>
                  <a:lnTo>
                    <a:pt x="104" y="44"/>
                  </a:lnTo>
                  <a:lnTo>
                    <a:pt x="99" y="39"/>
                  </a:lnTo>
                  <a:lnTo>
                    <a:pt x="94" y="36"/>
                  </a:lnTo>
                  <a:lnTo>
                    <a:pt x="87" y="34"/>
                  </a:lnTo>
                  <a:lnTo>
                    <a:pt x="82" y="32"/>
                  </a:lnTo>
                  <a:lnTo>
                    <a:pt x="76" y="32"/>
                  </a:lnTo>
                  <a:lnTo>
                    <a:pt x="69" y="32"/>
                  </a:lnTo>
                  <a:lnTo>
                    <a:pt x="64" y="32"/>
                  </a:lnTo>
                  <a:lnTo>
                    <a:pt x="59" y="34"/>
                  </a:lnTo>
                  <a:lnTo>
                    <a:pt x="56" y="35"/>
                  </a:lnTo>
                  <a:lnTo>
                    <a:pt x="53" y="38"/>
                  </a:lnTo>
                  <a:lnTo>
                    <a:pt x="51" y="40"/>
                  </a:lnTo>
                  <a:lnTo>
                    <a:pt x="50" y="45"/>
                  </a:lnTo>
                  <a:lnTo>
                    <a:pt x="49" y="48"/>
                  </a:lnTo>
                  <a:lnTo>
                    <a:pt x="49" y="51"/>
                  </a:lnTo>
                  <a:lnTo>
                    <a:pt x="49" y="55"/>
                  </a:lnTo>
                  <a:lnTo>
                    <a:pt x="49" y="59"/>
                  </a:lnTo>
                  <a:lnTo>
                    <a:pt x="51" y="62"/>
                  </a:lnTo>
                  <a:lnTo>
                    <a:pt x="52" y="65"/>
                  </a:lnTo>
                  <a:lnTo>
                    <a:pt x="54" y="68"/>
                  </a:lnTo>
                  <a:lnTo>
                    <a:pt x="57" y="70"/>
                  </a:lnTo>
                  <a:lnTo>
                    <a:pt x="60" y="73"/>
                  </a:lnTo>
                  <a:lnTo>
                    <a:pt x="64" y="74"/>
                  </a:lnTo>
                  <a:lnTo>
                    <a:pt x="68" y="74"/>
                  </a:lnTo>
                  <a:lnTo>
                    <a:pt x="71" y="74"/>
                  </a:lnTo>
                  <a:lnTo>
                    <a:pt x="74" y="75"/>
                  </a:lnTo>
                  <a:lnTo>
                    <a:pt x="77" y="77"/>
                  </a:lnTo>
                  <a:lnTo>
                    <a:pt x="79" y="79"/>
                  </a:lnTo>
                  <a:lnTo>
                    <a:pt x="82" y="83"/>
                  </a:lnTo>
                  <a:lnTo>
                    <a:pt x="83" y="89"/>
                  </a:lnTo>
                  <a:lnTo>
                    <a:pt x="82" y="95"/>
                  </a:lnTo>
                  <a:lnTo>
                    <a:pt x="79" y="100"/>
                  </a:lnTo>
                  <a:lnTo>
                    <a:pt x="77" y="102"/>
                  </a:lnTo>
                  <a:lnTo>
                    <a:pt x="74" y="104"/>
                  </a:lnTo>
                  <a:lnTo>
                    <a:pt x="71" y="105"/>
                  </a:lnTo>
                  <a:lnTo>
                    <a:pt x="68" y="105"/>
                  </a:lnTo>
                  <a:lnTo>
                    <a:pt x="60" y="104"/>
                  </a:lnTo>
                  <a:lnTo>
                    <a:pt x="53" y="103"/>
                  </a:lnTo>
                  <a:lnTo>
                    <a:pt x="46" y="100"/>
                  </a:lnTo>
                  <a:lnTo>
                    <a:pt x="41" y="95"/>
                  </a:lnTo>
                  <a:lnTo>
                    <a:pt x="34" y="91"/>
                  </a:lnTo>
                  <a:lnTo>
                    <a:pt x="30" y="86"/>
                  </a:lnTo>
                  <a:lnTo>
                    <a:pt x="25" y="79"/>
                  </a:lnTo>
                  <a:lnTo>
                    <a:pt x="22" y="73"/>
                  </a:lnTo>
                  <a:lnTo>
                    <a:pt x="18" y="66"/>
                  </a:lnTo>
                  <a:lnTo>
                    <a:pt x="17" y="59"/>
                  </a:lnTo>
                  <a:lnTo>
                    <a:pt x="16" y="52"/>
                  </a:lnTo>
                  <a:lnTo>
                    <a:pt x="16" y="45"/>
                  </a:lnTo>
                  <a:lnTo>
                    <a:pt x="17" y="37"/>
                  </a:lnTo>
                  <a:lnTo>
                    <a:pt x="20" y="31"/>
                  </a:lnTo>
                  <a:lnTo>
                    <a:pt x="24" y="24"/>
                  </a:lnTo>
                  <a:lnTo>
                    <a:pt x="29" y="19"/>
                  </a:lnTo>
                  <a:lnTo>
                    <a:pt x="38" y="11"/>
                  </a:lnTo>
                  <a:lnTo>
                    <a:pt x="46" y="7"/>
                  </a:lnTo>
                  <a:lnTo>
                    <a:pt x="55" y="2"/>
                  </a:lnTo>
                  <a:lnTo>
                    <a:pt x="64" y="0"/>
                  </a:lnTo>
                  <a:lnTo>
                    <a:pt x="72" y="0"/>
                  </a:lnTo>
                  <a:lnTo>
                    <a:pt x="81" y="0"/>
                  </a:lnTo>
                  <a:lnTo>
                    <a:pt x="90" y="2"/>
                  </a:lnTo>
                  <a:lnTo>
                    <a:pt x="98" y="5"/>
                  </a:lnTo>
                  <a:lnTo>
                    <a:pt x="106" y="9"/>
                  </a:lnTo>
                  <a:lnTo>
                    <a:pt x="113" y="14"/>
                  </a:lnTo>
                  <a:lnTo>
                    <a:pt x="121" y="20"/>
                  </a:lnTo>
                  <a:lnTo>
                    <a:pt x="127" y="26"/>
                  </a:lnTo>
                  <a:lnTo>
                    <a:pt x="133" y="34"/>
                  </a:lnTo>
                  <a:lnTo>
                    <a:pt x="137" y="42"/>
                  </a:lnTo>
                  <a:lnTo>
                    <a:pt x="141" y="51"/>
                  </a:lnTo>
                  <a:lnTo>
                    <a:pt x="145" y="61"/>
                  </a:lnTo>
                  <a:lnTo>
                    <a:pt x="147" y="74"/>
                  </a:lnTo>
                  <a:lnTo>
                    <a:pt x="147" y="87"/>
                  </a:lnTo>
                  <a:lnTo>
                    <a:pt x="146" y="99"/>
                  </a:lnTo>
                  <a:lnTo>
                    <a:pt x="144" y="110"/>
                  </a:lnTo>
                  <a:lnTo>
                    <a:pt x="139" y="122"/>
                  </a:lnTo>
                  <a:lnTo>
                    <a:pt x="134" y="133"/>
                  </a:lnTo>
                  <a:lnTo>
                    <a:pt x="127" y="145"/>
                  </a:lnTo>
                  <a:lnTo>
                    <a:pt x="121" y="156"/>
                  </a:lnTo>
                  <a:lnTo>
                    <a:pt x="105" y="176"/>
                  </a:lnTo>
                  <a:lnTo>
                    <a:pt x="87" y="196"/>
                  </a:lnTo>
                  <a:lnTo>
                    <a:pt x="70" y="215"/>
                  </a:lnTo>
                  <a:lnTo>
                    <a:pt x="55" y="235"/>
                  </a:lnTo>
                  <a:lnTo>
                    <a:pt x="51" y="241"/>
                  </a:lnTo>
                  <a:lnTo>
                    <a:pt x="46" y="249"/>
                  </a:lnTo>
                  <a:lnTo>
                    <a:pt x="42" y="256"/>
                  </a:lnTo>
                  <a:lnTo>
                    <a:pt x="39" y="264"/>
                  </a:lnTo>
                  <a:lnTo>
                    <a:pt x="34" y="279"/>
                  </a:lnTo>
                  <a:lnTo>
                    <a:pt x="31" y="294"/>
                  </a:lnTo>
                  <a:lnTo>
                    <a:pt x="31" y="309"/>
                  </a:lnTo>
                  <a:lnTo>
                    <a:pt x="32" y="324"/>
                  </a:lnTo>
                  <a:lnTo>
                    <a:pt x="36" y="339"/>
                  </a:lnTo>
                  <a:lnTo>
                    <a:pt x="40" y="353"/>
                  </a:lnTo>
                  <a:lnTo>
                    <a:pt x="46" y="367"/>
                  </a:lnTo>
                  <a:lnTo>
                    <a:pt x="55" y="379"/>
                  </a:lnTo>
                  <a:lnTo>
                    <a:pt x="65" y="391"/>
                  </a:lnTo>
                  <a:lnTo>
                    <a:pt x="77" y="401"/>
                  </a:lnTo>
                  <a:lnTo>
                    <a:pt x="90" y="410"/>
                  </a:lnTo>
                  <a:lnTo>
                    <a:pt x="104" y="417"/>
                  </a:lnTo>
                  <a:lnTo>
                    <a:pt x="111" y="419"/>
                  </a:lnTo>
                  <a:lnTo>
                    <a:pt x="119" y="422"/>
                  </a:lnTo>
                  <a:lnTo>
                    <a:pt x="126" y="424"/>
                  </a:lnTo>
                  <a:lnTo>
                    <a:pt x="135" y="426"/>
                  </a:lnTo>
                  <a:lnTo>
                    <a:pt x="137" y="425"/>
                  </a:lnTo>
                  <a:lnTo>
                    <a:pt x="139" y="425"/>
                  </a:lnTo>
                  <a:lnTo>
                    <a:pt x="142" y="426"/>
                  </a:lnTo>
                  <a:lnTo>
                    <a:pt x="146" y="427"/>
                  </a:lnTo>
                  <a:lnTo>
                    <a:pt x="149" y="427"/>
                  </a:lnTo>
                  <a:lnTo>
                    <a:pt x="151" y="429"/>
                  </a:lnTo>
                  <a:lnTo>
                    <a:pt x="153" y="430"/>
                  </a:lnTo>
                  <a:lnTo>
                    <a:pt x="155" y="432"/>
                  </a:lnTo>
                  <a:lnTo>
                    <a:pt x="158" y="438"/>
                  </a:lnTo>
                  <a:lnTo>
                    <a:pt x="159" y="443"/>
                  </a:lnTo>
                  <a:lnTo>
                    <a:pt x="158" y="448"/>
                  </a:lnTo>
                  <a:lnTo>
                    <a:pt x="155" y="453"/>
                  </a:lnTo>
                  <a:lnTo>
                    <a:pt x="153" y="455"/>
                  </a:lnTo>
                  <a:lnTo>
                    <a:pt x="150" y="456"/>
                  </a:lnTo>
                  <a:lnTo>
                    <a:pt x="148" y="457"/>
                  </a:lnTo>
                  <a:lnTo>
                    <a:pt x="144" y="457"/>
                  </a:lnTo>
                  <a:lnTo>
                    <a:pt x="139" y="457"/>
                  </a:lnTo>
                  <a:lnTo>
                    <a:pt x="135" y="456"/>
                  </a:lnTo>
                  <a:lnTo>
                    <a:pt x="125" y="458"/>
                  </a:lnTo>
                  <a:lnTo>
                    <a:pt x="117" y="461"/>
                  </a:lnTo>
                  <a:lnTo>
                    <a:pt x="109" y="466"/>
                  </a:lnTo>
                  <a:lnTo>
                    <a:pt x="104" y="472"/>
                  </a:lnTo>
                  <a:lnTo>
                    <a:pt x="99" y="479"/>
                  </a:lnTo>
                  <a:lnTo>
                    <a:pt x="96" y="486"/>
                  </a:lnTo>
                  <a:lnTo>
                    <a:pt x="95" y="494"/>
                  </a:lnTo>
                  <a:lnTo>
                    <a:pt x="95" y="502"/>
                  </a:lnTo>
                  <a:lnTo>
                    <a:pt x="96" y="510"/>
                  </a:lnTo>
                  <a:lnTo>
                    <a:pt x="98" y="518"/>
                  </a:lnTo>
                  <a:lnTo>
                    <a:pt x="103" y="525"/>
                  </a:lnTo>
                  <a:lnTo>
                    <a:pt x="108" y="530"/>
                  </a:lnTo>
                  <a:lnTo>
                    <a:pt x="114" y="536"/>
                  </a:lnTo>
                  <a:lnTo>
                    <a:pt x="122" y="540"/>
                  </a:lnTo>
                  <a:lnTo>
                    <a:pt x="132" y="542"/>
                  </a:lnTo>
                  <a:lnTo>
                    <a:pt x="141" y="542"/>
                  </a:lnTo>
                  <a:lnTo>
                    <a:pt x="145" y="543"/>
                  </a:lnTo>
                  <a:lnTo>
                    <a:pt x="148" y="543"/>
                  </a:lnTo>
                  <a:lnTo>
                    <a:pt x="151" y="546"/>
                  </a:lnTo>
                  <a:lnTo>
                    <a:pt x="153" y="547"/>
                  </a:lnTo>
                  <a:lnTo>
                    <a:pt x="155" y="552"/>
                  </a:lnTo>
                  <a:lnTo>
                    <a:pt x="157" y="557"/>
                  </a:lnTo>
                  <a:lnTo>
                    <a:pt x="155" y="563"/>
                  </a:lnTo>
                  <a:lnTo>
                    <a:pt x="153" y="568"/>
                  </a:lnTo>
                  <a:lnTo>
                    <a:pt x="151" y="570"/>
                  </a:lnTo>
                  <a:lnTo>
                    <a:pt x="148" y="573"/>
                  </a:lnTo>
                  <a:lnTo>
                    <a:pt x="145" y="574"/>
                  </a:lnTo>
                  <a:lnTo>
                    <a:pt x="141" y="574"/>
                  </a:lnTo>
                  <a:lnTo>
                    <a:pt x="134" y="574"/>
                  </a:lnTo>
                  <a:lnTo>
                    <a:pt x="127" y="573"/>
                  </a:lnTo>
                  <a:lnTo>
                    <a:pt x="120" y="572"/>
                  </a:lnTo>
                  <a:lnTo>
                    <a:pt x="112" y="569"/>
                  </a:lnTo>
                  <a:lnTo>
                    <a:pt x="106" y="566"/>
                  </a:lnTo>
                  <a:lnTo>
                    <a:pt x="99" y="563"/>
                  </a:lnTo>
                  <a:lnTo>
                    <a:pt x="93" y="560"/>
                  </a:lnTo>
                  <a:lnTo>
                    <a:pt x="87" y="555"/>
                  </a:lnTo>
                  <a:lnTo>
                    <a:pt x="82" y="550"/>
                  </a:lnTo>
                  <a:lnTo>
                    <a:pt x="78" y="546"/>
                  </a:lnTo>
                  <a:lnTo>
                    <a:pt x="73" y="539"/>
                  </a:lnTo>
                  <a:lnTo>
                    <a:pt x="69" y="533"/>
                  </a:lnTo>
                  <a:lnTo>
                    <a:pt x="67" y="526"/>
                  </a:lnTo>
                  <a:lnTo>
                    <a:pt x="64" y="520"/>
                  </a:lnTo>
                  <a:lnTo>
                    <a:pt x="63" y="512"/>
                  </a:lnTo>
                  <a:lnTo>
                    <a:pt x="63" y="505"/>
                  </a:lnTo>
                  <a:close/>
                </a:path>
              </a:pathLst>
            </a:custGeom>
            <a:grpFill/>
            <a:ln>
              <a:noFill/>
            </a:ln>
          </p:spPr>
          <p:txBody>
            <a:bodyPr/>
            <a:lstStyle/>
            <a:p>
              <a:pPr>
                <a:defRPr/>
              </a:pPr>
              <a:endParaRPr lang="zh-CN" altLang="en-US" sz="1350">
                <a:solidFill>
                  <a:prstClr val="black"/>
                </a:solidFill>
              </a:endParaRPr>
            </a:p>
          </p:txBody>
        </p:sp>
        <p:sp>
          <p:nvSpPr>
            <p:cNvPr id="42" name="淘宝店chenying0907 27"/>
            <p:cNvSpPr>
              <a:spLocks noEditPoints="1"/>
            </p:cNvSpPr>
            <p:nvPr/>
          </p:nvSpPr>
          <p:spPr bwMode="auto">
            <a:xfrm>
              <a:off x="8807450" y="4527550"/>
              <a:ext cx="73025" cy="73025"/>
            </a:xfrm>
            <a:custGeom>
              <a:avLst/>
              <a:gdLst>
                <a:gd name="T0" fmla="*/ 1 w 138"/>
                <a:gd name="T1" fmla="*/ 63 h 138"/>
                <a:gd name="T2" fmla="*/ 3 w 138"/>
                <a:gd name="T3" fmla="*/ 49 h 138"/>
                <a:gd name="T4" fmla="*/ 9 w 138"/>
                <a:gd name="T5" fmla="*/ 37 h 138"/>
                <a:gd name="T6" fmla="*/ 16 w 138"/>
                <a:gd name="T7" fmla="*/ 26 h 138"/>
                <a:gd name="T8" fmla="*/ 26 w 138"/>
                <a:gd name="T9" fmla="*/ 16 h 138"/>
                <a:gd name="T10" fmla="*/ 37 w 138"/>
                <a:gd name="T11" fmla="*/ 9 h 138"/>
                <a:gd name="T12" fmla="*/ 48 w 138"/>
                <a:gd name="T13" fmla="*/ 3 h 138"/>
                <a:gd name="T14" fmla="*/ 63 w 138"/>
                <a:gd name="T15" fmla="*/ 1 h 138"/>
                <a:gd name="T16" fmla="*/ 77 w 138"/>
                <a:gd name="T17" fmla="*/ 1 h 138"/>
                <a:gd name="T18" fmla="*/ 90 w 138"/>
                <a:gd name="T19" fmla="*/ 3 h 138"/>
                <a:gd name="T20" fmla="*/ 102 w 138"/>
                <a:gd name="T21" fmla="*/ 9 h 138"/>
                <a:gd name="T22" fmla="*/ 113 w 138"/>
                <a:gd name="T23" fmla="*/ 16 h 138"/>
                <a:gd name="T24" fmla="*/ 123 w 138"/>
                <a:gd name="T25" fmla="*/ 26 h 138"/>
                <a:gd name="T26" fmla="*/ 131 w 138"/>
                <a:gd name="T27" fmla="*/ 37 h 138"/>
                <a:gd name="T28" fmla="*/ 136 w 138"/>
                <a:gd name="T29" fmla="*/ 49 h 138"/>
                <a:gd name="T30" fmla="*/ 138 w 138"/>
                <a:gd name="T31" fmla="*/ 63 h 138"/>
                <a:gd name="T32" fmla="*/ 138 w 138"/>
                <a:gd name="T33" fmla="*/ 77 h 138"/>
                <a:gd name="T34" fmla="*/ 136 w 138"/>
                <a:gd name="T35" fmla="*/ 90 h 138"/>
                <a:gd name="T36" fmla="*/ 131 w 138"/>
                <a:gd name="T37" fmla="*/ 103 h 138"/>
                <a:gd name="T38" fmla="*/ 123 w 138"/>
                <a:gd name="T39" fmla="*/ 113 h 138"/>
                <a:gd name="T40" fmla="*/ 113 w 138"/>
                <a:gd name="T41" fmla="*/ 123 h 138"/>
                <a:gd name="T42" fmla="*/ 102 w 138"/>
                <a:gd name="T43" fmla="*/ 131 h 138"/>
                <a:gd name="T44" fmla="*/ 90 w 138"/>
                <a:gd name="T45" fmla="*/ 135 h 138"/>
                <a:gd name="T46" fmla="*/ 77 w 138"/>
                <a:gd name="T47" fmla="*/ 138 h 138"/>
                <a:gd name="T48" fmla="*/ 63 w 138"/>
                <a:gd name="T49" fmla="*/ 138 h 138"/>
                <a:gd name="T50" fmla="*/ 48 w 138"/>
                <a:gd name="T51" fmla="*/ 135 h 138"/>
                <a:gd name="T52" fmla="*/ 37 w 138"/>
                <a:gd name="T53" fmla="*/ 131 h 138"/>
                <a:gd name="T54" fmla="*/ 26 w 138"/>
                <a:gd name="T55" fmla="*/ 123 h 138"/>
                <a:gd name="T56" fmla="*/ 16 w 138"/>
                <a:gd name="T57" fmla="*/ 113 h 138"/>
                <a:gd name="T58" fmla="*/ 9 w 138"/>
                <a:gd name="T59" fmla="*/ 103 h 138"/>
                <a:gd name="T60" fmla="*/ 3 w 138"/>
                <a:gd name="T61" fmla="*/ 90 h 138"/>
                <a:gd name="T62" fmla="*/ 1 w 138"/>
                <a:gd name="T63" fmla="*/ 77 h 138"/>
                <a:gd name="T64" fmla="*/ 108 w 138"/>
                <a:gd name="T65" fmla="*/ 69 h 138"/>
                <a:gd name="T66" fmla="*/ 107 w 138"/>
                <a:gd name="T67" fmla="*/ 61 h 138"/>
                <a:gd name="T68" fmla="*/ 101 w 138"/>
                <a:gd name="T69" fmla="*/ 49 h 138"/>
                <a:gd name="T70" fmla="*/ 91 w 138"/>
                <a:gd name="T71" fmla="*/ 38 h 138"/>
                <a:gd name="T72" fmla="*/ 78 w 138"/>
                <a:gd name="T73" fmla="*/ 32 h 138"/>
                <a:gd name="T74" fmla="*/ 61 w 138"/>
                <a:gd name="T75" fmla="*/ 32 h 138"/>
                <a:gd name="T76" fmla="*/ 48 w 138"/>
                <a:gd name="T77" fmla="*/ 38 h 138"/>
                <a:gd name="T78" fmla="*/ 38 w 138"/>
                <a:gd name="T79" fmla="*/ 49 h 138"/>
                <a:gd name="T80" fmla="*/ 32 w 138"/>
                <a:gd name="T81" fmla="*/ 61 h 138"/>
                <a:gd name="T82" fmla="*/ 32 w 138"/>
                <a:gd name="T83" fmla="*/ 77 h 138"/>
                <a:gd name="T84" fmla="*/ 38 w 138"/>
                <a:gd name="T85" fmla="*/ 91 h 138"/>
                <a:gd name="T86" fmla="*/ 48 w 138"/>
                <a:gd name="T87" fmla="*/ 101 h 138"/>
                <a:gd name="T88" fmla="*/ 61 w 138"/>
                <a:gd name="T89" fmla="*/ 107 h 138"/>
                <a:gd name="T90" fmla="*/ 78 w 138"/>
                <a:gd name="T91" fmla="*/ 107 h 138"/>
                <a:gd name="T92" fmla="*/ 91 w 138"/>
                <a:gd name="T93" fmla="*/ 101 h 138"/>
                <a:gd name="T94" fmla="*/ 101 w 138"/>
                <a:gd name="T95" fmla="*/ 91 h 138"/>
                <a:gd name="T96" fmla="*/ 107 w 138"/>
                <a:gd name="T97" fmla="*/ 77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38" h="138">
                  <a:moveTo>
                    <a:pt x="0" y="69"/>
                  </a:moveTo>
                  <a:lnTo>
                    <a:pt x="1" y="63"/>
                  </a:lnTo>
                  <a:lnTo>
                    <a:pt x="2" y="55"/>
                  </a:lnTo>
                  <a:lnTo>
                    <a:pt x="3" y="49"/>
                  </a:lnTo>
                  <a:lnTo>
                    <a:pt x="5" y="42"/>
                  </a:lnTo>
                  <a:lnTo>
                    <a:pt x="9" y="37"/>
                  </a:lnTo>
                  <a:lnTo>
                    <a:pt x="12" y="31"/>
                  </a:lnTo>
                  <a:lnTo>
                    <a:pt x="16" y="26"/>
                  </a:lnTo>
                  <a:lnTo>
                    <a:pt x="20" y="20"/>
                  </a:lnTo>
                  <a:lnTo>
                    <a:pt x="26" y="16"/>
                  </a:lnTo>
                  <a:lnTo>
                    <a:pt x="31" y="12"/>
                  </a:lnTo>
                  <a:lnTo>
                    <a:pt x="37" y="9"/>
                  </a:lnTo>
                  <a:lnTo>
                    <a:pt x="43" y="5"/>
                  </a:lnTo>
                  <a:lnTo>
                    <a:pt x="48" y="3"/>
                  </a:lnTo>
                  <a:lnTo>
                    <a:pt x="56" y="2"/>
                  </a:lnTo>
                  <a:lnTo>
                    <a:pt x="63" y="1"/>
                  </a:lnTo>
                  <a:lnTo>
                    <a:pt x="69" y="0"/>
                  </a:lnTo>
                  <a:lnTo>
                    <a:pt x="77" y="1"/>
                  </a:lnTo>
                  <a:lnTo>
                    <a:pt x="83" y="2"/>
                  </a:lnTo>
                  <a:lnTo>
                    <a:pt x="90" y="3"/>
                  </a:lnTo>
                  <a:lnTo>
                    <a:pt x="96" y="5"/>
                  </a:lnTo>
                  <a:lnTo>
                    <a:pt x="102" y="9"/>
                  </a:lnTo>
                  <a:lnTo>
                    <a:pt x="108" y="12"/>
                  </a:lnTo>
                  <a:lnTo>
                    <a:pt x="113" y="16"/>
                  </a:lnTo>
                  <a:lnTo>
                    <a:pt x="119" y="20"/>
                  </a:lnTo>
                  <a:lnTo>
                    <a:pt x="123" y="26"/>
                  </a:lnTo>
                  <a:lnTo>
                    <a:pt x="127" y="31"/>
                  </a:lnTo>
                  <a:lnTo>
                    <a:pt x="131" y="37"/>
                  </a:lnTo>
                  <a:lnTo>
                    <a:pt x="133" y="42"/>
                  </a:lnTo>
                  <a:lnTo>
                    <a:pt x="136" y="49"/>
                  </a:lnTo>
                  <a:lnTo>
                    <a:pt x="137" y="55"/>
                  </a:lnTo>
                  <a:lnTo>
                    <a:pt x="138" y="63"/>
                  </a:lnTo>
                  <a:lnTo>
                    <a:pt x="138" y="69"/>
                  </a:lnTo>
                  <a:lnTo>
                    <a:pt x="138" y="77"/>
                  </a:lnTo>
                  <a:lnTo>
                    <a:pt x="137" y="83"/>
                  </a:lnTo>
                  <a:lnTo>
                    <a:pt x="136" y="90"/>
                  </a:lnTo>
                  <a:lnTo>
                    <a:pt x="133" y="96"/>
                  </a:lnTo>
                  <a:lnTo>
                    <a:pt x="131" y="103"/>
                  </a:lnTo>
                  <a:lnTo>
                    <a:pt x="127" y="108"/>
                  </a:lnTo>
                  <a:lnTo>
                    <a:pt x="123" y="113"/>
                  </a:lnTo>
                  <a:lnTo>
                    <a:pt x="119" y="119"/>
                  </a:lnTo>
                  <a:lnTo>
                    <a:pt x="113" y="123"/>
                  </a:lnTo>
                  <a:lnTo>
                    <a:pt x="108" y="126"/>
                  </a:lnTo>
                  <a:lnTo>
                    <a:pt x="102" y="131"/>
                  </a:lnTo>
                  <a:lnTo>
                    <a:pt x="96" y="133"/>
                  </a:lnTo>
                  <a:lnTo>
                    <a:pt x="90" y="135"/>
                  </a:lnTo>
                  <a:lnTo>
                    <a:pt x="83" y="137"/>
                  </a:lnTo>
                  <a:lnTo>
                    <a:pt x="77" y="138"/>
                  </a:lnTo>
                  <a:lnTo>
                    <a:pt x="69" y="138"/>
                  </a:lnTo>
                  <a:lnTo>
                    <a:pt x="63" y="138"/>
                  </a:lnTo>
                  <a:lnTo>
                    <a:pt x="56" y="137"/>
                  </a:lnTo>
                  <a:lnTo>
                    <a:pt x="48" y="135"/>
                  </a:lnTo>
                  <a:lnTo>
                    <a:pt x="43" y="133"/>
                  </a:lnTo>
                  <a:lnTo>
                    <a:pt x="37" y="131"/>
                  </a:lnTo>
                  <a:lnTo>
                    <a:pt x="31" y="126"/>
                  </a:lnTo>
                  <a:lnTo>
                    <a:pt x="26" y="123"/>
                  </a:lnTo>
                  <a:lnTo>
                    <a:pt x="20" y="119"/>
                  </a:lnTo>
                  <a:lnTo>
                    <a:pt x="16" y="113"/>
                  </a:lnTo>
                  <a:lnTo>
                    <a:pt x="12" y="108"/>
                  </a:lnTo>
                  <a:lnTo>
                    <a:pt x="9" y="103"/>
                  </a:lnTo>
                  <a:lnTo>
                    <a:pt x="5" y="96"/>
                  </a:lnTo>
                  <a:lnTo>
                    <a:pt x="3" y="90"/>
                  </a:lnTo>
                  <a:lnTo>
                    <a:pt x="2" y="83"/>
                  </a:lnTo>
                  <a:lnTo>
                    <a:pt x="1" y="77"/>
                  </a:lnTo>
                  <a:lnTo>
                    <a:pt x="0" y="69"/>
                  </a:lnTo>
                  <a:close/>
                  <a:moveTo>
                    <a:pt x="108" y="69"/>
                  </a:moveTo>
                  <a:lnTo>
                    <a:pt x="108" y="69"/>
                  </a:lnTo>
                  <a:lnTo>
                    <a:pt x="107" y="61"/>
                  </a:lnTo>
                  <a:lnTo>
                    <a:pt x="105" y="55"/>
                  </a:lnTo>
                  <a:lnTo>
                    <a:pt x="101" y="49"/>
                  </a:lnTo>
                  <a:lnTo>
                    <a:pt x="96" y="42"/>
                  </a:lnTo>
                  <a:lnTo>
                    <a:pt x="91" y="38"/>
                  </a:lnTo>
                  <a:lnTo>
                    <a:pt x="84" y="34"/>
                  </a:lnTo>
                  <a:lnTo>
                    <a:pt x="78" y="32"/>
                  </a:lnTo>
                  <a:lnTo>
                    <a:pt x="69" y="31"/>
                  </a:lnTo>
                  <a:lnTo>
                    <a:pt x="61" y="32"/>
                  </a:lnTo>
                  <a:lnTo>
                    <a:pt x="55" y="34"/>
                  </a:lnTo>
                  <a:lnTo>
                    <a:pt x="48" y="38"/>
                  </a:lnTo>
                  <a:lnTo>
                    <a:pt x="42" y="42"/>
                  </a:lnTo>
                  <a:lnTo>
                    <a:pt x="38" y="49"/>
                  </a:lnTo>
                  <a:lnTo>
                    <a:pt x="34" y="55"/>
                  </a:lnTo>
                  <a:lnTo>
                    <a:pt x="32" y="61"/>
                  </a:lnTo>
                  <a:lnTo>
                    <a:pt x="31" y="69"/>
                  </a:lnTo>
                  <a:lnTo>
                    <a:pt x="32" y="77"/>
                  </a:lnTo>
                  <a:lnTo>
                    <a:pt x="34" y="84"/>
                  </a:lnTo>
                  <a:lnTo>
                    <a:pt x="38" y="91"/>
                  </a:lnTo>
                  <a:lnTo>
                    <a:pt x="42" y="96"/>
                  </a:lnTo>
                  <a:lnTo>
                    <a:pt x="48" y="101"/>
                  </a:lnTo>
                  <a:lnTo>
                    <a:pt x="55" y="105"/>
                  </a:lnTo>
                  <a:lnTo>
                    <a:pt x="61" y="107"/>
                  </a:lnTo>
                  <a:lnTo>
                    <a:pt x="69" y="108"/>
                  </a:lnTo>
                  <a:lnTo>
                    <a:pt x="78" y="107"/>
                  </a:lnTo>
                  <a:lnTo>
                    <a:pt x="84" y="105"/>
                  </a:lnTo>
                  <a:lnTo>
                    <a:pt x="91" y="101"/>
                  </a:lnTo>
                  <a:lnTo>
                    <a:pt x="96" y="96"/>
                  </a:lnTo>
                  <a:lnTo>
                    <a:pt x="101" y="91"/>
                  </a:lnTo>
                  <a:lnTo>
                    <a:pt x="105" y="84"/>
                  </a:lnTo>
                  <a:lnTo>
                    <a:pt x="107" y="77"/>
                  </a:lnTo>
                  <a:lnTo>
                    <a:pt x="108" y="69"/>
                  </a:lnTo>
                  <a:close/>
                </a:path>
              </a:pathLst>
            </a:custGeom>
            <a:grpFill/>
            <a:ln>
              <a:noFill/>
            </a:ln>
          </p:spPr>
          <p:txBody>
            <a:bodyPr/>
            <a:lstStyle/>
            <a:p>
              <a:pPr>
                <a:defRPr/>
              </a:pPr>
              <a:endParaRPr lang="zh-CN" altLang="en-US" sz="1350">
                <a:solidFill>
                  <a:prstClr val="black"/>
                </a:solidFill>
              </a:endParaRPr>
            </a:p>
          </p:txBody>
        </p:sp>
        <p:sp>
          <p:nvSpPr>
            <p:cNvPr id="43" name="淘宝店chenying0907 28"/>
            <p:cNvSpPr>
              <a:spLocks/>
            </p:cNvSpPr>
            <p:nvPr/>
          </p:nvSpPr>
          <p:spPr bwMode="auto">
            <a:xfrm>
              <a:off x="7959725" y="4789488"/>
              <a:ext cx="796925" cy="19050"/>
            </a:xfrm>
            <a:custGeom>
              <a:avLst/>
              <a:gdLst>
                <a:gd name="T0" fmla="*/ 1488 w 1507"/>
                <a:gd name="T1" fmla="*/ 36 h 36"/>
                <a:gd name="T2" fmla="*/ 19 w 1507"/>
                <a:gd name="T3" fmla="*/ 36 h 36"/>
                <a:gd name="T4" fmla="*/ 15 w 1507"/>
                <a:gd name="T5" fmla="*/ 36 h 36"/>
                <a:gd name="T6" fmla="*/ 12 w 1507"/>
                <a:gd name="T7" fmla="*/ 35 h 36"/>
                <a:gd name="T8" fmla="*/ 9 w 1507"/>
                <a:gd name="T9" fmla="*/ 33 h 36"/>
                <a:gd name="T10" fmla="*/ 6 w 1507"/>
                <a:gd name="T11" fmla="*/ 31 h 36"/>
                <a:gd name="T12" fmla="*/ 3 w 1507"/>
                <a:gd name="T13" fmla="*/ 29 h 36"/>
                <a:gd name="T14" fmla="*/ 1 w 1507"/>
                <a:gd name="T15" fmla="*/ 26 h 36"/>
                <a:gd name="T16" fmla="*/ 0 w 1507"/>
                <a:gd name="T17" fmla="*/ 22 h 36"/>
                <a:gd name="T18" fmla="*/ 0 w 1507"/>
                <a:gd name="T19" fmla="*/ 18 h 36"/>
                <a:gd name="T20" fmla="*/ 0 w 1507"/>
                <a:gd name="T21" fmla="*/ 15 h 36"/>
                <a:gd name="T22" fmla="*/ 1 w 1507"/>
                <a:gd name="T23" fmla="*/ 10 h 36"/>
                <a:gd name="T24" fmla="*/ 3 w 1507"/>
                <a:gd name="T25" fmla="*/ 7 h 36"/>
                <a:gd name="T26" fmla="*/ 6 w 1507"/>
                <a:gd name="T27" fmla="*/ 5 h 36"/>
                <a:gd name="T28" fmla="*/ 9 w 1507"/>
                <a:gd name="T29" fmla="*/ 3 h 36"/>
                <a:gd name="T30" fmla="*/ 12 w 1507"/>
                <a:gd name="T31" fmla="*/ 1 h 36"/>
                <a:gd name="T32" fmla="*/ 15 w 1507"/>
                <a:gd name="T33" fmla="*/ 0 h 36"/>
                <a:gd name="T34" fmla="*/ 19 w 1507"/>
                <a:gd name="T35" fmla="*/ 0 h 36"/>
                <a:gd name="T36" fmla="*/ 1488 w 1507"/>
                <a:gd name="T37" fmla="*/ 0 h 36"/>
                <a:gd name="T38" fmla="*/ 1492 w 1507"/>
                <a:gd name="T39" fmla="*/ 0 h 36"/>
                <a:gd name="T40" fmla="*/ 1496 w 1507"/>
                <a:gd name="T41" fmla="*/ 1 h 36"/>
                <a:gd name="T42" fmla="*/ 1499 w 1507"/>
                <a:gd name="T43" fmla="*/ 3 h 36"/>
                <a:gd name="T44" fmla="*/ 1501 w 1507"/>
                <a:gd name="T45" fmla="*/ 5 h 36"/>
                <a:gd name="T46" fmla="*/ 1504 w 1507"/>
                <a:gd name="T47" fmla="*/ 7 h 36"/>
                <a:gd name="T48" fmla="*/ 1506 w 1507"/>
                <a:gd name="T49" fmla="*/ 10 h 36"/>
                <a:gd name="T50" fmla="*/ 1507 w 1507"/>
                <a:gd name="T51" fmla="*/ 15 h 36"/>
                <a:gd name="T52" fmla="*/ 1507 w 1507"/>
                <a:gd name="T53" fmla="*/ 18 h 36"/>
                <a:gd name="T54" fmla="*/ 1507 w 1507"/>
                <a:gd name="T55" fmla="*/ 22 h 36"/>
                <a:gd name="T56" fmla="*/ 1506 w 1507"/>
                <a:gd name="T57" fmla="*/ 26 h 36"/>
                <a:gd name="T58" fmla="*/ 1504 w 1507"/>
                <a:gd name="T59" fmla="*/ 29 h 36"/>
                <a:gd name="T60" fmla="*/ 1501 w 1507"/>
                <a:gd name="T61" fmla="*/ 31 h 36"/>
                <a:gd name="T62" fmla="*/ 1499 w 1507"/>
                <a:gd name="T63" fmla="*/ 33 h 36"/>
                <a:gd name="T64" fmla="*/ 1496 w 1507"/>
                <a:gd name="T65" fmla="*/ 35 h 36"/>
                <a:gd name="T66" fmla="*/ 1492 w 1507"/>
                <a:gd name="T67" fmla="*/ 36 h 36"/>
                <a:gd name="T68" fmla="*/ 1488 w 1507"/>
                <a:gd name="T69" fmla="*/ 36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507" h="36">
                  <a:moveTo>
                    <a:pt x="1488" y="36"/>
                  </a:moveTo>
                  <a:lnTo>
                    <a:pt x="19" y="36"/>
                  </a:lnTo>
                  <a:lnTo>
                    <a:pt x="15" y="36"/>
                  </a:lnTo>
                  <a:lnTo>
                    <a:pt x="12" y="35"/>
                  </a:lnTo>
                  <a:lnTo>
                    <a:pt x="9" y="33"/>
                  </a:lnTo>
                  <a:lnTo>
                    <a:pt x="6" y="31"/>
                  </a:lnTo>
                  <a:lnTo>
                    <a:pt x="3" y="29"/>
                  </a:lnTo>
                  <a:lnTo>
                    <a:pt x="1" y="26"/>
                  </a:lnTo>
                  <a:lnTo>
                    <a:pt x="0" y="22"/>
                  </a:lnTo>
                  <a:lnTo>
                    <a:pt x="0" y="18"/>
                  </a:lnTo>
                  <a:lnTo>
                    <a:pt x="0" y="15"/>
                  </a:lnTo>
                  <a:lnTo>
                    <a:pt x="1" y="10"/>
                  </a:lnTo>
                  <a:lnTo>
                    <a:pt x="3" y="7"/>
                  </a:lnTo>
                  <a:lnTo>
                    <a:pt x="6" y="5"/>
                  </a:lnTo>
                  <a:lnTo>
                    <a:pt x="9" y="3"/>
                  </a:lnTo>
                  <a:lnTo>
                    <a:pt x="12" y="1"/>
                  </a:lnTo>
                  <a:lnTo>
                    <a:pt x="15" y="0"/>
                  </a:lnTo>
                  <a:lnTo>
                    <a:pt x="19" y="0"/>
                  </a:lnTo>
                  <a:lnTo>
                    <a:pt x="1488" y="0"/>
                  </a:lnTo>
                  <a:lnTo>
                    <a:pt x="1492" y="0"/>
                  </a:lnTo>
                  <a:lnTo>
                    <a:pt x="1496" y="1"/>
                  </a:lnTo>
                  <a:lnTo>
                    <a:pt x="1499" y="3"/>
                  </a:lnTo>
                  <a:lnTo>
                    <a:pt x="1501" y="5"/>
                  </a:lnTo>
                  <a:lnTo>
                    <a:pt x="1504" y="7"/>
                  </a:lnTo>
                  <a:lnTo>
                    <a:pt x="1506" y="10"/>
                  </a:lnTo>
                  <a:lnTo>
                    <a:pt x="1507" y="15"/>
                  </a:lnTo>
                  <a:lnTo>
                    <a:pt x="1507" y="18"/>
                  </a:lnTo>
                  <a:lnTo>
                    <a:pt x="1507" y="22"/>
                  </a:lnTo>
                  <a:lnTo>
                    <a:pt x="1506" y="26"/>
                  </a:lnTo>
                  <a:lnTo>
                    <a:pt x="1504" y="29"/>
                  </a:lnTo>
                  <a:lnTo>
                    <a:pt x="1501" y="31"/>
                  </a:lnTo>
                  <a:lnTo>
                    <a:pt x="1499" y="33"/>
                  </a:lnTo>
                  <a:lnTo>
                    <a:pt x="1496" y="35"/>
                  </a:lnTo>
                  <a:lnTo>
                    <a:pt x="1492" y="36"/>
                  </a:lnTo>
                  <a:lnTo>
                    <a:pt x="1488" y="36"/>
                  </a:lnTo>
                  <a:close/>
                </a:path>
              </a:pathLst>
            </a:custGeom>
            <a:grpFill/>
            <a:ln>
              <a:noFill/>
            </a:ln>
          </p:spPr>
          <p:txBody>
            <a:bodyPr/>
            <a:lstStyle/>
            <a:p>
              <a:pPr>
                <a:defRPr/>
              </a:pPr>
              <a:endParaRPr lang="zh-CN" altLang="en-US" sz="1350">
                <a:solidFill>
                  <a:prstClr val="black"/>
                </a:solidFill>
              </a:endParaRPr>
            </a:p>
          </p:txBody>
        </p:sp>
        <p:sp>
          <p:nvSpPr>
            <p:cNvPr id="44" name="淘宝店chenying0907 29"/>
            <p:cNvSpPr>
              <a:spLocks/>
            </p:cNvSpPr>
            <p:nvPr/>
          </p:nvSpPr>
          <p:spPr bwMode="auto">
            <a:xfrm>
              <a:off x="8442325" y="4718050"/>
              <a:ext cx="303213" cy="84138"/>
            </a:xfrm>
            <a:custGeom>
              <a:avLst/>
              <a:gdLst>
                <a:gd name="T0" fmla="*/ 477 w 573"/>
                <a:gd name="T1" fmla="*/ 65 h 158"/>
                <a:gd name="T2" fmla="*/ 449 w 573"/>
                <a:gd name="T3" fmla="*/ 82 h 158"/>
                <a:gd name="T4" fmla="*/ 423 w 573"/>
                <a:gd name="T5" fmla="*/ 55 h 158"/>
                <a:gd name="T6" fmla="*/ 384 w 573"/>
                <a:gd name="T7" fmla="*/ 21 h 158"/>
                <a:gd name="T8" fmla="*/ 336 w 573"/>
                <a:gd name="T9" fmla="*/ 3 h 158"/>
                <a:gd name="T10" fmla="*/ 282 w 573"/>
                <a:gd name="T11" fmla="*/ 2 h 158"/>
                <a:gd name="T12" fmla="*/ 239 w 573"/>
                <a:gd name="T13" fmla="*/ 16 h 158"/>
                <a:gd name="T14" fmla="*/ 167 w 573"/>
                <a:gd name="T15" fmla="*/ 72 h 158"/>
                <a:gd name="T16" fmla="*/ 105 w 573"/>
                <a:gd name="T17" fmla="*/ 112 h 158"/>
                <a:gd name="T18" fmla="*/ 59 w 573"/>
                <a:gd name="T19" fmla="*/ 112 h 158"/>
                <a:gd name="T20" fmla="*/ 35 w 573"/>
                <a:gd name="T21" fmla="*/ 94 h 158"/>
                <a:gd name="T22" fmla="*/ 31 w 573"/>
                <a:gd name="T23" fmla="*/ 70 h 158"/>
                <a:gd name="T24" fmla="*/ 38 w 573"/>
                <a:gd name="T25" fmla="*/ 52 h 158"/>
                <a:gd name="T26" fmla="*/ 51 w 573"/>
                <a:gd name="T27" fmla="*/ 48 h 158"/>
                <a:gd name="T28" fmla="*/ 65 w 573"/>
                <a:gd name="T29" fmla="*/ 52 h 158"/>
                <a:gd name="T30" fmla="*/ 73 w 573"/>
                <a:gd name="T31" fmla="*/ 63 h 158"/>
                <a:gd name="T32" fmla="*/ 77 w 573"/>
                <a:gd name="T33" fmla="*/ 77 h 158"/>
                <a:gd name="T34" fmla="*/ 95 w 573"/>
                <a:gd name="T35" fmla="*/ 82 h 158"/>
                <a:gd name="T36" fmla="*/ 105 w 573"/>
                <a:gd name="T37" fmla="*/ 71 h 158"/>
                <a:gd name="T38" fmla="*/ 99 w 573"/>
                <a:gd name="T39" fmla="*/ 47 h 158"/>
                <a:gd name="T40" fmla="*/ 79 w 573"/>
                <a:gd name="T41" fmla="*/ 25 h 158"/>
                <a:gd name="T42" fmla="*/ 52 w 573"/>
                <a:gd name="T43" fmla="*/ 16 h 158"/>
                <a:gd name="T44" fmla="*/ 24 w 573"/>
                <a:gd name="T45" fmla="*/ 24 h 158"/>
                <a:gd name="T46" fmla="*/ 2 w 573"/>
                <a:gd name="T47" fmla="*/ 55 h 158"/>
                <a:gd name="T48" fmla="*/ 2 w 573"/>
                <a:gd name="T49" fmla="*/ 89 h 158"/>
                <a:gd name="T50" fmla="*/ 19 w 573"/>
                <a:gd name="T51" fmla="*/ 121 h 158"/>
                <a:gd name="T52" fmla="*/ 51 w 573"/>
                <a:gd name="T53" fmla="*/ 141 h 158"/>
                <a:gd name="T54" fmla="*/ 98 w 573"/>
                <a:gd name="T55" fmla="*/ 145 h 158"/>
                <a:gd name="T56" fmla="*/ 145 w 573"/>
                <a:gd name="T57" fmla="*/ 127 h 158"/>
                <a:gd name="T58" fmla="*/ 215 w 573"/>
                <a:gd name="T59" fmla="*/ 71 h 158"/>
                <a:gd name="T60" fmla="*/ 256 w 573"/>
                <a:gd name="T61" fmla="*/ 42 h 158"/>
                <a:gd name="T62" fmla="*/ 309 w 573"/>
                <a:gd name="T63" fmla="*/ 31 h 158"/>
                <a:gd name="T64" fmla="*/ 367 w 573"/>
                <a:gd name="T65" fmla="*/ 47 h 158"/>
                <a:gd name="T66" fmla="*/ 409 w 573"/>
                <a:gd name="T67" fmla="*/ 89 h 158"/>
                <a:gd name="T68" fmla="*/ 423 w 573"/>
                <a:gd name="T69" fmla="*/ 127 h 158"/>
                <a:gd name="T70" fmla="*/ 425 w 573"/>
                <a:gd name="T71" fmla="*/ 142 h 158"/>
                <a:gd name="T72" fmla="*/ 430 w 573"/>
                <a:gd name="T73" fmla="*/ 154 h 158"/>
                <a:gd name="T74" fmla="*/ 448 w 573"/>
                <a:gd name="T75" fmla="*/ 157 h 158"/>
                <a:gd name="T76" fmla="*/ 457 w 573"/>
                <a:gd name="T77" fmla="*/ 148 h 158"/>
                <a:gd name="T78" fmla="*/ 458 w 573"/>
                <a:gd name="T79" fmla="*/ 125 h 158"/>
                <a:gd name="T80" fmla="*/ 478 w 573"/>
                <a:gd name="T81" fmla="*/ 99 h 158"/>
                <a:gd name="T82" fmla="*/ 510 w 573"/>
                <a:gd name="T83" fmla="*/ 96 h 158"/>
                <a:gd name="T84" fmla="*/ 536 w 573"/>
                <a:gd name="T85" fmla="*/ 114 h 158"/>
                <a:gd name="T86" fmla="*/ 543 w 573"/>
                <a:gd name="T87" fmla="*/ 145 h 158"/>
                <a:gd name="T88" fmla="*/ 552 w 573"/>
                <a:gd name="T89" fmla="*/ 155 h 158"/>
                <a:gd name="T90" fmla="*/ 570 w 573"/>
                <a:gd name="T91" fmla="*/ 151 h 158"/>
                <a:gd name="T92" fmla="*/ 573 w 573"/>
                <a:gd name="T93" fmla="*/ 135 h 158"/>
                <a:gd name="T94" fmla="*/ 567 w 573"/>
                <a:gd name="T95" fmla="*/ 105 h 158"/>
                <a:gd name="T96" fmla="*/ 550 w 573"/>
                <a:gd name="T97" fmla="*/ 82 h 158"/>
                <a:gd name="T98" fmla="*/ 526 w 573"/>
                <a:gd name="T99" fmla="*/ 67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573" h="158">
                  <a:moveTo>
                    <a:pt x="504" y="62"/>
                  </a:moveTo>
                  <a:lnTo>
                    <a:pt x="494" y="62"/>
                  </a:lnTo>
                  <a:lnTo>
                    <a:pt x="486" y="63"/>
                  </a:lnTo>
                  <a:lnTo>
                    <a:pt x="477" y="65"/>
                  </a:lnTo>
                  <a:lnTo>
                    <a:pt x="470" y="69"/>
                  </a:lnTo>
                  <a:lnTo>
                    <a:pt x="462" y="72"/>
                  </a:lnTo>
                  <a:lnTo>
                    <a:pt x="456" y="77"/>
                  </a:lnTo>
                  <a:lnTo>
                    <a:pt x="449" y="82"/>
                  </a:lnTo>
                  <a:lnTo>
                    <a:pt x="444" y="88"/>
                  </a:lnTo>
                  <a:lnTo>
                    <a:pt x="437" y="76"/>
                  </a:lnTo>
                  <a:lnTo>
                    <a:pt x="431" y="65"/>
                  </a:lnTo>
                  <a:lnTo>
                    <a:pt x="423" y="55"/>
                  </a:lnTo>
                  <a:lnTo>
                    <a:pt x="415" y="45"/>
                  </a:lnTo>
                  <a:lnTo>
                    <a:pt x="405" y="36"/>
                  </a:lnTo>
                  <a:lnTo>
                    <a:pt x="395" y="28"/>
                  </a:lnTo>
                  <a:lnTo>
                    <a:pt x="384" y="21"/>
                  </a:lnTo>
                  <a:lnTo>
                    <a:pt x="372" y="15"/>
                  </a:lnTo>
                  <a:lnTo>
                    <a:pt x="361" y="9"/>
                  </a:lnTo>
                  <a:lnTo>
                    <a:pt x="349" y="5"/>
                  </a:lnTo>
                  <a:lnTo>
                    <a:pt x="336" y="3"/>
                  </a:lnTo>
                  <a:lnTo>
                    <a:pt x="323" y="1"/>
                  </a:lnTo>
                  <a:lnTo>
                    <a:pt x="309" y="0"/>
                  </a:lnTo>
                  <a:lnTo>
                    <a:pt x="295" y="0"/>
                  </a:lnTo>
                  <a:lnTo>
                    <a:pt x="282" y="2"/>
                  </a:lnTo>
                  <a:lnTo>
                    <a:pt x="267" y="5"/>
                  </a:lnTo>
                  <a:lnTo>
                    <a:pt x="257" y="7"/>
                  </a:lnTo>
                  <a:lnTo>
                    <a:pt x="248" y="11"/>
                  </a:lnTo>
                  <a:lnTo>
                    <a:pt x="239" y="16"/>
                  </a:lnTo>
                  <a:lnTo>
                    <a:pt x="230" y="20"/>
                  </a:lnTo>
                  <a:lnTo>
                    <a:pt x="214" y="32"/>
                  </a:lnTo>
                  <a:lnTo>
                    <a:pt x="197" y="44"/>
                  </a:lnTo>
                  <a:lnTo>
                    <a:pt x="167" y="72"/>
                  </a:lnTo>
                  <a:lnTo>
                    <a:pt x="136" y="97"/>
                  </a:lnTo>
                  <a:lnTo>
                    <a:pt x="125" y="102"/>
                  </a:lnTo>
                  <a:lnTo>
                    <a:pt x="115" y="108"/>
                  </a:lnTo>
                  <a:lnTo>
                    <a:pt x="105" y="112"/>
                  </a:lnTo>
                  <a:lnTo>
                    <a:pt x="93" y="114"/>
                  </a:lnTo>
                  <a:lnTo>
                    <a:pt x="82" y="115"/>
                  </a:lnTo>
                  <a:lnTo>
                    <a:pt x="71" y="114"/>
                  </a:lnTo>
                  <a:lnTo>
                    <a:pt x="59" y="112"/>
                  </a:lnTo>
                  <a:lnTo>
                    <a:pt x="48" y="106"/>
                  </a:lnTo>
                  <a:lnTo>
                    <a:pt x="43" y="103"/>
                  </a:lnTo>
                  <a:lnTo>
                    <a:pt x="39" y="99"/>
                  </a:lnTo>
                  <a:lnTo>
                    <a:pt x="35" y="94"/>
                  </a:lnTo>
                  <a:lnTo>
                    <a:pt x="33" y="88"/>
                  </a:lnTo>
                  <a:lnTo>
                    <a:pt x="31" y="82"/>
                  </a:lnTo>
                  <a:lnTo>
                    <a:pt x="31" y="75"/>
                  </a:lnTo>
                  <a:lnTo>
                    <a:pt x="31" y="70"/>
                  </a:lnTo>
                  <a:lnTo>
                    <a:pt x="32" y="63"/>
                  </a:lnTo>
                  <a:lnTo>
                    <a:pt x="33" y="59"/>
                  </a:lnTo>
                  <a:lnTo>
                    <a:pt x="35" y="56"/>
                  </a:lnTo>
                  <a:lnTo>
                    <a:pt x="38" y="52"/>
                  </a:lnTo>
                  <a:lnTo>
                    <a:pt x="41" y="50"/>
                  </a:lnTo>
                  <a:lnTo>
                    <a:pt x="44" y="49"/>
                  </a:lnTo>
                  <a:lnTo>
                    <a:pt x="47" y="48"/>
                  </a:lnTo>
                  <a:lnTo>
                    <a:pt x="51" y="48"/>
                  </a:lnTo>
                  <a:lnTo>
                    <a:pt x="55" y="48"/>
                  </a:lnTo>
                  <a:lnTo>
                    <a:pt x="58" y="49"/>
                  </a:lnTo>
                  <a:lnTo>
                    <a:pt x="61" y="50"/>
                  </a:lnTo>
                  <a:lnTo>
                    <a:pt x="65" y="52"/>
                  </a:lnTo>
                  <a:lnTo>
                    <a:pt x="68" y="55"/>
                  </a:lnTo>
                  <a:lnTo>
                    <a:pt x="70" y="57"/>
                  </a:lnTo>
                  <a:lnTo>
                    <a:pt x="72" y="60"/>
                  </a:lnTo>
                  <a:lnTo>
                    <a:pt x="73" y="63"/>
                  </a:lnTo>
                  <a:lnTo>
                    <a:pt x="73" y="68"/>
                  </a:lnTo>
                  <a:lnTo>
                    <a:pt x="74" y="71"/>
                  </a:lnTo>
                  <a:lnTo>
                    <a:pt x="74" y="74"/>
                  </a:lnTo>
                  <a:lnTo>
                    <a:pt x="77" y="77"/>
                  </a:lnTo>
                  <a:lnTo>
                    <a:pt x="79" y="78"/>
                  </a:lnTo>
                  <a:lnTo>
                    <a:pt x="83" y="82"/>
                  </a:lnTo>
                  <a:lnTo>
                    <a:pt x="89" y="83"/>
                  </a:lnTo>
                  <a:lnTo>
                    <a:pt x="95" y="82"/>
                  </a:lnTo>
                  <a:lnTo>
                    <a:pt x="99" y="78"/>
                  </a:lnTo>
                  <a:lnTo>
                    <a:pt x="101" y="77"/>
                  </a:lnTo>
                  <a:lnTo>
                    <a:pt x="104" y="74"/>
                  </a:lnTo>
                  <a:lnTo>
                    <a:pt x="105" y="71"/>
                  </a:lnTo>
                  <a:lnTo>
                    <a:pt x="105" y="68"/>
                  </a:lnTo>
                  <a:lnTo>
                    <a:pt x="104" y="60"/>
                  </a:lnTo>
                  <a:lnTo>
                    <a:pt x="102" y="54"/>
                  </a:lnTo>
                  <a:lnTo>
                    <a:pt x="99" y="47"/>
                  </a:lnTo>
                  <a:lnTo>
                    <a:pt x="95" y="41"/>
                  </a:lnTo>
                  <a:lnTo>
                    <a:pt x="91" y="35"/>
                  </a:lnTo>
                  <a:lnTo>
                    <a:pt x="85" y="30"/>
                  </a:lnTo>
                  <a:lnTo>
                    <a:pt x="79" y="25"/>
                  </a:lnTo>
                  <a:lnTo>
                    <a:pt x="72" y="21"/>
                  </a:lnTo>
                  <a:lnTo>
                    <a:pt x="66" y="19"/>
                  </a:lnTo>
                  <a:lnTo>
                    <a:pt x="58" y="17"/>
                  </a:lnTo>
                  <a:lnTo>
                    <a:pt x="52" y="16"/>
                  </a:lnTo>
                  <a:lnTo>
                    <a:pt x="44" y="16"/>
                  </a:lnTo>
                  <a:lnTo>
                    <a:pt x="37" y="18"/>
                  </a:lnTo>
                  <a:lnTo>
                    <a:pt x="30" y="20"/>
                  </a:lnTo>
                  <a:lnTo>
                    <a:pt x="24" y="24"/>
                  </a:lnTo>
                  <a:lnTo>
                    <a:pt x="18" y="30"/>
                  </a:lnTo>
                  <a:lnTo>
                    <a:pt x="11" y="37"/>
                  </a:lnTo>
                  <a:lnTo>
                    <a:pt x="6" y="46"/>
                  </a:lnTo>
                  <a:lnTo>
                    <a:pt x="2" y="55"/>
                  </a:lnTo>
                  <a:lnTo>
                    <a:pt x="0" y="63"/>
                  </a:lnTo>
                  <a:lnTo>
                    <a:pt x="0" y="72"/>
                  </a:lnTo>
                  <a:lnTo>
                    <a:pt x="0" y="81"/>
                  </a:lnTo>
                  <a:lnTo>
                    <a:pt x="2" y="89"/>
                  </a:lnTo>
                  <a:lnTo>
                    <a:pt x="5" y="98"/>
                  </a:lnTo>
                  <a:lnTo>
                    <a:pt x="8" y="106"/>
                  </a:lnTo>
                  <a:lnTo>
                    <a:pt x="14" y="113"/>
                  </a:lnTo>
                  <a:lnTo>
                    <a:pt x="19" y="121"/>
                  </a:lnTo>
                  <a:lnTo>
                    <a:pt x="27" y="127"/>
                  </a:lnTo>
                  <a:lnTo>
                    <a:pt x="33" y="132"/>
                  </a:lnTo>
                  <a:lnTo>
                    <a:pt x="42" y="138"/>
                  </a:lnTo>
                  <a:lnTo>
                    <a:pt x="51" y="141"/>
                  </a:lnTo>
                  <a:lnTo>
                    <a:pt x="60" y="144"/>
                  </a:lnTo>
                  <a:lnTo>
                    <a:pt x="73" y="146"/>
                  </a:lnTo>
                  <a:lnTo>
                    <a:pt x="86" y="148"/>
                  </a:lnTo>
                  <a:lnTo>
                    <a:pt x="98" y="145"/>
                  </a:lnTo>
                  <a:lnTo>
                    <a:pt x="110" y="143"/>
                  </a:lnTo>
                  <a:lnTo>
                    <a:pt x="122" y="139"/>
                  </a:lnTo>
                  <a:lnTo>
                    <a:pt x="134" y="133"/>
                  </a:lnTo>
                  <a:lnTo>
                    <a:pt x="145" y="127"/>
                  </a:lnTo>
                  <a:lnTo>
                    <a:pt x="155" y="121"/>
                  </a:lnTo>
                  <a:lnTo>
                    <a:pt x="176" y="104"/>
                  </a:lnTo>
                  <a:lnTo>
                    <a:pt x="196" y="87"/>
                  </a:lnTo>
                  <a:lnTo>
                    <a:pt x="215" y="71"/>
                  </a:lnTo>
                  <a:lnTo>
                    <a:pt x="234" y="56"/>
                  </a:lnTo>
                  <a:lnTo>
                    <a:pt x="241" y="50"/>
                  </a:lnTo>
                  <a:lnTo>
                    <a:pt x="248" y="46"/>
                  </a:lnTo>
                  <a:lnTo>
                    <a:pt x="256" y="42"/>
                  </a:lnTo>
                  <a:lnTo>
                    <a:pt x="263" y="38"/>
                  </a:lnTo>
                  <a:lnTo>
                    <a:pt x="278" y="34"/>
                  </a:lnTo>
                  <a:lnTo>
                    <a:pt x="294" y="31"/>
                  </a:lnTo>
                  <a:lnTo>
                    <a:pt x="309" y="31"/>
                  </a:lnTo>
                  <a:lnTo>
                    <a:pt x="324" y="32"/>
                  </a:lnTo>
                  <a:lnTo>
                    <a:pt x="339" y="35"/>
                  </a:lnTo>
                  <a:lnTo>
                    <a:pt x="353" y="41"/>
                  </a:lnTo>
                  <a:lnTo>
                    <a:pt x="367" y="47"/>
                  </a:lnTo>
                  <a:lnTo>
                    <a:pt x="379" y="55"/>
                  </a:lnTo>
                  <a:lnTo>
                    <a:pt x="391" y="65"/>
                  </a:lnTo>
                  <a:lnTo>
                    <a:pt x="401" y="76"/>
                  </a:lnTo>
                  <a:lnTo>
                    <a:pt x="409" y="89"/>
                  </a:lnTo>
                  <a:lnTo>
                    <a:pt x="417" y="103"/>
                  </a:lnTo>
                  <a:lnTo>
                    <a:pt x="419" y="111"/>
                  </a:lnTo>
                  <a:lnTo>
                    <a:pt x="422" y="118"/>
                  </a:lnTo>
                  <a:lnTo>
                    <a:pt x="423" y="127"/>
                  </a:lnTo>
                  <a:lnTo>
                    <a:pt x="425" y="135"/>
                  </a:lnTo>
                  <a:lnTo>
                    <a:pt x="424" y="137"/>
                  </a:lnTo>
                  <a:lnTo>
                    <a:pt x="424" y="139"/>
                  </a:lnTo>
                  <a:lnTo>
                    <a:pt x="425" y="142"/>
                  </a:lnTo>
                  <a:lnTo>
                    <a:pt x="426" y="145"/>
                  </a:lnTo>
                  <a:lnTo>
                    <a:pt x="426" y="149"/>
                  </a:lnTo>
                  <a:lnTo>
                    <a:pt x="429" y="152"/>
                  </a:lnTo>
                  <a:lnTo>
                    <a:pt x="430" y="154"/>
                  </a:lnTo>
                  <a:lnTo>
                    <a:pt x="432" y="155"/>
                  </a:lnTo>
                  <a:lnTo>
                    <a:pt x="437" y="158"/>
                  </a:lnTo>
                  <a:lnTo>
                    <a:pt x="443" y="158"/>
                  </a:lnTo>
                  <a:lnTo>
                    <a:pt x="448" y="157"/>
                  </a:lnTo>
                  <a:lnTo>
                    <a:pt x="452" y="155"/>
                  </a:lnTo>
                  <a:lnTo>
                    <a:pt x="455" y="153"/>
                  </a:lnTo>
                  <a:lnTo>
                    <a:pt x="456" y="151"/>
                  </a:lnTo>
                  <a:lnTo>
                    <a:pt x="457" y="148"/>
                  </a:lnTo>
                  <a:lnTo>
                    <a:pt x="457" y="144"/>
                  </a:lnTo>
                  <a:lnTo>
                    <a:pt x="457" y="139"/>
                  </a:lnTo>
                  <a:lnTo>
                    <a:pt x="456" y="135"/>
                  </a:lnTo>
                  <a:lnTo>
                    <a:pt x="458" y="125"/>
                  </a:lnTo>
                  <a:lnTo>
                    <a:pt x="461" y="116"/>
                  </a:lnTo>
                  <a:lnTo>
                    <a:pt x="466" y="109"/>
                  </a:lnTo>
                  <a:lnTo>
                    <a:pt x="472" y="103"/>
                  </a:lnTo>
                  <a:lnTo>
                    <a:pt x="478" y="99"/>
                  </a:lnTo>
                  <a:lnTo>
                    <a:pt x="486" y="97"/>
                  </a:lnTo>
                  <a:lnTo>
                    <a:pt x="493" y="95"/>
                  </a:lnTo>
                  <a:lnTo>
                    <a:pt x="502" y="95"/>
                  </a:lnTo>
                  <a:lnTo>
                    <a:pt x="510" y="96"/>
                  </a:lnTo>
                  <a:lnTo>
                    <a:pt x="517" y="98"/>
                  </a:lnTo>
                  <a:lnTo>
                    <a:pt x="525" y="102"/>
                  </a:lnTo>
                  <a:lnTo>
                    <a:pt x="530" y="108"/>
                  </a:lnTo>
                  <a:lnTo>
                    <a:pt x="536" y="114"/>
                  </a:lnTo>
                  <a:lnTo>
                    <a:pt x="540" y="122"/>
                  </a:lnTo>
                  <a:lnTo>
                    <a:pt x="542" y="131"/>
                  </a:lnTo>
                  <a:lnTo>
                    <a:pt x="542" y="141"/>
                  </a:lnTo>
                  <a:lnTo>
                    <a:pt x="543" y="145"/>
                  </a:lnTo>
                  <a:lnTo>
                    <a:pt x="543" y="149"/>
                  </a:lnTo>
                  <a:lnTo>
                    <a:pt x="545" y="151"/>
                  </a:lnTo>
                  <a:lnTo>
                    <a:pt x="546" y="153"/>
                  </a:lnTo>
                  <a:lnTo>
                    <a:pt x="552" y="155"/>
                  </a:lnTo>
                  <a:lnTo>
                    <a:pt x="557" y="156"/>
                  </a:lnTo>
                  <a:lnTo>
                    <a:pt x="563" y="155"/>
                  </a:lnTo>
                  <a:lnTo>
                    <a:pt x="568" y="153"/>
                  </a:lnTo>
                  <a:lnTo>
                    <a:pt x="570" y="151"/>
                  </a:lnTo>
                  <a:lnTo>
                    <a:pt x="572" y="149"/>
                  </a:lnTo>
                  <a:lnTo>
                    <a:pt x="573" y="145"/>
                  </a:lnTo>
                  <a:lnTo>
                    <a:pt x="573" y="141"/>
                  </a:lnTo>
                  <a:lnTo>
                    <a:pt x="573" y="135"/>
                  </a:lnTo>
                  <a:lnTo>
                    <a:pt x="572" y="127"/>
                  </a:lnTo>
                  <a:lnTo>
                    <a:pt x="571" y="119"/>
                  </a:lnTo>
                  <a:lnTo>
                    <a:pt x="569" y="113"/>
                  </a:lnTo>
                  <a:lnTo>
                    <a:pt x="567" y="105"/>
                  </a:lnTo>
                  <a:lnTo>
                    <a:pt x="564" y="99"/>
                  </a:lnTo>
                  <a:lnTo>
                    <a:pt x="559" y="94"/>
                  </a:lnTo>
                  <a:lnTo>
                    <a:pt x="555" y="87"/>
                  </a:lnTo>
                  <a:lnTo>
                    <a:pt x="550" y="82"/>
                  </a:lnTo>
                  <a:lnTo>
                    <a:pt x="545" y="77"/>
                  </a:lnTo>
                  <a:lnTo>
                    <a:pt x="539" y="73"/>
                  </a:lnTo>
                  <a:lnTo>
                    <a:pt x="532" y="70"/>
                  </a:lnTo>
                  <a:lnTo>
                    <a:pt x="526" y="67"/>
                  </a:lnTo>
                  <a:lnTo>
                    <a:pt x="519" y="64"/>
                  </a:lnTo>
                  <a:lnTo>
                    <a:pt x="512" y="62"/>
                  </a:lnTo>
                  <a:lnTo>
                    <a:pt x="504" y="62"/>
                  </a:lnTo>
                  <a:close/>
                </a:path>
              </a:pathLst>
            </a:custGeom>
            <a:grpFill/>
            <a:ln>
              <a:noFill/>
            </a:ln>
          </p:spPr>
          <p:txBody>
            <a:bodyPr/>
            <a:lstStyle/>
            <a:p>
              <a:pPr>
                <a:defRPr/>
              </a:pPr>
              <a:endParaRPr lang="zh-CN" altLang="en-US" sz="1350">
                <a:solidFill>
                  <a:prstClr val="black"/>
                </a:solidFill>
              </a:endParaRPr>
            </a:p>
          </p:txBody>
        </p:sp>
        <p:sp>
          <p:nvSpPr>
            <p:cNvPr id="45" name="淘宝店chenying0907 30"/>
            <p:cNvSpPr>
              <a:spLocks/>
            </p:cNvSpPr>
            <p:nvPr/>
          </p:nvSpPr>
          <p:spPr bwMode="auto">
            <a:xfrm>
              <a:off x="8442325" y="4802188"/>
              <a:ext cx="303213" cy="84138"/>
            </a:xfrm>
            <a:custGeom>
              <a:avLst/>
              <a:gdLst>
                <a:gd name="T0" fmla="*/ 477 w 573"/>
                <a:gd name="T1" fmla="*/ 94 h 160"/>
                <a:gd name="T2" fmla="*/ 449 w 573"/>
                <a:gd name="T3" fmla="*/ 77 h 160"/>
                <a:gd name="T4" fmla="*/ 423 w 573"/>
                <a:gd name="T5" fmla="*/ 105 h 160"/>
                <a:gd name="T6" fmla="*/ 384 w 573"/>
                <a:gd name="T7" fmla="*/ 139 h 160"/>
                <a:gd name="T8" fmla="*/ 336 w 573"/>
                <a:gd name="T9" fmla="*/ 157 h 160"/>
                <a:gd name="T10" fmla="*/ 282 w 573"/>
                <a:gd name="T11" fmla="*/ 158 h 160"/>
                <a:gd name="T12" fmla="*/ 239 w 573"/>
                <a:gd name="T13" fmla="*/ 144 h 160"/>
                <a:gd name="T14" fmla="*/ 167 w 573"/>
                <a:gd name="T15" fmla="*/ 88 h 160"/>
                <a:gd name="T16" fmla="*/ 105 w 573"/>
                <a:gd name="T17" fmla="*/ 48 h 160"/>
                <a:gd name="T18" fmla="*/ 59 w 573"/>
                <a:gd name="T19" fmla="*/ 48 h 160"/>
                <a:gd name="T20" fmla="*/ 35 w 573"/>
                <a:gd name="T21" fmla="*/ 66 h 160"/>
                <a:gd name="T22" fmla="*/ 31 w 573"/>
                <a:gd name="T23" fmla="*/ 90 h 160"/>
                <a:gd name="T24" fmla="*/ 38 w 573"/>
                <a:gd name="T25" fmla="*/ 107 h 160"/>
                <a:gd name="T26" fmla="*/ 51 w 573"/>
                <a:gd name="T27" fmla="*/ 112 h 160"/>
                <a:gd name="T28" fmla="*/ 65 w 573"/>
                <a:gd name="T29" fmla="*/ 107 h 160"/>
                <a:gd name="T30" fmla="*/ 73 w 573"/>
                <a:gd name="T31" fmla="*/ 95 h 160"/>
                <a:gd name="T32" fmla="*/ 77 w 573"/>
                <a:gd name="T33" fmla="*/ 82 h 160"/>
                <a:gd name="T34" fmla="*/ 95 w 573"/>
                <a:gd name="T35" fmla="*/ 78 h 160"/>
                <a:gd name="T36" fmla="*/ 105 w 573"/>
                <a:gd name="T37" fmla="*/ 89 h 160"/>
                <a:gd name="T38" fmla="*/ 99 w 573"/>
                <a:gd name="T39" fmla="*/ 113 h 160"/>
                <a:gd name="T40" fmla="*/ 79 w 573"/>
                <a:gd name="T41" fmla="*/ 134 h 160"/>
                <a:gd name="T42" fmla="*/ 52 w 573"/>
                <a:gd name="T43" fmla="*/ 144 h 160"/>
                <a:gd name="T44" fmla="*/ 24 w 573"/>
                <a:gd name="T45" fmla="*/ 135 h 160"/>
                <a:gd name="T46" fmla="*/ 2 w 573"/>
                <a:gd name="T47" fmla="*/ 105 h 160"/>
                <a:gd name="T48" fmla="*/ 2 w 573"/>
                <a:gd name="T49" fmla="*/ 69 h 160"/>
                <a:gd name="T50" fmla="*/ 19 w 573"/>
                <a:gd name="T51" fmla="*/ 39 h 160"/>
                <a:gd name="T52" fmla="*/ 51 w 573"/>
                <a:gd name="T53" fmla="*/ 19 h 160"/>
                <a:gd name="T54" fmla="*/ 98 w 573"/>
                <a:gd name="T55" fmla="*/ 13 h 160"/>
                <a:gd name="T56" fmla="*/ 145 w 573"/>
                <a:gd name="T57" fmla="*/ 32 h 160"/>
                <a:gd name="T58" fmla="*/ 215 w 573"/>
                <a:gd name="T59" fmla="*/ 89 h 160"/>
                <a:gd name="T60" fmla="*/ 256 w 573"/>
                <a:gd name="T61" fmla="*/ 117 h 160"/>
                <a:gd name="T62" fmla="*/ 309 w 573"/>
                <a:gd name="T63" fmla="*/ 129 h 160"/>
                <a:gd name="T64" fmla="*/ 367 w 573"/>
                <a:gd name="T65" fmla="*/ 113 h 160"/>
                <a:gd name="T66" fmla="*/ 409 w 573"/>
                <a:gd name="T67" fmla="*/ 70 h 160"/>
                <a:gd name="T68" fmla="*/ 423 w 573"/>
                <a:gd name="T69" fmla="*/ 33 h 160"/>
                <a:gd name="T70" fmla="*/ 425 w 573"/>
                <a:gd name="T71" fmla="*/ 18 h 160"/>
                <a:gd name="T72" fmla="*/ 430 w 573"/>
                <a:gd name="T73" fmla="*/ 6 h 160"/>
                <a:gd name="T74" fmla="*/ 448 w 573"/>
                <a:gd name="T75" fmla="*/ 1 h 160"/>
                <a:gd name="T76" fmla="*/ 457 w 573"/>
                <a:gd name="T77" fmla="*/ 12 h 160"/>
                <a:gd name="T78" fmla="*/ 458 w 573"/>
                <a:gd name="T79" fmla="*/ 35 h 160"/>
                <a:gd name="T80" fmla="*/ 478 w 573"/>
                <a:gd name="T81" fmla="*/ 61 h 160"/>
                <a:gd name="T82" fmla="*/ 510 w 573"/>
                <a:gd name="T83" fmla="*/ 64 h 160"/>
                <a:gd name="T84" fmla="*/ 536 w 573"/>
                <a:gd name="T85" fmla="*/ 46 h 160"/>
                <a:gd name="T86" fmla="*/ 543 w 573"/>
                <a:gd name="T87" fmla="*/ 14 h 160"/>
                <a:gd name="T88" fmla="*/ 552 w 573"/>
                <a:gd name="T89" fmla="*/ 4 h 160"/>
                <a:gd name="T90" fmla="*/ 570 w 573"/>
                <a:gd name="T91" fmla="*/ 9 h 160"/>
                <a:gd name="T92" fmla="*/ 573 w 573"/>
                <a:gd name="T93" fmla="*/ 25 h 160"/>
                <a:gd name="T94" fmla="*/ 567 w 573"/>
                <a:gd name="T95" fmla="*/ 53 h 160"/>
                <a:gd name="T96" fmla="*/ 550 w 573"/>
                <a:gd name="T97" fmla="*/ 77 h 160"/>
                <a:gd name="T98" fmla="*/ 526 w 573"/>
                <a:gd name="T99" fmla="*/ 93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573" h="160">
                  <a:moveTo>
                    <a:pt x="504" y="97"/>
                  </a:moveTo>
                  <a:lnTo>
                    <a:pt x="494" y="97"/>
                  </a:lnTo>
                  <a:lnTo>
                    <a:pt x="486" y="96"/>
                  </a:lnTo>
                  <a:lnTo>
                    <a:pt x="477" y="94"/>
                  </a:lnTo>
                  <a:lnTo>
                    <a:pt x="470" y="91"/>
                  </a:lnTo>
                  <a:lnTo>
                    <a:pt x="462" y="88"/>
                  </a:lnTo>
                  <a:lnTo>
                    <a:pt x="456" y="82"/>
                  </a:lnTo>
                  <a:lnTo>
                    <a:pt x="449" y="77"/>
                  </a:lnTo>
                  <a:lnTo>
                    <a:pt x="444" y="72"/>
                  </a:lnTo>
                  <a:lnTo>
                    <a:pt x="437" y="83"/>
                  </a:lnTo>
                  <a:lnTo>
                    <a:pt x="431" y="94"/>
                  </a:lnTo>
                  <a:lnTo>
                    <a:pt x="423" y="105"/>
                  </a:lnTo>
                  <a:lnTo>
                    <a:pt x="415" y="115"/>
                  </a:lnTo>
                  <a:lnTo>
                    <a:pt x="405" y="123"/>
                  </a:lnTo>
                  <a:lnTo>
                    <a:pt x="395" y="132"/>
                  </a:lnTo>
                  <a:lnTo>
                    <a:pt x="384" y="139"/>
                  </a:lnTo>
                  <a:lnTo>
                    <a:pt x="372" y="145"/>
                  </a:lnTo>
                  <a:lnTo>
                    <a:pt x="361" y="150"/>
                  </a:lnTo>
                  <a:lnTo>
                    <a:pt x="349" y="154"/>
                  </a:lnTo>
                  <a:lnTo>
                    <a:pt x="336" y="157"/>
                  </a:lnTo>
                  <a:lnTo>
                    <a:pt x="323" y="159"/>
                  </a:lnTo>
                  <a:lnTo>
                    <a:pt x="309" y="160"/>
                  </a:lnTo>
                  <a:lnTo>
                    <a:pt x="295" y="159"/>
                  </a:lnTo>
                  <a:lnTo>
                    <a:pt x="282" y="158"/>
                  </a:lnTo>
                  <a:lnTo>
                    <a:pt x="267" y="155"/>
                  </a:lnTo>
                  <a:lnTo>
                    <a:pt x="257" y="153"/>
                  </a:lnTo>
                  <a:lnTo>
                    <a:pt x="248" y="148"/>
                  </a:lnTo>
                  <a:lnTo>
                    <a:pt x="239" y="144"/>
                  </a:lnTo>
                  <a:lnTo>
                    <a:pt x="230" y="140"/>
                  </a:lnTo>
                  <a:lnTo>
                    <a:pt x="214" y="128"/>
                  </a:lnTo>
                  <a:lnTo>
                    <a:pt x="197" y="116"/>
                  </a:lnTo>
                  <a:lnTo>
                    <a:pt x="167" y="88"/>
                  </a:lnTo>
                  <a:lnTo>
                    <a:pt x="136" y="63"/>
                  </a:lnTo>
                  <a:lnTo>
                    <a:pt x="125" y="56"/>
                  </a:lnTo>
                  <a:lnTo>
                    <a:pt x="115" y="52"/>
                  </a:lnTo>
                  <a:lnTo>
                    <a:pt x="105" y="48"/>
                  </a:lnTo>
                  <a:lnTo>
                    <a:pt x="93" y="46"/>
                  </a:lnTo>
                  <a:lnTo>
                    <a:pt x="82" y="45"/>
                  </a:lnTo>
                  <a:lnTo>
                    <a:pt x="71" y="46"/>
                  </a:lnTo>
                  <a:lnTo>
                    <a:pt x="59" y="48"/>
                  </a:lnTo>
                  <a:lnTo>
                    <a:pt x="48" y="53"/>
                  </a:lnTo>
                  <a:lnTo>
                    <a:pt x="43" y="56"/>
                  </a:lnTo>
                  <a:lnTo>
                    <a:pt x="39" y="61"/>
                  </a:lnTo>
                  <a:lnTo>
                    <a:pt x="35" y="66"/>
                  </a:lnTo>
                  <a:lnTo>
                    <a:pt x="33" y="72"/>
                  </a:lnTo>
                  <a:lnTo>
                    <a:pt x="31" y="78"/>
                  </a:lnTo>
                  <a:lnTo>
                    <a:pt x="31" y="85"/>
                  </a:lnTo>
                  <a:lnTo>
                    <a:pt x="31" y="90"/>
                  </a:lnTo>
                  <a:lnTo>
                    <a:pt x="32" y="96"/>
                  </a:lnTo>
                  <a:lnTo>
                    <a:pt x="33" y="101"/>
                  </a:lnTo>
                  <a:lnTo>
                    <a:pt x="35" y="104"/>
                  </a:lnTo>
                  <a:lnTo>
                    <a:pt x="38" y="107"/>
                  </a:lnTo>
                  <a:lnTo>
                    <a:pt x="41" y="109"/>
                  </a:lnTo>
                  <a:lnTo>
                    <a:pt x="44" y="110"/>
                  </a:lnTo>
                  <a:lnTo>
                    <a:pt x="47" y="112"/>
                  </a:lnTo>
                  <a:lnTo>
                    <a:pt x="51" y="112"/>
                  </a:lnTo>
                  <a:lnTo>
                    <a:pt x="55" y="112"/>
                  </a:lnTo>
                  <a:lnTo>
                    <a:pt x="58" y="110"/>
                  </a:lnTo>
                  <a:lnTo>
                    <a:pt x="61" y="109"/>
                  </a:lnTo>
                  <a:lnTo>
                    <a:pt x="65" y="107"/>
                  </a:lnTo>
                  <a:lnTo>
                    <a:pt x="68" y="105"/>
                  </a:lnTo>
                  <a:lnTo>
                    <a:pt x="70" y="103"/>
                  </a:lnTo>
                  <a:lnTo>
                    <a:pt x="72" y="100"/>
                  </a:lnTo>
                  <a:lnTo>
                    <a:pt x="73" y="95"/>
                  </a:lnTo>
                  <a:lnTo>
                    <a:pt x="73" y="92"/>
                  </a:lnTo>
                  <a:lnTo>
                    <a:pt x="74" y="89"/>
                  </a:lnTo>
                  <a:lnTo>
                    <a:pt x="74" y="86"/>
                  </a:lnTo>
                  <a:lnTo>
                    <a:pt x="77" y="82"/>
                  </a:lnTo>
                  <a:lnTo>
                    <a:pt x="79" y="80"/>
                  </a:lnTo>
                  <a:lnTo>
                    <a:pt x="83" y="78"/>
                  </a:lnTo>
                  <a:lnTo>
                    <a:pt x="89" y="77"/>
                  </a:lnTo>
                  <a:lnTo>
                    <a:pt x="95" y="78"/>
                  </a:lnTo>
                  <a:lnTo>
                    <a:pt x="99" y="80"/>
                  </a:lnTo>
                  <a:lnTo>
                    <a:pt x="101" y="82"/>
                  </a:lnTo>
                  <a:lnTo>
                    <a:pt x="104" y="86"/>
                  </a:lnTo>
                  <a:lnTo>
                    <a:pt x="105" y="89"/>
                  </a:lnTo>
                  <a:lnTo>
                    <a:pt x="105" y="92"/>
                  </a:lnTo>
                  <a:lnTo>
                    <a:pt x="104" y="100"/>
                  </a:lnTo>
                  <a:lnTo>
                    <a:pt x="102" y="106"/>
                  </a:lnTo>
                  <a:lnTo>
                    <a:pt x="99" y="113"/>
                  </a:lnTo>
                  <a:lnTo>
                    <a:pt x="95" y="119"/>
                  </a:lnTo>
                  <a:lnTo>
                    <a:pt x="91" y="124"/>
                  </a:lnTo>
                  <a:lnTo>
                    <a:pt x="85" y="130"/>
                  </a:lnTo>
                  <a:lnTo>
                    <a:pt x="79" y="134"/>
                  </a:lnTo>
                  <a:lnTo>
                    <a:pt x="72" y="139"/>
                  </a:lnTo>
                  <a:lnTo>
                    <a:pt x="66" y="141"/>
                  </a:lnTo>
                  <a:lnTo>
                    <a:pt x="58" y="143"/>
                  </a:lnTo>
                  <a:lnTo>
                    <a:pt x="52" y="144"/>
                  </a:lnTo>
                  <a:lnTo>
                    <a:pt x="44" y="144"/>
                  </a:lnTo>
                  <a:lnTo>
                    <a:pt x="37" y="142"/>
                  </a:lnTo>
                  <a:lnTo>
                    <a:pt x="30" y="140"/>
                  </a:lnTo>
                  <a:lnTo>
                    <a:pt x="24" y="135"/>
                  </a:lnTo>
                  <a:lnTo>
                    <a:pt x="18" y="130"/>
                  </a:lnTo>
                  <a:lnTo>
                    <a:pt x="11" y="122"/>
                  </a:lnTo>
                  <a:lnTo>
                    <a:pt x="6" y="114"/>
                  </a:lnTo>
                  <a:lnTo>
                    <a:pt x="2" y="105"/>
                  </a:lnTo>
                  <a:lnTo>
                    <a:pt x="0" y="96"/>
                  </a:lnTo>
                  <a:lnTo>
                    <a:pt x="0" y="88"/>
                  </a:lnTo>
                  <a:lnTo>
                    <a:pt x="0" y="78"/>
                  </a:lnTo>
                  <a:lnTo>
                    <a:pt x="2" y="69"/>
                  </a:lnTo>
                  <a:lnTo>
                    <a:pt x="5" y="62"/>
                  </a:lnTo>
                  <a:lnTo>
                    <a:pt x="8" y="53"/>
                  </a:lnTo>
                  <a:lnTo>
                    <a:pt x="14" y="46"/>
                  </a:lnTo>
                  <a:lnTo>
                    <a:pt x="19" y="39"/>
                  </a:lnTo>
                  <a:lnTo>
                    <a:pt x="27" y="33"/>
                  </a:lnTo>
                  <a:lnTo>
                    <a:pt x="33" y="27"/>
                  </a:lnTo>
                  <a:lnTo>
                    <a:pt x="42" y="22"/>
                  </a:lnTo>
                  <a:lnTo>
                    <a:pt x="51" y="19"/>
                  </a:lnTo>
                  <a:lnTo>
                    <a:pt x="60" y="15"/>
                  </a:lnTo>
                  <a:lnTo>
                    <a:pt x="73" y="13"/>
                  </a:lnTo>
                  <a:lnTo>
                    <a:pt x="86" y="12"/>
                  </a:lnTo>
                  <a:lnTo>
                    <a:pt x="98" y="13"/>
                  </a:lnTo>
                  <a:lnTo>
                    <a:pt x="110" y="16"/>
                  </a:lnTo>
                  <a:lnTo>
                    <a:pt x="122" y="21"/>
                  </a:lnTo>
                  <a:lnTo>
                    <a:pt x="134" y="26"/>
                  </a:lnTo>
                  <a:lnTo>
                    <a:pt x="145" y="32"/>
                  </a:lnTo>
                  <a:lnTo>
                    <a:pt x="155" y="39"/>
                  </a:lnTo>
                  <a:lnTo>
                    <a:pt x="176" y="55"/>
                  </a:lnTo>
                  <a:lnTo>
                    <a:pt x="196" y="73"/>
                  </a:lnTo>
                  <a:lnTo>
                    <a:pt x="215" y="89"/>
                  </a:lnTo>
                  <a:lnTo>
                    <a:pt x="234" y="104"/>
                  </a:lnTo>
                  <a:lnTo>
                    <a:pt x="241" y="109"/>
                  </a:lnTo>
                  <a:lnTo>
                    <a:pt x="248" y="114"/>
                  </a:lnTo>
                  <a:lnTo>
                    <a:pt x="256" y="117"/>
                  </a:lnTo>
                  <a:lnTo>
                    <a:pt x="263" y="120"/>
                  </a:lnTo>
                  <a:lnTo>
                    <a:pt x="278" y="126"/>
                  </a:lnTo>
                  <a:lnTo>
                    <a:pt x="294" y="128"/>
                  </a:lnTo>
                  <a:lnTo>
                    <a:pt x="309" y="129"/>
                  </a:lnTo>
                  <a:lnTo>
                    <a:pt x="324" y="128"/>
                  </a:lnTo>
                  <a:lnTo>
                    <a:pt x="339" y="124"/>
                  </a:lnTo>
                  <a:lnTo>
                    <a:pt x="353" y="119"/>
                  </a:lnTo>
                  <a:lnTo>
                    <a:pt x="367" y="113"/>
                  </a:lnTo>
                  <a:lnTo>
                    <a:pt x="379" y="104"/>
                  </a:lnTo>
                  <a:lnTo>
                    <a:pt x="391" y="94"/>
                  </a:lnTo>
                  <a:lnTo>
                    <a:pt x="401" y="83"/>
                  </a:lnTo>
                  <a:lnTo>
                    <a:pt x="409" y="70"/>
                  </a:lnTo>
                  <a:lnTo>
                    <a:pt x="417" y="56"/>
                  </a:lnTo>
                  <a:lnTo>
                    <a:pt x="419" y="49"/>
                  </a:lnTo>
                  <a:lnTo>
                    <a:pt x="422" y="41"/>
                  </a:lnTo>
                  <a:lnTo>
                    <a:pt x="423" y="33"/>
                  </a:lnTo>
                  <a:lnTo>
                    <a:pt x="425" y="25"/>
                  </a:lnTo>
                  <a:lnTo>
                    <a:pt x="424" y="23"/>
                  </a:lnTo>
                  <a:lnTo>
                    <a:pt x="424" y="21"/>
                  </a:lnTo>
                  <a:lnTo>
                    <a:pt x="425" y="18"/>
                  </a:lnTo>
                  <a:lnTo>
                    <a:pt x="426" y="14"/>
                  </a:lnTo>
                  <a:lnTo>
                    <a:pt x="426" y="11"/>
                  </a:lnTo>
                  <a:lnTo>
                    <a:pt x="429" y="8"/>
                  </a:lnTo>
                  <a:lnTo>
                    <a:pt x="430" y="6"/>
                  </a:lnTo>
                  <a:lnTo>
                    <a:pt x="432" y="4"/>
                  </a:lnTo>
                  <a:lnTo>
                    <a:pt x="437" y="1"/>
                  </a:lnTo>
                  <a:lnTo>
                    <a:pt x="443" y="0"/>
                  </a:lnTo>
                  <a:lnTo>
                    <a:pt x="448" y="1"/>
                  </a:lnTo>
                  <a:lnTo>
                    <a:pt x="452" y="5"/>
                  </a:lnTo>
                  <a:lnTo>
                    <a:pt x="455" y="7"/>
                  </a:lnTo>
                  <a:lnTo>
                    <a:pt x="456" y="9"/>
                  </a:lnTo>
                  <a:lnTo>
                    <a:pt x="457" y="12"/>
                  </a:lnTo>
                  <a:lnTo>
                    <a:pt x="457" y="15"/>
                  </a:lnTo>
                  <a:lnTo>
                    <a:pt x="457" y="21"/>
                  </a:lnTo>
                  <a:lnTo>
                    <a:pt x="456" y="25"/>
                  </a:lnTo>
                  <a:lnTo>
                    <a:pt x="458" y="35"/>
                  </a:lnTo>
                  <a:lnTo>
                    <a:pt x="461" y="43"/>
                  </a:lnTo>
                  <a:lnTo>
                    <a:pt x="466" y="50"/>
                  </a:lnTo>
                  <a:lnTo>
                    <a:pt x="472" y="56"/>
                  </a:lnTo>
                  <a:lnTo>
                    <a:pt x="478" y="61"/>
                  </a:lnTo>
                  <a:lnTo>
                    <a:pt x="486" y="63"/>
                  </a:lnTo>
                  <a:lnTo>
                    <a:pt x="493" y="65"/>
                  </a:lnTo>
                  <a:lnTo>
                    <a:pt x="502" y="65"/>
                  </a:lnTo>
                  <a:lnTo>
                    <a:pt x="510" y="64"/>
                  </a:lnTo>
                  <a:lnTo>
                    <a:pt x="517" y="61"/>
                  </a:lnTo>
                  <a:lnTo>
                    <a:pt x="525" y="58"/>
                  </a:lnTo>
                  <a:lnTo>
                    <a:pt x="530" y="52"/>
                  </a:lnTo>
                  <a:lnTo>
                    <a:pt x="536" y="46"/>
                  </a:lnTo>
                  <a:lnTo>
                    <a:pt x="540" y="38"/>
                  </a:lnTo>
                  <a:lnTo>
                    <a:pt x="542" y="28"/>
                  </a:lnTo>
                  <a:lnTo>
                    <a:pt x="542" y="18"/>
                  </a:lnTo>
                  <a:lnTo>
                    <a:pt x="543" y="14"/>
                  </a:lnTo>
                  <a:lnTo>
                    <a:pt x="543" y="11"/>
                  </a:lnTo>
                  <a:lnTo>
                    <a:pt x="545" y="9"/>
                  </a:lnTo>
                  <a:lnTo>
                    <a:pt x="546" y="7"/>
                  </a:lnTo>
                  <a:lnTo>
                    <a:pt x="552" y="4"/>
                  </a:lnTo>
                  <a:lnTo>
                    <a:pt x="557" y="4"/>
                  </a:lnTo>
                  <a:lnTo>
                    <a:pt x="563" y="4"/>
                  </a:lnTo>
                  <a:lnTo>
                    <a:pt x="568" y="7"/>
                  </a:lnTo>
                  <a:lnTo>
                    <a:pt x="570" y="9"/>
                  </a:lnTo>
                  <a:lnTo>
                    <a:pt x="572" y="11"/>
                  </a:lnTo>
                  <a:lnTo>
                    <a:pt x="573" y="14"/>
                  </a:lnTo>
                  <a:lnTo>
                    <a:pt x="573" y="18"/>
                  </a:lnTo>
                  <a:lnTo>
                    <a:pt x="573" y="25"/>
                  </a:lnTo>
                  <a:lnTo>
                    <a:pt x="572" y="33"/>
                  </a:lnTo>
                  <a:lnTo>
                    <a:pt x="571" y="40"/>
                  </a:lnTo>
                  <a:lnTo>
                    <a:pt x="569" y="47"/>
                  </a:lnTo>
                  <a:lnTo>
                    <a:pt x="567" y="53"/>
                  </a:lnTo>
                  <a:lnTo>
                    <a:pt x="564" y="60"/>
                  </a:lnTo>
                  <a:lnTo>
                    <a:pt x="559" y="66"/>
                  </a:lnTo>
                  <a:lnTo>
                    <a:pt x="555" y="73"/>
                  </a:lnTo>
                  <a:lnTo>
                    <a:pt x="550" y="77"/>
                  </a:lnTo>
                  <a:lnTo>
                    <a:pt x="545" y="82"/>
                  </a:lnTo>
                  <a:lnTo>
                    <a:pt x="539" y="87"/>
                  </a:lnTo>
                  <a:lnTo>
                    <a:pt x="532" y="90"/>
                  </a:lnTo>
                  <a:lnTo>
                    <a:pt x="526" y="93"/>
                  </a:lnTo>
                  <a:lnTo>
                    <a:pt x="519" y="95"/>
                  </a:lnTo>
                  <a:lnTo>
                    <a:pt x="512" y="97"/>
                  </a:lnTo>
                  <a:lnTo>
                    <a:pt x="504" y="97"/>
                  </a:lnTo>
                  <a:close/>
                </a:path>
              </a:pathLst>
            </a:custGeom>
            <a:grpFill/>
            <a:ln>
              <a:noFill/>
            </a:ln>
          </p:spPr>
          <p:txBody>
            <a:bodyPr/>
            <a:lstStyle/>
            <a:p>
              <a:pPr>
                <a:defRPr/>
              </a:pPr>
              <a:endParaRPr lang="zh-CN" altLang="en-US" sz="1350">
                <a:solidFill>
                  <a:prstClr val="black"/>
                </a:solidFill>
              </a:endParaRPr>
            </a:p>
          </p:txBody>
        </p:sp>
        <p:sp>
          <p:nvSpPr>
            <p:cNvPr id="46" name="淘宝店chenying0907 31"/>
            <p:cNvSpPr>
              <a:spLocks noEditPoints="1"/>
            </p:cNvSpPr>
            <p:nvPr/>
          </p:nvSpPr>
          <p:spPr bwMode="auto">
            <a:xfrm>
              <a:off x="8569325" y="4762500"/>
              <a:ext cx="73025" cy="73025"/>
            </a:xfrm>
            <a:custGeom>
              <a:avLst/>
              <a:gdLst>
                <a:gd name="T0" fmla="*/ 62 w 138"/>
                <a:gd name="T1" fmla="*/ 138 h 138"/>
                <a:gd name="T2" fmla="*/ 48 w 138"/>
                <a:gd name="T3" fmla="*/ 135 h 138"/>
                <a:gd name="T4" fmla="*/ 36 w 138"/>
                <a:gd name="T5" fmla="*/ 129 h 138"/>
                <a:gd name="T6" fmla="*/ 25 w 138"/>
                <a:gd name="T7" fmla="*/ 123 h 138"/>
                <a:gd name="T8" fmla="*/ 16 w 138"/>
                <a:gd name="T9" fmla="*/ 113 h 138"/>
                <a:gd name="T10" fmla="*/ 8 w 138"/>
                <a:gd name="T11" fmla="*/ 102 h 138"/>
                <a:gd name="T12" fmla="*/ 3 w 138"/>
                <a:gd name="T13" fmla="*/ 89 h 138"/>
                <a:gd name="T14" fmla="*/ 1 w 138"/>
                <a:gd name="T15" fmla="*/ 77 h 138"/>
                <a:gd name="T16" fmla="*/ 1 w 138"/>
                <a:gd name="T17" fmla="*/ 63 h 138"/>
                <a:gd name="T18" fmla="*/ 3 w 138"/>
                <a:gd name="T19" fmla="*/ 48 h 138"/>
                <a:gd name="T20" fmla="*/ 8 w 138"/>
                <a:gd name="T21" fmla="*/ 37 h 138"/>
                <a:gd name="T22" fmla="*/ 16 w 138"/>
                <a:gd name="T23" fmla="*/ 25 h 138"/>
                <a:gd name="T24" fmla="*/ 25 w 138"/>
                <a:gd name="T25" fmla="*/ 16 h 138"/>
                <a:gd name="T26" fmla="*/ 36 w 138"/>
                <a:gd name="T27" fmla="*/ 9 h 138"/>
                <a:gd name="T28" fmla="*/ 48 w 138"/>
                <a:gd name="T29" fmla="*/ 3 h 138"/>
                <a:gd name="T30" fmla="*/ 62 w 138"/>
                <a:gd name="T31" fmla="*/ 0 h 138"/>
                <a:gd name="T32" fmla="*/ 76 w 138"/>
                <a:gd name="T33" fmla="*/ 0 h 138"/>
                <a:gd name="T34" fmla="*/ 89 w 138"/>
                <a:gd name="T35" fmla="*/ 3 h 138"/>
                <a:gd name="T36" fmla="*/ 102 w 138"/>
                <a:gd name="T37" fmla="*/ 9 h 138"/>
                <a:gd name="T38" fmla="*/ 113 w 138"/>
                <a:gd name="T39" fmla="*/ 16 h 138"/>
                <a:gd name="T40" fmla="*/ 123 w 138"/>
                <a:gd name="T41" fmla="*/ 25 h 138"/>
                <a:gd name="T42" fmla="*/ 130 w 138"/>
                <a:gd name="T43" fmla="*/ 37 h 138"/>
                <a:gd name="T44" fmla="*/ 136 w 138"/>
                <a:gd name="T45" fmla="*/ 48 h 138"/>
                <a:gd name="T46" fmla="*/ 138 w 138"/>
                <a:gd name="T47" fmla="*/ 63 h 138"/>
                <a:gd name="T48" fmla="*/ 138 w 138"/>
                <a:gd name="T49" fmla="*/ 77 h 138"/>
                <a:gd name="T50" fmla="*/ 136 w 138"/>
                <a:gd name="T51" fmla="*/ 89 h 138"/>
                <a:gd name="T52" fmla="*/ 130 w 138"/>
                <a:gd name="T53" fmla="*/ 102 h 138"/>
                <a:gd name="T54" fmla="*/ 123 w 138"/>
                <a:gd name="T55" fmla="*/ 113 h 138"/>
                <a:gd name="T56" fmla="*/ 113 w 138"/>
                <a:gd name="T57" fmla="*/ 123 h 138"/>
                <a:gd name="T58" fmla="*/ 102 w 138"/>
                <a:gd name="T59" fmla="*/ 129 h 138"/>
                <a:gd name="T60" fmla="*/ 89 w 138"/>
                <a:gd name="T61" fmla="*/ 135 h 138"/>
                <a:gd name="T62" fmla="*/ 76 w 138"/>
                <a:gd name="T63" fmla="*/ 138 h 138"/>
                <a:gd name="T64" fmla="*/ 69 w 138"/>
                <a:gd name="T65" fmla="*/ 31 h 138"/>
                <a:gd name="T66" fmla="*/ 61 w 138"/>
                <a:gd name="T67" fmla="*/ 31 h 138"/>
                <a:gd name="T68" fmla="*/ 48 w 138"/>
                <a:gd name="T69" fmla="*/ 38 h 138"/>
                <a:gd name="T70" fmla="*/ 37 w 138"/>
                <a:gd name="T71" fmla="*/ 47 h 138"/>
                <a:gd name="T72" fmla="*/ 32 w 138"/>
                <a:gd name="T73" fmla="*/ 61 h 138"/>
                <a:gd name="T74" fmla="*/ 32 w 138"/>
                <a:gd name="T75" fmla="*/ 77 h 138"/>
                <a:gd name="T76" fmla="*/ 37 w 138"/>
                <a:gd name="T77" fmla="*/ 91 h 138"/>
                <a:gd name="T78" fmla="*/ 48 w 138"/>
                <a:gd name="T79" fmla="*/ 100 h 138"/>
                <a:gd name="T80" fmla="*/ 61 w 138"/>
                <a:gd name="T81" fmla="*/ 107 h 138"/>
                <a:gd name="T82" fmla="*/ 76 w 138"/>
                <a:gd name="T83" fmla="*/ 107 h 138"/>
                <a:gd name="T84" fmla="*/ 90 w 138"/>
                <a:gd name="T85" fmla="*/ 100 h 138"/>
                <a:gd name="T86" fmla="*/ 101 w 138"/>
                <a:gd name="T87" fmla="*/ 91 h 138"/>
                <a:gd name="T88" fmla="*/ 106 w 138"/>
                <a:gd name="T89" fmla="*/ 77 h 138"/>
                <a:gd name="T90" fmla="*/ 106 w 138"/>
                <a:gd name="T91" fmla="*/ 61 h 138"/>
                <a:gd name="T92" fmla="*/ 101 w 138"/>
                <a:gd name="T93" fmla="*/ 47 h 138"/>
                <a:gd name="T94" fmla="*/ 90 w 138"/>
                <a:gd name="T95" fmla="*/ 38 h 138"/>
                <a:gd name="T96" fmla="*/ 76 w 138"/>
                <a:gd name="T97" fmla="*/ 31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38" h="138">
                  <a:moveTo>
                    <a:pt x="69" y="138"/>
                  </a:moveTo>
                  <a:lnTo>
                    <a:pt x="62" y="138"/>
                  </a:lnTo>
                  <a:lnTo>
                    <a:pt x="55" y="137"/>
                  </a:lnTo>
                  <a:lnTo>
                    <a:pt x="48" y="135"/>
                  </a:lnTo>
                  <a:lnTo>
                    <a:pt x="42" y="133"/>
                  </a:lnTo>
                  <a:lnTo>
                    <a:pt x="36" y="129"/>
                  </a:lnTo>
                  <a:lnTo>
                    <a:pt x="31" y="126"/>
                  </a:lnTo>
                  <a:lnTo>
                    <a:pt x="25" y="123"/>
                  </a:lnTo>
                  <a:lnTo>
                    <a:pt x="20" y="118"/>
                  </a:lnTo>
                  <a:lnTo>
                    <a:pt x="16" y="113"/>
                  </a:lnTo>
                  <a:lnTo>
                    <a:pt x="11" y="108"/>
                  </a:lnTo>
                  <a:lnTo>
                    <a:pt x="8" y="102"/>
                  </a:lnTo>
                  <a:lnTo>
                    <a:pt x="5" y="96"/>
                  </a:lnTo>
                  <a:lnTo>
                    <a:pt x="3" y="89"/>
                  </a:lnTo>
                  <a:lnTo>
                    <a:pt x="2" y="83"/>
                  </a:lnTo>
                  <a:lnTo>
                    <a:pt x="1" y="77"/>
                  </a:lnTo>
                  <a:lnTo>
                    <a:pt x="0" y="69"/>
                  </a:lnTo>
                  <a:lnTo>
                    <a:pt x="1" y="63"/>
                  </a:lnTo>
                  <a:lnTo>
                    <a:pt x="2" y="55"/>
                  </a:lnTo>
                  <a:lnTo>
                    <a:pt x="3" y="48"/>
                  </a:lnTo>
                  <a:lnTo>
                    <a:pt x="5" y="42"/>
                  </a:lnTo>
                  <a:lnTo>
                    <a:pt x="8" y="37"/>
                  </a:lnTo>
                  <a:lnTo>
                    <a:pt x="11" y="30"/>
                  </a:lnTo>
                  <a:lnTo>
                    <a:pt x="16" y="25"/>
                  </a:lnTo>
                  <a:lnTo>
                    <a:pt x="20" y="20"/>
                  </a:lnTo>
                  <a:lnTo>
                    <a:pt x="25" y="16"/>
                  </a:lnTo>
                  <a:lnTo>
                    <a:pt x="31" y="12"/>
                  </a:lnTo>
                  <a:lnTo>
                    <a:pt x="36" y="9"/>
                  </a:lnTo>
                  <a:lnTo>
                    <a:pt x="42" y="5"/>
                  </a:lnTo>
                  <a:lnTo>
                    <a:pt x="48" y="3"/>
                  </a:lnTo>
                  <a:lnTo>
                    <a:pt x="55" y="1"/>
                  </a:lnTo>
                  <a:lnTo>
                    <a:pt x="62" y="0"/>
                  </a:lnTo>
                  <a:lnTo>
                    <a:pt x="69" y="0"/>
                  </a:lnTo>
                  <a:lnTo>
                    <a:pt x="76" y="0"/>
                  </a:lnTo>
                  <a:lnTo>
                    <a:pt x="83" y="1"/>
                  </a:lnTo>
                  <a:lnTo>
                    <a:pt x="89" y="3"/>
                  </a:lnTo>
                  <a:lnTo>
                    <a:pt x="96" y="5"/>
                  </a:lnTo>
                  <a:lnTo>
                    <a:pt x="102" y="9"/>
                  </a:lnTo>
                  <a:lnTo>
                    <a:pt x="108" y="12"/>
                  </a:lnTo>
                  <a:lnTo>
                    <a:pt x="113" y="16"/>
                  </a:lnTo>
                  <a:lnTo>
                    <a:pt x="118" y="20"/>
                  </a:lnTo>
                  <a:lnTo>
                    <a:pt x="123" y="25"/>
                  </a:lnTo>
                  <a:lnTo>
                    <a:pt x="126" y="30"/>
                  </a:lnTo>
                  <a:lnTo>
                    <a:pt x="130" y="37"/>
                  </a:lnTo>
                  <a:lnTo>
                    <a:pt x="132" y="42"/>
                  </a:lnTo>
                  <a:lnTo>
                    <a:pt x="136" y="48"/>
                  </a:lnTo>
                  <a:lnTo>
                    <a:pt x="137" y="55"/>
                  </a:lnTo>
                  <a:lnTo>
                    <a:pt x="138" y="63"/>
                  </a:lnTo>
                  <a:lnTo>
                    <a:pt x="138" y="69"/>
                  </a:lnTo>
                  <a:lnTo>
                    <a:pt x="138" y="77"/>
                  </a:lnTo>
                  <a:lnTo>
                    <a:pt x="137" y="83"/>
                  </a:lnTo>
                  <a:lnTo>
                    <a:pt x="136" y="89"/>
                  </a:lnTo>
                  <a:lnTo>
                    <a:pt x="132" y="96"/>
                  </a:lnTo>
                  <a:lnTo>
                    <a:pt x="130" y="102"/>
                  </a:lnTo>
                  <a:lnTo>
                    <a:pt x="126" y="108"/>
                  </a:lnTo>
                  <a:lnTo>
                    <a:pt x="123" y="113"/>
                  </a:lnTo>
                  <a:lnTo>
                    <a:pt x="118" y="118"/>
                  </a:lnTo>
                  <a:lnTo>
                    <a:pt x="113" y="123"/>
                  </a:lnTo>
                  <a:lnTo>
                    <a:pt x="108" y="126"/>
                  </a:lnTo>
                  <a:lnTo>
                    <a:pt x="102" y="129"/>
                  </a:lnTo>
                  <a:lnTo>
                    <a:pt x="96" y="133"/>
                  </a:lnTo>
                  <a:lnTo>
                    <a:pt x="89" y="135"/>
                  </a:lnTo>
                  <a:lnTo>
                    <a:pt x="83" y="137"/>
                  </a:lnTo>
                  <a:lnTo>
                    <a:pt x="76" y="138"/>
                  </a:lnTo>
                  <a:lnTo>
                    <a:pt x="69" y="138"/>
                  </a:lnTo>
                  <a:close/>
                  <a:moveTo>
                    <a:pt x="69" y="31"/>
                  </a:moveTo>
                  <a:lnTo>
                    <a:pt x="69" y="31"/>
                  </a:lnTo>
                  <a:lnTo>
                    <a:pt x="61" y="31"/>
                  </a:lnTo>
                  <a:lnTo>
                    <a:pt x="55" y="34"/>
                  </a:lnTo>
                  <a:lnTo>
                    <a:pt x="48" y="38"/>
                  </a:lnTo>
                  <a:lnTo>
                    <a:pt x="42" y="42"/>
                  </a:lnTo>
                  <a:lnTo>
                    <a:pt x="37" y="47"/>
                  </a:lnTo>
                  <a:lnTo>
                    <a:pt x="34" y="54"/>
                  </a:lnTo>
                  <a:lnTo>
                    <a:pt x="32" y="61"/>
                  </a:lnTo>
                  <a:lnTo>
                    <a:pt x="31" y="69"/>
                  </a:lnTo>
                  <a:lnTo>
                    <a:pt x="32" y="77"/>
                  </a:lnTo>
                  <a:lnTo>
                    <a:pt x="34" y="84"/>
                  </a:lnTo>
                  <a:lnTo>
                    <a:pt x="37" y="91"/>
                  </a:lnTo>
                  <a:lnTo>
                    <a:pt x="42" y="96"/>
                  </a:lnTo>
                  <a:lnTo>
                    <a:pt x="48" y="100"/>
                  </a:lnTo>
                  <a:lnTo>
                    <a:pt x="55" y="105"/>
                  </a:lnTo>
                  <a:lnTo>
                    <a:pt x="61" y="107"/>
                  </a:lnTo>
                  <a:lnTo>
                    <a:pt x="69" y="108"/>
                  </a:lnTo>
                  <a:lnTo>
                    <a:pt x="76" y="107"/>
                  </a:lnTo>
                  <a:lnTo>
                    <a:pt x="84" y="105"/>
                  </a:lnTo>
                  <a:lnTo>
                    <a:pt x="90" y="100"/>
                  </a:lnTo>
                  <a:lnTo>
                    <a:pt x="96" y="96"/>
                  </a:lnTo>
                  <a:lnTo>
                    <a:pt x="101" y="91"/>
                  </a:lnTo>
                  <a:lnTo>
                    <a:pt x="104" y="84"/>
                  </a:lnTo>
                  <a:lnTo>
                    <a:pt x="106" y="77"/>
                  </a:lnTo>
                  <a:lnTo>
                    <a:pt x="108" y="69"/>
                  </a:lnTo>
                  <a:lnTo>
                    <a:pt x="106" y="61"/>
                  </a:lnTo>
                  <a:lnTo>
                    <a:pt x="104" y="54"/>
                  </a:lnTo>
                  <a:lnTo>
                    <a:pt x="101" y="47"/>
                  </a:lnTo>
                  <a:lnTo>
                    <a:pt x="96" y="42"/>
                  </a:lnTo>
                  <a:lnTo>
                    <a:pt x="90" y="38"/>
                  </a:lnTo>
                  <a:lnTo>
                    <a:pt x="84" y="34"/>
                  </a:lnTo>
                  <a:lnTo>
                    <a:pt x="76" y="31"/>
                  </a:lnTo>
                  <a:lnTo>
                    <a:pt x="69" y="31"/>
                  </a:lnTo>
                  <a:close/>
                </a:path>
              </a:pathLst>
            </a:custGeom>
            <a:grpFill/>
            <a:ln>
              <a:noFill/>
            </a:ln>
          </p:spPr>
          <p:txBody>
            <a:bodyPr/>
            <a:lstStyle/>
            <a:p>
              <a:pPr>
                <a:defRPr/>
              </a:pPr>
              <a:endParaRPr lang="zh-CN" altLang="en-US" sz="1350">
                <a:solidFill>
                  <a:prstClr val="black"/>
                </a:solidFill>
              </a:endParaRPr>
            </a:p>
          </p:txBody>
        </p:sp>
        <p:sp>
          <p:nvSpPr>
            <p:cNvPr id="47" name="淘宝店chenying0907 32"/>
            <p:cNvSpPr>
              <a:spLocks/>
            </p:cNvSpPr>
            <p:nvPr/>
          </p:nvSpPr>
          <p:spPr bwMode="auto">
            <a:xfrm>
              <a:off x="8823325" y="4781550"/>
              <a:ext cx="41275" cy="41275"/>
            </a:xfrm>
            <a:custGeom>
              <a:avLst/>
              <a:gdLst>
                <a:gd name="T0" fmla="*/ 38 w 77"/>
                <a:gd name="T1" fmla="*/ 76 h 76"/>
                <a:gd name="T2" fmla="*/ 30 w 77"/>
                <a:gd name="T3" fmla="*/ 76 h 76"/>
                <a:gd name="T4" fmla="*/ 23 w 77"/>
                <a:gd name="T5" fmla="*/ 73 h 76"/>
                <a:gd name="T6" fmla="*/ 16 w 77"/>
                <a:gd name="T7" fmla="*/ 70 h 76"/>
                <a:gd name="T8" fmla="*/ 11 w 77"/>
                <a:gd name="T9" fmla="*/ 65 h 76"/>
                <a:gd name="T10" fmla="*/ 7 w 77"/>
                <a:gd name="T11" fmla="*/ 59 h 76"/>
                <a:gd name="T12" fmla="*/ 2 w 77"/>
                <a:gd name="T13" fmla="*/ 52 h 76"/>
                <a:gd name="T14" fmla="*/ 0 w 77"/>
                <a:gd name="T15" fmla="*/ 46 h 76"/>
                <a:gd name="T16" fmla="*/ 0 w 77"/>
                <a:gd name="T17" fmla="*/ 37 h 76"/>
                <a:gd name="T18" fmla="*/ 0 w 77"/>
                <a:gd name="T19" fmla="*/ 30 h 76"/>
                <a:gd name="T20" fmla="*/ 2 w 77"/>
                <a:gd name="T21" fmla="*/ 22 h 76"/>
                <a:gd name="T22" fmla="*/ 7 w 77"/>
                <a:gd name="T23" fmla="*/ 16 h 76"/>
                <a:gd name="T24" fmla="*/ 11 w 77"/>
                <a:gd name="T25" fmla="*/ 10 h 76"/>
                <a:gd name="T26" fmla="*/ 16 w 77"/>
                <a:gd name="T27" fmla="*/ 6 h 76"/>
                <a:gd name="T28" fmla="*/ 23 w 77"/>
                <a:gd name="T29" fmla="*/ 2 h 76"/>
                <a:gd name="T30" fmla="*/ 30 w 77"/>
                <a:gd name="T31" fmla="*/ 0 h 76"/>
                <a:gd name="T32" fmla="*/ 38 w 77"/>
                <a:gd name="T33" fmla="*/ 0 h 76"/>
                <a:gd name="T34" fmla="*/ 47 w 77"/>
                <a:gd name="T35" fmla="*/ 0 h 76"/>
                <a:gd name="T36" fmla="*/ 53 w 77"/>
                <a:gd name="T37" fmla="*/ 2 h 76"/>
                <a:gd name="T38" fmla="*/ 61 w 77"/>
                <a:gd name="T39" fmla="*/ 6 h 76"/>
                <a:gd name="T40" fmla="*/ 66 w 77"/>
                <a:gd name="T41" fmla="*/ 10 h 76"/>
                <a:gd name="T42" fmla="*/ 70 w 77"/>
                <a:gd name="T43" fmla="*/ 16 h 76"/>
                <a:gd name="T44" fmla="*/ 75 w 77"/>
                <a:gd name="T45" fmla="*/ 22 h 76"/>
                <a:gd name="T46" fmla="*/ 77 w 77"/>
                <a:gd name="T47" fmla="*/ 30 h 76"/>
                <a:gd name="T48" fmla="*/ 77 w 77"/>
                <a:gd name="T49" fmla="*/ 37 h 76"/>
                <a:gd name="T50" fmla="*/ 77 w 77"/>
                <a:gd name="T51" fmla="*/ 46 h 76"/>
                <a:gd name="T52" fmla="*/ 75 w 77"/>
                <a:gd name="T53" fmla="*/ 52 h 76"/>
                <a:gd name="T54" fmla="*/ 70 w 77"/>
                <a:gd name="T55" fmla="*/ 59 h 76"/>
                <a:gd name="T56" fmla="*/ 66 w 77"/>
                <a:gd name="T57" fmla="*/ 65 h 76"/>
                <a:gd name="T58" fmla="*/ 61 w 77"/>
                <a:gd name="T59" fmla="*/ 70 h 76"/>
                <a:gd name="T60" fmla="*/ 53 w 77"/>
                <a:gd name="T61" fmla="*/ 73 h 76"/>
                <a:gd name="T62" fmla="*/ 47 w 77"/>
                <a:gd name="T63" fmla="*/ 76 h 76"/>
                <a:gd name="T64" fmla="*/ 38 w 77"/>
                <a:gd name="T65" fmla="*/ 76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7" h="76">
                  <a:moveTo>
                    <a:pt x="38" y="76"/>
                  </a:moveTo>
                  <a:lnTo>
                    <a:pt x="30" y="76"/>
                  </a:lnTo>
                  <a:lnTo>
                    <a:pt x="23" y="73"/>
                  </a:lnTo>
                  <a:lnTo>
                    <a:pt x="16" y="70"/>
                  </a:lnTo>
                  <a:lnTo>
                    <a:pt x="11" y="65"/>
                  </a:lnTo>
                  <a:lnTo>
                    <a:pt x="7" y="59"/>
                  </a:lnTo>
                  <a:lnTo>
                    <a:pt x="2" y="52"/>
                  </a:lnTo>
                  <a:lnTo>
                    <a:pt x="0" y="46"/>
                  </a:lnTo>
                  <a:lnTo>
                    <a:pt x="0" y="37"/>
                  </a:lnTo>
                  <a:lnTo>
                    <a:pt x="0" y="30"/>
                  </a:lnTo>
                  <a:lnTo>
                    <a:pt x="2" y="22"/>
                  </a:lnTo>
                  <a:lnTo>
                    <a:pt x="7" y="16"/>
                  </a:lnTo>
                  <a:lnTo>
                    <a:pt x="11" y="10"/>
                  </a:lnTo>
                  <a:lnTo>
                    <a:pt x="16" y="6"/>
                  </a:lnTo>
                  <a:lnTo>
                    <a:pt x="23" y="2"/>
                  </a:lnTo>
                  <a:lnTo>
                    <a:pt x="30" y="0"/>
                  </a:lnTo>
                  <a:lnTo>
                    <a:pt x="38" y="0"/>
                  </a:lnTo>
                  <a:lnTo>
                    <a:pt x="47" y="0"/>
                  </a:lnTo>
                  <a:lnTo>
                    <a:pt x="53" y="2"/>
                  </a:lnTo>
                  <a:lnTo>
                    <a:pt x="61" y="6"/>
                  </a:lnTo>
                  <a:lnTo>
                    <a:pt x="66" y="10"/>
                  </a:lnTo>
                  <a:lnTo>
                    <a:pt x="70" y="16"/>
                  </a:lnTo>
                  <a:lnTo>
                    <a:pt x="75" y="22"/>
                  </a:lnTo>
                  <a:lnTo>
                    <a:pt x="77" y="30"/>
                  </a:lnTo>
                  <a:lnTo>
                    <a:pt x="77" y="37"/>
                  </a:lnTo>
                  <a:lnTo>
                    <a:pt x="77" y="46"/>
                  </a:lnTo>
                  <a:lnTo>
                    <a:pt x="75" y="52"/>
                  </a:lnTo>
                  <a:lnTo>
                    <a:pt x="70" y="59"/>
                  </a:lnTo>
                  <a:lnTo>
                    <a:pt x="66" y="65"/>
                  </a:lnTo>
                  <a:lnTo>
                    <a:pt x="61" y="70"/>
                  </a:lnTo>
                  <a:lnTo>
                    <a:pt x="53" y="73"/>
                  </a:lnTo>
                  <a:lnTo>
                    <a:pt x="47" y="76"/>
                  </a:lnTo>
                  <a:lnTo>
                    <a:pt x="38" y="76"/>
                  </a:lnTo>
                  <a:close/>
                </a:path>
              </a:pathLst>
            </a:custGeom>
            <a:grpFill/>
            <a:ln>
              <a:noFill/>
            </a:ln>
          </p:spPr>
          <p:txBody>
            <a:bodyPr/>
            <a:lstStyle/>
            <a:p>
              <a:pPr>
                <a:defRPr/>
              </a:pPr>
              <a:endParaRPr lang="zh-CN" altLang="en-US" sz="1350">
                <a:solidFill>
                  <a:prstClr val="black"/>
                </a:solidFill>
              </a:endParaRPr>
            </a:p>
          </p:txBody>
        </p:sp>
      </p:grpSp>
      <p:grpSp>
        <p:nvGrpSpPr>
          <p:cNvPr id="5" name="淘宝店chenying0907 47"/>
          <p:cNvGrpSpPr/>
          <p:nvPr/>
        </p:nvGrpSpPr>
        <p:grpSpPr>
          <a:xfrm>
            <a:off x="7948614" y="257176"/>
            <a:ext cx="966788" cy="968375"/>
            <a:chOff x="7948613" y="257175"/>
            <a:chExt cx="966788" cy="968375"/>
          </a:xfrm>
          <a:solidFill>
            <a:schemeClr val="accent3"/>
          </a:solidFill>
        </p:grpSpPr>
        <p:sp>
          <p:nvSpPr>
            <p:cNvPr id="49" name="淘宝店chenying0907 33"/>
            <p:cNvSpPr>
              <a:spLocks/>
            </p:cNvSpPr>
            <p:nvPr/>
          </p:nvSpPr>
          <p:spPr bwMode="auto">
            <a:xfrm>
              <a:off x="8823325" y="428625"/>
              <a:ext cx="20638" cy="796925"/>
            </a:xfrm>
            <a:custGeom>
              <a:avLst/>
              <a:gdLst>
                <a:gd name="T0" fmla="*/ 0 w 38"/>
                <a:gd name="T1" fmla="*/ 18 h 1506"/>
                <a:gd name="T2" fmla="*/ 0 w 38"/>
                <a:gd name="T3" fmla="*/ 1488 h 1506"/>
                <a:gd name="T4" fmla="*/ 0 w 38"/>
                <a:gd name="T5" fmla="*/ 1491 h 1506"/>
                <a:gd name="T6" fmla="*/ 1 w 38"/>
                <a:gd name="T7" fmla="*/ 1495 h 1506"/>
                <a:gd name="T8" fmla="*/ 3 w 38"/>
                <a:gd name="T9" fmla="*/ 1497 h 1506"/>
                <a:gd name="T10" fmla="*/ 6 w 38"/>
                <a:gd name="T11" fmla="*/ 1501 h 1506"/>
                <a:gd name="T12" fmla="*/ 9 w 38"/>
                <a:gd name="T13" fmla="*/ 1503 h 1506"/>
                <a:gd name="T14" fmla="*/ 12 w 38"/>
                <a:gd name="T15" fmla="*/ 1505 h 1506"/>
                <a:gd name="T16" fmla="*/ 15 w 38"/>
                <a:gd name="T17" fmla="*/ 1506 h 1506"/>
                <a:gd name="T18" fmla="*/ 18 w 38"/>
                <a:gd name="T19" fmla="*/ 1506 h 1506"/>
                <a:gd name="T20" fmla="*/ 23 w 38"/>
                <a:gd name="T21" fmla="*/ 1506 h 1506"/>
                <a:gd name="T22" fmla="*/ 26 w 38"/>
                <a:gd name="T23" fmla="*/ 1505 h 1506"/>
                <a:gd name="T24" fmla="*/ 29 w 38"/>
                <a:gd name="T25" fmla="*/ 1503 h 1506"/>
                <a:gd name="T26" fmla="*/ 31 w 38"/>
                <a:gd name="T27" fmla="*/ 1501 h 1506"/>
                <a:gd name="T28" fmla="*/ 35 w 38"/>
                <a:gd name="T29" fmla="*/ 1497 h 1506"/>
                <a:gd name="T30" fmla="*/ 36 w 38"/>
                <a:gd name="T31" fmla="*/ 1495 h 1506"/>
                <a:gd name="T32" fmla="*/ 37 w 38"/>
                <a:gd name="T33" fmla="*/ 1491 h 1506"/>
                <a:gd name="T34" fmla="*/ 38 w 38"/>
                <a:gd name="T35" fmla="*/ 1488 h 1506"/>
                <a:gd name="T36" fmla="*/ 38 w 38"/>
                <a:gd name="T37" fmla="*/ 18 h 1506"/>
                <a:gd name="T38" fmla="*/ 37 w 38"/>
                <a:gd name="T39" fmla="*/ 15 h 1506"/>
                <a:gd name="T40" fmla="*/ 36 w 38"/>
                <a:gd name="T41" fmla="*/ 11 h 1506"/>
                <a:gd name="T42" fmla="*/ 35 w 38"/>
                <a:gd name="T43" fmla="*/ 7 h 1506"/>
                <a:gd name="T44" fmla="*/ 31 w 38"/>
                <a:gd name="T45" fmla="*/ 5 h 1506"/>
                <a:gd name="T46" fmla="*/ 29 w 38"/>
                <a:gd name="T47" fmla="*/ 3 h 1506"/>
                <a:gd name="T48" fmla="*/ 26 w 38"/>
                <a:gd name="T49" fmla="*/ 1 h 1506"/>
                <a:gd name="T50" fmla="*/ 23 w 38"/>
                <a:gd name="T51" fmla="*/ 0 h 1506"/>
                <a:gd name="T52" fmla="*/ 18 w 38"/>
                <a:gd name="T53" fmla="*/ 0 h 1506"/>
                <a:gd name="T54" fmla="*/ 15 w 38"/>
                <a:gd name="T55" fmla="*/ 0 h 1506"/>
                <a:gd name="T56" fmla="*/ 12 w 38"/>
                <a:gd name="T57" fmla="*/ 1 h 1506"/>
                <a:gd name="T58" fmla="*/ 9 w 38"/>
                <a:gd name="T59" fmla="*/ 3 h 1506"/>
                <a:gd name="T60" fmla="*/ 6 w 38"/>
                <a:gd name="T61" fmla="*/ 5 h 1506"/>
                <a:gd name="T62" fmla="*/ 3 w 38"/>
                <a:gd name="T63" fmla="*/ 7 h 1506"/>
                <a:gd name="T64" fmla="*/ 1 w 38"/>
                <a:gd name="T65" fmla="*/ 11 h 1506"/>
                <a:gd name="T66" fmla="*/ 0 w 38"/>
                <a:gd name="T67" fmla="*/ 15 h 1506"/>
                <a:gd name="T68" fmla="*/ 0 w 38"/>
                <a:gd name="T69" fmla="*/ 18 h 15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8" h="1506">
                  <a:moveTo>
                    <a:pt x="0" y="18"/>
                  </a:moveTo>
                  <a:lnTo>
                    <a:pt x="0" y="1488"/>
                  </a:lnTo>
                  <a:lnTo>
                    <a:pt x="0" y="1491"/>
                  </a:lnTo>
                  <a:lnTo>
                    <a:pt x="1" y="1495"/>
                  </a:lnTo>
                  <a:lnTo>
                    <a:pt x="3" y="1497"/>
                  </a:lnTo>
                  <a:lnTo>
                    <a:pt x="6" y="1501"/>
                  </a:lnTo>
                  <a:lnTo>
                    <a:pt x="9" y="1503"/>
                  </a:lnTo>
                  <a:lnTo>
                    <a:pt x="12" y="1505"/>
                  </a:lnTo>
                  <a:lnTo>
                    <a:pt x="15" y="1506"/>
                  </a:lnTo>
                  <a:lnTo>
                    <a:pt x="18" y="1506"/>
                  </a:lnTo>
                  <a:lnTo>
                    <a:pt x="23" y="1506"/>
                  </a:lnTo>
                  <a:lnTo>
                    <a:pt x="26" y="1505"/>
                  </a:lnTo>
                  <a:lnTo>
                    <a:pt x="29" y="1503"/>
                  </a:lnTo>
                  <a:lnTo>
                    <a:pt x="31" y="1501"/>
                  </a:lnTo>
                  <a:lnTo>
                    <a:pt x="35" y="1497"/>
                  </a:lnTo>
                  <a:lnTo>
                    <a:pt x="36" y="1495"/>
                  </a:lnTo>
                  <a:lnTo>
                    <a:pt x="37" y="1491"/>
                  </a:lnTo>
                  <a:lnTo>
                    <a:pt x="38" y="1488"/>
                  </a:lnTo>
                  <a:lnTo>
                    <a:pt x="38" y="18"/>
                  </a:lnTo>
                  <a:lnTo>
                    <a:pt x="37" y="15"/>
                  </a:lnTo>
                  <a:lnTo>
                    <a:pt x="36" y="11"/>
                  </a:lnTo>
                  <a:lnTo>
                    <a:pt x="35" y="7"/>
                  </a:lnTo>
                  <a:lnTo>
                    <a:pt x="31" y="5"/>
                  </a:lnTo>
                  <a:lnTo>
                    <a:pt x="29" y="3"/>
                  </a:lnTo>
                  <a:lnTo>
                    <a:pt x="26" y="1"/>
                  </a:lnTo>
                  <a:lnTo>
                    <a:pt x="23" y="0"/>
                  </a:lnTo>
                  <a:lnTo>
                    <a:pt x="18" y="0"/>
                  </a:lnTo>
                  <a:lnTo>
                    <a:pt x="15" y="0"/>
                  </a:lnTo>
                  <a:lnTo>
                    <a:pt x="12" y="1"/>
                  </a:lnTo>
                  <a:lnTo>
                    <a:pt x="9" y="3"/>
                  </a:lnTo>
                  <a:lnTo>
                    <a:pt x="6" y="5"/>
                  </a:lnTo>
                  <a:lnTo>
                    <a:pt x="3" y="7"/>
                  </a:lnTo>
                  <a:lnTo>
                    <a:pt x="1" y="11"/>
                  </a:lnTo>
                  <a:lnTo>
                    <a:pt x="0" y="15"/>
                  </a:lnTo>
                  <a:lnTo>
                    <a:pt x="0" y="18"/>
                  </a:lnTo>
                  <a:close/>
                </a:path>
              </a:pathLst>
            </a:custGeom>
            <a:grpFill/>
            <a:ln>
              <a:noFill/>
            </a:ln>
          </p:spPr>
          <p:txBody>
            <a:bodyPr/>
            <a:lstStyle/>
            <a:p>
              <a:pPr>
                <a:defRPr/>
              </a:pPr>
              <a:endParaRPr lang="zh-CN" altLang="en-US" sz="1350">
                <a:solidFill>
                  <a:prstClr val="black"/>
                </a:solidFill>
              </a:endParaRPr>
            </a:p>
          </p:txBody>
        </p:sp>
        <p:sp>
          <p:nvSpPr>
            <p:cNvPr id="50" name="淘宝店chenying0907 34"/>
            <p:cNvSpPr>
              <a:spLocks/>
            </p:cNvSpPr>
            <p:nvPr/>
          </p:nvSpPr>
          <p:spPr bwMode="auto">
            <a:xfrm>
              <a:off x="8831263" y="439738"/>
              <a:ext cx="84138" cy="303213"/>
            </a:xfrm>
            <a:custGeom>
              <a:avLst/>
              <a:gdLst>
                <a:gd name="T0" fmla="*/ 93 w 159"/>
                <a:gd name="T1" fmla="*/ 96 h 574"/>
                <a:gd name="T2" fmla="*/ 77 w 159"/>
                <a:gd name="T3" fmla="*/ 125 h 574"/>
                <a:gd name="T4" fmla="*/ 105 w 159"/>
                <a:gd name="T5" fmla="*/ 152 h 574"/>
                <a:gd name="T6" fmla="*/ 138 w 159"/>
                <a:gd name="T7" fmla="*/ 189 h 574"/>
                <a:gd name="T8" fmla="*/ 157 w 159"/>
                <a:gd name="T9" fmla="*/ 238 h 574"/>
                <a:gd name="T10" fmla="*/ 158 w 159"/>
                <a:gd name="T11" fmla="*/ 293 h 574"/>
                <a:gd name="T12" fmla="*/ 144 w 159"/>
                <a:gd name="T13" fmla="*/ 335 h 574"/>
                <a:gd name="T14" fmla="*/ 88 w 159"/>
                <a:gd name="T15" fmla="*/ 406 h 574"/>
                <a:gd name="T16" fmla="*/ 48 w 159"/>
                <a:gd name="T17" fmla="*/ 469 h 574"/>
                <a:gd name="T18" fmla="*/ 48 w 159"/>
                <a:gd name="T19" fmla="*/ 514 h 574"/>
                <a:gd name="T20" fmla="*/ 65 w 159"/>
                <a:gd name="T21" fmla="*/ 538 h 574"/>
                <a:gd name="T22" fmla="*/ 90 w 159"/>
                <a:gd name="T23" fmla="*/ 542 h 574"/>
                <a:gd name="T24" fmla="*/ 106 w 159"/>
                <a:gd name="T25" fmla="*/ 536 h 574"/>
                <a:gd name="T26" fmla="*/ 111 w 159"/>
                <a:gd name="T27" fmla="*/ 523 h 574"/>
                <a:gd name="T28" fmla="*/ 107 w 159"/>
                <a:gd name="T29" fmla="*/ 509 h 574"/>
                <a:gd name="T30" fmla="*/ 95 w 159"/>
                <a:gd name="T31" fmla="*/ 500 h 574"/>
                <a:gd name="T32" fmla="*/ 82 w 159"/>
                <a:gd name="T33" fmla="*/ 497 h 574"/>
                <a:gd name="T34" fmla="*/ 77 w 159"/>
                <a:gd name="T35" fmla="*/ 479 h 574"/>
                <a:gd name="T36" fmla="*/ 88 w 159"/>
                <a:gd name="T37" fmla="*/ 469 h 574"/>
                <a:gd name="T38" fmla="*/ 112 w 159"/>
                <a:gd name="T39" fmla="*/ 474 h 574"/>
                <a:gd name="T40" fmla="*/ 134 w 159"/>
                <a:gd name="T41" fmla="*/ 495 h 574"/>
                <a:gd name="T42" fmla="*/ 143 w 159"/>
                <a:gd name="T43" fmla="*/ 522 h 574"/>
                <a:gd name="T44" fmla="*/ 135 w 159"/>
                <a:gd name="T45" fmla="*/ 550 h 574"/>
                <a:gd name="T46" fmla="*/ 104 w 159"/>
                <a:gd name="T47" fmla="*/ 572 h 574"/>
                <a:gd name="T48" fmla="*/ 69 w 159"/>
                <a:gd name="T49" fmla="*/ 572 h 574"/>
                <a:gd name="T50" fmla="*/ 38 w 159"/>
                <a:gd name="T51" fmla="*/ 554 h 574"/>
                <a:gd name="T52" fmla="*/ 17 w 159"/>
                <a:gd name="T53" fmla="*/ 523 h 574"/>
                <a:gd name="T54" fmla="*/ 13 w 159"/>
                <a:gd name="T55" fmla="*/ 475 h 574"/>
                <a:gd name="T56" fmla="*/ 31 w 159"/>
                <a:gd name="T57" fmla="*/ 429 h 574"/>
                <a:gd name="T58" fmla="*/ 89 w 159"/>
                <a:gd name="T59" fmla="*/ 359 h 574"/>
                <a:gd name="T60" fmla="*/ 117 w 159"/>
                <a:gd name="T61" fmla="*/ 318 h 574"/>
                <a:gd name="T62" fmla="*/ 129 w 159"/>
                <a:gd name="T63" fmla="*/ 265 h 574"/>
                <a:gd name="T64" fmla="*/ 112 w 159"/>
                <a:gd name="T65" fmla="*/ 207 h 574"/>
                <a:gd name="T66" fmla="*/ 70 w 159"/>
                <a:gd name="T67" fmla="*/ 164 h 574"/>
                <a:gd name="T68" fmla="*/ 33 w 159"/>
                <a:gd name="T69" fmla="*/ 150 h 574"/>
                <a:gd name="T70" fmla="*/ 16 w 159"/>
                <a:gd name="T71" fmla="*/ 148 h 574"/>
                <a:gd name="T72" fmla="*/ 6 w 159"/>
                <a:gd name="T73" fmla="*/ 144 h 574"/>
                <a:gd name="T74" fmla="*/ 1 w 159"/>
                <a:gd name="T75" fmla="*/ 126 h 574"/>
                <a:gd name="T76" fmla="*/ 12 w 159"/>
                <a:gd name="T77" fmla="*/ 117 h 574"/>
                <a:gd name="T78" fmla="*/ 35 w 159"/>
                <a:gd name="T79" fmla="*/ 116 h 574"/>
                <a:gd name="T80" fmla="*/ 60 w 159"/>
                <a:gd name="T81" fmla="*/ 95 h 574"/>
                <a:gd name="T82" fmla="*/ 63 w 159"/>
                <a:gd name="T83" fmla="*/ 64 h 574"/>
                <a:gd name="T84" fmla="*/ 44 w 159"/>
                <a:gd name="T85" fmla="*/ 38 h 574"/>
                <a:gd name="T86" fmla="*/ 14 w 159"/>
                <a:gd name="T87" fmla="*/ 31 h 574"/>
                <a:gd name="T88" fmla="*/ 3 w 159"/>
                <a:gd name="T89" fmla="*/ 22 h 574"/>
                <a:gd name="T90" fmla="*/ 9 w 159"/>
                <a:gd name="T91" fmla="*/ 4 h 574"/>
                <a:gd name="T92" fmla="*/ 25 w 159"/>
                <a:gd name="T93" fmla="*/ 0 h 574"/>
                <a:gd name="T94" fmla="*/ 53 w 159"/>
                <a:gd name="T95" fmla="*/ 8 h 574"/>
                <a:gd name="T96" fmla="*/ 77 w 159"/>
                <a:gd name="T97" fmla="*/ 24 h 574"/>
                <a:gd name="T98" fmla="*/ 93 w 159"/>
                <a:gd name="T99" fmla="*/ 48 h 5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59" h="574">
                  <a:moveTo>
                    <a:pt x="97" y="69"/>
                  </a:moveTo>
                  <a:lnTo>
                    <a:pt x="96" y="79"/>
                  </a:lnTo>
                  <a:lnTo>
                    <a:pt x="95" y="88"/>
                  </a:lnTo>
                  <a:lnTo>
                    <a:pt x="93" y="96"/>
                  </a:lnTo>
                  <a:lnTo>
                    <a:pt x="91" y="104"/>
                  </a:lnTo>
                  <a:lnTo>
                    <a:pt x="87" y="112"/>
                  </a:lnTo>
                  <a:lnTo>
                    <a:pt x="82" y="118"/>
                  </a:lnTo>
                  <a:lnTo>
                    <a:pt x="77" y="125"/>
                  </a:lnTo>
                  <a:lnTo>
                    <a:pt x="71" y="130"/>
                  </a:lnTo>
                  <a:lnTo>
                    <a:pt x="83" y="136"/>
                  </a:lnTo>
                  <a:lnTo>
                    <a:pt x="94" y="143"/>
                  </a:lnTo>
                  <a:lnTo>
                    <a:pt x="105" y="152"/>
                  </a:lnTo>
                  <a:lnTo>
                    <a:pt x="114" y="159"/>
                  </a:lnTo>
                  <a:lnTo>
                    <a:pt x="123" y="169"/>
                  </a:lnTo>
                  <a:lnTo>
                    <a:pt x="131" y="178"/>
                  </a:lnTo>
                  <a:lnTo>
                    <a:pt x="138" y="189"/>
                  </a:lnTo>
                  <a:lnTo>
                    <a:pt x="144" y="201"/>
                  </a:lnTo>
                  <a:lnTo>
                    <a:pt x="149" y="213"/>
                  </a:lnTo>
                  <a:lnTo>
                    <a:pt x="154" y="225"/>
                  </a:lnTo>
                  <a:lnTo>
                    <a:pt x="157" y="238"/>
                  </a:lnTo>
                  <a:lnTo>
                    <a:pt x="159" y="251"/>
                  </a:lnTo>
                  <a:lnTo>
                    <a:pt x="159" y="265"/>
                  </a:lnTo>
                  <a:lnTo>
                    <a:pt x="159" y="279"/>
                  </a:lnTo>
                  <a:lnTo>
                    <a:pt x="158" y="293"/>
                  </a:lnTo>
                  <a:lnTo>
                    <a:pt x="155" y="307"/>
                  </a:lnTo>
                  <a:lnTo>
                    <a:pt x="151" y="317"/>
                  </a:lnTo>
                  <a:lnTo>
                    <a:pt x="148" y="325"/>
                  </a:lnTo>
                  <a:lnTo>
                    <a:pt x="144" y="335"/>
                  </a:lnTo>
                  <a:lnTo>
                    <a:pt x="138" y="344"/>
                  </a:lnTo>
                  <a:lnTo>
                    <a:pt x="128" y="360"/>
                  </a:lnTo>
                  <a:lnTo>
                    <a:pt x="115" y="376"/>
                  </a:lnTo>
                  <a:lnTo>
                    <a:pt x="88" y="406"/>
                  </a:lnTo>
                  <a:lnTo>
                    <a:pt x="63" y="438"/>
                  </a:lnTo>
                  <a:lnTo>
                    <a:pt x="56" y="448"/>
                  </a:lnTo>
                  <a:lnTo>
                    <a:pt x="51" y="458"/>
                  </a:lnTo>
                  <a:lnTo>
                    <a:pt x="48" y="469"/>
                  </a:lnTo>
                  <a:lnTo>
                    <a:pt x="44" y="481"/>
                  </a:lnTo>
                  <a:lnTo>
                    <a:pt x="44" y="492"/>
                  </a:lnTo>
                  <a:lnTo>
                    <a:pt x="44" y="504"/>
                  </a:lnTo>
                  <a:lnTo>
                    <a:pt x="48" y="514"/>
                  </a:lnTo>
                  <a:lnTo>
                    <a:pt x="52" y="525"/>
                  </a:lnTo>
                  <a:lnTo>
                    <a:pt x="55" y="530"/>
                  </a:lnTo>
                  <a:lnTo>
                    <a:pt x="61" y="535"/>
                  </a:lnTo>
                  <a:lnTo>
                    <a:pt x="65" y="538"/>
                  </a:lnTo>
                  <a:lnTo>
                    <a:pt x="71" y="540"/>
                  </a:lnTo>
                  <a:lnTo>
                    <a:pt x="77" y="542"/>
                  </a:lnTo>
                  <a:lnTo>
                    <a:pt x="83" y="542"/>
                  </a:lnTo>
                  <a:lnTo>
                    <a:pt x="90" y="542"/>
                  </a:lnTo>
                  <a:lnTo>
                    <a:pt x="95" y="542"/>
                  </a:lnTo>
                  <a:lnTo>
                    <a:pt x="100" y="540"/>
                  </a:lnTo>
                  <a:lnTo>
                    <a:pt x="104" y="539"/>
                  </a:lnTo>
                  <a:lnTo>
                    <a:pt x="106" y="536"/>
                  </a:lnTo>
                  <a:lnTo>
                    <a:pt x="108" y="534"/>
                  </a:lnTo>
                  <a:lnTo>
                    <a:pt x="109" y="529"/>
                  </a:lnTo>
                  <a:lnTo>
                    <a:pt x="110" y="526"/>
                  </a:lnTo>
                  <a:lnTo>
                    <a:pt x="111" y="523"/>
                  </a:lnTo>
                  <a:lnTo>
                    <a:pt x="110" y="519"/>
                  </a:lnTo>
                  <a:lnTo>
                    <a:pt x="110" y="515"/>
                  </a:lnTo>
                  <a:lnTo>
                    <a:pt x="108" y="512"/>
                  </a:lnTo>
                  <a:lnTo>
                    <a:pt x="107" y="509"/>
                  </a:lnTo>
                  <a:lnTo>
                    <a:pt x="105" y="506"/>
                  </a:lnTo>
                  <a:lnTo>
                    <a:pt x="102" y="504"/>
                  </a:lnTo>
                  <a:lnTo>
                    <a:pt x="98" y="501"/>
                  </a:lnTo>
                  <a:lnTo>
                    <a:pt x="95" y="500"/>
                  </a:lnTo>
                  <a:lnTo>
                    <a:pt x="91" y="500"/>
                  </a:lnTo>
                  <a:lnTo>
                    <a:pt x="88" y="500"/>
                  </a:lnTo>
                  <a:lnTo>
                    <a:pt x="84" y="499"/>
                  </a:lnTo>
                  <a:lnTo>
                    <a:pt x="82" y="497"/>
                  </a:lnTo>
                  <a:lnTo>
                    <a:pt x="80" y="495"/>
                  </a:lnTo>
                  <a:lnTo>
                    <a:pt x="77" y="491"/>
                  </a:lnTo>
                  <a:lnTo>
                    <a:pt x="77" y="485"/>
                  </a:lnTo>
                  <a:lnTo>
                    <a:pt x="77" y="479"/>
                  </a:lnTo>
                  <a:lnTo>
                    <a:pt x="80" y="474"/>
                  </a:lnTo>
                  <a:lnTo>
                    <a:pt x="82" y="472"/>
                  </a:lnTo>
                  <a:lnTo>
                    <a:pt x="84" y="470"/>
                  </a:lnTo>
                  <a:lnTo>
                    <a:pt x="88" y="469"/>
                  </a:lnTo>
                  <a:lnTo>
                    <a:pt x="91" y="469"/>
                  </a:lnTo>
                  <a:lnTo>
                    <a:pt x="98" y="470"/>
                  </a:lnTo>
                  <a:lnTo>
                    <a:pt x="106" y="471"/>
                  </a:lnTo>
                  <a:lnTo>
                    <a:pt x="112" y="474"/>
                  </a:lnTo>
                  <a:lnTo>
                    <a:pt x="119" y="479"/>
                  </a:lnTo>
                  <a:lnTo>
                    <a:pt x="124" y="483"/>
                  </a:lnTo>
                  <a:lnTo>
                    <a:pt x="130" y="488"/>
                  </a:lnTo>
                  <a:lnTo>
                    <a:pt x="134" y="495"/>
                  </a:lnTo>
                  <a:lnTo>
                    <a:pt x="137" y="501"/>
                  </a:lnTo>
                  <a:lnTo>
                    <a:pt x="141" y="508"/>
                  </a:lnTo>
                  <a:lnTo>
                    <a:pt x="142" y="515"/>
                  </a:lnTo>
                  <a:lnTo>
                    <a:pt x="143" y="522"/>
                  </a:lnTo>
                  <a:lnTo>
                    <a:pt x="143" y="529"/>
                  </a:lnTo>
                  <a:lnTo>
                    <a:pt x="142" y="537"/>
                  </a:lnTo>
                  <a:lnTo>
                    <a:pt x="138" y="543"/>
                  </a:lnTo>
                  <a:lnTo>
                    <a:pt x="135" y="550"/>
                  </a:lnTo>
                  <a:lnTo>
                    <a:pt x="130" y="555"/>
                  </a:lnTo>
                  <a:lnTo>
                    <a:pt x="121" y="563"/>
                  </a:lnTo>
                  <a:lnTo>
                    <a:pt x="112" y="567"/>
                  </a:lnTo>
                  <a:lnTo>
                    <a:pt x="104" y="572"/>
                  </a:lnTo>
                  <a:lnTo>
                    <a:pt x="95" y="574"/>
                  </a:lnTo>
                  <a:lnTo>
                    <a:pt x="87" y="574"/>
                  </a:lnTo>
                  <a:lnTo>
                    <a:pt x="78" y="574"/>
                  </a:lnTo>
                  <a:lnTo>
                    <a:pt x="69" y="572"/>
                  </a:lnTo>
                  <a:lnTo>
                    <a:pt x="61" y="569"/>
                  </a:lnTo>
                  <a:lnTo>
                    <a:pt x="53" y="565"/>
                  </a:lnTo>
                  <a:lnTo>
                    <a:pt x="46" y="560"/>
                  </a:lnTo>
                  <a:lnTo>
                    <a:pt x="38" y="554"/>
                  </a:lnTo>
                  <a:lnTo>
                    <a:pt x="33" y="548"/>
                  </a:lnTo>
                  <a:lnTo>
                    <a:pt x="26" y="540"/>
                  </a:lnTo>
                  <a:lnTo>
                    <a:pt x="22" y="532"/>
                  </a:lnTo>
                  <a:lnTo>
                    <a:pt x="17" y="523"/>
                  </a:lnTo>
                  <a:lnTo>
                    <a:pt x="15" y="513"/>
                  </a:lnTo>
                  <a:lnTo>
                    <a:pt x="12" y="500"/>
                  </a:lnTo>
                  <a:lnTo>
                    <a:pt x="12" y="487"/>
                  </a:lnTo>
                  <a:lnTo>
                    <a:pt x="13" y="475"/>
                  </a:lnTo>
                  <a:lnTo>
                    <a:pt x="16" y="464"/>
                  </a:lnTo>
                  <a:lnTo>
                    <a:pt x="20" y="452"/>
                  </a:lnTo>
                  <a:lnTo>
                    <a:pt x="25" y="440"/>
                  </a:lnTo>
                  <a:lnTo>
                    <a:pt x="31" y="429"/>
                  </a:lnTo>
                  <a:lnTo>
                    <a:pt x="39" y="418"/>
                  </a:lnTo>
                  <a:lnTo>
                    <a:pt x="54" y="398"/>
                  </a:lnTo>
                  <a:lnTo>
                    <a:pt x="71" y="378"/>
                  </a:lnTo>
                  <a:lnTo>
                    <a:pt x="89" y="359"/>
                  </a:lnTo>
                  <a:lnTo>
                    <a:pt x="104" y="339"/>
                  </a:lnTo>
                  <a:lnTo>
                    <a:pt x="108" y="333"/>
                  </a:lnTo>
                  <a:lnTo>
                    <a:pt x="112" y="325"/>
                  </a:lnTo>
                  <a:lnTo>
                    <a:pt x="117" y="318"/>
                  </a:lnTo>
                  <a:lnTo>
                    <a:pt x="120" y="310"/>
                  </a:lnTo>
                  <a:lnTo>
                    <a:pt x="124" y="295"/>
                  </a:lnTo>
                  <a:lnTo>
                    <a:pt x="128" y="280"/>
                  </a:lnTo>
                  <a:lnTo>
                    <a:pt x="129" y="265"/>
                  </a:lnTo>
                  <a:lnTo>
                    <a:pt x="127" y="250"/>
                  </a:lnTo>
                  <a:lnTo>
                    <a:pt x="124" y="235"/>
                  </a:lnTo>
                  <a:lnTo>
                    <a:pt x="119" y="221"/>
                  </a:lnTo>
                  <a:lnTo>
                    <a:pt x="112" y="207"/>
                  </a:lnTo>
                  <a:lnTo>
                    <a:pt x="104" y="195"/>
                  </a:lnTo>
                  <a:lnTo>
                    <a:pt x="94" y="183"/>
                  </a:lnTo>
                  <a:lnTo>
                    <a:pt x="82" y="173"/>
                  </a:lnTo>
                  <a:lnTo>
                    <a:pt x="70" y="164"/>
                  </a:lnTo>
                  <a:lnTo>
                    <a:pt x="56" y="157"/>
                  </a:lnTo>
                  <a:lnTo>
                    <a:pt x="49" y="155"/>
                  </a:lnTo>
                  <a:lnTo>
                    <a:pt x="40" y="152"/>
                  </a:lnTo>
                  <a:lnTo>
                    <a:pt x="33" y="150"/>
                  </a:lnTo>
                  <a:lnTo>
                    <a:pt x="24" y="148"/>
                  </a:lnTo>
                  <a:lnTo>
                    <a:pt x="22" y="149"/>
                  </a:lnTo>
                  <a:lnTo>
                    <a:pt x="21" y="149"/>
                  </a:lnTo>
                  <a:lnTo>
                    <a:pt x="16" y="148"/>
                  </a:lnTo>
                  <a:lnTo>
                    <a:pt x="13" y="147"/>
                  </a:lnTo>
                  <a:lnTo>
                    <a:pt x="10" y="147"/>
                  </a:lnTo>
                  <a:lnTo>
                    <a:pt x="8" y="145"/>
                  </a:lnTo>
                  <a:lnTo>
                    <a:pt x="6" y="144"/>
                  </a:lnTo>
                  <a:lnTo>
                    <a:pt x="3" y="142"/>
                  </a:lnTo>
                  <a:lnTo>
                    <a:pt x="1" y="136"/>
                  </a:lnTo>
                  <a:lnTo>
                    <a:pt x="0" y="131"/>
                  </a:lnTo>
                  <a:lnTo>
                    <a:pt x="1" y="126"/>
                  </a:lnTo>
                  <a:lnTo>
                    <a:pt x="4" y="121"/>
                  </a:lnTo>
                  <a:lnTo>
                    <a:pt x="7" y="119"/>
                  </a:lnTo>
                  <a:lnTo>
                    <a:pt x="9" y="118"/>
                  </a:lnTo>
                  <a:lnTo>
                    <a:pt x="12" y="117"/>
                  </a:lnTo>
                  <a:lnTo>
                    <a:pt x="15" y="117"/>
                  </a:lnTo>
                  <a:lnTo>
                    <a:pt x="20" y="117"/>
                  </a:lnTo>
                  <a:lnTo>
                    <a:pt x="25" y="118"/>
                  </a:lnTo>
                  <a:lnTo>
                    <a:pt x="35" y="116"/>
                  </a:lnTo>
                  <a:lnTo>
                    <a:pt x="42" y="113"/>
                  </a:lnTo>
                  <a:lnTo>
                    <a:pt x="50" y="108"/>
                  </a:lnTo>
                  <a:lnTo>
                    <a:pt x="55" y="102"/>
                  </a:lnTo>
                  <a:lnTo>
                    <a:pt x="60" y="95"/>
                  </a:lnTo>
                  <a:lnTo>
                    <a:pt x="63" y="88"/>
                  </a:lnTo>
                  <a:lnTo>
                    <a:pt x="64" y="80"/>
                  </a:lnTo>
                  <a:lnTo>
                    <a:pt x="64" y="72"/>
                  </a:lnTo>
                  <a:lnTo>
                    <a:pt x="63" y="64"/>
                  </a:lnTo>
                  <a:lnTo>
                    <a:pt x="61" y="56"/>
                  </a:lnTo>
                  <a:lnTo>
                    <a:pt x="56" y="49"/>
                  </a:lnTo>
                  <a:lnTo>
                    <a:pt x="52" y="44"/>
                  </a:lnTo>
                  <a:lnTo>
                    <a:pt x="44" y="38"/>
                  </a:lnTo>
                  <a:lnTo>
                    <a:pt x="37" y="34"/>
                  </a:lnTo>
                  <a:lnTo>
                    <a:pt x="28" y="32"/>
                  </a:lnTo>
                  <a:lnTo>
                    <a:pt x="17" y="32"/>
                  </a:lnTo>
                  <a:lnTo>
                    <a:pt x="14" y="31"/>
                  </a:lnTo>
                  <a:lnTo>
                    <a:pt x="11" y="31"/>
                  </a:lnTo>
                  <a:lnTo>
                    <a:pt x="8" y="28"/>
                  </a:lnTo>
                  <a:lnTo>
                    <a:pt x="7" y="27"/>
                  </a:lnTo>
                  <a:lnTo>
                    <a:pt x="3" y="22"/>
                  </a:lnTo>
                  <a:lnTo>
                    <a:pt x="2" y="17"/>
                  </a:lnTo>
                  <a:lnTo>
                    <a:pt x="3" y="11"/>
                  </a:lnTo>
                  <a:lnTo>
                    <a:pt x="7" y="6"/>
                  </a:lnTo>
                  <a:lnTo>
                    <a:pt x="9" y="4"/>
                  </a:lnTo>
                  <a:lnTo>
                    <a:pt x="11" y="1"/>
                  </a:lnTo>
                  <a:lnTo>
                    <a:pt x="14" y="0"/>
                  </a:lnTo>
                  <a:lnTo>
                    <a:pt x="17" y="0"/>
                  </a:lnTo>
                  <a:lnTo>
                    <a:pt x="25" y="0"/>
                  </a:lnTo>
                  <a:lnTo>
                    <a:pt x="33" y="1"/>
                  </a:lnTo>
                  <a:lnTo>
                    <a:pt x="39" y="2"/>
                  </a:lnTo>
                  <a:lnTo>
                    <a:pt x="47" y="5"/>
                  </a:lnTo>
                  <a:lnTo>
                    <a:pt x="53" y="8"/>
                  </a:lnTo>
                  <a:lnTo>
                    <a:pt x="60" y="11"/>
                  </a:lnTo>
                  <a:lnTo>
                    <a:pt x="66" y="14"/>
                  </a:lnTo>
                  <a:lnTo>
                    <a:pt x="71" y="19"/>
                  </a:lnTo>
                  <a:lnTo>
                    <a:pt x="77" y="24"/>
                  </a:lnTo>
                  <a:lnTo>
                    <a:pt x="82" y="28"/>
                  </a:lnTo>
                  <a:lnTo>
                    <a:pt x="85" y="35"/>
                  </a:lnTo>
                  <a:lnTo>
                    <a:pt x="90" y="41"/>
                  </a:lnTo>
                  <a:lnTo>
                    <a:pt x="93" y="48"/>
                  </a:lnTo>
                  <a:lnTo>
                    <a:pt x="95" y="54"/>
                  </a:lnTo>
                  <a:lnTo>
                    <a:pt x="96" y="62"/>
                  </a:lnTo>
                  <a:lnTo>
                    <a:pt x="97" y="69"/>
                  </a:lnTo>
                  <a:close/>
                </a:path>
              </a:pathLst>
            </a:custGeom>
            <a:grpFill/>
            <a:ln>
              <a:noFill/>
            </a:ln>
          </p:spPr>
          <p:txBody>
            <a:bodyPr/>
            <a:lstStyle/>
            <a:p>
              <a:pPr>
                <a:defRPr/>
              </a:pPr>
              <a:endParaRPr lang="zh-CN" altLang="en-US" sz="1350">
                <a:solidFill>
                  <a:prstClr val="black"/>
                </a:solidFill>
              </a:endParaRPr>
            </a:p>
          </p:txBody>
        </p:sp>
        <p:sp>
          <p:nvSpPr>
            <p:cNvPr id="51" name="淘宝店chenying0907 35"/>
            <p:cNvSpPr>
              <a:spLocks/>
            </p:cNvSpPr>
            <p:nvPr/>
          </p:nvSpPr>
          <p:spPr bwMode="auto">
            <a:xfrm>
              <a:off x="8747125" y="439738"/>
              <a:ext cx="84138" cy="303213"/>
            </a:xfrm>
            <a:custGeom>
              <a:avLst/>
              <a:gdLst>
                <a:gd name="T0" fmla="*/ 66 w 159"/>
                <a:gd name="T1" fmla="*/ 96 h 574"/>
                <a:gd name="T2" fmla="*/ 82 w 159"/>
                <a:gd name="T3" fmla="*/ 125 h 574"/>
                <a:gd name="T4" fmla="*/ 54 w 159"/>
                <a:gd name="T5" fmla="*/ 152 h 574"/>
                <a:gd name="T6" fmla="*/ 21 w 159"/>
                <a:gd name="T7" fmla="*/ 189 h 574"/>
                <a:gd name="T8" fmla="*/ 3 w 159"/>
                <a:gd name="T9" fmla="*/ 238 h 574"/>
                <a:gd name="T10" fmla="*/ 1 w 159"/>
                <a:gd name="T11" fmla="*/ 293 h 574"/>
                <a:gd name="T12" fmla="*/ 16 w 159"/>
                <a:gd name="T13" fmla="*/ 335 h 574"/>
                <a:gd name="T14" fmla="*/ 72 w 159"/>
                <a:gd name="T15" fmla="*/ 406 h 574"/>
                <a:gd name="T16" fmla="*/ 112 w 159"/>
                <a:gd name="T17" fmla="*/ 469 h 574"/>
                <a:gd name="T18" fmla="*/ 112 w 159"/>
                <a:gd name="T19" fmla="*/ 514 h 574"/>
                <a:gd name="T20" fmla="*/ 94 w 159"/>
                <a:gd name="T21" fmla="*/ 538 h 574"/>
                <a:gd name="T22" fmla="*/ 70 w 159"/>
                <a:gd name="T23" fmla="*/ 542 h 574"/>
                <a:gd name="T24" fmla="*/ 53 w 159"/>
                <a:gd name="T25" fmla="*/ 536 h 574"/>
                <a:gd name="T26" fmla="*/ 48 w 159"/>
                <a:gd name="T27" fmla="*/ 523 h 574"/>
                <a:gd name="T28" fmla="*/ 52 w 159"/>
                <a:gd name="T29" fmla="*/ 509 h 574"/>
                <a:gd name="T30" fmla="*/ 64 w 159"/>
                <a:gd name="T31" fmla="*/ 500 h 574"/>
                <a:gd name="T32" fmla="*/ 77 w 159"/>
                <a:gd name="T33" fmla="*/ 497 h 574"/>
                <a:gd name="T34" fmla="*/ 82 w 159"/>
                <a:gd name="T35" fmla="*/ 479 h 574"/>
                <a:gd name="T36" fmla="*/ 72 w 159"/>
                <a:gd name="T37" fmla="*/ 469 h 574"/>
                <a:gd name="T38" fmla="*/ 47 w 159"/>
                <a:gd name="T39" fmla="*/ 474 h 574"/>
                <a:gd name="T40" fmla="*/ 25 w 159"/>
                <a:gd name="T41" fmla="*/ 495 h 574"/>
                <a:gd name="T42" fmla="*/ 17 w 159"/>
                <a:gd name="T43" fmla="*/ 522 h 574"/>
                <a:gd name="T44" fmla="*/ 24 w 159"/>
                <a:gd name="T45" fmla="*/ 550 h 574"/>
                <a:gd name="T46" fmla="*/ 55 w 159"/>
                <a:gd name="T47" fmla="*/ 572 h 574"/>
                <a:gd name="T48" fmla="*/ 90 w 159"/>
                <a:gd name="T49" fmla="*/ 572 h 574"/>
                <a:gd name="T50" fmla="*/ 121 w 159"/>
                <a:gd name="T51" fmla="*/ 554 h 574"/>
                <a:gd name="T52" fmla="*/ 142 w 159"/>
                <a:gd name="T53" fmla="*/ 523 h 574"/>
                <a:gd name="T54" fmla="*/ 146 w 159"/>
                <a:gd name="T55" fmla="*/ 475 h 574"/>
                <a:gd name="T56" fmla="*/ 128 w 159"/>
                <a:gd name="T57" fmla="*/ 429 h 574"/>
                <a:gd name="T58" fmla="*/ 71 w 159"/>
                <a:gd name="T59" fmla="*/ 359 h 574"/>
                <a:gd name="T60" fmla="*/ 43 w 159"/>
                <a:gd name="T61" fmla="*/ 318 h 574"/>
                <a:gd name="T62" fmla="*/ 31 w 159"/>
                <a:gd name="T63" fmla="*/ 265 h 574"/>
                <a:gd name="T64" fmla="*/ 47 w 159"/>
                <a:gd name="T65" fmla="*/ 207 h 574"/>
                <a:gd name="T66" fmla="*/ 89 w 159"/>
                <a:gd name="T67" fmla="*/ 164 h 574"/>
                <a:gd name="T68" fmla="*/ 127 w 159"/>
                <a:gd name="T69" fmla="*/ 150 h 574"/>
                <a:gd name="T70" fmla="*/ 143 w 159"/>
                <a:gd name="T71" fmla="*/ 148 h 574"/>
                <a:gd name="T72" fmla="*/ 154 w 159"/>
                <a:gd name="T73" fmla="*/ 144 h 574"/>
                <a:gd name="T74" fmla="*/ 158 w 159"/>
                <a:gd name="T75" fmla="*/ 126 h 574"/>
                <a:gd name="T76" fmla="*/ 147 w 159"/>
                <a:gd name="T77" fmla="*/ 117 h 574"/>
                <a:gd name="T78" fmla="*/ 125 w 159"/>
                <a:gd name="T79" fmla="*/ 116 h 574"/>
                <a:gd name="T80" fmla="*/ 100 w 159"/>
                <a:gd name="T81" fmla="*/ 95 h 574"/>
                <a:gd name="T82" fmla="*/ 97 w 159"/>
                <a:gd name="T83" fmla="*/ 64 h 574"/>
                <a:gd name="T84" fmla="*/ 115 w 159"/>
                <a:gd name="T85" fmla="*/ 38 h 574"/>
                <a:gd name="T86" fmla="*/ 145 w 159"/>
                <a:gd name="T87" fmla="*/ 31 h 574"/>
                <a:gd name="T88" fmla="*/ 156 w 159"/>
                <a:gd name="T89" fmla="*/ 22 h 574"/>
                <a:gd name="T90" fmla="*/ 151 w 159"/>
                <a:gd name="T91" fmla="*/ 4 h 574"/>
                <a:gd name="T92" fmla="*/ 134 w 159"/>
                <a:gd name="T93" fmla="*/ 0 h 574"/>
                <a:gd name="T94" fmla="*/ 106 w 159"/>
                <a:gd name="T95" fmla="*/ 8 h 574"/>
                <a:gd name="T96" fmla="*/ 82 w 159"/>
                <a:gd name="T97" fmla="*/ 24 h 574"/>
                <a:gd name="T98" fmla="*/ 66 w 159"/>
                <a:gd name="T99" fmla="*/ 48 h 5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59" h="574">
                  <a:moveTo>
                    <a:pt x="62" y="69"/>
                  </a:moveTo>
                  <a:lnTo>
                    <a:pt x="63" y="79"/>
                  </a:lnTo>
                  <a:lnTo>
                    <a:pt x="64" y="88"/>
                  </a:lnTo>
                  <a:lnTo>
                    <a:pt x="66" y="96"/>
                  </a:lnTo>
                  <a:lnTo>
                    <a:pt x="68" y="104"/>
                  </a:lnTo>
                  <a:lnTo>
                    <a:pt x="73" y="112"/>
                  </a:lnTo>
                  <a:lnTo>
                    <a:pt x="77" y="118"/>
                  </a:lnTo>
                  <a:lnTo>
                    <a:pt x="82" y="125"/>
                  </a:lnTo>
                  <a:lnTo>
                    <a:pt x="88" y="130"/>
                  </a:lnTo>
                  <a:lnTo>
                    <a:pt x="76" y="136"/>
                  </a:lnTo>
                  <a:lnTo>
                    <a:pt x="65" y="143"/>
                  </a:lnTo>
                  <a:lnTo>
                    <a:pt x="54" y="152"/>
                  </a:lnTo>
                  <a:lnTo>
                    <a:pt x="45" y="159"/>
                  </a:lnTo>
                  <a:lnTo>
                    <a:pt x="36" y="169"/>
                  </a:lnTo>
                  <a:lnTo>
                    <a:pt x="28" y="178"/>
                  </a:lnTo>
                  <a:lnTo>
                    <a:pt x="21" y="189"/>
                  </a:lnTo>
                  <a:lnTo>
                    <a:pt x="16" y="201"/>
                  </a:lnTo>
                  <a:lnTo>
                    <a:pt x="10" y="213"/>
                  </a:lnTo>
                  <a:lnTo>
                    <a:pt x="6" y="225"/>
                  </a:lnTo>
                  <a:lnTo>
                    <a:pt x="3" y="238"/>
                  </a:lnTo>
                  <a:lnTo>
                    <a:pt x="0" y="251"/>
                  </a:lnTo>
                  <a:lnTo>
                    <a:pt x="0" y="265"/>
                  </a:lnTo>
                  <a:lnTo>
                    <a:pt x="0" y="279"/>
                  </a:lnTo>
                  <a:lnTo>
                    <a:pt x="1" y="293"/>
                  </a:lnTo>
                  <a:lnTo>
                    <a:pt x="5" y="307"/>
                  </a:lnTo>
                  <a:lnTo>
                    <a:pt x="8" y="317"/>
                  </a:lnTo>
                  <a:lnTo>
                    <a:pt x="11" y="325"/>
                  </a:lnTo>
                  <a:lnTo>
                    <a:pt x="16" y="335"/>
                  </a:lnTo>
                  <a:lnTo>
                    <a:pt x="21" y="344"/>
                  </a:lnTo>
                  <a:lnTo>
                    <a:pt x="32" y="360"/>
                  </a:lnTo>
                  <a:lnTo>
                    <a:pt x="45" y="376"/>
                  </a:lnTo>
                  <a:lnTo>
                    <a:pt x="72" y="406"/>
                  </a:lnTo>
                  <a:lnTo>
                    <a:pt x="97" y="438"/>
                  </a:lnTo>
                  <a:lnTo>
                    <a:pt x="103" y="448"/>
                  </a:lnTo>
                  <a:lnTo>
                    <a:pt x="108" y="458"/>
                  </a:lnTo>
                  <a:lnTo>
                    <a:pt x="112" y="469"/>
                  </a:lnTo>
                  <a:lnTo>
                    <a:pt x="115" y="481"/>
                  </a:lnTo>
                  <a:lnTo>
                    <a:pt x="115" y="492"/>
                  </a:lnTo>
                  <a:lnTo>
                    <a:pt x="115" y="504"/>
                  </a:lnTo>
                  <a:lnTo>
                    <a:pt x="112" y="514"/>
                  </a:lnTo>
                  <a:lnTo>
                    <a:pt x="107" y="525"/>
                  </a:lnTo>
                  <a:lnTo>
                    <a:pt x="104" y="530"/>
                  </a:lnTo>
                  <a:lnTo>
                    <a:pt x="99" y="535"/>
                  </a:lnTo>
                  <a:lnTo>
                    <a:pt x="94" y="538"/>
                  </a:lnTo>
                  <a:lnTo>
                    <a:pt x="88" y="540"/>
                  </a:lnTo>
                  <a:lnTo>
                    <a:pt x="82" y="542"/>
                  </a:lnTo>
                  <a:lnTo>
                    <a:pt x="76" y="542"/>
                  </a:lnTo>
                  <a:lnTo>
                    <a:pt x="70" y="542"/>
                  </a:lnTo>
                  <a:lnTo>
                    <a:pt x="64" y="542"/>
                  </a:lnTo>
                  <a:lnTo>
                    <a:pt x="60" y="540"/>
                  </a:lnTo>
                  <a:lnTo>
                    <a:pt x="55" y="539"/>
                  </a:lnTo>
                  <a:lnTo>
                    <a:pt x="53" y="536"/>
                  </a:lnTo>
                  <a:lnTo>
                    <a:pt x="51" y="534"/>
                  </a:lnTo>
                  <a:lnTo>
                    <a:pt x="50" y="529"/>
                  </a:lnTo>
                  <a:lnTo>
                    <a:pt x="49" y="526"/>
                  </a:lnTo>
                  <a:lnTo>
                    <a:pt x="48" y="523"/>
                  </a:lnTo>
                  <a:lnTo>
                    <a:pt x="49" y="519"/>
                  </a:lnTo>
                  <a:lnTo>
                    <a:pt x="49" y="515"/>
                  </a:lnTo>
                  <a:lnTo>
                    <a:pt x="51" y="512"/>
                  </a:lnTo>
                  <a:lnTo>
                    <a:pt x="52" y="509"/>
                  </a:lnTo>
                  <a:lnTo>
                    <a:pt x="54" y="506"/>
                  </a:lnTo>
                  <a:lnTo>
                    <a:pt x="58" y="504"/>
                  </a:lnTo>
                  <a:lnTo>
                    <a:pt x="61" y="501"/>
                  </a:lnTo>
                  <a:lnTo>
                    <a:pt x="64" y="500"/>
                  </a:lnTo>
                  <a:lnTo>
                    <a:pt x="68" y="500"/>
                  </a:lnTo>
                  <a:lnTo>
                    <a:pt x="72" y="500"/>
                  </a:lnTo>
                  <a:lnTo>
                    <a:pt x="75" y="499"/>
                  </a:lnTo>
                  <a:lnTo>
                    <a:pt x="77" y="497"/>
                  </a:lnTo>
                  <a:lnTo>
                    <a:pt x="79" y="495"/>
                  </a:lnTo>
                  <a:lnTo>
                    <a:pt x="82" y="491"/>
                  </a:lnTo>
                  <a:lnTo>
                    <a:pt x="82" y="485"/>
                  </a:lnTo>
                  <a:lnTo>
                    <a:pt x="82" y="479"/>
                  </a:lnTo>
                  <a:lnTo>
                    <a:pt x="79" y="474"/>
                  </a:lnTo>
                  <a:lnTo>
                    <a:pt x="77" y="472"/>
                  </a:lnTo>
                  <a:lnTo>
                    <a:pt x="75" y="470"/>
                  </a:lnTo>
                  <a:lnTo>
                    <a:pt x="72" y="469"/>
                  </a:lnTo>
                  <a:lnTo>
                    <a:pt x="68" y="469"/>
                  </a:lnTo>
                  <a:lnTo>
                    <a:pt x="61" y="470"/>
                  </a:lnTo>
                  <a:lnTo>
                    <a:pt x="53" y="471"/>
                  </a:lnTo>
                  <a:lnTo>
                    <a:pt x="47" y="474"/>
                  </a:lnTo>
                  <a:lnTo>
                    <a:pt x="40" y="479"/>
                  </a:lnTo>
                  <a:lnTo>
                    <a:pt x="35" y="483"/>
                  </a:lnTo>
                  <a:lnTo>
                    <a:pt x="30" y="488"/>
                  </a:lnTo>
                  <a:lnTo>
                    <a:pt x="25" y="495"/>
                  </a:lnTo>
                  <a:lnTo>
                    <a:pt x="22" y="501"/>
                  </a:lnTo>
                  <a:lnTo>
                    <a:pt x="19" y="508"/>
                  </a:lnTo>
                  <a:lnTo>
                    <a:pt x="18" y="515"/>
                  </a:lnTo>
                  <a:lnTo>
                    <a:pt x="17" y="522"/>
                  </a:lnTo>
                  <a:lnTo>
                    <a:pt x="17" y="529"/>
                  </a:lnTo>
                  <a:lnTo>
                    <a:pt x="18" y="537"/>
                  </a:lnTo>
                  <a:lnTo>
                    <a:pt x="21" y="543"/>
                  </a:lnTo>
                  <a:lnTo>
                    <a:pt x="24" y="550"/>
                  </a:lnTo>
                  <a:lnTo>
                    <a:pt x="30" y="555"/>
                  </a:lnTo>
                  <a:lnTo>
                    <a:pt x="38" y="563"/>
                  </a:lnTo>
                  <a:lnTo>
                    <a:pt x="47" y="567"/>
                  </a:lnTo>
                  <a:lnTo>
                    <a:pt x="55" y="572"/>
                  </a:lnTo>
                  <a:lnTo>
                    <a:pt x="64" y="574"/>
                  </a:lnTo>
                  <a:lnTo>
                    <a:pt x="73" y="574"/>
                  </a:lnTo>
                  <a:lnTo>
                    <a:pt x="81" y="574"/>
                  </a:lnTo>
                  <a:lnTo>
                    <a:pt x="90" y="572"/>
                  </a:lnTo>
                  <a:lnTo>
                    <a:pt x="99" y="569"/>
                  </a:lnTo>
                  <a:lnTo>
                    <a:pt x="106" y="565"/>
                  </a:lnTo>
                  <a:lnTo>
                    <a:pt x="114" y="560"/>
                  </a:lnTo>
                  <a:lnTo>
                    <a:pt x="121" y="554"/>
                  </a:lnTo>
                  <a:lnTo>
                    <a:pt x="127" y="548"/>
                  </a:lnTo>
                  <a:lnTo>
                    <a:pt x="133" y="540"/>
                  </a:lnTo>
                  <a:lnTo>
                    <a:pt x="138" y="532"/>
                  </a:lnTo>
                  <a:lnTo>
                    <a:pt x="142" y="523"/>
                  </a:lnTo>
                  <a:lnTo>
                    <a:pt x="144" y="513"/>
                  </a:lnTo>
                  <a:lnTo>
                    <a:pt x="147" y="500"/>
                  </a:lnTo>
                  <a:lnTo>
                    <a:pt x="147" y="487"/>
                  </a:lnTo>
                  <a:lnTo>
                    <a:pt x="146" y="475"/>
                  </a:lnTo>
                  <a:lnTo>
                    <a:pt x="143" y="464"/>
                  </a:lnTo>
                  <a:lnTo>
                    <a:pt x="140" y="452"/>
                  </a:lnTo>
                  <a:lnTo>
                    <a:pt x="134" y="440"/>
                  </a:lnTo>
                  <a:lnTo>
                    <a:pt x="128" y="429"/>
                  </a:lnTo>
                  <a:lnTo>
                    <a:pt x="120" y="418"/>
                  </a:lnTo>
                  <a:lnTo>
                    <a:pt x="105" y="398"/>
                  </a:lnTo>
                  <a:lnTo>
                    <a:pt x="88" y="378"/>
                  </a:lnTo>
                  <a:lnTo>
                    <a:pt x="71" y="359"/>
                  </a:lnTo>
                  <a:lnTo>
                    <a:pt x="55" y="339"/>
                  </a:lnTo>
                  <a:lnTo>
                    <a:pt x="51" y="333"/>
                  </a:lnTo>
                  <a:lnTo>
                    <a:pt x="47" y="325"/>
                  </a:lnTo>
                  <a:lnTo>
                    <a:pt x="43" y="318"/>
                  </a:lnTo>
                  <a:lnTo>
                    <a:pt x="39" y="310"/>
                  </a:lnTo>
                  <a:lnTo>
                    <a:pt x="35" y="295"/>
                  </a:lnTo>
                  <a:lnTo>
                    <a:pt x="32" y="280"/>
                  </a:lnTo>
                  <a:lnTo>
                    <a:pt x="31" y="265"/>
                  </a:lnTo>
                  <a:lnTo>
                    <a:pt x="33" y="250"/>
                  </a:lnTo>
                  <a:lnTo>
                    <a:pt x="35" y="235"/>
                  </a:lnTo>
                  <a:lnTo>
                    <a:pt x="40" y="221"/>
                  </a:lnTo>
                  <a:lnTo>
                    <a:pt x="47" y="207"/>
                  </a:lnTo>
                  <a:lnTo>
                    <a:pt x="55" y="195"/>
                  </a:lnTo>
                  <a:lnTo>
                    <a:pt x="65" y="183"/>
                  </a:lnTo>
                  <a:lnTo>
                    <a:pt x="77" y="173"/>
                  </a:lnTo>
                  <a:lnTo>
                    <a:pt x="89" y="164"/>
                  </a:lnTo>
                  <a:lnTo>
                    <a:pt x="103" y="157"/>
                  </a:lnTo>
                  <a:lnTo>
                    <a:pt x="111" y="155"/>
                  </a:lnTo>
                  <a:lnTo>
                    <a:pt x="119" y="152"/>
                  </a:lnTo>
                  <a:lnTo>
                    <a:pt x="127" y="150"/>
                  </a:lnTo>
                  <a:lnTo>
                    <a:pt x="135" y="148"/>
                  </a:lnTo>
                  <a:lnTo>
                    <a:pt x="138" y="149"/>
                  </a:lnTo>
                  <a:lnTo>
                    <a:pt x="139" y="149"/>
                  </a:lnTo>
                  <a:lnTo>
                    <a:pt x="143" y="148"/>
                  </a:lnTo>
                  <a:lnTo>
                    <a:pt x="146" y="147"/>
                  </a:lnTo>
                  <a:lnTo>
                    <a:pt x="149" y="147"/>
                  </a:lnTo>
                  <a:lnTo>
                    <a:pt x="152" y="145"/>
                  </a:lnTo>
                  <a:lnTo>
                    <a:pt x="154" y="144"/>
                  </a:lnTo>
                  <a:lnTo>
                    <a:pt x="156" y="142"/>
                  </a:lnTo>
                  <a:lnTo>
                    <a:pt x="158" y="136"/>
                  </a:lnTo>
                  <a:lnTo>
                    <a:pt x="159" y="131"/>
                  </a:lnTo>
                  <a:lnTo>
                    <a:pt x="158" y="126"/>
                  </a:lnTo>
                  <a:lnTo>
                    <a:pt x="155" y="121"/>
                  </a:lnTo>
                  <a:lnTo>
                    <a:pt x="153" y="119"/>
                  </a:lnTo>
                  <a:lnTo>
                    <a:pt x="151" y="118"/>
                  </a:lnTo>
                  <a:lnTo>
                    <a:pt x="147" y="117"/>
                  </a:lnTo>
                  <a:lnTo>
                    <a:pt x="144" y="117"/>
                  </a:lnTo>
                  <a:lnTo>
                    <a:pt x="140" y="117"/>
                  </a:lnTo>
                  <a:lnTo>
                    <a:pt x="134" y="118"/>
                  </a:lnTo>
                  <a:lnTo>
                    <a:pt x="125" y="116"/>
                  </a:lnTo>
                  <a:lnTo>
                    <a:pt x="116" y="113"/>
                  </a:lnTo>
                  <a:lnTo>
                    <a:pt x="109" y="108"/>
                  </a:lnTo>
                  <a:lnTo>
                    <a:pt x="104" y="102"/>
                  </a:lnTo>
                  <a:lnTo>
                    <a:pt x="100" y="95"/>
                  </a:lnTo>
                  <a:lnTo>
                    <a:pt x="97" y="88"/>
                  </a:lnTo>
                  <a:lnTo>
                    <a:pt x="95" y="80"/>
                  </a:lnTo>
                  <a:lnTo>
                    <a:pt x="95" y="72"/>
                  </a:lnTo>
                  <a:lnTo>
                    <a:pt x="97" y="64"/>
                  </a:lnTo>
                  <a:lnTo>
                    <a:pt x="99" y="56"/>
                  </a:lnTo>
                  <a:lnTo>
                    <a:pt x="103" y="49"/>
                  </a:lnTo>
                  <a:lnTo>
                    <a:pt x="107" y="44"/>
                  </a:lnTo>
                  <a:lnTo>
                    <a:pt x="115" y="38"/>
                  </a:lnTo>
                  <a:lnTo>
                    <a:pt x="122" y="34"/>
                  </a:lnTo>
                  <a:lnTo>
                    <a:pt x="131" y="32"/>
                  </a:lnTo>
                  <a:lnTo>
                    <a:pt x="142" y="32"/>
                  </a:lnTo>
                  <a:lnTo>
                    <a:pt x="145" y="31"/>
                  </a:lnTo>
                  <a:lnTo>
                    <a:pt x="148" y="31"/>
                  </a:lnTo>
                  <a:lnTo>
                    <a:pt x="151" y="28"/>
                  </a:lnTo>
                  <a:lnTo>
                    <a:pt x="153" y="27"/>
                  </a:lnTo>
                  <a:lnTo>
                    <a:pt x="156" y="22"/>
                  </a:lnTo>
                  <a:lnTo>
                    <a:pt x="157" y="17"/>
                  </a:lnTo>
                  <a:lnTo>
                    <a:pt x="156" y="11"/>
                  </a:lnTo>
                  <a:lnTo>
                    <a:pt x="153" y="6"/>
                  </a:lnTo>
                  <a:lnTo>
                    <a:pt x="151" y="4"/>
                  </a:lnTo>
                  <a:lnTo>
                    <a:pt x="148" y="1"/>
                  </a:lnTo>
                  <a:lnTo>
                    <a:pt x="145" y="0"/>
                  </a:lnTo>
                  <a:lnTo>
                    <a:pt x="142" y="0"/>
                  </a:lnTo>
                  <a:lnTo>
                    <a:pt x="134" y="0"/>
                  </a:lnTo>
                  <a:lnTo>
                    <a:pt x="127" y="1"/>
                  </a:lnTo>
                  <a:lnTo>
                    <a:pt x="120" y="2"/>
                  </a:lnTo>
                  <a:lnTo>
                    <a:pt x="113" y="5"/>
                  </a:lnTo>
                  <a:lnTo>
                    <a:pt x="106" y="8"/>
                  </a:lnTo>
                  <a:lnTo>
                    <a:pt x="100" y="11"/>
                  </a:lnTo>
                  <a:lnTo>
                    <a:pt x="93" y="14"/>
                  </a:lnTo>
                  <a:lnTo>
                    <a:pt x="88" y="19"/>
                  </a:lnTo>
                  <a:lnTo>
                    <a:pt x="82" y="24"/>
                  </a:lnTo>
                  <a:lnTo>
                    <a:pt x="77" y="28"/>
                  </a:lnTo>
                  <a:lnTo>
                    <a:pt x="74" y="35"/>
                  </a:lnTo>
                  <a:lnTo>
                    <a:pt x="70" y="41"/>
                  </a:lnTo>
                  <a:lnTo>
                    <a:pt x="66" y="48"/>
                  </a:lnTo>
                  <a:lnTo>
                    <a:pt x="64" y="54"/>
                  </a:lnTo>
                  <a:lnTo>
                    <a:pt x="63" y="62"/>
                  </a:lnTo>
                  <a:lnTo>
                    <a:pt x="62" y="69"/>
                  </a:lnTo>
                  <a:close/>
                </a:path>
              </a:pathLst>
            </a:custGeom>
            <a:grpFill/>
            <a:ln>
              <a:noFill/>
            </a:ln>
          </p:spPr>
          <p:txBody>
            <a:bodyPr/>
            <a:lstStyle/>
            <a:p>
              <a:pPr>
                <a:defRPr/>
              </a:pPr>
              <a:endParaRPr lang="zh-CN" altLang="en-US" sz="1350">
                <a:solidFill>
                  <a:prstClr val="black"/>
                </a:solidFill>
              </a:endParaRPr>
            </a:p>
          </p:txBody>
        </p:sp>
        <p:sp>
          <p:nvSpPr>
            <p:cNvPr id="52" name="淘宝店chenying0907 36"/>
            <p:cNvSpPr>
              <a:spLocks noEditPoints="1"/>
            </p:cNvSpPr>
            <p:nvPr/>
          </p:nvSpPr>
          <p:spPr bwMode="auto">
            <a:xfrm>
              <a:off x="8796338" y="542925"/>
              <a:ext cx="73025" cy="73025"/>
            </a:xfrm>
            <a:custGeom>
              <a:avLst/>
              <a:gdLst>
                <a:gd name="T0" fmla="*/ 77 w 139"/>
                <a:gd name="T1" fmla="*/ 0 h 138"/>
                <a:gd name="T2" fmla="*/ 90 w 139"/>
                <a:gd name="T3" fmla="*/ 3 h 138"/>
                <a:gd name="T4" fmla="*/ 103 w 139"/>
                <a:gd name="T5" fmla="*/ 7 h 138"/>
                <a:gd name="T6" fmla="*/ 114 w 139"/>
                <a:gd name="T7" fmla="*/ 15 h 138"/>
                <a:gd name="T8" fmla="*/ 123 w 139"/>
                <a:gd name="T9" fmla="*/ 25 h 138"/>
                <a:gd name="T10" fmla="*/ 131 w 139"/>
                <a:gd name="T11" fmla="*/ 35 h 138"/>
                <a:gd name="T12" fmla="*/ 135 w 139"/>
                <a:gd name="T13" fmla="*/ 48 h 138"/>
                <a:gd name="T14" fmla="*/ 139 w 139"/>
                <a:gd name="T15" fmla="*/ 61 h 138"/>
                <a:gd name="T16" fmla="*/ 139 w 139"/>
                <a:gd name="T17" fmla="*/ 75 h 138"/>
                <a:gd name="T18" fmla="*/ 135 w 139"/>
                <a:gd name="T19" fmla="*/ 89 h 138"/>
                <a:gd name="T20" fmla="*/ 131 w 139"/>
                <a:gd name="T21" fmla="*/ 101 h 138"/>
                <a:gd name="T22" fmla="*/ 123 w 139"/>
                <a:gd name="T23" fmla="*/ 112 h 138"/>
                <a:gd name="T24" fmla="*/ 114 w 139"/>
                <a:gd name="T25" fmla="*/ 122 h 138"/>
                <a:gd name="T26" fmla="*/ 103 w 139"/>
                <a:gd name="T27" fmla="*/ 129 h 138"/>
                <a:gd name="T28" fmla="*/ 90 w 139"/>
                <a:gd name="T29" fmla="*/ 135 h 138"/>
                <a:gd name="T30" fmla="*/ 77 w 139"/>
                <a:gd name="T31" fmla="*/ 137 h 138"/>
                <a:gd name="T32" fmla="*/ 63 w 139"/>
                <a:gd name="T33" fmla="*/ 137 h 138"/>
                <a:gd name="T34" fmla="*/ 49 w 139"/>
                <a:gd name="T35" fmla="*/ 135 h 138"/>
                <a:gd name="T36" fmla="*/ 37 w 139"/>
                <a:gd name="T37" fmla="*/ 129 h 138"/>
                <a:gd name="T38" fmla="*/ 26 w 139"/>
                <a:gd name="T39" fmla="*/ 122 h 138"/>
                <a:gd name="T40" fmla="*/ 17 w 139"/>
                <a:gd name="T41" fmla="*/ 112 h 138"/>
                <a:gd name="T42" fmla="*/ 9 w 139"/>
                <a:gd name="T43" fmla="*/ 101 h 138"/>
                <a:gd name="T44" fmla="*/ 4 w 139"/>
                <a:gd name="T45" fmla="*/ 89 h 138"/>
                <a:gd name="T46" fmla="*/ 1 w 139"/>
                <a:gd name="T47" fmla="*/ 75 h 138"/>
                <a:gd name="T48" fmla="*/ 1 w 139"/>
                <a:gd name="T49" fmla="*/ 61 h 138"/>
                <a:gd name="T50" fmla="*/ 4 w 139"/>
                <a:gd name="T51" fmla="*/ 48 h 138"/>
                <a:gd name="T52" fmla="*/ 9 w 139"/>
                <a:gd name="T53" fmla="*/ 35 h 138"/>
                <a:gd name="T54" fmla="*/ 17 w 139"/>
                <a:gd name="T55" fmla="*/ 25 h 138"/>
                <a:gd name="T56" fmla="*/ 26 w 139"/>
                <a:gd name="T57" fmla="*/ 15 h 138"/>
                <a:gd name="T58" fmla="*/ 37 w 139"/>
                <a:gd name="T59" fmla="*/ 7 h 138"/>
                <a:gd name="T60" fmla="*/ 49 w 139"/>
                <a:gd name="T61" fmla="*/ 3 h 138"/>
                <a:gd name="T62" fmla="*/ 63 w 139"/>
                <a:gd name="T63" fmla="*/ 0 h 138"/>
                <a:gd name="T64" fmla="*/ 69 w 139"/>
                <a:gd name="T65" fmla="*/ 30 h 138"/>
                <a:gd name="T66" fmla="*/ 62 w 139"/>
                <a:gd name="T67" fmla="*/ 31 h 138"/>
                <a:gd name="T68" fmla="*/ 49 w 139"/>
                <a:gd name="T69" fmla="*/ 37 h 138"/>
                <a:gd name="T70" fmla="*/ 38 w 139"/>
                <a:gd name="T71" fmla="*/ 47 h 138"/>
                <a:gd name="T72" fmla="*/ 33 w 139"/>
                <a:gd name="T73" fmla="*/ 61 h 138"/>
                <a:gd name="T74" fmla="*/ 33 w 139"/>
                <a:gd name="T75" fmla="*/ 77 h 138"/>
                <a:gd name="T76" fmla="*/ 38 w 139"/>
                <a:gd name="T77" fmla="*/ 89 h 138"/>
                <a:gd name="T78" fmla="*/ 49 w 139"/>
                <a:gd name="T79" fmla="*/ 100 h 138"/>
                <a:gd name="T80" fmla="*/ 62 w 139"/>
                <a:gd name="T81" fmla="*/ 106 h 138"/>
                <a:gd name="T82" fmla="*/ 77 w 139"/>
                <a:gd name="T83" fmla="*/ 106 h 138"/>
                <a:gd name="T84" fmla="*/ 91 w 139"/>
                <a:gd name="T85" fmla="*/ 100 h 138"/>
                <a:gd name="T86" fmla="*/ 102 w 139"/>
                <a:gd name="T87" fmla="*/ 89 h 138"/>
                <a:gd name="T88" fmla="*/ 107 w 139"/>
                <a:gd name="T89" fmla="*/ 77 h 138"/>
                <a:gd name="T90" fmla="*/ 107 w 139"/>
                <a:gd name="T91" fmla="*/ 61 h 138"/>
                <a:gd name="T92" fmla="*/ 102 w 139"/>
                <a:gd name="T93" fmla="*/ 47 h 138"/>
                <a:gd name="T94" fmla="*/ 91 w 139"/>
                <a:gd name="T95" fmla="*/ 37 h 138"/>
                <a:gd name="T96" fmla="*/ 77 w 139"/>
                <a:gd name="T97" fmla="*/ 31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39" h="138">
                  <a:moveTo>
                    <a:pt x="69" y="0"/>
                  </a:moveTo>
                  <a:lnTo>
                    <a:pt x="77" y="0"/>
                  </a:lnTo>
                  <a:lnTo>
                    <a:pt x="84" y="1"/>
                  </a:lnTo>
                  <a:lnTo>
                    <a:pt x="90" y="3"/>
                  </a:lnTo>
                  <a:lnTo>
                    <a:pt x="96" y="5"/>
                  </a:lnTo>
                  <a:lnTo>
                    <a:pt x="103" y="7"/>
                  </a:lnTo>
                  <a:lnTo>
                    <a:pt x="108" y="12"/>
                  </a:lnTo>
                  <a:lnTo>
                    <a:pt x="114" y="15"/>
                  </a:lnTo>
                  <a:lnTo>
                    <a:pt x="119" y="19"/>
                  </a:lnTo>
                  <a:lnTo>
                    <a:pt x="123" y="25"/>
                  </a:lnTo>
                  <a:lnTo>
                    <a:pt x="127" y="30"/>
                  </a:lnTo>
                  <a:lnTo>
                    <a:pt x="131" y="35"/>
                  </a:lnTo>
                  <a:lnTo>
                    <a:pt x="133" y="42"/>
                  </a:lnTo>
                  <a:lnTo>
                    <a:pt x="135" y="48"/>
                  </a:lnTo>
                  <a:lnTo>
                    <a:pt x="138" y="55"/>
                  </a:lnTo>
                  <a:lnTo>
                    <a:pt x="139" y="61"/>
                  </a:lnTo>
                  <a:lnTo>
                    <a:pt x="139" y="69"/>
                  </a:lnTo>
                  <a:lnTo>
                    <a:pt x="139" y="75"/>
                  </a:lnTo>
                  <a:lnTo>
                    <a:pt x="138" y="83"/>
                  </a:lnTo>
                  <a:lnTo>
                    <a:pt x="135" y="89"/>
                  </a:lnTo>
                  <a:lnTo>
                    <a:pt x="133" y="96"/>
                  </a:lnTo>
                  <a:lnTo>
                    <a:pt x="131" y="101"/>
                  </a:lnTo>
                  <a:lnTo>
                    <a:pt x="127" y="107"/>
                  </a:lnTo>
                  <a:lnTo>
                    <a:pt x="123" y="112"/>
                  </a:lnTo>
                  <a:lnTo>
                    <a:pt x="119" y="118"/>
                  </a:lnTo>
                  <a:lnTo>
                    <a:pt x="114" y="122"/>
                  </a:lnTo>
                  <a:lnTo>
                    <a:pt x="108" y="126"/>
                  </a:lnTo>
                  <a:lnTo>
                    <a:pt x="103" y="129"/>
                  </a:lnTo>
                  <a:lnTo>
                    <a:pt x="96" y="133"/>
                  </a:lnTo>
                  <a:lnTo>
                    <a:pt x="90" y="135"/>
                  </a:lnTo>
                  <a:lnTo>
                    <a:pt x="84" y="136"/>
                  </a:lnTo>
                  <a:lnTo>
                    <a:pt x="77" y="137"/>
                  </a:lnTo>
                  <a:lnTo>
                    <a:pt x="69" y="138"/>
                  </a:lnTo>
                  <a:lnTo>
                    <a:pt x="63" y="137"/>
                  </a:lnTo>
                  <a:lnTo>
                    <a:pt x="55" y="136"/>
                  </a:lnTo>
                  <a:lnTo>
                    <a:pt x="49" y="135"/>
                  </a:lnTo>
                  <a:lnTo>
                    <a:pt x="42" y="133"/>
                  </a:lnTo>
                  <a:lnTo>
                    <a:pt x="37" y="129"/>
                  </a:lnTo>
                  <a:lnTo>
                    <a:pt x="32" y="126"/>
                  </a:lnTo>
                  <a:lnTo>
                    <a:pt x="26" y="122"/>
                  </a:lnTo>
                  <a:lnTo>
                    <a:pt x="21" y="118"/>
                  </a:lnTo>
                  <a:lnTo>
                    <a:pt x="17" y="112"/>
                  </a:lnTo>
                  <a:lnTo>
                    <a:pt x="12" y="107"/>
                  </a:lnTo>
                  <a:lnTo>
                    <a:pt x="9" y="101"/>
                  </a:lnTo>
                  <a:lnTo>
                    <a:pt x="6" y="96"/>
                  </a:lnTo>
                  <a:lnTo>
                    <a:pt x="4" y="89"/>
                  </a:lnTo>
                  <a:lnTo>
                    <a:pt x="3" y="83"/>
                  </a:lnTo>
                  <a:lnTo>
                    <a:pt x="1" y="75"/>
                  </a:lnTo>
                  <a:lnTo>
                    <a:pt x="0" y="69"/>
                  </a:lnTo>
                  <a:lnTo>
                    <a:pt x="1" y="61"/>
                  </a:lnTo>
                  <a:lnTo>
                    <a:pt x="3" y="55"/>
                  </a:lnTo>
                  <a:lnTo>
                    <a:pt x="4" y="48"/>
                  </a:lnTo>
                  <a:lnTo>
                    <a:pt x="6" y="42"/>
                  </a:lnTo>
                  <a:lnTo>
                    <a:pt x="9" y="35"/>
                  </a:lnTo>
                  <a:lnTo>
                    <a:pt x="12" y="30"/>
                  </a:lnTo>
                  <a:lnTo>
                    <a:pt x="17" y="25"/>
                  </a:lnTo>
                  <a:lnTo>
                    <a:pt x="21" y="19"/>
                  </a:lnTo>
                  <a:lnTo>
                    <a:pt x="26" y="15"/>
                  </a:lnTo>
                  <a:lnTo>
                    <a:pt x="32" y="12"/>
                  </a:lnTo>
                  <a:lnTo>
                    <a:pt x="37" y="7"/>
                  </a:lnTo>
                  <a:lnTo>
                    <a:pt x="42" y="5"/>
                  </a:lnTo>
                  <a:lnTo>
                    <a:pt x="49" y="3"/>
                  </a:lnTo>
                  <a:lnTo>
                    <a:pt x="55" y="1"/>
                  </a:lnTo>
                  <a:lnTo>
                    <a:pt x="63" y="0"/>
                  </a:lnTo>
                  <a:lnTo>
                    <a:pt x="69" y="0"/>
                  </a:lnTo>
                  <a:close/>
                  <a:moveTo>
                    <a:pt x="69" y="30"/>
                  </a:moveTo>
                  <a:lnTo>
                    <a:pt x="69" y="30"/>
                  </a:lnTo>
                  <a:lnTo>
                    <a:pt x="62" y="31"/>
                  </a:lnTo>
                  <a:lnTo>
                    <a:pt x="55" y="33"/>
                  </a:lnTo>
                  <a:lnTo>
                    <a:pt x="49" y="37"/>
                  </a:lnTo>
                  <a:lnTo>
                    <a:pt x="42" y="42"/>
                  </a:lnTo>
                  <a:lnTo>
                    <a:pt x="38" y="47"/>
                  </a:lnTo>
                  <a:lnTo>
                    <a:pt x="35" y="54"/>
                  </a:lnTo>
                  <a:lnTo>
                    <a:pt x="33" y="61"/>
                  </a:lnTo>
                  <a:lnTo>
                    <a:pt x="32" y="69"/>
                  </a:lnTo>
                  <a:lnTo>
                    <a:pt x="33" y="77"/>
                  </a:lnTo>
                  <a:lnTo>
                    <a:pt x="35" y="83"/>
                  </a:lnTo>
                  <a:lnTo>
                    <a:pt x="38" y="89"/>
                  </a:lnTo>
                  <a:lnTo>
                    <a:pt x="42" y="96"/>
                  </a:lnTo>
                  <a:lnTo>
                    <a:pt x="49" y="100"/>
                  </a:lnTo>
                  <a:lnTo>
                    <a:pt x="55" y="104"/>
                  </a:lnTo>
                  <a:lnTo>
                    <a:pt x="62" y="106"/>
                  </a:lnTo>
                  <a:lnTo>
                    <a:pt x="69" y="107"/>
                  </a:lnTo>
                  <a:lnTo>
                    <a:pt x="77" y="106"/>
                  </a:lnTo>
                  <a:lnTo>
                    <a:pt x="85" y="104"/>
                  </a:lnTo>
                  <a:lnTo>
                    <a:pt x="91" y="100"/>
                  </a:lnTo>
                  <a:lnTo>
                    <a:pt x="96" y="96"/>
                  </a:lnTo>
                  <a:lnTo>
                    <a:pt x="102" y="89"/>
                  </a:lnTo>
                  <a:lnTo>
                    <a:pt x="105" y="83"/>
                  </a:lnTo>
                  <a:lnTo>
                    <a:pt x="107" y="77"/>
                  </a:lnTo>
                  <a:lnTo>
                    <a:pt x="108" y="69"/>
                  </a:lnTo>
                  <a:lnTo>
                    <a:pt x="107" y="61"/>
                  </a:lnTo>
                  <a:lnTo>
                    <a:pt x="105" y="54"/>
                  </a:lnTo>
                  <a:lnTo>
                    <a:pt x="102" y="47"/>
                  </a:lnTo>
                  <a:lnTo>
                    <a:pt x="96" y="42"/>
                  </a:lnTo>
                  <a:lnTo>
                    <a:pt x="91" y="37"/>
                  </a:lnTo>
                  <a:lnTo>
                    <a:pt x="85" y="33"/>
                  </a:lnTo>
                  <a:lnTo>
                    <a:pt x="77" y="31"/>
                  </a:lnTo>
                  <a:lnTo>
                    <a:pt x="69" y="30"/>
                  </a:lnTo>
                  <a:close/>
                </a:path>
              </a:pathLst>
            </a:custGeom>
            <a:grpFill/>
            <a:ln>
              <a:noFill/>
            </a:ln>
          </p:spPr>
          <p:txBody>
            <a:bodyPr/>
            <a:lstStyle/>
            <a:p>
              <a:pPr>
                <a:defRPr/>
              </a:pPr>
              <a:endParaRPr lang="zh-CN" altLang="en-US" sz="1350">
                <a:solidFill>
                  <a:prstClr val="black"/>
                </a:solidFill>
              </a:endParaRPr>
            </a:p>
          </p:txBody>
        </p:sp>
        <p:sp>
          <p:nvSpPr>
            <p:cNvPr id="53" name="淘宝店chenying0907 37"/>
            <p:cNvSpPr>
              <a:spLocks/>
            </p:cNvSpPr>
            <p:nvPr/>
          </p:nvSpPr>
          <p:spPr bwMode="auto">
            <a:xfrm>
              <a:off x="7948613" y="334963"/>
              <a:ext cx="796925" cy="19050"/>
            </a:xfrm>
            <a:custGeom>
              <a:avLst/>
              <a:gdLst>
                <a:gd name="T0" fmla="*/ 1488 w 1506"/>
                <a:gd name="T1" fmla="*/ 0 h 36"/>
                <a:gd name="T2" fmla="*/ 18 w 1506"/>
                <a:gd name="T3" fmla="*/ 0 h 36"/>
                <a:gd name="T4" fmla="*/ 15 w 1506"/>
                <a:gd name="T5" fmla="*/ 0 h 36"/>
                <a:gd name="T6" fmla="*/ 11 w 1506"/>
                <a:gd name="T7" fmla="*/ 1 h 36"/>
                <a:gd name="T8" fmla="*/ 7 w 1506"/>
                <a:gd name="T9" fmla="*/ 3 h 36"/>
                <a:gd name="T10" fmla="*/ 5 w 1506"/>
                <a:gd name="T11" fmla="*/ 5 h 36"/>
                <a:gd name="T12" fmla="*/ 3 w 1506"/>
                <a:gd name="T13" fmla="*/ 7 h 36"/>
                <a:gd name="T14" fmla="*/ 1 w 1506"/>
                <a:gd name="T15" fmla="*/ 10 h 36"/>
                <a:gd name="T16" fmla="*/ 0 w 1506"/>
                <a:gd name="T17" fmla="*/ 14 h 36"/>
                <a:gd name="T18" fmla="*/ 0 w 1506"/>
                <a:gd name="T19" fmla="*/ 18 h 36"/>
                <a:gd name="T20" fmla="*/ 0 w 1506"/>
                <a:gd name="T21" fmla="*/ 21 h 36"/>
                <a:gd name="T22" fmla="*/ 1 w 1506"/>
                <a:gd name="T23" fmla="*/ 26 h 36"/>
                <a:gd name="T24" fmla="*/ 3 w 1506"/>
                <a:gd name="T25" fmla="*/ 29 h 36"/>
                <a:gd name="T26" fmla="*/ 5 w 1506"/>
                <a:gd name="T27" fmla="*/ 31 h 36"/>
                <a:gd name="T28" fmla="*/ 7 w 1506"/>
                <a:gd name="T29" fmla="*/ 33 h 36"/>
                <a:gd name="T30" fmla="*/ 11 w 1506"/>
                <a:gd name="T31" fmla="*/ 35 h 36"/>
                <a:gd name="T32" fmla="*/ 15 w 1506"/>
                <a:gd name="T33" fmla="*/ 36 h 36"/>
                <a:gd name="T34" fmla="*/ 18 w 1506"/>
                <a:gd name="T35" fmla="*/ 36 h 36"/>
                <a:gd name="T36" fmla="*/ 1488 w 1506"/>
                <a:gd name="T37" fmla="*/ 36 h 36"/>
                <a:gd name="T38" fmla="*/ 1491 w 1506"/>
                <a:gd name="T39" fmla="*/ 36 h 36"/>
                <a:gd name="T40" fmla="*/ 1494 w 1506"/>
                <a:gd name="T41" fmla="*/ 35 h 36"/>
                <a:gd name="T42" fmla="*/ 1498 w 1506"/>
                <a:gd name="T43" fmla="*/ 33 h 36"/>
                <a:gd name="T44" fmla="*/ 1501 w 1506"/>
                <a:gd name="T45" fmla="*/ 31 h 36"/>
                <a:gd name="T46" fmla="*/ 1503 w 1506"/>
                <a:gd name="T47" fmla="*/ 29 h 36"/>
                <a:gd name="T48" fmla="*/ 1505 w 1506"/>
                <a:gd name="T49" fmla="*/ 26 h 36"/>
                <a:gd name="T50" fmla="*/ 1506 w 1506"/>
                <a:gd name="T51" fmla="*/ 21 h 36"/>
                <a:gd name="T52" fmla="*/ 1506 w 1506"/>
                <a:gd name="T53" fmla="*/ 18 h 36"/>
                <a:gd name="T54" fmla="*/ 1506 w 1506"/>
                <a:gd name="T55" fmla="*/ 14 h 36"/>
                <a:gd name="T56" fmla="*/ 1505 w 1506"/>
                <a:gd name="T57" fmla="*/ 10 h 36"/>
                <a:gd name="T58" fmla="*/ 1503 w 1506"/>
                <a:gd name="T59" fmla="*/ 7 h 36"/>
                <a:gd name="T60" fmla="*/ 1501 w 1506"/>
                <a:gd name="T61" fmla="*/ 5 h 36"/>
                <a:gd name="T62" fmla="*/ 1498 w 1506"/>
                <a:gd name="T63" fmla="*/ 3 h 36"/>
                <a:gd name="T64" fmla="*/ 1494 w 1506"/>
                <a:gd name="T65" fmla="*/ 1 h 36"/>
                <a:gd name="T66" fmla="*/ 1491 w 1506"/>
                <a:gd name="T67" fmla="*/ 0 h 36"/>
                <a:gd name="T68" fmla="*/ 1488 w 1506"/>
                <a:gd name="T69" fmla="*/ 0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506" h="36">
                  <a:moveTo>
                    <a:pt x="1488" y="0"/>
                  </a:moveTo>
                  <a:lnTo>
                    <a:pt x="18" y="0"/>
                  </a:lnTo>
                  <a:lnTo>
                    <a:pt x="15" y="0"/>
                  </a:lnTo>
                  <a:lnTo>
                    <a:pt x="11" y="1"/>
                  </a:lnTo>
                  <a:lnTo>
                    <a:pt x="7" y="3"/>
                  </a:lnTo>
                  <a:lnTo>
                    <a:pt x="5" y="5"/>
                  </a:lnTo>
                  <a:lnTo>
                    <a:pt x="3" y="7"/>
                  </a:lnTo>
                  <a:lnTo>
                    <a:pt x="1" y="10"/>
                  </a:lnTo>
                  <a:lnTo>
                    <a:pt x="0" y="14"/>
                  </a:lnTo>
                  <a:lnTo>
                    <a:pt x="0" y="18"/>
                  </a:lnTo>
                  <a:lnTo>
                    <a:pt x="0" y="21"/>
                  </a:lnTo>
                  <a:lnTo>
                    <a:pt x="1" y="26"/>
                  </a:lnTo>
                  <a:lnTo>
                    <a:pt x="3" y="29"/>
                  </a:lnTo>
                  <a:lnTo>
                    <a:pt x="5" y="31"/>
                  </a:lnTo>
                  <a:lnTo>
                    <a:pt x="7" y="33"/>
                  </a:lnTo>
                  <a:lnTo>
                    <a:pt x="11" y="35"/>
                  </a:lnTo>
                  <a:lnTo>
                    <a:pt x="15" y="36"/>
                  </a:lnTo>
                  <a:lnTo>
                    <a:pt x="18" y="36"/>
                  </a:lnTo>
                  <a:lnTo>
                    <a:pt x="1488" y="36"/>
                  </a:lnTo>
                  <a:lnTo>
                    <a:pt x="1491" y="36"/>
                  </a:lnTo>
                  <a:lnTo>
                    <a:pt x="1494" y="35"/>
                  </a:lnTo>
                  <a:lnTo>
                    <a:pt x="1498" y="33"/>
                  </a:lnTo>
                  <a:lnTo>
                    <a:pt x="1501" y="31"/>
                  </a:lnTo>
                  <a:lnTo>
                    <a:pt x="1503" y="29"/>
                  </a:lnTo>
                  <a:lnTo>
                    <a:pt x="1505" y="26"/>
                  </a:lnTo>
                  <a:lnTo>
                    <a:pt x="1506" y="21"/>
                  </a:lnTo>
                  <a:lnTo>
                    <a:pt x="1506" y="18"/>
                  </a:lnTo>
                  <a:lnTo>
                    <a:pt x="1506" y="14"/>
                  </a:lnTo>
                  <a:lnTo>
                    <a:pt x="1505" y="10"/>
                  </a:lnTo>
                  <a:lnTo>
                    <a:pt x="1503" y="7"/>
                  </a:lnTo>
                  <a:lnTo>
                    <a:pt x="1501" y="5"/>
                  </a:lnTo>
                  <a:lnTo>
                    <a:pt x="1498" y="3"/>
                  </a:lnTo>
                  <a:lnTo>
                    <a:pt x="1494" y="1"/>
                  </a:lnTo>
                  <a:lnTo>
                    <a:pt x="1491" y="0"/>
                  </a:lnTo>
                  <a:lnTo>
                    <a:pt x="1488" y="0"/>
                  </a:lnTo>
                  <a:close/>
                </a:path>
              </a:pathLst>
            </a:custGeom>
            <a:grpFill/>
            <a:ln>
              <a:noFill/>
            </a:ln>
          </p:spPr>
          <p:txBody>
            <a:bodyPr/>
            <a:lstStyle/>
            <a:p>
              <a:pPr>
                <a:defRPr/>
              </a:pPr>
              <a:endParaRPr lang="zh-CN" altLang="en-US" sz="1350">
                <a:solidFill>
                  <a:prstClr val="black"/>
                </a:solidFill>
              </a:endParaRPr>
            </a:p>
          </p:txBody>
        </p:sp>
        <p:sp>
          <p:nvSpPr>
            <p:cNvPr id="54" name="淘宝店chenying0907 38"/>
            <p:cNvSpPr>
              <a:spLocks/>
            </p:cNvSpPr>
            <p:nvPr/>
          </p:nvSpPr>
          <p:spPr bwMode="auto">
            <a:xfrm>
              <a:off x="8431213" y="341313"/>
              <a:ext cx="304800" cy="84138"/>
            </a:xfrm>
            <a:custGeom>
              <a:avLst/>
              <a:gdLst>
                <a:gd name="T0" fmla="*/ 478 w 574"/>
                <a:gd name="T1" fmla="*/ 93 h 158"/>
                <a:gd name="T2" fmla="*/ 450 w 574"/>
                <a:gd name="T3" fmla="*/ 76 h 158"/>
                <a:gd name="T4" fmla="*/ 423 w 574"/>
                <a:gd name="T5" fmla="*/ 103 h 158"/>
                <a:gd name="T6" fmla="*/ 384 w 574"/>
                <a:gd name="T7" fmla="*/ 137 h 158"/>
                <a:gd name="T8" fmla="*/ 336 w 574"/>
                <a:gd name="T9" fmla="*/ 155 h 158"/>
                <a:gd name="T10" fmla="*/ 281 w 574"/>
                <a:gd name="T11" fmla="*/ 156 h 158"/>
                <a:gd name="T12" fmla="*/ 239 w 574"/>
                <a:gd name="T13" fmla="*/ 142 h 158"/>
                <a:gd name="T14" fmla="*/ 167 w 574"/>
                <a:gd name="T15" fmla="*/ 86 h 158"/>
                <a:gd name="T16" fmla="*/ 105 w 574"/>
                <a:gd name="T17" fmla="*/ 46 h 158"/>
                <a:gd name="T18" fmla="*/ 60 w 574"/>
                <a:gd name="T19" fmla="*/ 46 h 158"/>
                <a:gd name="T20" fmla="*/ 36 w 574"/>
                <a:gd name="T21" fmla="*/ 64 h 158"/>
                <a:gd name="T22" fmla="*/ 32 w 574"/>
                <a:gd name="T23" fmla="*/ 88 h 158"/>
                <a:gd name="T24" fmla="*/ 38 w 574"/>
                <a:gd name="T25" fmla="*/ 106 h 158"/>
                <a:gd name="T26" fmla="*/ 51 w 574"/>
                <a:gd name="T27" fmla="*/ 110 h 158"/>
                <a:gd name="T28" fmla="*/ 65 w 574"/>
                <a:gd name="T29" fmla="*/ 106 h 158"/>
                <a:gd name="T30" fmla="*/ 74 w 574"/>
                <a:gd name="T31" fmla="*/ 95 h 158"/>
                <a:gd name="T32" fmla="*/ 77 w 574"/>
                <a:gd name="T33" fmla="*/ 81 h 158"/>
                <a:gd name="T34" fmla="*/ 95 w 574"/>
                <a:gd name="T35" fmla="*/ 76 h 158"/>
                <a:gd name="T36" fmla="*/ 104 w 574"/>
                <a:gd name="T37" fmla="*/ 87 h 158"/>
                <a:gd name="T38" fmla="*/ 100 w 574"/>
                <a:gd name="T39" fmla="*/ 111 h 158"/>
                <a:gd name="T40" fmla="*/ 79 w 574"/>
                <a:gd name="T41" fmla="*/ 133 h 158"/>
                <a:gd name="T42" fmla="*/ 51 w 574"/>
                <a:gd name="T43" fmla="*/ 142 h 158"/>
                <a:gd name="T44" fmla="*/ 24 w 574"/>
                <a:gd name="T45" fmla="*/ 134 h 158"/>
                <a:gd name="T46" fmla="*/ 2 w 574"/>
                <a:gd name="T47" fmla="*/ 103 h 158"/>
                <a:gd name="T48" fmla="*/ 2 w 574"/>
                <a:gd name="T49" fmla="*/ 69 h 158"/>
                <a:gd name="T50" fmla="*/ 20 w 574"/>
                <a:gd name="T51" fmla="*/ 37 h 158"/>
                <a:gd name="T52" fmla="*/ 51 w 574"/>
                <a:gd name="T53" fmla="*/ 17 h 158"/>
                <a:gd name="T54" fmla="*/ 99 w 574"/>
                <a:gd name="T55" fmla="*/ 13 h 158"/>
                <a:gd name="T56" fmla="*/ 145 w 574"/>
                <a:gd name="T57" fmla="*/ 31 h 158"/>
                <a:gd name="T58" fmla="*/ 215 w 574"/>
                <a:gd name="T59" fmla="*/ 87 h 158"/>
                <a:gd name="T60" fmla="*/ 256 w 574"/>
                <a:gd name="T61" fmla="*/ 116 h 158"/>
                <a:gd name="T62" fmla="*/ 309 w 574"/>
                <a:gd name="T63" fmla="*/ 127 h 158"/>
                <a:gd name="T64" fmla="*/ 366 w 574"/>
                <a:gd name="T65" fmla="*/ 111 h 158"/>
                <a:gd name="T66" fmla="*/ 410 w 574"/>
                <a:gd name="T67" fmla="*/ 69 h 158"/>
                <a:gd name="T68" fmla="*/ 424 w 574"/>
                <a:gd name="T69" fmla="*/ 31 h 158"/>
                <a:gd name="T70" fmla="*/ 426 w 574"/>
                <a:gd name="T71" fmla="*/ 16 h 158"/>
                <a:gd name="T72" fmla="*/ 430 w 574"/>
                <a:gd name="T73" fmla="*/ 4 h 158"/>
                <a:gd name="T74" fmla="*/ 449 w 574"/>
                <a:gd name="T75" fmla="*/ 1 h 158"/>
                <a:gd name="T76" fmla="*/ 457 w 574"/>
                <a:gd name="T77" fmla="*/ 10 h 158"/>
                <a:gd name="T78" fmla="*/ 458 w 574"/>
                <a:gd name="T79" fmla="*/ 33 h 158"/>
                <a:gd name="T80" fmla="*/ 479 w 574"/>
                <a:gd name="T81" fmla="*/ 59 h 158"/>
                <a:gd name="T82" fmla="*/ 510 w 574"/>
                <a:gd name="T83" fmla="*/ 62 h 158"/>
                <a:gd name="T84" fmla="*/ 536 w 574"/>
                <a:gd name="T85" fmla="*/ 44 h 158"/>
                <a:gd name="T86" fmla="*/ 542 w 574"/>
                <a:gd name="T87" fmla="*/ 13 h 158"/>
                <a:gd name="T88" fmla="*/ 552 w 574"/>
                <a:gd name="T89" fmla="*/ 3 h 158"/>
                <a:gd name="T90" fmla="*/ 571 w 574"/>
                <a:gd name="T91" fmla="*/ 7 h 158"/>
                <a:gd name="T92" fmla="*/ 574 w 574"/>
                <a:gd name="T93" fmla="*/ 23 h 158"/>
                <a:gd name="T94" fmla="*/ 566 w 574"/>
                <a:gd name="T95" fmla="*/ 53 h 158"/>
                <a:gd name="T96" fmla="*/ 550 w 574"/>
                <a:gd name="T97" fmla="*/ 76 h 158"/>
                <a:gd name="T98" fmla="*/ 526 w 574"/>
                <a:gd name="T99" fmla="*/ 91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574" h="158">
                  <a:moveTo>
                    <a:pt x="505" y="96"/>
                  </a:moveTo>
                  <a:lnTo>
                    <a:pt x="495" y="96"/>
                  </a:lnTo>
                  <a:lnTo>
                    <a:pt x="486" y="95"/>
                  </a:lnTo>
                  <a:lnTo>
                    <a:pt x="478" y="93"/>
                  </a:lnTo>
                  <a:lnTo>
                    <a:pt x="470" y="89"/>
                  </a:lnTo>
                  <a:lnTo>
                    <a:pt x="463" y="86"/>
                  </a:lnTo>
                  <a:lnTo>
                    <a:pt x="456" y="81"/>
                  </a:lnTo>
                  <a:lnTo>
                    <a:pt x="450" y="76"/>
                  </a:lnTo>
                  <a:lnTo>
                    <a:pt x="443" y="70"/>
                  </a:lnTo>
                  <a:lnTo>
                    <a:pt x="438" y="82"/>
                  </a:lnTo>
                  <a:lnTo>
                    <a:pt x="431" y="93"/>
                  </a:lnTo>
                  <a:lnTo>
                    <a:pt x="423" y="103"/>
                  </a:lnTo>
                  <a:lnTo>
                    <a:pt x="414" y="113"/>
                  </a:lnTo>
                  <a:lnTo>
                    <a:pt x="405" y="122"/>
                  </a:lnTo>
                  <a:lnTo>
                    <a:pt x="395" y="130"/>
                  </a:lnTo>
                  <a:lnTo>
                    <a:pt x="384" y="137"/>
                  </a:lnTo>
                  <a:lnTo>
                    <a:pt x="373" y="143"/>
                  </a:lnTo>
                  <a:lnTo>
                    <a:pt x="361" y="149"/>
                  </a:lnTo>
                  <a:lnTo>
                    <a:pt x="349" y="153"/>
                  </a:lnTo>
                  <a:lnTo>
                    <a:pt x="336" y="155"/>
                  </a:lnTo>
                  <a:lnTo>
                    <a:pt x="323" y="157"/>
                  </a:lnTo>
                  <a:lnTo>
                    <a:pt x="309" y="158"/>
                  </a:lnTo>
                  <a:lnTo>
                    <a:pt x="295" y="158"/>
                  </a:lnTo>
                  <a:lnTo>
                    <a:pt x="281" y="156"/>
                  </a:lnTo>
                  <a:lnTo>
                    <a:pt x="267" y="153"/>
                  </a:lnTo>
                  <a:lnTo>
                    <a:pt x="257" y="151"/>
                  </a:lnTo>
                  <a:lnTo>
                    <a:pt x="249" y="147"/>
                  </a:lnTo>
                  <a:lnTo>
                    <a:pt x="239" y="142"/>
                  </a:lnTo>
                  <a:lnTo>
                    <a:pt x="230" y="138"/>
                  </a:lnTo>
                  <a:lnTo>
                    <a:pt x="214" y="126"/>
                  </a:lnTo>
                  <a:lnTo>
                    <a:pt x="198" y="114"/>
                  </a:lnTo>
                  <a:lnTo>
                    <a:pt x="167" y="86"/>
                  </a:lnTo>
                  <a:lnTo>
                    <a:pt x="135" y="61"/>
                  </a:lnTo>
                  <a:lnTo>
                    <a:pt x="126" y="56"/>
                  </a:lnTo>
                  <a:lnTo>
                    <a:pt x="116" y="50"/>
                  </a:lnTo>
                  <a:lnTo>
                    <a:pt x="105" y="46"/>
                  </a:lnTo>
                  <a:lnTo>
                    <a:pt x="93" y="44"/>
                  </a:lnTo>
                  <a:lnTo>
                    <a:pt x="82" y="43"/>
                  </a:lnTo>
                  <a:lnTo>
                    <a:pt x="71" y="44"/>
                  </a:lnTo>
                  <a:lnTo>
                    <a:pt x="60" y="46"/>
                  </a:lnTo>
                  <a:lnTo>
                    <a:pt x="49" y="52"/>
                  </a:lnTo>
                  <a:lnTo>
                    <a:pt x="44" y="55"/>
                  </a:lnTo>
                  <a:lnTo>
                    <a:pt x="39" y="59"/>
                  </a:lnTo>
                  <a:lnTo>
                    <a:pt x="36" y="64"/>
                  </a:lnTo>
                  <a:lnTo>
                    <a:pt x="34" y="70"/>
                  </a:lnTo>
                  <a:lnTo>
                    <a:pt x="32" y="76"/>
                  </a:lnTo>
                  <a:lnTo>
                    <a:pt x="31" y="83"/>
                  </a:lnTo>
                  <a:lnTo>
                    <a:pt x="32" y="88"/>
                  </a:lnTo>
                  <a:lnTo>
                    <a:pt x="32" y="95"/>
                  </a:lnTo>
                  <a:lnTo>
                    <a:pt x="34" y="99"/>
                  </a:lnTo>
                  <a:lnTo>
                    <a:pt x="35" y="102"/>
                  </a:lnTo>
                  <a:lnTo>
                    <a:pt x="38" y="106"/>
                  </a:lnTo>
                  <a:lnTo>
                    <a:pt x="40" y="108"/>
                  </a:lnTo>
                  <a:lnTo>
                    <a:pt x="44" y="109"/>
                  </a:lnTo>
                  <a:lnTo>
                    <a:pt x="48" y="110"/>
                  </a:lnTo>
                  <a:lnTo>
                    <a:pt x="51" y="110"/>
                  </a:lnTo>
                  <a:lnTo>
                    <a:pt x="55" y="110"/>
                  </a:lnTo>
                  <a:lnTo>
                    <a:pt x="59" y="109"/>
                  </a:lnTo>
                  <a:lnTo>
                    <a:pt x="62" y="108"/>
                  </a:lnTo>
                  <a:lnTo>
                    <a:pt x="65" y="106"/>
                  </a:lnTo>
                  <a:lnTo>
                    <a:pt x="68" y="103"/>
                  </a:lnTo>
                  <a:lnTo>
                    <a:pt x="71" y="101"/>
                  </a:lnTo>
                  <a:lnTo>
                    <a:pt x="73" y="98"/>
                  </a:lnTo>
                  <a:lnTo>
                    <a:pt x="74" y="95"/>
                  </a:lnTo>
                  <a:lnTo>
                    <a:pt x="74" y="90"/>
                  </a:lnTo>
                  <a:lnTo>
                    <a:pt x="74" y="87"/>
                  </a:lnTo>
                  <a:lnTo>
                    <a:pt x="75" y="84"/>
                  </a:lnTo>
                  <a:lnTo>
                    <a:pt x="77" y="81"/>
                  </a:lnTo>
                  <a:lnTo>
                    <a:pt x="79" y="80"/>
                  </a:lnTo>
                  <a:lnTo>
                    <a:pt x="83" y="76"/>
                  </a:lnTo>
                  <a:lnTo>
                    <a:pt x="89" y="75"/>
                  </a:lnTo>
                  <a:lnTo>
                    <a:pt x="95" y="76"/>
                  </a:lnTo>
                  <a:lnTo>
                    <a:pt x="100" y="80"/>
                  </a:lnTo>
                  <a:lnTo>
                    <a:pt x="102" y="81"/>
                  </a:lnTo>
                  <a:lnTo>
                    <a:pt x="104" y="84"/>
                  </a:lnTo>
                  <a:lnTo>
                    <a:pt x="104" y="87"/>
                  </a:lnTo>
                  <a:lnTo>
                    <a:pt x="105" y="90"/>
                  </a:lnTo>
                  <a:lnTo>
                    <a:pt x="104" y="98"/>
                  </a:lnTo>
                  <a:lnTo>
                    <a:pt x="102" y="104"/>
                  </a:lnTo>
                  <a:lnTo>
                    <a:pt x="100" y="111"/>
                  </a:lnTo>
                  <a:lnTo>
                    <a:pt x="95" y="117"/>
                  </a:lnTo>
                  <a:lnTo>
                    <a:pt x="91" y="123"/>
                  </a:lnTo>
                  <a:lnTo>
                    <a:pt x="86" y="128"/>
                  </a:lnTo>
                  <a:lnTo>
                    <a:pt x="79" y="133"/>
                  </a:lnTo>
                  <a:lnTo>
                    <a:pt x="73" y="137"/>
                  </a:lnTo>
                  <a:lnTo>
                    <a:pt x="66" y="139"/>
                  </a:lnTo>
                  <a:lnTo>
                    <a:pt x="59" y="141"/>
                  </a:lnTo>
                  <a:lnTo>
                    <a:pt x="51" y="142"/>
                  </a:lnTo>
                  <a:lnTo>
                    <a:pt x="45" y="142"/>
                  </a:lnTo>
                  <a:lnTo>
                    <a:pt x="37" y="140"/>
                  </a:lnTo>
                  <a:lnTo>
                    <a:pt x="31" y="138"/>
                  </a:lnTo>
                  <a:lnTo>
                    <a:pt x="24" y="134"/>
                  </a:lnTo>
                  <a:lnTo>
                    <a:pt x="18" y="128"/>
                  </a:lnTo>
                  <a:lnTo>
                    <a:pt x="11" y="121"/>
                  </a:lnTo>
                  <a:lnTo>
                    <a:pt x="6" y="112"/>
                  </a:lnTo>
                  <a:lnTo>
                    <a:pt x="2" y="103"/>
                  </a:lnTo>
                  <a:lnTo>
                    <a:pt x="0" y="95"/>
                  </a:lnTo>
                  <a:lnTo>
                    <a:pt x="0" y="86"/>
                  </a:lnTo>
                  <a:lnTo>
                    <a:pt x="0" y="77"/>
                  </a:lnTo>
                  <a:lnTo>
                    <a:pt x="2" y="69"/>
                  </a:lnTo>
                  <a:lnTo>
                    <a:pt x="5" y="60"/>
                  </a:lnTo>
                  <a:lnTo>
                    <a:pt x="9" y="52"/>
                  </a:lnTo>
                  <a:lnTo>
                    <a:pt x="14" y="45"/>
                  </a:lnTo>
                  <a:lnTo>
                    <a:pt x="20" y="37"/>
                  </a:lnTo>
                  <a:lnTo>
                    <a:pt x="26" y="31"/>
                  </a:lnTo>
                  <a:lnTo>
                    <a:pt x="34" y="26"/>
                  </a:lnTo>
                  <a:lnTo>
                    <a:pt x="42" y="20"/>
                  </a:lnTo>
                  <a:lnTo>
                    <a:pt x="51" y="17"/>
                  </a:lnTo>
                  <a:lnTo>
                    <a:pt x="61" y="14"/>
                  </a:lnTo>
                  <a:lnTo>
                    <a:pt x="74" y="12"/>
                  </a:lnTo>
                  <a:lnTo>
                    <a:pt x="87" y="10"/>
                  </a:lnTo>
                  <a:lnTo>
                    <a:pt x="99" y="13"/>
                  </a:lnTo>
                  <a:lnTo>
                    <a:pt x="110" y="15"/>
                  </a:lnTo>
                  <a:lnTo>
                    <a:pt x="122" y="19"/>
                  </a:lnTo>
                  <a:lnTo>
                    <a:pt x="133" y="25"/>
                  </a:lnTo>
                  <a:lnTo>
                    <a:pt x="145" y="31"/>
                  </a:lnTo>
                  <a:lnTo>
                    <a:pt x="156" y="37"/>
                  </a:lnTo>
                  <a:lnTo>
                    <a:pt x="176" y="54"/>
                  </a:lnTo>
                  <a:lnTo>
                    <a:pt x="196" y="71"/>
                  </a:lnTo>
                  <a:lnTo>
                    <a:pt x="215" y="87"/>
                  </a:lnTo>
                  <a:lnTo>
                    <a:pt x="235" y="102"/>
                  </a:lnTo>
                  <a:lnTo>
                    <a:pt x="241" y="108"/>
                  </a:lnTo>
                  <a:lnTo>
                    <a:pt x="249" y="112"/>
                  </a:lnTo>
                  <a:lnTo>
                    <a:pt x="256" y="116"/>
                  </a:lnTo>
                  <a:lnTo>
                    <a:pt x="264" y="120"/>
                  </a:lnTo>
                  <a:lnTo>
                    <a:pt x="279" y="124"/>
                  </a:lnTo>
                  <a:lnTo>
                    <a:pt x="294" y="127"/>
                  </a:lnTo>
                  <a:lnTo>
                    <a:pt x="309" y="127"/>
                  </a:lnTo>
                  <a:lnTo>
                    <a:pt x="324" y="126"/>
                  </a:lnTo>
                  <a:lnTo>
                    <a:pt x="339" y="123"/>
                  </a:lnTo>
                  <a:lnTo>
                    <a:pt x="353" y="117"/>
                  </a:lnTo>
                  <a:lnTo>
                    <a:pt x="366" y="111"/>
                  </a:lnTo>
                  <a:lnTo>
                    <a:pt x="379" y="103"/>
                  </a:lnTo>
                  <a:lnTo>
                    <a:pt x="391" y="93"/>
                  </a:lnTo>
                  <a:lnTo>
                    <a:pt x="401" y="82"/>
                  </a:lnTo>
                  <a:lnTo>
                    <a:pt x="410" y="69"/>
                  </a:lnTo>
                  <a:lnTo>
                    <a:pt x="417" y="55"/>
                  </a:lnTo>
                  <a:lnTo>
                    <a:pt x="419" y="47"/>
                  </a:lnTo>
                  <a:lnTo>
                    <a:pt x="422" y="40"/>
                  </a:lnTo>
                  <a:lnTo>
                    <a:pt x="424" y="31"/>
                  </a:lnTo>
                  <a:lnTo>
                    <a:pt x="425" y="23"/>
                  </a:lnTo>
                  <a:lnTo>
                    <a:pt x="425" y="21"/>
                  </a:lnTo>
                  <a:lnTo>
                    <a:pt x="425" y="19"/>
                  </a:lnTo>
                  <a:lnTo>
                    <a:pt x="426" y="16"/>
                  </a:lnTo>
                  <a:lnTo>
                    <a:pt x="426" y="13"/>
                  </a:lnTo>
                  <a:lnTo>
                    <a:pt x="427" y="9"/>
                  </a:lnTo>
                  <a:lnTo>
                    <a:pt x="428" y="6"/>
                  </a:lnTo>
                  <a:lnTo>
                    <a:pt x="430" y="4"/>
                  </a:lnTo>
                  <a:lnTo>
                    <a:pt x="432" y="3"/>
                  </a:lnTo>
                  <a:lnTo>
                    <a:pt x="438" y="0"/>
                  </a:lnTo>
                  <a:lnTo>
                    <a:pt x="443" y="0"/>
                  </a:lnTo>
                  <a:lnTo>
                    <a:pt x="449" y="1"/>
                  </a:lnTo>
                  <a:lnTo>
                    <a:pt x="453" y="3"/>
                  </a:lnTo>
                  <a:lnTo>
                    <a:pt x="455" y="5"/>
                  </a:lnTo>
                  <a:lnTo>
                    <a:pt x="456" y="7"/>
                  </a:lnTo>
                  <a:lnTo>
                    <a:pt x="457" y="10"/>
                  </a:lnTo>
                  <a:lnTo>
                    <a:pt x="457" y="14"/>
                  </a:lnTo>
                  <a:lnTo>
                    <a:pt x="457" y="19"/>
                  </a:lnTo>
                  <a:lnTo>
                    <a:pt x="456" y="23"/>
                  </a:lnTo>
                  <a:lnTo>
                    <a:pt x="458" y="33"/>
                  </a:lnTo>
                  <a:lnTo>
                    <a:pt x="461" y="42"/>
                  </a:lnTo>
                  <a:lnTo>
                    <a:pt x="466" y="49"/>
                  </a:lnTo>
                  <a:lnTo>
                    <a:pt x="472" y="55"/>
                  </a:lnTo>
                  <a:lnTo>
                    <a:pt x="479" y="59"/>
                  </a:lnTo>
                  <a:lnTo>
                    <a:pt x="486" y="61"/>
                  </a:lnTo>
                  <a:lnTo>
                    <a:pt x="494" y="63"/>
                  </a:lnTo>
                  <a:lnTo>
                    <a:pt x="503" y="63"/>
                  </a:lnTo>
                  <a:lnTo>
                    <a:pt x="510" y="62"/>
                  </a:lnTo>
                  <a:lnTo>
                    <a:pt x="518" y="60"/>
                  </a:lnTo>
                  <a:lnTo>
                    <a:pt x="524" y="56"/>
                  </a:lnTo>
                  <a:lnTo>
                    <a:pt x="531" y="50"/>
                  </a:lnTo>
                  <a:lnTo>
                    <a:pt x="536" y="44"/>
                  </a:lnTo>
                  <a:lnTo>
                    <a:pt x="539" y="36"/>
                  </a:lnTo>
                  <a:lnTo>
                    <a:pt x="542" y="27"/>
                  </a:lnTo>
                  <a:lnTo>
                    <a:pt x="542" y="17"/>
                  </a:lnTo>
                  <a:lnTo>
                    <a:pt x="542" y="13"/>
                  </a:lnTo>
                  <a:lnTo>
                    <a:pt x="544" y="9"/>
                  </a:lnTo>
                  <a:lnTo>
                    <a:pt x="546" y="7"/>
                  </a:lnTo>
                  <a:lnTo>
                    <a:pt x="547" y="5"/>
                  </a:lnTo>
                  <a:lnTo>
                    <a:pt x="552" y="3"/>
                  </a:lnTo>
                  <a:lnTo>
                    <a:pt x="558" y="2"/>
                  </a:lnTo>
                  <a:lnTo>
                    <a:pt x="563" y="3"/>
                  </a:lnTo>
                  <a:lnTo>
                    <a:pt x="568" y="5"/>
                  </a:lnTo>
                  <a:lnTo>
                    <a:pt x="571" y="7"/>
                  </a:lnTo>
                  <a:lnTo>
                    <a:pt x="572" y="9"/>
                  </a:lnTo>
                  <a:lnTo>
                    <a:pt x="573" y="13"/>
                  </a:lnTo>
                  <a:lnTo>
                    <a:pt x="574" y="17"/>
                  </a:lnTo>
                  <a:lnTo>
                    <a:pt x="574" y="23"/>
                  </a:lnTo>
                  <a:lnTo>
                    <a:pt x="573" y="31"/>
                  </a:lnTo>
                  <a:lnTo>
                    <a:pt x="572" y="39"/>
                  </a:lnTo>
                  <a:lnTo>
                    <a:pt x="569" y="45"/>
                  </a:lnTo>
                  <a:lnTo>
                    <a:pt x="566" y="53"/>
                  </a:lnTo>
                  <a:lnTo>
                    <a:pt x="563" y="59"/>
                  </a:lnTo>
                  <a:lnTo>
                    <a:pt x="560" y="64"/>
                  </a:lnTo>
                  <a:lnTo>
                    <a:pt x="555" y="71"/>
                  </a:lnTo>
                  <a:lnTo>
                    <a:pt x="550" y="76"/>
                  </a:lnTo>
                  <a:lnTo>
                    <a:pt x="545" y="81"/>
                  </a:lnTo>
                  <a:lnTo>
                    <a:pt x="539" y="85"/>
                  </a:lnTo>
                  <a:lnTo>
                    <a:pt x="533" y="88"/>
                  </a:lnTo>
                  <a:lnTo>
                    <a:pt x="526" y="91"/>
                  </a:lnTo>
                  <a:lnTo>
                    <a:pt x="520" y="94"/>
                  </a:lnTo>
                  <a:lnTo>
                    <a:pt x="512" y="96"/>
                  </a:lnTo>
                  <a:lnTo>
                    <a:pt x="505" y="96"/>
                  </a:lnTo>
                  <a:close/>
                </a:path>
              </a:pathLst>
            </a:custGeom>
            <a:grpFill/>
            <a:ln>
              <a:noFill/>
            </a:ln>
          </p:spPr>
          <p:txBody>
            <a:bodyPr/>
            <a:lstStyle/>
            <a:p>
              <a:pPr>
                <a:defRPr/>
              </a:pPr>
              <a:endParaRPr lang="zh-CN" altLang="en-US" sz="1350">
                <a:solidFill>
                  <a:prstClr val="black"/>
                </a:solidFill>
              </a:endParaRPr>
            </a:p>
          </p:txBody>
        </p:sp>
        <p:sp>
          <p:nvSpPr>
            <p:cNvPr id="55" name="淘宝店chenying0907 39"/>
            <p:cNvSpPr>
              <a:spLocks/>
            </p:cNvSpPr>
            <p:nvPr/>
          </p:nvSpPr>
          <p:spPr bwMode="auto">
            <a:xfrm>
              <a:off x="8431213" y="257175"/>
              <a:ext cx="304800" cy="84138"/>
            </a:xfrm>
            <a:custGeom>
              <a:avLst/>
              <a:gdLst>
                <a:gd name="T0" fmla="*/ 478 w 574"/>
                <a:gd name="T1" fmla="*/ 66 h 160"/>
                <a:gd name="T2" fmla="*/ 450 w 574"/>
                <a:gd name="T3" fmla="*/ 83 h 160"/>
                <a:gd name="T4" fmla="*/ 423 w 574"/>
                <a:gd name="T5" fmla="*/ 55 h 160"/>
                <a:gd name="T6" fmla="*/ 384 w 574"/>
                <a:gd name="T7" fmla="*/ 21 h 160"/>
                <a:gd name="T8" fmla="*/ 336 w 574"/>
                <a:gd name="T9" fmla="*/ 3 h 160"/>
                <a:gd name="T10" fmla="*/ 281 w 574"/>
                <a:gd name="T11" fmla="*/ 2 h 160"/>
                <a:gd name="T12" fmla="*/ 239 w 574"/>
                <a:gd name="T13" fmla="*/ 16 h 160"/>
                <a:gd name="T14" fmla="*/ 167 w 574"/>
                <a:gd name="T15" fmla="*/ 72 h 160"/>
                <a:gd name="T16" fmla="*/ 105 w 574"/>
                <a:gd name="T17" fmla="*/ 112 h 160"/>
                <a:gd name="T18" fmla="*/ 60 w 574"/>
                <a:gd name="T19" fmla="*/ 112 h 160"/>
                <a:gd name="T20" fmla="*/ 36 w 574"/>
                <a:gd name="T21" fmla="*/ 94 h 160"/>
                <a:gd name="T22" fmla="*/ 32 w 574"/>
                <a:gd name="T23" fmla="*/ 70 h 160"/>
                <a:gd name="T24" fmla="*/ 38 w 574"/>
                <a:gd name="T25" fmla="*/ 53 h 160"/>
                <a:gd name="T26" fmla="*/ 51 w 574"/>
                <a:gd name="T27" fmla="*/ 48 h 160"/>
                <a:gd name="T28" fmla="*/ 65 w 574"/>
                <a:gd name="T29" fmla="*/ 53 h 160"/>
                <a:gd name="T30" fmla="*/ 74 w 574"/>
                <a:gd name="T31" fmla="*/ 65 h 160"/>
                <a:gd name="T32" fmla="*/ 77 w 574"/>
                <a:gd name="T33" fmla="*/ 78 h 160"/>
                <a:gd name="T34" fmla="*/ 95 w 574"/>
                <a:gd name="T35" fmla="*/ 82 h 160"/>
                <a:gd name="T36" fmla="*/ 104 w 574"/>
                <a:gd name="T37" fmla="*/ 71 h 160"/>
                <a:gd name="T38" fmla="*/ 100 w 574"/>
                <a:gd name="T39" fmla="*/ 47 h 160"/>
                <a:gd name="T40" fmla="*/ 79 w 574"/>
                <a:gd name="T41" fmla="*/ 26 h 160"/>
                <a:gd name="T42" fmla="*/ 51 w 574"/>
                <a:gd name="T43" fmla="*/ 16 h 160"/>
                <a:gd name="T44" fmla="*/ 24 w 574"/>
                <a:gd name="T45" fmla="*/ 25 h 160"/>
                <a:gd name="T46" fmla="*/ 2 w 574"/>
                <a:gd name="T47" fmla="*/ 55 h 160"/>
                <a:gd name="T48" fmla="*/ 2 w 574"/>
                <a:gd name="T49" fmla="*/ 91 h 160"/>
                <a:gd name="T50" fmla="*/ 20 w 574"/>
                <a:gd name="T51" fmla="*/ 121 h 160"/>
                <a:gd name="T52" fmla="*/ 51 w 574"/>
                <a:gd name="T53" fmla="*/ 141 h 160"/>
                <a:gd name="T54" fmla="*/ 99 w 574"/>
                <a:gd name="T55" fmla="*/ 147 h 160"/>
                <a:gd name="T56" fmla="*/ 145 w 574"/>
                <a:gd name="T57" fmla="*/ 128 h 160"/>
                <a:gd name="T58" fmla="*/ 215 w 574"/>
                <a:gd name="T59" fmla="*/ 71 h 160"/>
                <a:gd name="T60" fmla="*/ 256 w 574"/>
                <a:gd name="T61" fmla="*/ 43 h 160"/>
                <a:gd name="T62" fmla="*/ 309 w 574"/>
                <a:gd name="T63" fmla="*/ 31 h 160"/>
                <a:gd name="T64" fmla="*/ 366 w 574"/>
                <a:gd name="T65" fmla="*/ 47 h 160"/>
                <a:gd name="T66" fmla="*/ 410 w 574"/>
                <a:gd name="T67" fmla="*/ 90 h 160"/>
                <a:gd name="T68" fmla="*/ 424 w 574"/>
                <a:gd name="T69" fmla="*/ 127 h 160"/>
                <a:gd name="T70" fmla="*/ 426 w 574"/>
                <a:gd name="T71" fmla="*/ 142 h 160"/>
                <a:gd name="T72" fmla="*/ 430 w 574"/>
                <a:gd name="T73" fmla="*/ 154 h 160"/>
                <a:gd name="T74" fmla="*/ 449 w 574"/>
                <a:gd name="T75" fmla="*/ 159 h 160"/>
                <a:gd name="T76" fmla="*/ 457 w 574"/>
                <a:gd name="T77" fmla="*/ 148 h 160"/>
                <a:gd name="T78" fmla="*/ 458 w 574"/>
                <a:gd name="T79" fmla="*/ 125 h 160"/>
                <a:gd name="T80" fmla="*/ 479 w 574"/>
                <a:gd name="T81" fmla="*/ 99 h 160"/>
                <a:gd name="T82" fmla="*/ 510 w 574"/>
                <a:gd name="T83" fmla="*/ 96 h 160"/>
                <a:gd name="T84" fmla="*/ 536 w 574"/>
                <a:gd name="T85" fmla="*/ 114 h 160"/>
                <a:gd name="T86" fmla="*/ 542 w 574"/>
                <a:gd name="T87" fmla="*/ 146 h 160"/>
                <a:gd name="T88" fmla="*/ 552 w 574"/>
                <a:gd name="T89" fmla="*/ 156 h 160"/>
                <a:gd name="T90" fmla="*/ 571 w 574"/>
                <a:gd name="T91" fmla="*/ 151 h 160"/>
                <a:gd name="T92" fmla="*/ 574 w 574"/>
                <a:gd name="T93" fmla="*/ 135 h 160"/>
                <a:gd name="T94" fmla="*/ 566 w 574"/>
                <a:gd name="T95" fmla="*/ 107 h 160"/>
                <a:gd name="T96" fmla="*/ 550 w 574"/>
                <a:gd name="T97" fmla="*/ 83 h 160"/>
                <a:gd name="T98" fmla="*/ 526 w 574"/>
                <a:gd name="T99" fmla="*/ 67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574" h="160">
                  <a:moveTo>
                    <a:pt x="505" y="63"/>
                  </a:moveTo>
                  <a:lnTo>
                    <a:pt x="495" y="63"/>
                  </a:lnTo>
                  <a:lnTo>
                    <a:pt x="486" y="64"/>
                  </a:lnTo>
                  <a:lnTo>
                    <a:pt x="478" y="66"/>
                  </a:lnTo>
                  <a:lnTo>
                    <a:pt x="470" y="69"/>
                  </a:lnTo>
                  <a:lnTo>
                    <a:pt x="463" y="72"/>
                  </a:lnTo>
                  <a:lnTo>
                    <a:pt x="456" y="78"/>
                  </a:lnTo>
                  <a:lnTo>
                    <a:pt x="450" y="83"/>
                  </a:lnTo>
                  <a:lnTo>
                    <a:pt x="443" y="88"/>
                  </a:lnTo>
                  <a:lnTo>
                    <a:pt x="438" y="77"/>
                  </a:lnTo>
                  <a:lnTo>
                    <a:pt x="431" y="66"/>
                  </a:lnTo>
                  <a:lnTo>
                    <a:pt x="423" y="55"/>
                  </a:lnTo>
                  <a:lnTo>
                    <a:pt x="414" y="45"/>
                  </a:lnTo>
                  <a:lnTo>
                    <a:pt x="405" y="37"/>
                  </a:lnTo>
                  <a:lnTo>
                    <a:pt x="395" y="28"/>
                  </a:lnTo>
                  <a:lnTo>
                    <a:pt x="384" y="21"/>
                  </a:lnTo>
                  <a:lnTo>
                    <a:pt x="373" y="15"/>
                  </a:lnTo>
                  <a:lnTo>
                    <a:pt x="361" y="10"/>
                  </a:lnTo>
                  <a:lnTo>
                    <a:pt x="349" y="6"/>
                  </a:lnTo>
                  <a:lnTo>
                    <a:pt x="336" y="3"/>
                  </a:lnTo>
                  <a:lnTo>
                    <a:pt x="323" y="1"/>
                  </a:lnTo>
                  <a:lnTo>
                    <a:pt x="309" y="0"/>
                  </a:lnTo>
                  <a:lnTo>
                    <a:pt x="295" y="1"/>
                  </a:lnTo>
                  <a:lnTo>
                    <a:pt x="281" y="2"/>
                  </a:lnTo>
                  <a:lnTo>
                    <a:pt x="267" y="5"/>
                  </a:lnTo>
                  <a:lnTo>
                    <a:pt x="257" y="7"/>
                  </a:lnTo>
                  <a:lnTo>
                    <a:pt x="249" y="12"/>
                  </a:lnTo>
                  <a:lnTo>
                    <a:pt x="239" y="16"/>
                  </a:lnTo>
                  <a:lnTo>
                    <a:pt x="230" y="20"/>
                  </a:lnTo>
                  <a:lnTo>
                    <a:pt x="214" y="32"/>
                  </a:lnTo>
                  <a:lnTo>
                    <a:pt x="198" y="44"/>
                  </a:lnTo>
                  <a:lnTo>
                    <a:pt x="167" y="72"/>
                  </a:lnTo>
                  <a:lnTo>
                    <a:pt x="135" y="97"/>
                  </a:lnTo>
                  <a:lnTo>
                    <a:pt x="126" y="104"/>
                  </a:lnTo>
                  <a:lnTo>
                    <a:pt x="116" y="108"/>
                  </a:lnTo>
                  <a:lnTo>
                    <a:pt x="105" y="112"/>
                  </a:lnTo>
                  <a:lnTo>
                    <a:pt x="93" y="114"/>
                  </a:lnTo>
                  <a:lnTo>
                    <a:pt x="82" y="115"/>
                  </a:lnTo>
                  <a:lnTo>
                    <a:pt x="71" y="114"/>
                  </a:lnTo>
                  <a:lnTo>
                    <a:pt x="60" y="112"/>
                  </a:lnTo>
                  <a:lnTo>
                    <a:pt x="49" y="107"/>
                  </a:lnTo>
                  <a:lnTo>
                    <a:pt x="44" y="104"/>
                  </a:lnTo>
                  <a:lnTo>
                    <a:pt x="39" y="99"/>
                  </a:lnTo>
                  <a:lnTo>
                    <a:pt x="36" y="94"/>
                  </a:lnTo>
                  <a:lnTo>
                    <a:pt x="34" y="88"/>
                  </a:lnTo>
                  <a:lnTo>
                    <a:pt x="32" y="82"/>
                  </a:lnTo>
                  <a:lnTo>
                    <a:pt x="31" y="75"/>
                  </a:lnTo>
                  <a:lnTo>
                    <a:pt x="32" y="70"/>
                  </a:lnTo>
                  <a:lnTo>
                    <a:pt x="32" y="64"/>
                  </a:lnTo>
                  <a:lnTo>
                    <a:pt x="34" y="59"/>
                  </a:lnTo>
                  <a:lnTo>
                    <a:pt x="35" y="56"/>
                  </a:lnTo>
                  <a:lnTo>
                    <a:pt x="38" y="53"/>
                  </a:lnTo>
                  <a:lnTo>
                    <a:pt x="40" y="51"/>
                  </a:lnTo>
                  <a:lnTo>
                    <a:pt x="44" y="50"/>
                  </a:lnTo>
                  <a:lnTo>
                    <a:pt x="48" y="48"/>
                  </a:lnTo>
                  <a:lnTo>
                    <a:pt x="51" y="48"/>
                  </a:lnTo>
                  <a:lnTo>
                    <a:pt x="55" y="48"/>
                  </a:lnTo>
                  <a:lnTo>
                    <a:pt x="59" y="50"/>
                  </a:lnTo>
                  <a:lnTo>
                    <a:pt x="62" y="51"/>
                  </a:lnTo>
                  <a:lnTo>
                    <a:pt x="65" y="53"/>
                  </a:lnTo>
                  <a:lnTo>
                    <a:pt x="68" y="55"/>
                  </a:lnTo>
                  <a:lnTo>
                    <a:pt x="71" y="57"/>
                  </a:lnTo>
                  <a:lnTo>
                    <a:pt x="73" y="60"/>
                  </a:lnTo>
                  <a:lnTo>
                    <a:pt x="74" y="65"/>
                  </a:lnTo>
                  <a:lnTo>
                    <a:pt x="74" y="68"/>
                  </a:lnTo>
                  <a:lnTo>
                    <a:pt x="74" y="71"/>
                  </a:lnTo>
                  <a:lnTo>
                    <a:pt x="75" y="74"/>
                  </a:lnTo>
                  <a:lnTo>
                    <a:pt x="77" y="78"/>
                  </a:lnTo>
                  <a:lnTo>
                    <a:pt x="79" y="80"/>
                  </a:lnTo>
                  <a:lnTo>
                    <a:pt x="83" y="82"/>
                  </a:lnTo>
                  <a:lnTo>
                    <a:pt x="89" y="83"/>
                  </a:lnTo>
                  <a:lnTo>
                    <a:pt x="95" y="82"/>
                  </a:lnTo>
                  <a:lnTo>
                    <a:pt x="100" y="80"/>
                  </a:lnTo>
                  <a:lnTo>
                    <a:pt x="102" y="78"/>
                  </a:lnTo>
                  <a:lnTo>
                    <a:pt x="104" y="74"/>
                  </a:lnTo>
                  <a:lnTo>
                    <a:pt x="104" y="71"/>
                  </a:lnTo>
                  <a:lnTo>
                    <a:pt x="105" y="68"/>
                  </a:lnTo>
                  <a:lnTo>
                    <a:pt x="104" y="60"/>
                  </a:lnTo>
                  <a:lnTo>
                    <a:pt x="102" y="54"/>
                  </a:lnTo>
                  <a:lnTo>
                    <a:pt x="100" y="47"/>
                  </a:lnTo>
                  <a:lnTo>
                    <a:pt x="95" y="41"/>
                  </a:lnTo>
                  <a:lnTo>
                    <a:pt x="91" y="36"/>
                  </a:lnTo>
                  <a:lnTo>
                    <a:pt x="86" y="30"/>
                  </a:lnTo>
                  <a:lnTo>
                    <a:pt x="79" y="26"/>
                  </a:lnTo>
                  <a:lnTo>
                    <a:pt x="73" y="21"/>
                  </a:lnTo>
                  <a:lnTo>
                    <a:pt x="66" y="19"/>
                  </a:lnTo>
                  <a:lnTo>
                    <a:pt x="59" y="17"/>
                  </a:lnTo>
                  <a:lnTo>
                    <a:pt x="51" y="16"/>
                  </a:lnTo>
                  <a:lnTo>
                    <a:pt x="45" y="16"/>
                  </a:lnTo>
                  <a:lnTo>
                    <a:pt x="37" y="18"/>
                  </a:lnTo>
                  <a:lnTo>
                    <a:pt x="31" y="20"/>
                  </a:lnTo>
                  <a:lnTo>
                    <a:pt x="24" y="25"/>
                  </a:lnTo>
                  <a:lnTo>
                    <a:pt x="18" y="30"/>
                  </a:lnTo>
                  <a:lnTo>
                    <a:pt x="11" y="38"/>
                  </a:lnTo>
                  <a:lnTo>
                    <a:pt x="6" y="46"/>
                  </a:lnTo>
                  <a:lnTo>
                    <a:pt x="2" y="55"/>
                  </a:lnTo>
                  <a:lnTo>
                    <a:pt x="0" y="64"/>
                  </a:lnTo>
                  <a:lnTo>
                    <a:pt x="0" y="72"/>
                  </a:lnTo>
                  <a:lnTo>
                    <a:pt x="0" y="82"/>
                  </a:lnTo>
                  <a:lnTo>
                    <a:pt x="2" y="91"/>
                  </a:lnTo>
                  <a:lnTo>
                    <a:pt x="5" y="98"/>
                  </a:lnTo>
                  <a:lnTo>
                    <a:pt x="9" y="107"/>
                  </a:lnTo>
                  <a:lnTo>
                    <a:pt x="14" y="114"/>
                  </a:lnTo>
                  <a:lnTo>
                    <a:pt x="20" y="121"/>
                  </a:lnTo>
                  <a:lnTo>
                    <a:pt x="26" y="127"/>
                  </a:lnTo>
                  <a:lnTo>
                    <a:pt x="34" y="133"/>
                  </a:lnTo>
                  <a:lnTo>
                    <a:pt x="42" y="138"/>
                  </a:lnTo>
                  <a:lnTo>
                    <a:pt x="51" y="141"/>
                  </a:lnTo>
                  <a:lnTo>
                    <a:pt x="61" y="145"/>
                  </a:lnTo>
                  <a:lnTo>
                    <a:pt x="74" y="147"/>
                  </a:lnTo>
                  <a:lnTo>
                    <a:pt x="87" y="148"/>
                  </a:lnTo>
                  <a:lnTo>
                    <a:pt x="99" y="147"/>
                  </a:lnTo>
                  <a:lnTo>
                    <a:pt x="110" y="144"/>
                  </a:lnTo>
                  <a:lnTo>
                    <a:pt x="122" y="139"/>
                  </a:lnTo>
                  <a:lnTo>
                    <a:pt x="133" y="134"/>
                  </a:lnTo>
                  <a:lnTo>
                    <a:pt x="145" y="128"/>
                  </a:lnTo>
                  <a:lnTo>
                    <a:pt x="156" y="121"/>
                  </a:lnTo>
                  <a:lnTo>
                    <a:pt x="176" y="105"/>
                  </a:lnTo>
                  <a:lnTo>
                    <a:pt x="196" y="87"/>
                  </a:lnTo>
                  <a:lnTo>
                    <a:pt x="215" y="71"/>
                  </a:lnTo>
                  <a:lnTo>
                    <a:pt x="235" y="56"/>
                  </a:lnTo>
                  <a:lnTo>
                    <a:pt x="241" y="51"/>
                  </a:lnTo>
                  <a:lnTo>
                    <a:pt x="249" y="46"/>
                  </a:lnTo>
                  <a:lnTo>
                    <a:pt x="256" y="43"/>
                  </a:lnTo>
                  <a:lnTo>
                    <a:pt x="264" y="40"/>
                  </a:lnTo>
                  <a:lnTo>
                    <a:pt x="279" y="34"/>
                  </a:lnTo>
                  <a:lnTo>
                    <a:pt x="294" y="32"/>
                  </a:lnTo>
                  <a:lnTo>
                    <a:pt x="309" y="31"/>
                  </a:lnTo>
                  <a:lnTo>
                    <a:pt x="324" y="32"/>
                  </a:lnTo>
                  <a:lnTo>
                    <a:pt x="339" y="36"/>
                  </a:lnTo>
                  <a:lnTo>
                    <a:pt x="353" y="41"/>
                  </a:lnTo>
                  <a:lnTo>
                    <a:pt x="366" y="47"/>
                  </a:lnTo>
                  <a:lnTo>
                    <a:pt x="379" y="56"/>
                  </a:lnTo>
                  <a:lnTo>
                    <a:pt x="391" y="66"/>
                  </a:lnTo>
                  <a:lnTo>
                    <a:pt x="401" y="77"/>
                  </a:lnTo>
                  <a:lnTo>
                    <a:pt x="410" y="90"/>
                  </a:lnTo>
                  <a:lnTo>
                    <a:pt x="417" y="104"/>
                  </a:lnTo>
                  <a:lnTo>
                    <a:pt x="419" y="111"/>
                  </a:lnTo>
                  <a:lnTo>
                    <a:pt x="422" y="119"/>
                  </a:lnTo>
                  <a:lnTo>
                    <a:pt x="424" y="127"/>
                  </a:lnTo>
                  <a:lnTo>
                    <a:pt x="425" y="135"/>
                  </a:lnTo>
                  <a:lnTo>
                    <a:pt x="425" y="137"/>
                  </a:lnTo>
                  <a:lnTo>
                    <a:pt x="425" y="139"/>
                  </a:lnTo>
                  <a:lnTo>
                    <a:pt x="426" y="142"/>
                  </a:lnTo>
                  <a:lnTo>
                    <a:pt x="426" y="146"/>
                  </a:lnTo>
                  <a:lnTo>
                    <a:pt x="427" y="149"/>
                  </a:lnTo>
                  <a:lnTo>
                    <a:pt x="428" y="152"/>
                  </a:lnTo>
                  <a:lnTo>
                    <a:pt x="430" y="154"/>
                  </a:lnTo>
                  <a:lnTo>
                    <a:pt x="432" y="156"/>
                  </a:lnTo>
                  <a:lnTo>
                    <a:pt x="438" y="159"/>
                  </a:lnTo>
                  <a:lnTo>
                    <a:pt x="443" y="160"/>
                  </a:lnTo>
                  <a:lnTo>
                    <a:pt x="449" y="159"/>
                  </a:lnTo>
                  <a:lnTo>
                    <a:pt x="453" y="155"/>
                  </a:lnTo>
                  <a:lnTo>
                    <a:pt x="455" y="153"/>
                  </a:lnTo>
                  <a:lnTo>
                    <a:pt x="456" y="151"/>
                  </a:lnTo>
                  <a:lnTo>
                    <a:pt x="457" y="148"/>
                  </a:lnTo>
                  <a:lnTo>
                    <a:pt x="457" y="145"/>
                  </a:lnTo>
                  <a:lnTo>
                    <a:pt x="457" y="139"/>
                  </a:lnTo>
                  <a:lnTo>
                    <a:pt x="456" y="135"/>
                  </a:lnTo>
                  <a:lnTo>
                    <a:pt x="458" y="125"/>
                  </a:lnTo>
                  <a:lnTo>
                    <a:pt x="461" y="117"/>
                  </a:lnTo>
                  <a:lnTo>
                    <a:pt x="466" y="110"/>
                  </a:lnTo>
                  <a:lnTo>
                    <a:pt x="472" y="104"/>
                  </a:lnTo>
                  <a:lnTo>
                    <a:pt x="479" y="99"/>
                  </a:lnTo>
                  <a:lnTo>
                    <a:pt x="486" y="97"/>
                  </a:lnTo>
                  <a:lnTo>
                    <a:pt x="494" y="95"/>
                  </a:lnTo>
                  <a:lnTo>
                    <a:pt x="503" y="95"/>
                  </a:lnTo>
                  <a:lnTo>
                    <a:pt x="510" y="96"/>
                  </a:lnTo>
                  <a:lnTo>
                    <a:pt x="518" y="99"/>
                  </a:lnTo>
                  <a:lnTo>
                    <a:pt x="524" y="102"/>
                  </a:lnTo>
                  <a:lnTo>
                    <a:pt x="531" y="108"/>
                  </a:lnTo>
                  <a:lnTo>
                    <a:pt x="536" y="114"/>
                  </a:lnTo>
                  <a:lnTo>
                    <a:pt x="539" y="122"/>
                  </a:lnTo>
                  <a:lnTo>
                    <a:pt x="542" y="132"/>
                  </a:lnTo>
                  <a:lnTo>
                    <a:pt x="542" y="142"/>
                  </a:lnTo>
                  <a:lnTo>
                    <a:pt x="542" y="146"/>
                  </a:lnTo>
                  <a:lnTo>
                    <a:pt x="544" y="149"/>
                  </a:lnTo>
                  <a:lnTo>
                    <a:pt x="546" y="151"/>
                  </a:lnTo>
                  <a:lnTo>
                    <a:pt x="547" y="153"/>
                  </a:lnTo>
                  <a:lnTo>
                    <a:pt x="552" y="156"/>
                  </a:lnTo>
                  <a:lnTo>
                    <a:pt x="558" y="156"/>
                  </a:lnTo>
                  <a:lnTo>
                    <a:pt x="563" y="156"/>
                  </a:lnTo>
                  <a:lnTo>
                    <a:pt x="568" y="153"/>
                  </a:lnTo>
                  <a:lnTo>
                    <a:pt x="571" y="151"/>
                  </a:lnTo>
                  <a:lnTo>
                    <a:pt x="572" y="149"/>
                  </a:lnTo>
                  <a:lnTo>
                    <a:pt x="573" y="146"/>
                  </a:lnTo>
                  <a:lnTo>
                    <a:pt x="574" y="142"/>
                  </a:lnTo>
                  <a:lnTo>
                    <a:pt x="574" y="135"/>
                  </a:lnTo>
                  <a:lnTo>
                    <a:pt x="573" y="127"/>
                  </a:lnTo>
                  <a:lnTo>
                    <a:pt x="572" y="120"/>
                  </a:lnTo>
                  <a:lnTo>
                    <a:pt x="569" y="113"/>
                  </a:lnTo>
                  <a:lnTo>
                    <a:pt x="566" y="107"/>
                  </a:lnTo>
                  <a:lnTo>
                    <a:pt x="563" y="100"/>
                  </a:lnTo>
                  <a:lnTo>
                    <a:pt x="560" y="94"/>
                  </a:lnTo>
                  <a:lnTo>
                    <a:pt x="555" y="87"/>
                  </a:lnTo>
                  <a:lnTo>
                    <a:pt x="550" y="83"/>
                  </a:lnTo>
                  <a:lnTo>
                    <a:pt x="545" y="78"/>
                  </a:lnTo>
                  <a:lnTo>
                    <a:pt x="539" y="73"/>
                  </a:lnTo>
                  <a:lnTo>
                    <a:pt x="533" y="70"/>
                  </a:lnTo>
                  <a:lnTo>
                    <a:pt x="526" y="67"/>
                  </a:lnTo>
                  <a:lnTo>
                    <a:pt x="520" y="65"/>
                  </a:lnTo>
                  <a:lnTo>
                    <a:pt x="512" y="64"/>
                  </a:lnTo>
                  <a:lnTo>
                    <a:pt x="505" y="63"/>
                  </a:lnTo>
                  <a:close/>
                </a:path>
              </a:pathLst>
            </a:custGeom>
            <a:grpFill/>
            <a:ln>
              <a:noFill/>
            </a:ln>
          </p:spPr>
          <p:txBody>
            <a:bodyPr/>
            <a:lstStyle/>
            <a:p>
              <a:pPr>
                <a:defRPr/>
              </a:pPr>
              <a:endParaRPr lang="zh-CN" altLang="en-US" sz="1350">
                <a:solidFill>
                  <a:prstClr val="black"/>
                </a:solidFill>
              </a:endParaRPr>
            </a:p>
          </p:txBody>
        </p:sp>
        <p:sp>
          <p:nvSpPr>
            <p:cNvPr id="56" name="淘宝店chenying0907 40"/>
            <p:cNvSpPr>
              <a:spLocks noEditPoints="1"/>
            </p:cNvSpPr>
            <p:nvPr/>
          </p:nvSpPr>
          <p:spPr bwMode="auto">
            <a:xfrm>
              <a:off x="8558213" y="307975"/>
              <a:ext cx="73025" cy="73025"/>
            </a:xfrm>
            <a:custGeom>
              <a:avLst/>
              <a:gdLst>
                <a:gd name="T0" fmla="*/ 138 w 138"/>
                <a:gd name="T1" fmla="*/ 75 h 138"/>
                <a:gd name="T2" fmla="*/ 135 w 138"/>
                <a:gd name="T3" fmla="*/ 90 h 138"/>
                <a:gd name="T4" fmla="*/ 130 w 138"/>
                <a:gd name="T5" fmla="*/ 101 h 138"/>
                <a:gd name="T6" fmla="*/ 123 w 138"/>
                <a:gd name="T7" fmla="*/ 113 h 138"/>
                <a:gd name="T8" fmla="*/ 113 w 138"/>
                <a:gd name="T9" fmla="*/ 122 h 138"/>
                <a:gd name="T10" fmla="*/ 103 w 138"/>
                <a:gd name="T11" fmla="*/ 129 h 138"/>
                <a:gd name="T12" fmla="*/ 90 w 138"/>
                <a:gd name="T13" fmla="*/ 135 h 138"/>
                <a:gd name="T14" fmla="*/ 77 w 138"/>
                <a:gd name="T15" fmla="*/ 138 h 138"/>
                <a:gd name="T16" fmla="*/ 63 w 138"/>
                <a:gd name="T17" fmla="*/ 138 h 138"/>
                <a:gd name="T18" fmla="*/ 49 w 138"/>
                <a:gd name="T19" fmla="*/ 135 h 138"/>
                <a:gd name="T20" fmla="*/ 37 w 138"/>
                <a:gd name="T21" fmla="*/ 129 h 138"/>
                <a:gd name="T22" fmla="*/ 26 w 138"/>
                <a:gd name="T23" fmla="*/ 122 h 138"/>
                <a:gd name="T24" fmla="*/ 16 w 138"/>
                <a:gd name="T25" fmla="*/ 113 h 138"/>
                <a:gd name="T26" fmla="*/ 9 w 138"/>
                <a:gd name="T27" fmla="*/ 101 h 138"/>
                <a:gd name="T28" fmla="*/ 3 w 138"/>
                <a:gd name="T29" fmla="*/ 90 h 138"/>
                <a:gd name="T30" fmla="*/ 1 w 138"/>
                <a:gd name="T31" fmla="*/ 75 h 138"/>
                <a:gd name="T32" fmla="*/ 1 w 138"/>
                <a:gd name="T33" fmla="*/ 61 h 138"/>
                <a:gd name="T34" fmla="*/ 3 w 138"/>
                <a:gd name="T35" fmla="*/ 49 h 138"/>
                <a:gd name="T36" fmla="*/ 9 w 138"/>
                <a:gd name="T37" fmla="*/ 36 h 138"/>
                <a:gd name="T38" fmla="*/ 16 w 138"/>
                <a:gd name="T39" fmla="*/ 25 h 138"/>
                <a:gd name="T40" fmla="*/ 26 w 138"/>
                <a:gd name="T41" fmla="*/ 15 h 138"/>
                <a:gd name="T42" fmla="*/ 37 w 138"/>
                <a:gd name="T43" fmla="*/ 9 h 138"/>
                <a:gd name="T44" fmla="*/ 49 w 138"/>
                <a:gd name="T45" fmla="*/ 3 h 138"/>
                <a:gd name="T46" fmla="*/ 63 w 138"/>
                <a:gd name="T47" fmla="*/ 0 h 138"/>
                <a:gd name="T48" fmla="*/ 77 w 138"/>
                <a:gd name="T49" fmla="*/ 0 h 138"/>
                <a:gd name="T50" fmla="*/ 90 w 138"/>
                <a:gd name="T51" fmla="*/ 3 h 138"/>
                <a:gd name="T52" fmla="*/ 103 w 138"/>
                <a:gd name="T53" fmla="*/ 9 h 138"/>
                <a:gd name="T54" fmla="*/ 113 w 138"/>
                <a:gd name="T55" fmla="*/ 15 h 138"/>
                <a:gd name="T56" fmla="*/ 123 w 138"/>
                <a:gd name="T57" fmla="*/ 25 h 138"/>
                <a:gd name="T58" fmla="*/ 130 w 138"/>
                <a:gd name="T59" fmla="*/ 36 h 138"/>
                <a:gd name="T60" fmla="*/ 135 w 138"/>
                <a:gd name="T61" fmla="*/ 49 h 138"/>
                <a:gd name="T62" fmla="*/ 138 w 138"/>
                <a:gd name="T63" fmla="*/ 61 h 138"/>
                <a:gd name="T64" fmla="*/ 108 w 138"/>
                <a:gd name="T65" fmla="*/ 69 h 138"/>
                <a:gd name="T66" fmla="*/ 107 w 138"/>
                <a:gd name="T67" fmla="*/ 61 h 138"/>
                <a:gd name="T68" fmla="*/ 102 w 138"/>
                <a:gd name="T69" fmla="*/ 47 h 138"/>
                <a:gd name="T70" fmla="*/ 91 w 138"/>
                <a:gd name="T71" fmla="*/ 38 h 138"/>
                <a:gd name="T72" fmla="*/ 77 w 138"/>
                <a:gd name="T73" fmla="*/ 31 h 138"/>
                <a:gd name="T74" fmla="*/ 62 w 138"/>
                <a:gd name="T75" fmla="*/ 31 h 138"/>
                <a:gd name="T76" fmla="*/ 48 w 138"/>
                <a:gd name="T77" fmla="*/ 38 h 138"/>
                <a:gd name="T78" fmla="*/ 38 w 138"/>
                <a:gd name="T79" fmla="*/ 47 h 138"/>
                <a:gd name="T80" fmla="*/ 32 w 138"/>
                <a:gd name="T81" fmla="*/ 61 h 138"/>
                <a:gd name="T82" fmla="*/ 32 w 138"/>
                <a:gd name="T83" fmla="*/ 77 h 138"/>
                <a:gd name="T84" fmla="*/ 38 w 138"/>
                <a:gd name="T85" fmla="*/ 91 h 138"/>
                <a:gd name="T86" fmla="*/ 48 w 138"/>
                <a:gd name="T87" fmla="*/ 100 h 138"/>
                <a:gd name="T88" fmla="*/ 62 w 138"/>
                <a:gd name="T89" fmla="*/ 106 h 138"/>
                <a:gd name="T90" fmla="*/ 77 w 138"/>
                <a:gd name="T91" fmla="*/ 106 h 138"/>
                <a:gd name="T92" fmla="*/ 91 w 138"/>
                <a:gd name="T93" fmla="*/ 100 h 138"/>
                <a:gd name="T94" fmla="*/ 102 w 138"/>
                <a:gd name="T95" fmla="*/ 91 h 138"/>
                <a:gd name="T96" fmla="*/ 107 w 138"/>
                <a:gd name="T97" fmla="*/ 77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38" h="138">
                  <a:moveTo>
                    <a:pt x="138" y="69"/>
                  </a:moveTo>
                  <a:lnTo>
                    <a:pt x="138" y="75"/>
                  </a:lnTo>
                  <a:lnTo>
                    <a:pt x="137" y="83"/>
                  </a:lnTo>
                  <a:lnTo>
                    <a:pt x="135" y="90"/>
                  </a:lnTo>
                  <a:lnTo>
                    <a:pt x="133" y="96"/>
                  </a:lnTo>
                  <a:lnTo>
                    <a:pt x="130" y="101"/>
                  </a:lnTo>
                  <a:lnTo>
                    <a:pt x="126" y="108"/>
                  </a:lnTo>
                  <a:lnTo>
                    <a:pt x="123" y="113"/>
                  </a:lnTo>
                  <a:lnTo>
                    <a:pt x="118" y="118"/>
                  </a:lnTo>
                  <a:lnTo>
                    <a:pt x="113" y="122"/>
                  </a:lnTo>
                  <a:lnTo>
                    <a:pt x="108" y="126"/>
                  </a:lnTo>
                  <a:lnTo>
                    <a:pt x="103" y="129"/>
                  </a:lnTo>
                  <a:lnTo>
                    <a:pt x="96" y="133"/>
                  </a:lnTo>
                  <a:lnTo>
                    <a:pt x="90" y="135"/>
                  </a:lnTo>
                  <a:lnTo>
                    <a:pt x="83" y="137"/>
                  </a:lnTo>
                  <a:lnTo>
                    <a:pt x="77" y="138"/>
                  </a:lnTo>
                  <a:lnTo>
                    <a:pt x="69" y="138"/>
                  </a:lnTo>
                  <a:lnTo>
                    <a:pt x="63" y="138"/>
                  </a:lnTo>
                  <a:lnTo>
                    <a:pt x="55" y="137"/>
                  </a:lnTo>
                  <a:lnTo>
                    <a:pt x="49" y="135"/>
                  </a:lnTo>
                  <a:lnTo>
                    <a:pt x="42" y="133"/>
                  </a:lnTo>
                  <a:lnTo>
                    <a:pt x="37" y="129"/>
                  </a:lnTo>
                  <a:lnTo>
                    <a:pt x="30" y="126"/>
                  </a:lnTo>
                  <a:lnTo>
                    <a:pt x="26" y="122"/>
                  </a:lnTo>
                  <a:lnTo>
                    <a:pt x="21" y="118"/>
                  </a:lnTo>
                  <a:lnTo>
                    <a:pt x="16" y="113"/>
                  </a:lnTo>
                  <a:lnTo>
                    <a:pt x="12" y="108"/>
                  </a:lnTo>
                  <a:lnTo>
                    <a:pt x="9" y="101"/>
                  </a:lnTo>
                  <a:lnTo>
                    <a:pt x="5" y="96"/>
                  </a:lnTo>
                  <a:lnTo>
                    <a:pt x="3" y="90"/>
                  </a:lnTo>
                  <a:lnTo>
                    <a:pt x="2" y="83"/>
                  </a:lnTo>
                  <a:lnTo>
                    <a:pt x="1" y="75"/>
                  </a:lnTo>
                  <a:lnTo>
                    <a:pt x="0" y="69"/>
                  </a:lnTo>
                  <a:lnTo>
                    <a:pt x="1" y="61"/>
                  </a:lnTo>
                  <a:lnTo>
                    <a:pt x="2" y="55"/>
                  </a:lnTo>
                  <a:lnTo>
                    <a:pt x="3" y="49"/>
                  </a:lnTo>
                  <a:lnTo>
                    <a:pt x="5" y="42"/>
                  </a:lnTo>
                  <a:lnTo>
                    <a:pt x="9" y="36"/>
                  </a:lnTo>
                  <a:lnTo>
                    <a:pt x="12" y="30"/>
                  </a:lnTo>
                  <a:lnTo>
                    <a:pt x="16" y="25"/>
                  </a:lnTo>
                  <a:lnTo>
                    <a:pt x="21" y="20"/>
                  </a:lnTo>
                  <a:lnTo>
                    <a:pt x="26" y="15"/>
                  </a:lnTo>
                  <a:lnTo>
                    <a:pt x="30" y="12"/>
                  </a:lnTo>
                  <a:lnTo>
                    <a:pt x="37" y="9"/>
                  </a:lnTo>
                  <a:lnTo>
                    <a:pt x="42" y="5"/>
                  </a:lnTo>
                  <a:lnTo>
                    <a:pt x="49" y="3"/>
                  </a:lnTo>
                  <a:lnTo>
                    <a:pt x="55" y="1"/>
                  </a:lnTo>
                  <a:lnTo>
                    <a:pt x="63" y="0"/>
                  </a:lnTo>
                  <a:lnTo>
                    <a:pt x="69" y="0"/>
                  </a:lnTo>
                  <a:lnTo>
                    <a:pt x="77" y="0"/>
                  </a:lnTo>
                  <a:lnTo>
                    <a:pt x="83" y="1"/>
                  </a:lnTo>
                  <a:lnTo>
                    <a:pt x="90" y="3"/>
                  </a:lnTo>
                  <a:lnTo>
                    <a:pt x="96" y="5"/>
                  </a:lnTo>
                  <a:lnTo>
                    <a:pt x="103" y="9"/>
                  </a:lnTo>
                  <a:lnTo>
                    <a:pt x="108" y="12"/>
                  </a:lnTo>
                  <a:lnTo>
                    <a:pt x="113" y="15"/>
                  </a:lnTo>
                  <a:lnTo>
                    <a:pt x="118" y="20"/>
                  </a:lnTo>
                  <a:lnTo>
                    <a:pt x="123" y="25"/>
                  </a:lnTo>
                  <a:lnTo>
                    <a:pt x="126" y="30"/>
                  </a:lnTo>
                  <a:lnTo>
                    <a:pt x="130" y="36"/>
                  </a:lnTo>
                  <a:lnTo>
                    <a:pt x="133" y="42"/>
                  </a:lnTo>
                  <a:lnTo>
                    <a:pt x="135" y="49"/>
                  </a:lnTo>
                  <a:lnTo>
                    <a:pt x="137" y="55"/>
                  </a:lnTo>
                  <a:lnTo>
                    <a:pt x="138" y="61"/>
                  </a:lnTo>
                  <a:lnTo>
                    <a:pt x="138" y="69"/>
                  </a:lnTo>
                  <a:close/>
                  <a:moveTo>
                    <a:pt x="108" y="69"/>
                  </a:moveTo>
                  <a:lnTo>
                    <a:pt x="108" y="69"/>
                  </a:lnTo>
                  <a:lnTo>
                    <a:pt x="107" y="61"/>
                  </a:lnTo>
                  <a:lnTo>
                    <a:pt x="105" y="54"/>
                  </a:lnTo>
                  <a:lnTo>
                    <a:pt x="102" y="47"/>
                  </a:lnTo>
                  <a:lnTo>
                    <a:pt x="96" y="42"/>
                  </a:lnTo>
                  <a:lnTo>
                    <a:pt x="91" y="38"/>
                  </a:lnTo>
                  <a:lnTo>
                    <a:pt x="84" y="33"/>
                  </a:lnTo>
                  <a:lnTo>
                    <a:pt x="77" y="31"/>
                  </a:lnTo>
                  <a:lnTo>
                    <a:pt x="69" y="31"/>
                  </a:lnTo>
                  <a:lnTo>
                    <a:pt x="62" y="31"/>
                  </a:lnTo>
                  <a:lnTo>
                    <a:pt x="54" y="33"/>
                  </a:lnTo>
                  <a:lnTo>
                    <a:pt x="48" y="38"/>
                  </a:lnTo>
                  <a:lnTo>
                    <a:pt x="42" y="42"/>
                  </a:lnTo>
                  <a:lnTo>
                    <a:pt x="38" y="47"/>
                  </a:lnTo>
                  <a:lnTo>
                    <a:pt x="35" y="54"/>
                  </a:lnTo>
                  <a:lnTo>
                    <a:pt x="32" y="61"/>
                  </a:lnTo>
                  <a:lnTo>
                    <a:pt x="31" y="69"/>
                  </a:lnTo>
                  <a:lnTo>
                    <a:pt x="32" y="77"/>
                  </a:lnTo>
                  <a:lnTo>
                    <a:pt x="35" y="84"/>
                  </a:lnTo>
                  <a:lnTo>
                    <a:pt x="38" y="91"/>
                  </a:lnTo>
                  <a:lnTo>
                    <a:pt x="42" y="96"/>
                  </a:lnTo>
                  <a:lnTo>
                    <a:pt x="48" y="100"/>
                  </a:lnTo>
                  <a:lnTo>
                    <a:pt x="54" y="104"/>
                  </a:lnTo>
                  <a:lnTo>
                    <a:pt x="62" y="106"/>
                  </a:lnTo>
                  <a:lnTo>
                    <a:pt x="69" y="107"/>
                  </a:lnTo>
                  <a:lnTo>
                    <a:pt x="77" y="106"/>
                  </a:lnTo>
                  <a:lnTo>
                    <a:pt x="84" y="104"/>
                  </a:lnTo>
                  <a:lnTo>
                    <a:pt x="91" y="100"/>
                  </a:lnTo>
                  <a:lnTo>
                    <a:pt x="96" y="96"/>
                  </a:lnTo>
                  <a:lnTo>
                    <a:pt x="102" y="91"/>
                  </a:lnTo>
                  <a:lnTo>
                    <a:pt x="105" y="84"/>
                  </a:lnTo>
                  <a:lnTo>
                    <a:pt x="107" y="77"/>
                  </a:lnTo>
                  <a:lnTo>
                    <a:pt x="108" y="69"/>
                  </a:lnTo>
                  <a:close/>
                </a:path>
              </a:pathLst>
            </a:custGeom>
            <a:grpFill/>
            <a:ln>
              <a:noFill/>
            </a:ln>
          </p:spPr>
          <p:txBody>
            <a:bodyPr/>
            <a:lstStyle/>
            <a:p>
              <a:pPr>
                <a:defRPr/>
              </a:pPr>
              <a:endParaRPr lang="zh-CN" altLang="en-US" sz="1350">
                <a:solidFill>
                  <a:prstClr val="black"/>
                </a:solidFill>
              </a:endParaRPr>
            </a:p>
          </p:txBody>
        </p:sp>
        <p:sp>
          <p:nvSpPr>
            <p:cNvPr id="57" name="淘宝店chenying0907 41"/>
            <p:cNvSpPr>
              <a:spLocks/>
            </p:cNvSpPr>
            <p:nvPr/>
          </p:nvSpPr>
          <p:spPr bwMode="auto">
            <a:xfrm>
              <a:off x="8812213" y="320675"/>
              <a:ext cx="41275" cy="41275"/>
            </a:xfrm>
            <a:custGeom>
              <a:avLst/>
              <a:gdLst>
                <a:gd name="T0" fmla="*/ 38 w 77"/>
                <a:gd name="T1" fmla="*/ 0 h 76"/>
                <a:gd name="T2" fmla="*/ 31 w 77"/>
                <a:gd name="T3" fmla="*/ 0 h 76"/>
                <a:gd name="T4" fmla="*/ 23 w 77"/>
                <a:gd name="T5" fmla="*/ 3 h 76"/>
                <a:gd name="T6" fmla="*/ 17 w 77"/>
                <a:gd name="T7" fmla="*/ 6 h 76"/>
                <a:gd name="T8" fmla="*/ 11 w 77"/>
                <a:gd name="T9" fmla="*/ 11 h 76"/>
                <a:gd name="T10" fmla="*/ 7 w 77"/>
                <a:gd name="T11" fmla="*/ 17 h 76"/>
                <a:gd name="T12" fmla="*/ 3 w 77"/>
                <a:gd name="T13" fmla="*/ 24 h 76"/>
                <a:gd name="T14" fmla="*/ 1 w 77"/>
                <a:gd name="T15" fmla="*/ 30 h 76"/>
                <a:gd name="T16" fmla="*/ 0 w 77"/>
                <a:gd name="T17" fmla="*/ 39 h 76"/>
                <a:gd name="T18" fmla="*/ 1 w 77"/>
                <a:gd name="T19" fmla="*/ 46 h 76"/>
                <a:gd name="T20" fmla="*/ 3 w 77"/>
                <a:gd name="T21" fmla="*/ 54 h 76"/>
                <a:gd name="T22" fmla="*/ 7 w 77"/>
                <a:gd name="T23" fmla="*/ 60 h 76"/>
                <a:gd name="T24" fmla="*/ 11 w 77"/>
                <a:gd name="T25" fmla="*/ 66 h 76"/>
                <a:gd name="T26" fmla="*/ 17 w 77"/>
                <a:gd name="T27" fmla="*/ 70 h 76"/>
                <a:gd name="T28" fmla="*/ 23 w 77"/>
                <a:gd name="T29" fmla="*/ 74 h 76"/>
                <a:gd name="T30" fmla="*/ 31 w 77"/>
                <a:gd name="T31" fmla="*/ 76 h 76"/>
                <a:gd name="T32" fmla="*/ 38 w 77"/>
                <a:gd name="T33" fmla="*/ 76 h 76"/>
                <a:gd name="T34" fmla="*/ 47 w 77"/>
                <a:gd name="T35" fmla="*/ 76 h 76"/>
                <a:gd name="T36" fmla="*/ 54 w 77"/>
                <a:gd name="T37" fmla="*/ 74 h 76"/>
                <a:gd name="T38" fmla="*/ 60 w 77"/>
                <a:gd name="T39" fmla="*/ 70 h 76"/>
                <a:gd name="T40" fmla="*/ 67 w 77"/>
                <a:gd name="T41" fmla="*/ 66 h 76"/>
                <a:gd name="T42" fmla="*/ 71 w 77"/>
                <a:gd name="T43" fmla="*/ 60 h 76"/>
                <a:gd name="T44" fmla="*/ 74 w 77"/>
                <a:gd name="T45" fmla="*/ 54 h 76"/>
                <a:gd name="T46" fmla="*/ 76 w 77"/>
                <a:gd name="T47" fmla="*/ 46 h 76"/>
                <a:gd name="T48" fmla="*/ 77 w 77"/>
                <a:gd name="T49" fmla="*/ 39 h 76"/>
                <a:gd name="T50" fmla="*/ 76 w 77"/>
                <a:gd name="T51" fmla="*/ 30 h 76"/>
                <a:gd name="T52" fmla="*/ 74 w 77"/>
                <a:gd name="T53" fmla="*/ 24 h 76"/>
                <a:gd name="T54" fmla="*/ 71 w 77"/>
                <a:gd name="T55" fmla="*/ 17 h 76"/>
                <a:gd name="T56" fmla="*/ 67 w 77"/>
                <a:gd name="T57" fmla="*/ 11 h 76"/>
                <a:gd name="T58" fmla="*/ 60 w 77"/>
                <a:gd name="T59" fmla="*/ 6 h 76"/>
                <a:gd name="T60" fmla="*/ 54 w 77"/>
                <a:gd name="T61" fmla="*/ 3 h 76"/>
                <a:gd name="T62" fmla="*/ 47 w 77"/>
                <a:gd name="T63" fmla="*/ 0 h 76"/>
                <a:gd name="T64" fmla="*/ 38 w 77"/>
                <a:gd name="T65" fmla="*/ 0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7" h="76">
                  <a:moveTo>
                    <a:pt x="38" y="0"/>
                  </a:moveTo>
                  <a:lnTo>
                    <a:pt x="31" y="0"/>
                  </a:lnTo>
                  <a:lnTo>
                    <a:pt x="23" y="3"/>
                  </a:lnTo>
                  <a:lnTo>
                    <a:pt x="17" y="6"/>
                  </a:lnTo>
                  <a:lnTo>
                    <a:pt x="11" y="11"/>
                  </a:lnTo>
                  <a:lnTo>
                    <a:pt x="7" y="17"/>
                  </a:lnTo>
                  <a:lnTo>
                    <a:pt x="3" y="24"/>
                  </a:lnTo>
                  <a:lnTo>
                    <a:pt x="1" y="30"/>
                  </a:lnTo>
                  <a:lnTo>
                    <a:pt x="0" y="39"/>
                  </a:lnTo>
                  <a:lnTo>
                    <a:pt x="1" y="46"/>
                  </a:lnTo>
                  <a:lnTo>
                    <a:pt x="3" y="54"/>
                  </a:lnTo>
                  <a:lnTo>
                    <a:pt x="7" y="60"/>
                  </a:lnTo>
                  <a:lnTo>
                    <a:pt x="11" y="66"/>
                  </a:lnTo>
                  <a:lnTo>
                    <a:pt x="17" y="70"/>
                  </a:lnTo>
                  <a:lnTo>
                    <a:pt x="23" y="74"/>
                  </a:lnTo>
                  <a:lnTo>
                    <a:pt x="31" y="76"/>
                  </a:lnTo>
                  <a:lnTo>
                    <a:pt x="38" y="76"/>
                  </a:lnTo>
                  <a:lnTo>
                    <a:pt x="47" y="76"/>
                  </a:lnTo>
                  <a:lnTo>
                    <a:pt x="54" y="74"/>
                  </a:lnTo>
                  <a:lnTo>
                    <a:pt x="60" y="70"/>
                  </a:lnTo>
                  <a:lnTo>
                    <a:pt x="67" y="66"/>
                  </a:lnTo>
                  <a:lnTo>
                    <a:pt x="71" y="60"/>
                  </a:lnTo>
                  <a:lnTo>
                    <a:pt x="74" y="54"/>
                  </a:lnTo>
                  <a:lnTo>
                    <a:pt x="76" y="46"/>
                  </a:lnTo>
                  <a:lnTo>
                    <a:pt x="77" y="39"/>
                  </a:lnTo>
                  <a:lnTo>
                    <a:pt x="76" y="30"/>
                  </a:lnTo>
                  <a:lnTo>
                    <a:pt x="74" y="24"/>
                  </a:lnTo>
                  <a:lnTo>
                    <a:pt x="71" y="17"/>
                  </a:lnTo>
                  <a:lnTo>
                    <a:pt x="67" y="11"/>
                  </a:lnTo>
                  <a:lnTo>
                    <a:pt x="60" y="6"/>
                  </a:lnTo>
                  <a:lnTo>
                    <a:pt x="54" y="3"/>
                  </a:lnTo>
                  <a:lnTo>
                    <a:pt x="47" y="0"/>
                  </a:lnTo>
                  <a:lnTo>
                    <a:pt x="38" y="0"/>
                  </a:lnTo>
                  <a:close/>
                </a:path>
              </a:pathLst>
            </a:custGeom>
            <a:grpFill/>
            <a:ln>
              <a:noFill/>
            </a:ln>
          </p:spPr>
          <p:txBody>
            <a:bodyPr/>
            <a:lstStyle/>
            <a:p>
              <a:pPr>
                <a:defRPr/>
              </a:pPr>
              <a:endParaRPr lang="zh-CN" altLang="en-US" sz="1350">
                <a:solidFill>
                  <a:prstClr val="black"/>
                </a:solidFill>
              </a:endParaRPr>
            </a:p>
          </p:txBody>
        </p:sp>
      </p:grpSp>
      <p:sp>
        <p:nvSpPr>
          <p:cNvPr id="59" name="文本框 34"/>
          <p:cNvSpPr txBox="1"/>
          <p:nvPr/>
        </p:nvSpPr>
        <p:spPr>
          <a:xfrm>
            <a:off x="4124325" y="2063354"/>
            <a:ext cx="4501754" cy="1015661"/>
          </a:xfrm>
          <a:prstGeom prst="rect">
            <a:avLst/>
          </a:prstGeom>
          <a:noFill/>
        </p:spPr>
        <p:txBody>
          <a:bodyPr lIns="91438" tIns="45719" rIns="91438" bIns="45719">
            <a:spAutoFit/>
          </a:bodyPr>
          <a:lstStyle/>
          <a:p>
            <a:pPr>
              <a:defRPr/>
            </a:pPr>
            <a:r>
              <a:rPr lang="zh-CN" altLang="en-US" sz="6000" b="1" spc="100">
                <a:solidFill>
                  <a:srgbClr val="3B4395"/>
                </a:solidFill>
                <a:latin typeface="微软雅黑" panose="020B0503020204020204" pitchFamily="34" charset="-122"/>
              </a:rPr>
              <a:t>本学期考核</a:t>
            </a:r>
            <a:endParaRPr lang="zh-CN" altLang="en-US" sz="6000" b="1" spc="100" dirty="0">
              <a:solidFill>
                <a:srgbClr val="3B4395"/>
              </a:solidFill>
              <a:latin typeface="微软雅黑" panose="020B0503020204020204" pitchFamily="34" charset="-122"/>
            </a:endParaRPr>
          </a:p>
        </p:txBody>
      </p:sp>
      <p:grpSp>
        <p:nvGrpSpPr>
          <p:cNvPr id="6" name="淘宝店chenying0907 74"/>
          <p:cNvGrpSpPr/>
          <p:nvPr/>
        </p:nvGrpSpPr>
        <p:grpSpPr>
          <a:xfrm>
            <a:off x="3661036" y="1621456"/>
            <a:ext cx="206376" cy="1960562"/>
            <a:chOff x="3563938" y="1585913"/>
            <a:chExt cx="206376" cy="1960562"/>
          </a:xfrm>
          <a:solidFill>
            <a:schemeClr val="accent3"/>
          </a:solidFill>
        </p:grpSpPr>
        <p:sp>
          <p:nvSpPr>
            <p:cNvPr id="67" name="淘宝店chenying0907 5"/>
            <p:cNvSpPr>
              <a:spLocks/>
            </p:cNvSpPr>
            <p:nvPr/>
          </p:nvSpPr>
          <p:spPr bwMode="auto">
            <a:xfrm>
              <a:off x="3652838" y="2566988"/>
              <a:ext cx="23813" cy="979487"/>
            </a:xfrm>
            <a:custGeom>
              <a:avLst/>
              <a:gdLst>
                <a:gd name="T0" fmla="*/ 212 w 212"/>
                <a:gd name="T1" fmla="*/ 7928 h 8027"/>
                <a:gd name="T2" fmla="*/ 210 w 212"/>
                <a:gd name="T3" fmla="*/ 7948 h 8027"/>
                <a:gd name="T4" fmla="*/ 203 w 212"/>
                <a:gd name="T5" fmla="*/ 7967 h 8027"/>
                <a:gd name="T6" fmla="*/ 193 w 212"/>
                <a:gd name="T7" fmla="*/ 7983 h 8027"/>
                <a:gd name="T8" fmla="*/ 180 w 212"/>
                <a:gd name="T9" fmla="*/ 7998 h 8027"/>
                <a:gd name="T10" fmla="*/ 164 w 212"/>
                <a:gd name="T11" fmla="*/ 8010 h 8027"/>
                <a:gd name="T12" fmla="*/ 147 w 212"/>
                <a:gd name="T13" fmla="*/ 8019 h 8027"/>
                <a:gd name="T14" fmla="*/ 127 w 212"/>
                <a:gd name="T15" fmla="*/ 8025 h 8027"/>
                <a:gd name="T16" fmla="*/ 105 w 212"/>
                <a:gd name="T17" fmla="*/ 8027 h 8027"/>
                <a:gd name="T18" fmla="*/ 84 w 212"/>
                <a:gd name="T19" fmla="*/ 8025 h 8027"/>
                <a:gd name="T20" fmla="*/ 64 w 212"/>
                <a:gd name="T21" fmla="*/ 8019 h 8027"/>
                <a:gd name="T22" fmla="*/ 46 w 212"/>
                <a:gd name="T23" fmla="*/ 8010 h 8027"/>
                <a:gd name="T24" fmla="*/ 30 w 212"/>
                <a:gd name="T25" fmla="*/ 7998 h 8027"/>
                <a:gd name="T26" fmla="*/ 17 w 212"/>
                <a:gd name="T27" fmla="*/ 7983 h 8027"/>
                <a:gd name="T28" fmla="*/ 7 w 212"/>
                <a:gd name="T29" fmla="*/ 7967 h 8027"/>
                <a:gd name="T30" fmla="*/ 2 w 212"/>
                <a:gd name="T31" fmla="*/ 7948 h 8027"/>
                <a:gd name="T32" fmla="*/ 0 w 212"/>
                <a:gd name="T33" fmla="*/ 7928 h 8027"/>
                <a:gd name="T34" fmla="*/ 0 w 212"/>
                <a:gd name="T35" fmla="*/ 89 h 8027"/>
                <a:gd name="T36" fmla="*/ 4 w 212"/>
                <a:gd name="T37" fmla="*/ 69 h 8027"/>
                <a:gd name="T38" fmla="*/ 11 w 212"/>
                <a:gd name="T39" fmla="*/ 52 h 8027"/>
                <a:gd name="T40" fmla="*/ 23 w 212"/>
                <a:gd name="T41" fmla="*/ 36 h 8027"/>
                <a:gd name="T42" fmla="*/ 37 w 212"/>
                <a:gd name="T43" fmla="*/ 23 h 8027"/>
                <a:gd name="T44" fmla="*/ 54 w 212"/>
                <a:gd name="T45" fmla="*/ 12 h 8027"/>
                <a:gd name="T46" fmla="*/ 74 w 212"/>
                <a:gd name="T47" fmla="*/ 4 h 8027"/>
                <a:gd name="T48" fmla="*/ 94 w 212"/>
                <a:gd name="T49" fmla="*/ 0 h 8027"/>
                <a:gd name="T50" fmla="*/ 116 w 212"/>
                <a:gd name="T51" fmla="*/ 0 h 8027"/>
                <a:gd name="T52" fmla="*/ 137 w 212"/>
                <a:gd name="T53" fmla="*/ 4 h 8027"/>
                <a:gd name="T54" fmla="*/ 156 w 212"/>
                <a:gd name="T55" fmla="*/ 12 h 8027"/>
                <a:gd name="T56" fmla="*/ 173 w 212"/>
                <a:gd name="T57" fmla="*/ 23 h 8027"/>
                <a:gd name="T58" fmla="*/ 187 w 212"/>
                <a:gd name="T59" fmla="*/ 36 h 8027"/>
                <a:gd name="T60" fmla="*/ 199 w 212"/>
                <a:gd name="T61" fmla="*/ 52 h 8027"/>
                <a:gd name="T62" fmla="*/ 206 w 212"/>
                <a:gd name="T63" fmla="*/ 69 h 8027"/>
                <a:gd name="T64" fmla="*/ 211 w 212"/>
                <a:gd name="T65" fmla="*/ 89 h 80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12" h="8027">
                  <a:moveTo>
                    <a:pt x="212" y="99"/>
                  </a:moveTo>
                  <a:lnTo>
                    <a:pt x="212" y="7928"/>
                  </a:lnTo>
                  <a:lnTo>
                    <a:pt x="211" y="7938"/>
                  </a:lnTo>
                  <a:lnTo>
                    <a:pt x="210" y="7948"/>
                  </a:lnTo>
                  <a:lnTo>
                    <a:pt x="206" y="7958"/>
                  </a:lnTo>
                  <a:lnTo>
                    <a:pt x="203" y="7967"/>
                  </a:lnTo>
                  <a:lnTo>
                    <a:pt x="199" y="7975"/>
                  </a:lnTo>
                  <a:lnTo>
                    <a:pt x="193" y="7983"/>
                  </a:lnTo>
                  <a:lnTo>
                    <a:pt x="187" y="7991"/>
                  </a:lnTo>
                  <a:lnTo>
                    <a:pt x="180" y="7998"/>
                  </a:lnTo>
                  <a:lnTo>
                    <a:pt x="173" y="8004"/>
                  </a:lnTo>
                  <a:lnTo>
                    <a:pt x="164" y="8010"/>
                  </a:lnTo>
                  <a:lnTo>
                    <a:pt x="156" y="8015"/>
                  </a:lnTo>
                  <a:lnTo>
                    <a:pt x="147" y="8019"/>
                  </a:lnTo>
                  <a:lnTo>
                    <a:pt x="137" y="8023"/>
                  </a:lnTo>
                  <a:lnTo>
                    <a:pt x="127" y="8025"/>
                  </a:lnTo>
                  <a:lnTo>
                    <a:pt x="116" y="8027"/>
                  </a:lnTo>
                  <a:lnTo>
                    <a:pt x="105" y="8027"/>
                  </a:lnTo>
                  <a:lnTo>
                    <a:pt x="94" y="8027"/>
                  </a:lnTo>
                  <a:lnTo>
                    <a:pt x="84" y="8025"/>
                  </a:lnTo>
                  <a:lnTo>
                    <a:pt x="74" y="8023"/>
                  </a:lnTo>
                  <a:lnTo>
                    <a:pt x="64" y="8019"/>
                  </a:lnTo>
                  <a:lnTo>
                    <a:pt x="54" y="8015"/>
                  </a:lnTo>
                  <a:lnTo>
                    <a:pt x="46" y="8010"/>
                  </a:lnTo>
                  <a:lnTo>
                    <a:pt x="37" y="8004"/>
                  </a:lnTo>
                  <a:lnTo>
                    <a:pt x="30" y="7998"/>
                  </a:lnTo>
                  <a:lnTo>
                    <a:pt x="23" y="7991"/>
                  </a:lnTo>
                  <a:lnTo>
                    <a:pt x="17" y="7983"/>
                  </a:lnTo>
                  <a:lnTo>
                    <a:pt x="11" y="7975"/>
                  </a:lnTo>
                  <a:lnTo>
                    <a:pt x="7" y="7967"/>
                  </a:lnTo>
                  <a:lnTo>
                    <a:pt x="4" y="7958"/>
                  </a:lnTo>
                  <a:lnTo>
                    <a:pt x="2" y="7948"/>
                  </a:lnTo>
                  <a:lnTo>
                    <a:pt x="0" y="7938"/>
                  </a:lnTo>
                  <a:lnTo>
                    <a:pt x="0" y="7928"/>
                  </a:lnTo>
                  <a:lnTo>
                    <a:pt x="0" y="99"/>
                  </a:lnTo>
                  <a:lnTo>
                    <a:pt x="0" y="89"/>
                  </a:lnTo>
                  <a:lnTo>
                    <a:pt x="2" y="79"/>
                  </a:lnTo>
                  <a:lnTo>
                    <a:pt x="4" y="69"/>
                  </a:lnTo>
                  <a:lnTo>
                    <a:pt x="7" y="60"/>
                  </a:lnTo>
                  <a:lnTo>
                    <a:pt x="11" y="52"/>
                  </a:lnTo>
                  <a:lnTo>
                    <a:pt x="17" y="44"/>
                  </a:lnTo>
                  <a:lnTo>
                    <a:pt x="23" y="36"/>
                  </a:lnTo>
                  <a:lnTo>
                    <a:pt x="30" y="29"/>
                  </a:lnTo>
                  <a:lnTo>
                    <a:pt x="37" y="23"/>
                  </a:lnTo>
                  <a:lnTo>
                    <a:pt x="46" y="17"/>
                  </a:lnTo>
                  <a:lnTo>
                    <a:pt x="54" y="12"/>
                  </a:lnTo>
                  <a:lnTo>
                    <a:pt x="64" y="8"/>
                  </a:lnTo>
                  <a:lnTo>
                    <a:pt x="74" y="4"/>
                  </a:lnTo>
                  <a:lnTo>
                    <a:pt x="84" y="2"/>
                  </a:lnTo>
                  <a:lnTo>
                    <a:pt x="94" y="0"/>
                  </a:lnTo>
                  <a:lnTo>
                    <a:pt x="105" y="0"/>
                  </a:lnTo>
                  <a:lnTo>
                    <a:pt x="116" y="0"/>
                  </a:lnTo>
                  <a:lnTo>
                    <a:pt x="127" y="2"/>
                  </a:lnTo>
                  <a:lnTo>
                    <a:pt x="137" y="4"/>
                  </a:lnTo>
                  <a:lnTo>
                    <a:pt x="147" y="8"/>
                  </a:lnTo>
                  <a:lnTo>
                    <a:pt x="156" y="12"/>
                  </a:lnTo>
                  <a:lnTo>
                    <a:pt x="164" y="17"/>
                  </a:lnTo>
                  <a:lnTo>
                    <a:pt x="173" y="23"/>
                  </a:lnTo>
                  <a:lnTo>
                    <a:pt x="180" y="29"/>
                  </a:lnTo>
                  <a:lnTo>
                    <a:pt x="187" y="36"/>
                  </a:lnTo>
                  <a:lnTo>
                    <a:pt x="193" y="44"/>
                  </a:lnTo>
                  <a:lnTo>
                    <a:pt x="199" y="52"/>
                  </a:lnTo>
                  <a:lnTo>
                    <a:pt x="203" y="60"/>
                  </a:lnTo>
                  <a:lnTo>
                    <a:pt x="206" y="69"/>
                  </a:lnTo>
                  <a:lnTo>
                    <a:pt x="210" y="79"/>
                  </a:lnTo>
                  <a:lnTo>
                    <a:pt x="211" y="89"/>
                  </a:lnTo>
                  <a:lnTo>
                    <a:pt x="212" y="99"/>
                  </a:lnTo>
                  <a:close/>
                </a:path>
              </a:pathLst>
            </a:custGeom>
            <a:grpFill/>
            <a:ln>
              <a:noFill/>
            </a:ln>
          </p:spPr>
          <p:txBody>
            <a:bodyPr/>
            <a:lstStyle/>
            <a:p>
              <a:pPr>
                <a:defRPr/>
              </a:pPr>
              <a:endParaRPr lang="zh-CN" altLang="en-US" sz="1350">
                <a:solidFill>
                  <a:prstClr val="black"/>
                </a:solidFill>
              </a:endParaRPr>
            </a:p>
          </p:txBody>
        </p:sp>
        <p:sp>
          <p:nvSpPr>
            <p:cNvPr id="68" name="淘宝店chenying0907 6"/>
            <p:cNvSpPr>
              <a:spLocks/>
            </p:cNvSpPr>
            <p:nvPr/>
          </p:nvSpPr>
          <p:spPr bwMode="auto">
            <a:xfrm>
              <a:off x="3563938" y="2579688"/>
              <a:ext cx="103188" cy="373062"/>
            </a:xfrm>
            <a:custGeom>
              <a:avLst/>
              <a:gdLst>
                <a:gd name="T0" fmla="*/ 377 w 910"/>
                <a:gd name="T1" fmla="*/ 510 h 3057"/>
                <a:gd name="T2" fmla="*/ 456 w 910"/>
                <a:gd name="T3" fmla="*/ 646 h 3057"/>
                <a:gd name="T4" fmla="*/ 374 w 910"/>
                <a:gd name="T5" fmla="*/ 761 h 3057"/>
                <a:gd name="T6" fmla="*/ 184 w 910"/>
                <a:gd name="T7" fmla="*/ 925 h 3057"/>
                <a:gd name="T8" fmla="*/ 57 w 910"/>
                <a:gd name="T9" fmla="*/ 1133 h 3057"/>
                <a:gd name="T10" fmla="*/ 2 w 910"/>
                <a:gd name="T11" fmla="*/ 1373 h 3057"/>
                <a:gd name="T12" fmla="*/ 28 w 910"/>
                <a:gd name="T13" fmla="*/ 1632 h 3057"/>
                <a:gd name="T14" fmla="*/ 103 w 910"/>
                <a:gd name="T15" fmla="*/ 1806 h 3057"/>
                <a:gd name="T16" fmla="*/ 255 w 910"/>
                <a:gd name="T17" fmla="*/ 2003 h 3057"/>
                <a:gd name="T18" fmla="*/ 537 w 910"/>
                <a:gd name="T19" fmla="*/ 2312 h 3057"/>
                <a:gd name="T20" fmla="*/ 640 w 910"/>
                <a:gd name="T21" fmla="*/ 2499 h 3057"/>
                <a:gd name="T22" fmla="*/ 659 w 910"/>
                <a:gd name="T23" fmla="*/ 2634 h 3057"/>
                <a:gd name="T24" fmla="*/ 640 w 910"/>
                <a:gd name="T25" fmla="*/ 2738 h 3057"/>
                <a:gd name="T26" fmla="*/ 580 w 910"/>
                <a:gd name="T27" fmla="*/ 2837 h 3057"/>
                <a:gd name="T28" fmla="*/ 470 w 910"/>
                <a:gd name="T29" fmla="*/ 2888 h 3057"/>
                <a:gd name="T30" fmla="*/ 351 w 910"/>
                <a:gd name="T31" fmla="*/ 2883 h 3057"/>
                <a:gd name="T32" fmla="*/ 292 w 910"/>
                <a:gd name="T33" fmla="*/ 2840 h 3057"/>
                <a:gd name="T34" fmla="*/ 277 w 910"/>
                <a:gd name="T35" fmla="*/ 2774 h 3057"/>
                <a:gd name="T36" fmla="*/ 300 w 910"/>
                <a:gd name="T37" fmla="*/ 2709 h 3057"/>
                <a:gd name="T38" fmla="*/ 356 w 910"/>
                <a:gd name="T39" fmla="*/ 2668 h 3057"/>
                <a:gd name="T40" fmla="*/ 426 w 910"/>
                <a:gd name="T41" fmla="*/ 2656 h 3057"/>
                <a:gd name="T42" fmla="*/ 466 w 910"/>
                <a:gd name="T43" fmla="*/ 2619 h 3057"/>
                <a:gd name="T44" fmla="*/ 474 w 910"/>
                <a:gd name="T45" fmla="*/ 2566 h 3057"/>
                <a:gd name="T46" fmla="*/ 448 w 910"/>
                <a:gd name="T47" fmla="*/ 2519 h 3057"/>
                <a:gd name="T48" fmla="*/ 389 w 910"/>
                <a:gd name="T49" fmla="*/ 2498 h 3057"/>
                <a:gd name="T50" fmla="*/ 251 w 910"/>
                <a:gd name="T51" fmla="*/ 2537 h 3057"/>
                <a:gd name="T52" fmla="*/ 146 w 910"/>
                <a:gd name="T53" fmla="*/ 2634 h 3057"/>
                <a:gd name="T54" fmla="*/ 96 w 910"/>
                <a:gd name="T55" fmla="*/ 2762 h 3057"/>
                <a:gd name="T56" fmla="*/ 117 w 910"/>
                <a:gd name="T57" fmla="*/ 2895 h 3057"/>
                <a:gd name="T58" fmla="*/ 241 w 910"/>
                <a:gd name="T59" fmla="*/ 3011 h 3057"/>
                <a:gd name="T60" fmla="*/ 416 w 910"/>
                <a:gd name="T61" fmla="*/ 3057 h 3057"/>
                <a:gd name="T62" fmla="*/ 586 w 910"/>
                <a:gd name="T63" fmla="*/ 3020 h 3057"/>
                <a:gd name="T64" fmla="*/ 727 w 910"/>
                <a:gd name="T65" fmla="*/ 2915 h 3057"/>
                <a:gd name="T66" fmla="*/ 818 w 910"/>
                <a:gd name="T67" fmla="*/ 2760 h 3057"/>
                <a:gd name="T68" fmla="*/ 836 w 910"/>
                <a:gd name="T69" fmla="*/ 2532 h 3057"/>
                <a:gd name="T70" fmla="*/ 750 w 910"/>
                <a:gd name="T71" fmla="*/ 2316 h 3057"/>
                <a:gd name="T72" fmla="*/ 600 w 910"/>
                <a:gd name="T73" fmla="*/ 2118 h 3057"/>
                <a:gd name="T74" fmla="*/ 339 w 910"/>
                <a:gd name="T75" fmla="*/ 1833 h 3057"/>
                <a:gd name="T76" fmla="*/ 197 w 910"/>
                <a:gd name="T77" fmla="*/ 1571 h 3057"/>
                <a:gd name="T78" fmla="*/ 193 w 910"/>
                <a:gd name="T79" fmla="*/ 1288 h 3057"/>
                <a:gd name="T80" fmla="*/ 318 w 910"/>
                <a:gd name="T81" fmla="*/ 1035 h 3057"/>
                <a:gd name="T82" fmla="*/ 550 w 910"/>
                <a:gd name="T83" fmla="*/ 854 h 3057"/>
                <a:gd name="T84" fmla="*/ 795 w 910"/>
                <a:gd name="T85" fmla="*/ 793 h 3057"/>
                <a:gd name="T86" fmla="*/ 859 w 910"/>
                <a:gd name="T87" fmla="*/ 779 h 3057"/>
                <a:gd name="T88" fmla="*/ 900 w 910"/>
                <a:gd name="T89" fmla="*/ 740 h 3057"/>
                <a:gd name="T90" fmla="*/ 909 w 910"/>
                <a:gd name="T91" fmla="*/ 688 h 3057"/>
                <a:gd name="T92" fmla="*/ 887 w 910"/>
                <a:gd name="T93" fmla="*/ 643 h 3057"/>
                <a:gd name="T94" fmla="*/ 835 w 910"/>
                <a:gd name="T95" fmla="*/ 622 h 3057"/>
                <a:gd name="T96" fmla="*/ 714 w 910"/>
                <a:gd name="T97" fmla="*/ 617 h 3057"/>
                <a:gd name="T98" fmla="*/ 580 w 910"/>
                <a:gd name="T99" fmla="*/ 525 h 3057"/>
                <a:gd name="T100" fmla="*/ 543 w 910"/>
                <a:gd name="T101" fmla="*/ 382 h 3057"/>
                <a:gd name="T102" fmla="*/ 601 w 910"/>
                <a:gd name="T103" fmla="*/ 245 h 3057"/>
                <a:gd name="T104" fmla="*/ 752 w 910"/>
                <a:gd name="T105" fmla="*/ 168 h 3057"/>
                <a:gd name="T106" fmla="*/ 856 w 910"/>
                <a:gd name="T107" fmla="*/ 156 h 3057"/>
                <a:gd name="T108" fmla="*/ 892 w 910"/>
                <a:gd name="T109" fmla="*/ 116 h 3057"/>
                <a:gd name="T110" fmla="*/ 894 w 910"/>
                <a:gd name="T111" fmla="*/ 63 h 3057"/>
                <a:gd name="T112" fmla="*/ 864 w 910"/>
                <a:gd name="T113" fmla="*/ 17 h 3057"/>
                <a:gd name="T114" fmla="*/ 790 w 910"/>
                <a:gd name="T115" fmla="*/ 0 h 3057"/>
                <a:gd name="T116" fmla="*/ 646 w 910"/>
                <a:gd name="T117" fmla="*/ 24 h 3057"/>
                <a:gd name="T118" fmla="*/ 518 w 910"/>
                <a:gd name="T119" fmla="*/ 86 h 3057"/>
                <a:gd name="T120" fmla="*/ 419 w 910"/>
                <a:gd name="T121" fmla="*/ 184 h 3057"/>
                <a:gd name="T122" fmla="*/ 364 w 910"/>
                <a:gd name="T123" fmla="*/ 308 h 30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910" h="3057">
                  <a:moveTo>
                    <a:pt x="356" y="369"/>
                  </a:moveTo>
                  <a:lnTo>
                    <a:pt x="356" y="394"/>
                  </a:lnTo>
                  <a:lnTo>
                    <a:pt x="358" y="418"/>
                  </a:lnTo>
                  <a:lnTo>
                    <a:pt x="361" y="441"/>
                  </a:lnTo>
                  <a:lnTo>
                    <a:pt x="365" y="465"/>
                  </a:lnTo>
                  <a:lnTo>
                    <a:pt x="370" y="488"/>
                  </a:lnTo>
                  <a:lnTo>
                    <a:pt x="377" y="510"/>
                  </a:lnTo>
                  <a:lnTo>
                    <a:pt x="384" y="532"/>
                  </a:lnTo>
                  <a:lnTo>
                    <a:pt x="394" y="553"/>
                  </a:lnTo>
                  <a:lnTo>
                    <a:pt x="404" y="573"/>
                  </a:lnTo>
                  <a:lnTo>
                    <a:pt x="416" y="592"/>
                  </a:lnTo>
                  <a:lnTo>
                    <a:pt x="428" y="611"/>
                  </a:lnTo>
                  <a:lnTo>
                    <a:pt x="442" y="629"/>
                  </a:lnTo>
                  <a:lnTo>
                    <a:pt x="456" y="646"/>
                  </a:lnTo>
                  <a:lnTo>
                    <a:pt x="472" y="663"/>
                  </a:lnTo>
                  <a:lnTo>
                    <a:pt x="488" y="678"/>
                  </a:lnTo>
                  <a:lnTo>
                    <a:pt x="505" y="693"/>
                  </a:lnTo>
                  <a:lnTo>
                    <a:pt x="471" y="708"/>
                  </a:lnTo>
                  <a:lnTo>
                    <a:pt x="437" y="725"/>
                  </a:lnTo>
                  <a:lnTo>
                    <a:pt x="405" y="742"/>
                  </a:lnTo>
                  <a:lnTo>
                    <a:pt x="374" y="761"/>
                  </a:lnTo>
                  <a:lnTo>
                    <a:pt x="344" y="782"/>
                  </a:lnTo>
                  <a:lnTo>
                    <a:pt x="313" y="804"/>
                  </a:lnTo>
                  <a:lnTo>
                    <a:pt x="285" y="826"/>
                  </a:lnTo>
                  <a:lnTo>
                    <a:pt x="258" y="849"/>
                  </a:lnTo>
                  <a:lnTo>
                    <a:pt x="233" y="873"/>
                  </a:lnTo>
                  <a:lnTo>
                    <a:pt x="208" y="899"/>
                  </a:lnTo>
                  <a:lnTo>
                    <a:pt x="184" y="925"/>
                  </a:lnTo>
                  <a:lnTo>
                    <a:pt x="163" y="952"/>
                  </a:lnTo>
                  <a:lnTo>
                    <a:pt x="141" y="980"/>
                  </a:lnTo>
                  <a:lnTo>
                    <a:pt x="122" y="1009"/>
                  </a:lnTo>
                  <a:lnTo>
                    <a:pt x="103" y="1039"/>
                  </a:lnTo>
                  <a:lnTo>
                    <a:pt x="87" y="1070"/>
                  </a:lnTo>
                  <a:lnTo>
                    <a:pt x="71" y="1102"/>
                  </a:lnTo>
                  <a:lnTo>
                    <a:pt x="57" y="1133"/>
                  </a:lnTo>
                  <a:lnTo>
                    <a:pt x="45" y="1166"/>
                  </a:lnTo>
                  <a:lnTo>
                    <a:pt x="33" y="1199"/>
                  </a:lnTo>
                  <a:lnTo>
                    <a:pt x="24" y="1233"/>
                  </a:lnTo>
                  <a:lnTo>
                    <a:pt x="16" y="1267"/>
                  </a:lnTo>
                  <a:lnTo>
                    <a:pt x="10" y="1302"/>
                  </a:lnTo>
                  <a:lnTo>
                    <a:pt x="4" y="1337"/>
                  </a:lnTo>
                  <a:lnTo>
                    <a:pt x="2" y="1373"/>
                  </a:lnTo>
                  <a:lnTo>
                    <a:pt x="0" y="1409"/>
                  </a:lnTo>
                  <a:lnTo>
                    <a:pt x="0" y="1446"/>
                  </a:lnTo>
                  <a:lnTo>
                    <a:pt x="2" y="1482"/>
                  </a:lnTo>
                  <a:lnTo>
                    <a:pt x="5" y="1519"/>
                  </a:lnTo>
                  <a:lnTo>
                    <a:pt x="12" y="1557"/>
                  </a:lnTo>
                  <a:lnTo>
                    <a:pt x="18" y="1594"/>
                  </a:lnTo>
                  <a:lnTo>
                    <a:pt x="28" y="1632"/>
                  </a:lnTo>
                  <a:lnTo>
                    <a:pt x="36" y="1659"/>
                  </a:lnTo>
                  <a:lnTo>
                    <a:pt x="44" y="1684"/>
                  </a:lnTo>
                  <a:lnTo>
                    <a:pt x="54" y="1710"/>
                  </a:lnTo>
                  <a:lnTo>
                    <a:pt x="65" y="1734"/>
                  </a:lnTo>
                  <a:lnTo>
                    <a:pt x="76" y="1758"/>
                  </a:lnTo>
                  <a:lnTo>
                    <a:pt x="89" y="1782"/>
                  </a:lnTo>
                  <a:lnTo>
                    <a:pt x="103" y="1806"/>
                  </a:lnTo>
                  <a:lnTo>
                    <a:pt x="117" y="1829"/>
                  </a:lnTo>
                  <a:lnTo>
                    <a:pt x="132" y="1851"/>
                  </a:lnTo>
                  <a:lnTo>
                    <a:pt x="149" y="1874"/>
                  </a:lnTo>
                  <a:lnTo>
                    <a:pt x="165" y="1896"/>
                  </a:lnTo>
                  <a:lnTo>
                    <a:pt x="182" y="1917"/>
                  </a:lnTo>
                  <a:lnTo>
                    <a:pt x="218" y="1961"/>
                  </a:lnTo>
                  <a:lnTo>
                    <a:pt x="255" y="2003"/>
                  </a:lnTo>
                  <a:lnTo>
                    <a:pt x="333" y="2085"/>
                  </a:lnTo>
                  <a:lnTo>
                    <a:pt x="410" y="2166"/>
                  </a:lnTo>
                  <a:lnTo>
                    <a:pt x="448" y="2207"/>
                  </a:lnTo>
                  <a:lnTo>
                    <a:pt x="486" y="2249"/>
                  </a:lnTo>
                  <a:lnTo>
                    <a:pt x="503" y="2270"/>
                  </a:lnTo>
                  <a:lnTo>
                    <a:pt x="520" y="2291"/>
                  </a:lnTo>
                  <a:lnTo>
                    <a:pt x="537" y="2312"/>
                  </a:lnTo>
                  <a:lnTo>
                    <a:pt x="554" y="2333"/>
                  </a:lnTo>
                  <a:lnTo>
                    <a:pt x="572" y="2359"/>
                  </a:lnTo>
                  <a:lnTo>
                    <a:pt x="589" y="2386"/>
                  </a:lnTo>
                  <a:lnTo>
                    <a:pt x="604" y="2414"/>
                  </a:lnTo>
                  <a:lnTo>
                    <a:pt x="618" y="2442"/>
                  </a:lnTo>
                  <a:lnTo>
                    <a:pt x="630" y="2470"/>
                  </a:lnTo>
                  <a:lnTo>
                    <a:pt x="640" y="2499"/>
                  </a:lnTo>
                  <a:lnTo>
                    <a:pt x="648" y="2530"/>
                  </a:lnTo>
                  <a:lnTo>
                    <a:pt x="654" y="2559"/>
                  </a:lnTo>
                  <a:lnTo>
                    <a:pt x="656" y="2574"/>
                  </a:lnTo>
                  <a:lnTo>
                    <a:pt x="658" y="2589"/>
                  </a:lnTo>
                  <a:lnTo>
                    <a:pt x="659" y="2604"/>
                  </a:lnTo>
                  <a:lnTo>
                    <a:pt x="659" y="2619"/>
                  </a:lnTo>
                  <a:lnTo>
                    <a:pt x="659" y="2634"/>
                  </a:lnTo>
                  <a:lnTo>
                    <a:pt x="658" y="2649"/>
                  </a:lnTo>
                  <a:lnTo>
                    <a:pt x="657" y="2664"/>
                  </a:lnTo>
                  <a:lnTo>
                    <a:pt x="655" y="2679"/>
                  </a:lnTo>
                  <a:lnTo>
                    <a:pt x="653" y="2694"/>
                  </a:lnTo>
                  <a:lnTo>
                    <a:pt x="648" y="2708"/>
                  </a:lnTo>
                  <a:lnTo>
                    <a:pt x="645" y="2723"/>
                  </a:lnTo>
                  <a:lnTo>
                    <a:pt x="640" y="2738"/>
                  </a:lnTo>
                  <a:lnTo>
                    <a:pt x="634" y="2753"/>
                  </a:lnTo>
                  <a:lnTo>
                    <a:pt x="628" y="2767"/>
                  </a:lnTo>
                  <a:lnTo>
                    <a:pt x="621" y="2781"/>
                  </a:lnTo>
                  <a:lnTo>
                    <a:pt x="613" y="2796"/>
                  </a:lnTo>
                  <a:lnTo>
                    <a:pt x="603" y="2812"/>
                  </a:lnTo>
                  <a:lnTo>
                    <a:pt x="592" y="2825"/>
                  </a:lnTo>
                  <a:lnTo>
                    <a:pt x="580" y="2837"/>
                  </a:lnTo>
                  <a:lnTo>
                    <a:pt x="566" y="2848"/>
                  </a:lnTo>
                  <a:lnTo>
                    <a:pt x="552" y="2858"/>
                  </a:lnTo>
                  <a:lnTo>
                    <a:pt x="537" y="2866"/>
                  </a:lnTo>
                  <a:lnTo>
                    <a:pt x="521" y="2873"/>
                  </a:lnTo>
                  <a:lnTo>
                    <a:pt x="504" y="2879"/>
                  </a:lnTo>
                  <a:lnTo>
                    <a:pt x="488" y="2884"/>
                  </a:lnTo>
                  <a:lnTo>
                    <a:pt x="470" y="2888"/>
                  </a:lnTo>
                  <a:lnTo>
                    <a:pt x="452" y="2890"/>
                  </a:lnTo>
                  <a:lnTo>
                    <a:pt x="434" y="2892"/>
                  </a:lnTo>
                  <a:lnTo>
                    <a:pt x="417" y="2892"/>
                  </a:lnTo>
                  <a:lnTo>
                    <a:pt x="398" y="2891"/>
                  </a:lnTo>
                  <a:lnTo>
                    <a:pt x="381" y="2889"/>
                  </a:lnTo>
                  <a:lnTo>
                    <a:pt x="364" y="2886"/>
                  </a:lnTo>
                  <a:lnTo>
                    <a:pt x="351" y="2883"/>
                  </a:lnTo>
                  <a:lnTo>
                    <a:pt x="340" y="2879"/>
                  </a:lnTo>
                  <a:lnTo>
                    <a:pt x="330" y="2875"/>
                  </a:lnTo>
                  <a:lnTo>
                    <a:pt x="320" y="2869"/>
                  </a:lnTo>
                  <a:lnTo>
                    <a:pt x="311" y="2863"/>
                  </a:lnTo>
                  <a:lnTo>
                    <a:pt x="304" y="2856"/>
                  </a:lnTo>
                  <a:lnTo>
                    <a:pt x="297" y="2848"/>
                  </a:lnTo>
                  <a:lnTo>
                    <a:pt x="292" y="2840"/>
                  </a:lnTo>
                  <a:lnTo>
                    <a:pt x="288" y="2832"/>
                  </a:lnTo>
                  <a:lnTo>
                    <a:pt x="283" y="2823"/>
                  </a:lnTo>
                  <a:lnTo>
                    <a:pt x="280" y="2814"/>
                  </a:lnTo>
                  <a:lnTo>
                    <a:pt x="278" y="2803"/>
                  </a:lnTo>
                  <a:lnTo>
                    <a:pt x="277" y="2794"/>
                  </a:lnTo>
                  <a:lnTo>
                    <a:pt x="277" y="2784"/>
                  </a:lnTo>
                  <a:lnTo>
                    <a:pt x="277" y="2774"/>
                  </a:lnTo>
                  <a:lnTo>
                    <a:pt x="278" y="2764"/>
                  </a:lnTo>
                  <a:lnTo>
                    <a:pt x="280" y="2754"/>
                  </a:lnTo>
                  <a:lnTo>
                    <a:pt x="282" y="2745"/>
                  </a:lnTo>
                  <a:lnTo>
                    <a:pt x="285" y="2735"/>
                  </a:lnTo>
                  <a:lnTo>
                    <a:pt x="290" y="2726"/>
                  </a:lnTo>
                  <a:lnTo>
                    <a:pt x="295" y="2718"/>
                  </a:lnTo>
                  <a:lnTo>
                    <a:pt x="300" y="2709"/>
                  </a:lnTo>
                  <a:lnTo>
                    <a:pt x="306" y="2701"/>
                  </a:lnTo>
                  <a:lnTo>
                    <a:pt x="313" y="2694"/>
                  </a:lnTo>
                  <a:lnTo>
                    <a:pt x="321" y="2687"/>
                  </a:lnTo>
                  <a:lnTo>
                    <a:pt x="328" y="2681"/>
                  </a:lnTo>
                  <a:lnTo>
                    <a:pt x="337" y="2676"/>
                  </a:lnTo>
                  <a:lnTo>
                    <a:pt x="347" y="2672"/>
                  </a:lnTo>
                  <a:lnTo>
                    <a:pt x="356" y="2668"/>
                  </a:lnTo>
                  <a:lnTo>
                    <a:pt x="366" y="2665"/>
                  </a:lnTo>
                  <a:lnTo>
                    <a:pt x="378" y="2664"/>
                  </a:lnTo>
                  <a:lnTo>
                    <a:pt x="389" y="2663"/>
                  </a:lnTo>
                  <a:lnTo>
                    <a:pt x="400" y="2663"/>
                  </a:lnTo>
                  <a:lnTo>
                    <a:pt x="409" y="2662"/>
                  </a:lnTo>
                  <a:lnTo>
                    <a:pt x="418" y="2659"/>
                  </a:lnTo>
                  <a:lnTo>
                    <a:pt x="426" y="2656"/>
                  </a:lnTo>
                  <a:lnTo>
                    <a:pt x="434" y="2653"/>
                  </a:lnTo>
                  <a:lnTo>
                    <a:pt x="442" y="2648"/>
                  </a:lnTo>
                  <a:lnTo>
                    <a:pt x="448" y="2643"/>
                  </a:lnTo>
                  <a:lnTo>
                    <a:pt x="453" y="2638"/>
                  </a:lnTo>
                  <a:lnTo>
                    <a:pt x="459" y="2632"/>
                  </a:lnTo>
                  <a:lnTo>
                    <a:pt x="463" y="2626"/>
                  </a:lnTo>
                  <a:lnTo>
                    <a:pt x="466" y="2619"/>
                  </a:lnTo>
                  <a:lnTo>
                    <a:pt x="470" y="2612"/>
                  </a:lnTo>
                  <a:lnTo>
                    <a:pt x="472" y="2604"/>
                  </a:lnTo>
                  <a:lnTo>
                    <a:pt x="474" y="2597"/>
                  </a:lnTo>
                  <a:lnTo>
                    <a:pt x="474" y="2589"/>
                  </a:lnTo>
                  <a:lnTo>
                    <a:pt x="475" y="2581"/>
                  </a:lnTo>
                  <a:lnTo>
                    <a:pt x="474" y="2574"/>
                  </a:lnTo>
                  <a:lnTo>
                    <a:pt x="474" y="2566"/>
                  </a:lnTo>
                  <a:lnTo>
                    <a:pt x="472" y="2559"/>
                  </a:lnTo>
                  <a:lnTo>
                    <a:pt x="470" y="2551"/>
                  </a:lnTo>
                  <a:lnTo>
                    <a:pt x="466" y="2544"/>
                  </a:lnTo>
                  <a:lnTo>
                    <a:pt x="463" y="2537"/>
                  </a:lnTo>
                  <a:lnTo>
                    <a:pt x="459" y="2531"/>
                  </a:lnTo>
                  <a:lnTo>
                    <a:pt x="453" y="2525"/>
                  </a:lnTo>
                  <a:lnTo>
                    <a:pt x="448" y="2519"/>
                  </a:lnTo>
                  <a:lnTo>
                    <a:pt x="442" y="2513"/>
                  </a:lnTo>
                  <a:lnTo>
                    <a:pt x="434" y="2509"/>
                  </a:lnTo>
                  <a:lnTo>
                    <a:pt x="426" y="2505"/>
                  </a:lnTo>
                  <a:lnTo>
                    <a:pt x="418" y="2502"/>
                  </a:lnTo>
                  <a:lnTo>
                    <a:pt x="409" y="2500"/>
                  </a:lnTo>
                  <a:lnTo>
                    <a:pt x="400" y="2498"/>
                  </a:lnTo>
                  <a:lnTo>
                    <a:pt x="389" y="2498"/>
                  </a:lnTo>
                  <a:lnTo>
                    <a:pt x="368" y="2499"/>
                  </a:lnTo>
                  <a:lnTo>
                    <a:pt x="347" y="2501"/>
                  </a:lnTo>
                  <a:lnTo>
                    <a:pt x="327" y="2505"/>
                  </a:lnTo>
                  <a:lnTo>
                    <a:pt x="307" y="2511"/>
                  </a:lnTo>
                  <a:lnTo>
                    <a:pt x="288" y="2519"/>
                  </a:lnTo>
                  <a:lnTo>
                    <a:pt x="269" y="2527"/>
                  </a:lnTo>
                  <a:lnTo>
                    <a:pt x="251" y="2537"/>
                  </a:lnTo>
                  <a:lnTo>
                    <a:pt x="234" y="2548"/>
                  </a:lnTo>
                  <a:lnTo>
                    <a:pt x="216" y="2560"/>
                  </a:lnTo>
                  <a:lnTo>
                    <a:pt x="200" y="2573"/>
                  </a:lnTo>
                  <a:lnTo>
                    <a:pt x="185" y="2587"/>
                  </a:lnTo>
                  <a:lnTo>
                    <a:pt x="171" y="2602"/>
                  </a:lnTo>
                  <a:lnTo>
                    <a:pt x="158" y="2618"/>
                  </a:lnTo>
                  <a:lnTo>
                    <a:pt x="146" y="2634"/>
                  </a:lnTo>
                  <a:lnTo>
                    <a:pt x="136" y="2651"/>
                  </a:lnTo>
                  <a:lnTo>
                    <a:pt x="126" y="2669"/>
                  </a:lnTo>
                  <a:lnTo>
                    <a:pt x="117" y="2687"/>
                  </a:lnTo>
                  <a:lnTo>
                    <a:pt x="110" y="2705"/>
                  </a:lnTo>
                  <a:lnTo>
                    <a:pt x="103" y="2724"/>
                  </a:lnTo>
                  <a:lnTo>
                    <a:pt x="99" y="2743"/>
                  </a:lnTo>
                  <a:lnTo>
                    <a:pt x="96" y="2762"/>
                  </a:lnTo>
                  <a:lnTo>
                    <a:pt x="94" y="2781"/>
                  </a:lnTo>
                  <a:lnTo>
                    <a:pt x="94" y="2801"/>
                  </a:lnTo>
                  <a:lnTo>
                    <a:pt x="95" y="2821"/>
                  </a:lnTo>
                  <a:lnTo>
                    <a:pt x="98" y="2840"/>
                  </a:lnTo>
                  <a:lnTo>
                    <a:pt x="102" y="2858"/>
                  </a:lnTo>
                  <a:lnTo>
                    <a:pt x="109" y="2877"/>
                  </a:lnTo>
                  <a:lnTo>
                    <a:pt x="117" y="2895"/>
                  </a:lnTo>
                  <a:lnTo>
                    <a:pt x="127" y="2912"/>
                  </a:lnTo>
                  <a:lnTo>
                    <a:pt x="140" y="2929"/>
                  </a:lnTo>
                  <a:lnTo>
                    <a:pt x="154" y="2945"/>
                  </a:lnTo>
                  <a:lnTo>
                    <a:pt x="170" y="2961"/>
                  </a:lnTo>
                  <a:lnTo>
                    <a:pt x="193" y="2979"/>
                  </a:lnTo>
                  <a:lnTo>
                    <a:pt x="216" y="2996"/>
                  </a:lnTo>
                  <a:lnTo>
                    <a:pt x="241" y="3011"/>
                  </a:lnTo>
                  <a:lnTo>
                    <a:pt x="265" y="3023"/>
                  </a:lnTo>
                  <a:lnTo>
                    <a:pt x="290" y="3034"/>
                  </a:lnTo>
                  <a:lnTo>
                    <a:pt x="314" y="3042"/>
                  </a:lnTo>
                  <a:lnTo>
                    <a:pt x="340" y="3049"/>
                  </a:lnTo>
                  <a:lnTo>
                    <a:pt x="365" y="3053"/>
                  </a:lnTo>
                  <a:lnTo>
                    <a:pt x="391" y="3056"/>
                  </a:lnTo>
                  <a:lnTo>
                    <a:pt x="416" y="3057"/>
                  </a:lnTo>
                  <a:lnTo>
                    <a:pt x="440" y="3057"/>
                  </a:lnTo>
                  <a:lnTo>
                    <a:pt x="465" y="3054"/>
                  </a:lnTo>
                  <a:lnTo>
                    <a:pt x="490" y="3051"/>
                  </a:lnTo>
                  <a:lnTo>
                    <a:pt x="515" y="3045"/>
                  </a:lnTo>
                  <a:lnTo>
                    <a:pt x="538" y="3038"/>
                  </a:lnTo>
                  <a:lnTo>
                    <a:pt x="562" y="3030"/>
                  </a:lnTo>
                  <a:lnTo>
                    <a:pt x="586" y="3020"/>
                  </a:lnTo>
                  <a:lnTo>
                    <a:pt x="607" y="3008"/>
                  </a:lnTo>
                  <a:lnTo>
                    <a:pt x="630" y="2996"/>
                  </a:lnTo>
                  <a:lnTo>
                    <a:pt x="650" y="2982"/>
                  </a:lnTo>
                  <a:lnTo>
                    <a:pt x="671" y="2967"/>
                  </a:lnTo>
                  <a:lnTo>
                    <a:pt x="691" y="2951"/>
                  </a:lnTo>
                  <a:lnTo>
                    <a:pt x="710" y="2933"/>
                  </a:lnTo>
                  <a:lnTo>
                    <a:pt x="727" y="2915"/>
                  </a:lnTo>
                  <a:lnTo>
                    <a:pt x="744" y="2896"/>
                  </a:lnTo>
                  <a:lnTo>
                    <a:pt x="759" y="2875"/>
                  </a:lnTo>
                  <a:lnTo>
                    <a:pt x="774" y="2854"/>
                  </a:lnTo>
                  <a:lnTo>
                    <a:pt x="787" y="2832"/>
                  </a:lnTo>
                  <a:lnTo>
                    <a:pt x="799" y="2808"/>
                  </a:lnTo>
                  <a:lnTo>
                    <a:pt x="810" y="2784"/>
                  </a:lnTo>
                  <a:lnTo>
                    <a:pt x="818" y="2760"/>
                  </a:lnTo>
                  <a:lnTo>
                    <a:pt x="826" y="2735"/>
                  </a:lnTo>
                  <a:lnTo>
                    <a:pt x="835" y="2700"/>
                  </a:lnTo>
                  <a:lnTo>
                    <a:pt x="840" y="2665"/>
                  </a:lnTo>
                  <a:lnTo>
                    <a:pt x="842" y="2631"/>
                  </a:lnTo>
                  <a:lnTo>
                    <a:pt x="842" y="2598"/>
                  </a:lnTo>
                  <a:lnTo>
                    <a:pt x="840" y="2565"/>
                  </a:lnTo>
                  <a:lnTo>
                    <a:pt x="836" y="2532"/>
                  </a:lnTo>
                  <a:lnTo>
                    <a:pt x="829" y="2499"/>
                  </a:lnTo>
                  <a:lnTo>
                    <a:pt x="820" y="2467"/>
                  </a:lnTo>
                  <a:lnTo>
                    <a:pt x="809" y="2436"/>
                  </a:lnTo>
                  <a:lnTo>
                    <a:pt x="797" y="2405"/>
                  </a:lnTo>
                  <a:lnTo>
                    <a:pt x="782" y="2375"/>
                  </a:lnTo>
                  <a:lnTo>
                    <a:pt x="767" y="2345"/>
                  </a:lnTo>
                  <a:lnTo>
                    <a:pt x="750" y="2316"/>
                  </a:lnTo>
                  <a:lnTo>
                    <a:pt x="730" y="2287"/>
                  </a:lnTo>
                  <a:lnTo>
                    <a:pt x="711" y="2258"/>
                  </a:lnTo>
                  <a:lnTo>
                    <a:pt x="690" y="2229"/>
                  </a:lnTo>
                  <a:lnTo>
                    <a:pt x="669" y="2200"/>
                  </a:lnTo>
                  <a:lnTo>
                    <a:pt x="646" y="2172"/>
                  </a:lnTo>
                  <a:lnTo>
                    <a:pt x="622" y="2145"/>
                  </a:lnTo>
                  <a:lnTo>
                    <a:pt x="600" y="2118"/>
                  </a:lnTo>
                  <a:lnTo>
                    <a:pt x="550" y="2064"/>
                  </a:lnTo>
                  <a:lnTo>
                    <a:pt x="502" y="2012"/>
                  </a:lnTo>
                  <a:lnTo>
                    <a:pt x="453" y="1960"/>
                  </a:lnTo>
                  <a:lnTo>
                    <a:pt x="406" y="1908"/>
                  </a:lnTo>
                  <a:lnTo>
                    <a:pt x="382" y="1883"/>
                  </a:lnTo>
                  <a:lnTo>
                    <a:pt x="361" y="1858"/>
                  </a:lnTo>
                  <a:lnTo>
                    <a:pt x="339" y="1833"/>
                  </a:lnTo>
                  <a:lnTo>
                    <a:pt x="319" y="1809"/>
                  </a:lnTo>
                  <a:lnTo>
                    <a:pt x="291" y="1771"/>
                  </a:lnTo>
                  <a:lnTo>
                    <a:pt x="265" y="1732"/>
                  </a:lnTo>
                  <a:lnTo>
                    <a:pt x="243" y="1693"/>
                  </a:lnTo>
                  <a:lnTo>
                    <a:pt x="225" y="1653"/>
                  </a:lnTo>
                  <a:lnTo>
                    <a:pt x="209" y="1612"/>
                  </a:lnTo>
                  <a:lnTo>
                    <a:pt x="197" y="1571"/>
                  </a:lnTo>
                  <a:lnTo>
                    <a:pt x="187" y="1531"/>
                  </a:lnTo>
                  <a:lnTo>
                    <a:pt x="181" y="1490"/>
                  </a:lnTo>
                  <a:lnTo>
                    <a:pt x="178" y="1449"/>
                  </a:lnTo>
                  <a:lnTo>
                    <a:pt x="178" y="1408"/>
                  </a:lnTo>
                  <a:lnTo>
                    <a:pt x="180" y="1368"/>
                  </a:lnTo>
                  <a:lnTo>
                    <a:pt x="185" y="1327"/>
                  </a:lnTo>
                  <a:lnTo>
                    <a:pt x="193" y="1288"/>
                  </a:lnTo>
                  <a:lnTo>
                    <a:pt x="202" y="1249"/>
                  </a:lnTo>
                  <a:lnTo>
                    <a:pt x="215" y="1211"/>
                  </a:lnTo>
                  <a:lnTo>
                    <a:pt x="232" y="1173"/>
                  </a:lnTo>
                  <a:lnTo>
                    <a:pt x="249" y="1137"/>
                  </a:lnTo>
                  <a:lnTo>
                    <a:pt x="269" y="1102"/>
                  </a:lnTo>
                  <a:lnTo>
                    <a:pt x="292" y="1068"/>
                  </a:lnTo>
                  <a:lnTo>
                    <a:pt x="318" y="1035"/>
                  </a:lnTo>
                  <a:lnTo>
                    <a:pt x="345" y="1003"/>
                  </a:lnTo>
                  <a:lnTo>
                    <a:pt x="374" y="974"/>
                  </a:lnTo>
                  <a:lnTo>
                    <a:pt x="405" y="946"/>
                  </a:lnTo>
                  <a:lnTo>
                    <a:pt x="438" y="920"/>
                  </a:lnTo>
                  <a:lnTo>
                    <a:pt x="474" y="896"/>
                  </a:lnTo>
                  <a:lnTo>
                    <a:pt x="512" y="874"/>
                  </a:lnTo>
                  <a:lnTo>
                    <a:pt x="550" y="854"/>
                  </a:lnTo>
                  <a:lnTo>
                    <a:pt x="592" y="837"/>
                  </a:lnTo>
                  <a:lnTo>
                    <a:pt x="634" y="821"/>
                  </a:lnTo>
                  <a:lnTo>
                    <a:pt x="680" y="809"/>
                  </a:lnTo>
                  <a:lnTo>
                    <a:pt x="726" y="799"/>
                  </a:lnTo>
                  <a:lnTo>
                    <a:pt x="773" y="791"/>
                  </a:lnTo>
                  <a:lnTo>
                    <a:pt x="784" y="792"/>
                  </a:lnTo>
                  <a:lnTo>
                    <a:pt x="795" y="793"/>
                  </a:lnTo>
                  <a:lnTo>
                    <a:pt x="806" y="792"/>
                  </a:lnTo>
                  <a:lnTo>
                    <a:pt x="815" y="791"/>
                  </a:lnTo>
                  <a:lnTo>
                    <a:pt x="825" y="789"/>
                  </a:lnTo>
                  <a:lnTo>
                    <a:pt x="834" y="786"/>
                  </a:lnTo>
                  <a:lnTo>
                    <a:pt x="842" y="784"/>
                  </a:lnTo>
                  <a:lnTo>
                    <a:pt x="852" y="782"/>
                  </a:lnTo>
                  <a:lnTo>
                    <a:pt x="859" y="779"/>
                  </a:lnTo>
                  <a:lnTo>
                    <a:pt x="867" y="775"/>
                  </a:lnTo>
                  <a:lnTo>
                    <a:pt x="874" y="770"/>
                  </a:lnTo>
                  <a:lnTo>
                    <a:pt x="881" y="764"/>
                  </a:lnTo>
                  <a:lnTo>
                    <a:pt x="886" y="759"/>
                  </a:lnTo>
                  <a:lnTo>
                    <a:pt x="892" y="753"/>
                  </a:lnTo>
                  <a:lnTo>
                    <a:pt x="896" y="746"/>
                  </a:lnTo>
                  <a:lnTo>
                    <a:pt x="900" y="740"/>
                  </a:lnTo>
                  <a:lnTo>
                    <a:pt x="904" y="733"/>
                  </a:lnTo>
                  <a:lnTo>
                    <a:pt x="906" y="726"/>
                  </a:lnTo>
                  <a:lnTo>
                    <a:pt x="908" y="718"/>
                  </a:lnTo>
                  <a:lnTo>
                    <a:pt x="909" y="711"/>
                  </a:lnTo>
                  <a:lnTo>
                    <a:pt x="910" y="703"/>
                  </a:lnTo>
                  <a:lnTo>
                    <a:pt x="910" y="696"/>
                  </a:lnTo>
                  <a:lnTo>
                    <a:pt x="909" y="688"/>
                  </a:lnTo>
                  <a:lnTo>
                    <a:pt x="908" y="681"/>
                  </a:lnTo>
                  <a:lnTo>
                    <a:pt x="907" y="674"/>
                  </a:lnTo>
                  <a:lnTo>
                    <a:pt x="904" y="667"/>
                  </a:lnTo>
                  <a:lnTo>
                    <a:pt x="900" y="660"/>
                  </a:lnTo>
                  <a:lnTo>
                    <a:pt x="897" y="654"/>
                  </a:lnTo>
                  <a:lnTo>
                    <a:pt x="893" y="648"/>
                  </a:lnTo>
                  <a:lnTo>
                    <a:pt x="887" y="643"/>
                  </a:lnTo>
                  <a:lnTo>
                    <a:pt x="882" y="638"/>
                  </a:lnTo>
                  <a:lnTo>
                    <a:pt x="876" y="633"/>
                  </a:lnTo>
                  <a:lnTo>
                    <a:pt x="869" y="630"/>
                  </a:lnTo>
                  <a:lnTo>
                    <a:pt x="862" y="626"/>
                  </a:lnTo>
                  <a:lnTo>
                    <a:pt x="853" y="624"/>
                  </a:lnTo>
                  <a:lnTo>
                    <a:pt x="844" y="622"/>
                  </a:lnTo>
                  <a:lnTo>
                    <a:pt x="835" y="622"/>
                  </a:lnTo>
                  <a:lnTo>
                    <a:pt x="825" y="622"/>
                  </a:lnTo>
                  <a:lnTo>
                    <a:pt x="811" y="622"/>
                  </a:lnTo>
                  <a:lnTo>
                    <a:pt x="798" y="623"/>
                  </a:lnTo>
                  <a:lnTo>
                    <a:pt x="784" y="625"/>
                  </a:lnTo>
                  <a:lnTo>
                    <a:pt x="771" y="626"/>
                  </a:lnTo>
                  <a:lnTo>
                    <a:pt x="742" y="622"/>
                  </a:lnTo>
                  <a:lnTo>
                    <a:pt x="714" y="617"/>
                  </a:lnTo>
                  <a:lnTo>
                    <a:pt x="689" y="609"/>
                  </a:lnTo>
                  <a:lnTo>
                    <a:pt x="667" y="599"/>
                  </a:lnTo>
                  <a:lnTo>
                    <a:pt x="645" y="587"/>
                  </a:lnTo>
                  <a:lnTo>
                    <a:pt x="626" y="573"/>
                  </a:lnTo>
                  <a:lnTo>
                    <a:pt x="608" y="558"/>
                  </a:lnTo>
                  <a:lnTo>
                    <a:pt x="593" y="542"/>
                  </a:lnTo>
                  <a:lnTo>
                    <a:pt x="580" y="525"/>
                  </a:lnTo>
                  <a:lnTo>
                    <a:pt x="569" y="506"/>
                  </a:lnTo>
                  <a:lnTo>
                    <a:pt x="560" y="487"/>
                  </a:lnTo>
                  <a:lnTo>
                    <a:pt x="552" y="466"/>
                  </a:lnTo>
                  <a:lnTo>
                    <a:pt x="547" y="445"/>
                  </a:lnTo>
                  <a:lnTo>
                    <a:pt x="544" y="424"/>
                  </a:lnTo>
                  <a:lnTo>
                    <a:pt x="543" y="403"/>
                  </a:lnTo>
                  <a:lnTo>
                    <a:pt x="543" y="382"/>
                  </a:lnTo>
                  <a:lnTo>
                    <a:pt x="545" y="361"/>
                  </a:lnTo>
                  <a:lnTo>
                    <a:pt x="550" y="340"/>
                  </a:lnTo>
                  <a:lnTo>
                    <a:pt x="556" y="319"/>
                  </a:lnTo>
                  <a:lnTo>
                    <a:pt x="564" y="300"/>
                  </a:lnTo>
                  <a:lnTo>
                    <a:pt x="575" y="281"/>
                  </a:lnTo>
                  <a:lnTo>
                    <a:pt x="587" y="262"/>
                  </a:lnTo>
                  <a:lnTo>
                    <a:pt x="601" y="245"/>
                  </a:lnTo>
                  <a:lnTo>
                    <a:pt x="617" y="229"/>
                  </a:lnTo>
                  <a:lnTo>
                    <a:pt x="634" y="215"/>
                  </a:lnTo>
                  <a:lnTo>
                    <a:pt x="654" y="202"/>
                  </a:lnTo>
                  <a:lnTo>
                    <a:pt x="675" y="191"/>
                  </a:lnTo>
                  <a:lnTo>
                    <a:pt x="699" y="180"/>
                  </a:lnTo>
                  <a:lnTo>
                    <a:pt x="725" y="173"/>
                  </a:lnTo>
                  <a:lnTo>
                    <a:pt x="752" y="168"/>
                  </a:lnTo>
                  <a:lnTo>
                    <a:pt x="781" y="165"/>
                  </a:lnTo>
                  <a:lnTo>
                    <a:pt x="811" y="165"/>
                  </a:lnTo>
                  <a:lnTo>
                    <a:pt x="822" y="165"/>
                  </a:lnTo>
                  <a:lnTo>
                    <a:pt x="831" y="164"/>
                  </a:lnTo>
                  <a:lnTo>
                    <a:pt x="841" y="162"/>
                  </a:lnTo>
                  <a:lnTo>
                    <a:pt x="849" y="159"/>
                  </a:lnTo>
                  <a:lnTo>
                    <a:pt x="856" y="156"/>
                  </a:lnTo>
                  <a:lnTo>
                    <a:pt x="864" y="152"/>
                  </a:lnTo>
                  <a:lnTo>
                    <a:pt x="870" y="147"/>
                  </a:lnTo>
                  <a:lnTo>
                    <a:pt x="876" y="141"/>
                  </a:lnTo>
                  <a:lnTo>
                    <a:pt x="881" y="136"/>
                  </a:lnTo>
                  <a:lnTo>
                    <a:pt x="885" y="129"/>
                  </a:lnTo>
                  <a:lnTo>
                    <a:pt x="888" y="123"/>
                  </a:lnTo>
                  <a:lnTo>
                    <a:pt x="892" y="116"/>
                  </a:lnTo>
                  <a:lnTo>
                    <a:pt x="894" y="108"/>
                  </a:lnTo>
                  <a:lnTo>
                    <a:pt x="896" y="101"/>
                  </a:lnTo>
                  <a:lnTo>
                    <a:pt x="897" y="93"/>
                  </a:lnTo>
                  <a:lnTo>
                    <a:pt x="897" y="86"/>
                  </a:lnTo>
                  <a:lnTo>
                    <a:pt x="897" y="78"/>
                  </a:lnTo>
                  <a:lnTo>
                    <a:pt x="896" y="70"/>
                  </a:lnTo>
                  <a:lnTo>
                    <a:pt x="894" y="63"/>
                  </a:lnTo>
                  <a:lnTo>
                    <a:pt x="892" y="55"/>
                  </a:lnTo>
                  <a:lnTo>
                    <a:pt x="888" y="48"/>
                  </a:lnTo>
                  <a:lnTo>
                    <a:pt x="885" y="41"/>
                  </a:lnTo>
                  <a:lnTo>
                    <a:pt x="881" y="35"/>
                  </a:lnTo>
                  <a:lnTo>
                    <a:pt x="876" y="28"/>
                  </a:lnTo>
                  <a:lnTo>
                    <a:pt x="870" y="23"/>
                  </a:lnTo>
                  <a:lnTo>
                    <a:pt x="864" y="17"/>
                  </a:lnTo>
                  <a:lnTo>
                    <a:pt x="856" y="13"/>
                  </a:lnTo>
                  <a:lnTo>
                    <a:pt x="849" y="9"/>
                  </a:lnTo>
                  <a:lnTo>
                    <a:pt x="840" y="6"/>
                  </a:lnTo>
                  <a:lnTo>
                    <a:pt x="831" y="3"/>
                  </a:lnTo>
                  <a:lnTo>
                    <a:pt x="822" y="1"/>
                  </a:lnTo>
                  <a:lnTo>
                    <a:pt x="811" y="1"/>
                  </a:lnTo>
                  <a:lnTo>
                    <a:pt x="790" y="0"/>
                  </a:lnTo>
                  <a:lnTo>
                    <a:pt x="769" y="1"/>
                  </a:lnTo>
                  <a:lnTo>
                    <a:pt x="748" y="3"/>
                  </a:lnTo>
                  <a:lnTo>
                    <a:pt x="728" y="5"/>
                  </a:lnTo>
                  <a:lnTo>
                    <a:pt x="706" y="9"/>
                  </a:lnTo>
                  <a:lnTo>
                    <a:pt x="686" y="13"/>
                  </a:lnTo>
                  <a:lnTo>
                    <a:pt x="667" y="18"/>
                  </a:lnTo>
                  <a:lnTo>
                    <a:pt x="646" y="24"/>
                  </a:lnTo>
                  <a:lnTo>
                    <a:pt x="627" y="30"/>
                  </a:lnTo>
                  <a:lnTo>
                    <a:pt x="607" y="38"/>
                  </a:lnTo>
                  <a:lnTo>
                    <a:pt x="589" y="46"/>
                  </a:lnTo>
                  <a:lnTo>
                    <a:pt x="571" y="55"/>
                  </a:lnTo>
                  <a:lnTo>
                    <a:pt x="552" y="65"/>
                  </a:lnTo>
                  <a:lnTo>
                    <a:pt x="535" y="75"/>
                  </a:lnTo>
                  <a:lnTo>
                    <a:pt x="518" y="86"/>
                  </a:lnTo>
                  <a:lnTo>
                    <a:pt x="502" y="98"/>
                  </a:lnTo>
                  <a:lnTo>
                    <a:pt x="487" y="111"/>
                  </a:lnTo>
                  <a:lnTo>
                    <a:pt x="472" y="124"/>
                  </a:lnTo>
                  <a:lnTo>
                    <a:pt x="458" y="138"/>
                  </a:lnTo>
                  <a:lnTo>
                    <a:pt x="444" y="152"/>
                  </a:lnTo>
                  <a:lnTo>
                    <a:pt x="431" y="167"/>
                  </a:lnTo>
                  <a:lnTo>
                    <a:pt x="419" y="184"/>
                  </a:lnTo>
                  <a:lnTo>
                    <a:pt x="408" y="200"/>
                  </a:lnTo>
                  <a:lnTo>
                    <a:pt x="398" y="217"/>
                  </a:lnTo>
                  <a:lnTo>
                    <a:pt x="390" y="234"/>
                  </a:lnTo>
                  <a:lnTo>
                    <a:pt x="381" y="252"/>
                  </a:lnTo>
                  <a:lnTo>
                    <a:pt x="375" y="270"/>
                  </a:lnTo>
                  <a:lnTo>
                    <a:pt x="368" y="289"/>
                  </a:lnTo>
                  <a:lnTo>
                    <a:pt x="364" y="308"/>
                  </a:lnTo>
                  <a:lnTo>
                    <a:pt x="360" y="328"/>
                  </a:lnTo>
                  <a:lnTo>
                    <a:pt x="358" y="348"/>
                  </a:lnTo>
                  <a:lnTo>
                    <a:pt x="356" y="369"/>
                  </a:lnTo>
                  <a:close/>
                </a:path>
              </a:pathLst>
            </a:custGeom>
            <a:grpFill/>
            <a:ln>
              <a:noFill/>
            </a:ln>
          </p:spPr>
          <p:txBody>
            <a:bodyPr/>
            <a:lstStyle/>
            <a:p>
              <a:pPr>
                <a:defRPr/>
              </a:pPr>
              <a:endParaRPr lang="zh-CN" altLang="en-US" sz="1350">
                <a:solidFill>
                  <a:prstClr val="black"/>
                </a:solidFill>
              </a:endParaRPr>
            </a:p>
          </p:txBody>
        </p:sp>
        <p:sp>
          <p:nvSpPr>
            <p:cNvPr id="69" name="淘宝店chenying0907 7"/>
            <p:cNvSpPr>
              <a:spLocks/>
            </p:cNvSpPr>
            <p:nvPr/>
          </p:nvSpPr>
          <p:spPr bwMode="auto">
            <a:xfrm>
              <a:off x="3667126" y="2579688"/>
              <a:ext cx="103188" cy="373062"/>
            </a:xfrm>
            <a:custGeom>
              <a:avLst/>
              <a:gdLst>
                <a:gd name="T0" fmla="*/ 533 w 910"/>
                <a:gd name="T1" fmla="*/ 510 h 3057"/>
                <a:gd name="T2" fmla="*/ 453 w 910"/>
                <a:gd name="T3" fmla="*/ 646 h 3057"/>
                <a:gd name="T4" fmla="*/ 536 w 910"/>
                <a:gd name="T5" fmla="*/ 761 h 3057"/>
                <a:gd name="T6" fmla="*/ 726 w 910"/>
                <a:gd name="T7" fmla="*/ 925 h 3057"/>
                <a:gd name="T8" fmla="*/ 853 w 910"/>
                <a:gd name="T9" fmla="*/ 1133 h 3057"/>
                <a:gd name="T10" fmla="*/ 908 w 910"/>
                <a:gd name="T11" fmla="*/ 1373 h 3057"/>
                <a:gd name="T12" fmla="*/ 882 w 910"/>
                <a:gd name="T13" fmla="*/ 1632 h 3057"/>
                <a:gd name="T14" fmla="*/ 807 w 910"/>
                <a:gd name="T15" fmla="*/ 1806 h 3057"/>
                <a:gd name="T16" fmla="*/ 655 w 910"/>
                <a:gd name="T17" fmla="*/ 2003 h 3057"/>
                <a:gd name="T18" fmla="*/ 373 w 910"/>
                <a:gd name="T19" fmla="*/ 2312 h 3057"/>
                <a:gd name="T20" fmla="*/ 270 w 910"/>
                <a:gd name="T21" fmla="*/ 2499 h 3057"/>
                <a:gd name="T22" fmla="*/ 251 w 910"/>
                <a:gd name="T23" fmla="*/ 2634 h 3057"/>
                <a:gd name="T24" fmla="*/ 270 w 910"/>
                <a:gd name="T25" fmla="*/ 2738 h 3057"/>
                <a:gd name="T26" fmla="*/ 330 w 910"/>
                <a:gd name="T27" fmla="*/ 2837 h 3057"/>
                <a:gd name="T28" fmla="*/ 440 w 910"/>
                <a:gd name="T29" fmla="*/ 2888 h 3057"/>
                <a:gd name="T30" fmla="*/ 559 w 910"/>
                <a:gd name="T31" fmla="*/ 2883 h 3057"/>
                <a:gd name="T32" fmla="*/ 618 w 910"/>
                <a:gd name="T33" fmla="*/ 2840 h 3057"/>
                <a:gd name="T34" fmla="*/ 633 w 910"/>
                <a:gd name="T35" fmla="*/ 2774 h 3057"/>
                <a:gd name="T36" fmla="*/ 610 w 910"/>
                <a:gd name="T37" fmla="*/ 2709 h 3057"/>
                <a:gd name="T38" fmla="*/ 554 w 910"/>
                <a:gd name="T39" fmla="*/ 2668 h 3057"/>
                <a:gd name="T40" fmla="*/ 484 w 910"/>
                <a:gd name="T41" fmla="*/ 2656 h 3057"/>
                <a:gd name="T42" fmla="*/ 444 w 910"/>
                <a:gd name="T43" fmla="*/ 2619 h 3057"/>
                <a:gd name="T44" fmla="*/ 436 w 910"/>
                <a:gd name="T45" fmla="*/ 2566 h 3057"/>
                <a:gd name="T46" fmla="*/ 462 w 910"/>
                <a:gd name="T47" fmla="*/ 2519 h 3057"/>
                <a:gd name="T48" fmla="*/ 521 w 910"/>
                <a:gd name="T49" fmla="*/ 2498 h 3057"/>
                <a:gd name="T50" fmla="*/ 659 w 910"/>
                <a:gd name="T51" fmla="*/ 2537 h 3057"/>
                <a:gd name="T52" fmla="*/ 764 w 910"/>
                <a:gd name="T53" fmla="*/ 2634 h 3057"/>
                <a:gd name="T54" fmla="*/ 814 w 910"/>
                <a:gd name="T55" fmla="*/ 2762 h 3057"/>
                <a:gd name="T56" fmla="*/ 793 w 910"/>
                <a:gd name="T57" fmla="*/ 2895 h 3057"/>
                <a:gd name="T58" fmla="*/ 669 w 910"/>
                <a:gd name="T59" fmla="*/ 3011 h 3057"/>
                <a:gd name="T60" fmla="*/ 494 w 910"/>
                <a:gd name="T61" fmla="*/ 3057 h 3057"/>
                <a:gd name="T62" fmla="*/ 325 w 910"/>
                <a:gd name="T63" fmla="*/ 3020 h 3057"/>
                <a:gd name="T64" fmla="*/ 183 w 910"/>
                <a:gd name="T65" fmla="*/ 2915 h 3057"/>
                <a:gd name="T66" fmla="*/ 92 w 910"/>
                <a:gd name="T67" fmla="*/ 2760 h 3057"/>
                <a:gd name="T68" fmla="*/ 74 w 910"/>
                <a:gd name="T69" fmla="*/ 2532 h 3057"/>
                <a:gd name="T70" fmla="*/ 160 w 910"/>
                <a:gd name="T71" fmla="*/ 2316 h 3057"/>
                <a:gd name="T72" fmla="*/ 310 w 910"/>
                <a:gd name="T73" fmla="*/ 2118 h 3057"/>
                <a:gd name="T74" fmla="*/ 571 w 910"/>
                <a:gd name="T75" fmla="*/ 1833 h 3057"/>
                <a:gd name="T76" fmla="*/ 713 w 910"/>
                <a:gd name="T77" fmla="*/ 1571 h 3057"/>
                <a:gd name="T78" fmla="*/ 717 w 910"/>
                <a:gd name="T79" fmla="*/ 1288 h 3057"/>
                <a:gd name="T80" fmla="*/ 592 w 910"/>
                <a:gd name="T81" fmla="*/ 1035 h 3057"/>
                <a:gd name="T82" fmla="*/ 360 w 910"/>
                <a:gd name="T83" fmla="*/ 854 h 3057"/>
                <a:gd name="T84" fmla="*/ 115 w 910"/>
                <a:gd name="T85" fmla="*/ 793 h 3057"/>
                <a:gd name="T86" fmla="*/ 51 w 910"/>
                <a:gd name="T87" fmla="*/ 779 h 3057"/>
                <a:gd name="T88" fmla="*/ 10 w 910"/>
                <a:gd name="T89" fmla="*/ 740 h 3057"/>
                <a:gd name="T90" fmla="*/ 1 w 910"/>
                <a:gd name="T91" fmla="*/ 688 h 3057"/>
                <a:gd name="T92" fmla="*/ 23 w 910"/>
                <a:gd name="T93" fmla="*/ 643 h 3057"/>
                <a:gd name="T94" fmla="*/ 75 w 910"/>
                <a:gd name="T95" fmla="*/ 622 h 3057"/>
                <a:gd name="T96" fmla="*/ 195 w 910"/>
                <a:gd name="T97" fmla="*/ 617 h 3057"/>
                <a:gd name="T98" fmla="*/ 330 w 910"/>
                <a:gd name="T99" fmla="*/ 525 h 3057"/>
                <a:gd name="T100" fmla="*/ 367 w 910"/>
                <a:gd name="T101" fmla="*/ 382 h 3057"/>
                <a:gd name="T102" fmla="*/ 309 w 910"/>
                <a:gd name="T103" fmla="*/ 245 h 3057"/>
                <a:gd name="T104" fmla="*/ 158 w 910"/>
                <a:gd name="T105" fmla="*/ 168 h 3057"/>
                <a:gd name="T106" fmla="*/ 54 w 910"/>
                <a:gd name="T107" fmla="*/ 156 h 3057"/>
                <a:gd name="T108" fmla="*/ 18 w 910"/>
                <a:gd name="T109" fmla="*/ 116 h 3057"/>
                <a:gd name="T110" fmla="*/ 16 w 910"/>
                <a:gd name="T111" fmla="*/ 63 h 3057"/>
                <a:gd name="T112" fmla="*/ 46 w 910"/>
                <a:gd name="T113" fmla="*/ 17 h 3057"/>
                <a:gd name="T114" fmla="*/ 120 w 910"/>
                <a:gd name="T115" fmla="*/ 0 h 3057"/>
                <a:gd name="T116" fmla="*/ 264 w 910"/>
                <a:gd name="T117" fmla="*/ 24 h 3057"/>
                <a:gd name="T118" fmla="*/ 392 w 910"/>
                <a:gd name="T119" fmla="*/ 86 h 3057"/>
                <a:gd name="T120" fmla="*/ 491 w 910"/>
                <a:gd name="T121" fmla="*/ 184 h 3057"/>
                <a:gd name="T122" fmla="*/ 546 w 910"/>
                <a:gd name="T123" fmla="*/ 308 h 30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910" h="3057">
                  <a:moveTo>
                    <a:pt x="554" y="369"/>
                  </a:moveTo>
                  <a:lnTo>
                    <a:pt x="554" y="394"/>
                  </a:lnTo>
                  <a:lnTo>
                    <a:pt x="552" y="418"/>
                  </a:lnTo>
                  <a:lnTo>
                    <a:pt x="549" y="441"/>
                  </a:lnTo>
                  <a:lnTo>
                    <a:pt x="545" y="465"/>
                  </a:lnTo>
                  <a:lnTo>
                    <a:pt x="540" y="488"/>
                  </a:lnTo>
                  <a:lnTo>
                    <a:pt x="533" y="510"/>
                  </a:lnTo>
                  <a:lnTo>
                    <a:pt x="526" y="532"/>
                  </a:lnTo>
                  <a:lnTo>
                    <a:pt x="516" y="553"/>
                  </a:lnTo>
                  <a:lnTo>
                    <a:pt x="506" y="573"/>
                  </a:lnTo>
                  <a:lnTo>
                    <a:pt x="494" y="592"/>
                  </a:lnTo>
                  <a:lnTo>
                    <a:pt x="482" y="611"/>
                  </a:lnTo>
                  <a:lnTo>
                    <a:pt x="468" y="629"/>
                  </a:lnTo>
                  <a:lnTo>
                    <a:pt x="453" y="646"/>
                  </a:lnTo>
                  <a:lnTo>
                    <a:pt x="438" y="663"/>
                  </a:lnTo>
                  <a:lnTo>
                    <a:pt x="422" y="678"/>
                  </a:lnTo>
                  <a:lnTo>
                    <a:pt x="405" y="693"/>
                  </a:lnTo>
                  <a:lnTo>
                    <a:pt x="439" y="708"/>
                  </a:lnTo>
                  <a:lnTo>
                    <a:pt x="473" y="725"/>
                  </a:lnTo>
                  <a:lnTo>
                    <a:pt x="505" y="742"/>
                  </a:lnTo>
                  <a:lnTo>
                    <a:pt x="536" y="761"/>
                  </a:lnTo>
                  <a:lnTo>
                    <a:pt x="566" y="782"/>
                  </a:lnTo>
                  <a:lnTo>
                    <a:pt x="597" y="804"/>
                  </a:lnTo>
                  <a:lnTo>
                    <a:pt x="625" y="826"/>
                  </a:lnTo>
                  <a:lnTo>
                    <a:pt x="652" y="849"/>
                  </a:lnTo>
                  <a:lnTo>
                    <a:pt x="677" y="873"/>
                  </a:lnTo>
                  <a:lnTo>
                    <a:pt x="702" y="899"/>
                  </a:lnTo>
                  <a:lnTo>
                    <a:pt x="726" y="925"/>
                  </a:lnTo>
                  <a:lnTo>
                    <a:pt x="747" y="952"/>
                  </a:lnTo>
                  <a:lnTo>
                    <a:pt x="769" y="980"/>
                  </a:lnTo>
                  <a:lnTo>
                    <a:pt x="788" y="1009"/>
                  </a:lnTo>
                  <a:lnTo>
                    <a:pt x="807" y="1039"/>
                  </a:lnTo>
                  <a:lnTo>
                    <a:pt x="823" y="1070"/>
                  </a:lnTo>
                  <a:lnTo>
                    <a:pt x="839" y="1102"/>
                  </a:lnTo>
                  <a:lnTo>
                    <a:pt x="853" y="1133"/>
                  </a:lnTo>
                  <a:lnTo>
                    <a:pt x="866" y="1166"/>
                  </a:lnTo>
                  <a:lnTo>
                    <a:pt x="877" y="1199"/>
                  </a:lnTo>
                  <a:lnTo>
                    <a:pt x="886" y="1233"/>
                  </a:lnTo>
                  <a:lnTo>
                    <a:pt x="894" y="1267"/>
                  </a:lnTo>
                  <a:lnTo>
                    <a:pt x="900" y="1302"/>
                  </a:lnTo>
                  <a:lnTo>
                    <a:pt x="906" y="1337"/>
                  </a:lnTo>
                  <a:lnTo>
                    <a:pt x="908" y="1373"/>
                  </a:lnTo>
                  <a:lnTo>
                    <a:pt x="910" y="1409"/>
                  </a:lnTo>
                  <a:lnTo>
                    <a:pt x="910" y="1446"/>
                  </a:lnTo>
                  <a:lnTo>
                    <a:pt x="908" y="1482"/>
                  </a:lnTo>
                  <a:lnTo>
                    <a:pt x="905" y="1519"/>
                  </a:lnTo>
                  <a:lnTo>
                    <a:pt x="898" y="1557"/>
                  </a:lnTo>
                  <a:lnTo>
                    <a:pt x="892" y="1594"/>
                  </a:lnTo>
                  <a:lnTo>
                    <a:pt x="882" y="1632"/>
                  </a:lnTo>
                  <a:lnTo>
                    <a:pt x="874" y="1659"/>
                  </a:lnTo>
                  <a:lnTo>
                    <a:pt x="866" y="1684"/>
                  </a:lnTo>
                  <a:lnTo>
                    <a:pt x="856" y="1710"/>
                  </a:lnTo>
                  <a:lnTo>
                    <a:pt x="845" y="1734"/>
                  </a:lnTo>
                  <a:lnTo>
                    <a:pt x="834" y="1758"/>
                  </a:lnTo>
                  <a:lnTo>
                    <a:pt x="821" y="1782"/>
                  </a:lnTo>
                  <a:lnTo>
                    <a:pt x="807" y="1806"/>
                  </a:lnTo>
                  <a:lnTo>
                    <a:pt x="793" y="1829"/>
                  </a:lnTo>
                  <a:lnTo>
                    <a:pt x="778" y="1851"/>
                  </a:lnTo>
                  <a:lnTo>
                    <a:pt x="761" y="1874"/>
                  </a:lnTo>
                  <a:lnTo>
                    <a:pt x="745" y="1896"/>
                  </a:lnTo>
                  <a:lnTo>
                    <a:pt x="728" y="1917"/>
                  </a:lnTo>
                  <a:lnTo>
                    <a:pt x="692" y="1961"/>
                  </a:lnTo>
                  <a:lnTo>
                    <a:pt x="655" y="2003"/>
                  </a:lnTo>
                  <a:lnTo>
                    <a:pt x="577" y="2085"/>
                  </a:lnTo>
                  <a:lnTo>
                    <a:pt x="500" y="2166"/>
                  </a:lnTo>
                  <a:lnTo>
                    <a:pt x="462" y="2207"/>
                  </a:lnTo>
                  <a:lnTo>
                    <a:pt x="424" y="2249"/>
                  </a:lnTo>
                  <a:lnTo>
                    <a:pt x="407" y="2270"/>
                  </a:lnTo>
                  <a:lnTo>
                    <a:pt x="390" y="2291"/>
                  </a:lnTo>
                  <a:lnTo>
                    <a:pt x="373" y="2312"/>
                  </a:lnTo>
                  <a:lnTo>
                    <a:pt x="356" y="2333"/>
                  </a:lnTo>
                  <a:lnTo>
                    <a:pt x="338" y="2359"/>
                  </a:lnTo>
                  <a:lnTo>
                    <a:pt x="321" y="2386"/>
                  </a:lnTo>
                  <a:lnTo>
                    <a:pt x="306" y="2414"/>
                  </a:lnTo>
                  <a:lnTo>
                    <a:pt x="292" y="2442"/>
                  </a:lnTo>
                  <a:lnTo>
                    <a:pt x="280" y="2470"/>
                  </a:lnTo>
                  <a:lnTo>
                    <a:pt x="270" y="2499"/>
                  </a:lnTo>
                  <a:lnTo>
                    <a:pt x="262" y="2530"/>
                  </a:lnTo>
                  <a:lnTo>
                    <a:pt x="256" y="2559"/>
                  </a:lnTo>
                  <a:lnTo>
                    <a:pt x="254" y="2574"/>
                  </a:lnTo>
                  <a:lnTo>
                    <a:pt x="252" y="2589"/>
                  </a:lnTo>
                  <a:lnTo>
                    <a:pt x="251" y="2604"/>
                  </a:lnTo>
                  <a:lnTo>
                    <a:pt x="251" y="2619"/>
                  </a:lnTo>
                  <a:lnTo>
                    <a:pt x="251" y="2634"/>
                  </a:lnTo>
                  <a:lnTo>
                    <a:pt x="252" y="2649"/>
                  </a:lnTo>
                  <a:lnTo>
                    <a:pt x="253" y="2664"/>
                  </a:lnTo>
                  <a:lnTo>
                    <a:pt x="255" y="2679"/>
                  </a:lnTo>
                  <a:lnTo>
                    <a:pt x="257" y="2694"/>
                  </a:lnTo>
                  <a:lnTo>
                    <a:pt x="262" y="2708"/>
                  </a:lnTo>
                  <a:lnTo>
                    <a:pt x="265" y="2723"/>
                  </a:lnTo>
                  <a:lnTo>
                    <a:pt x="270" y="2738"/>
                  </a:lnTo>
                  <a:lnTo>
                    <a:pt x="276" y="2753"/>
                  </a:lnTo>
                  <a:lnTo>
                    <a:pt x="282" y="2767"/>
                  </a:lnTo>
                  <a:lnTo>
                    <a:pt x="289" y="2781"/>
                  </a:lnTo>
                  <a:lnTo>
                    <a:pt x="297" y="2796"/>
                  </a:lnTo>
                  <a:lnTo>
                    <a:pt x="306" y="2812"/>
                  </a:lnTo>
                  <a:lnTo>
                    <a:pt x="318" y="2825"/>
                  </a:lnTo>
                  <a:lnTo>
                    <a:pt x="330" y="2837"/>
                  </a:lnTo>
                  <a:lnTo>
                    <a:pt x="344" y="2848"/>
                  </a:lnTo>
                  <a:lnTo>
                    <a:pt x="358" y="2858"/>
                  </a:lnTo>
                  <a:lnTo>
                    <a:pt x="373" y="2866"/>
                  </a:lnTo>
                  <a:lnTo>
                    <a:pt x="389" y="2873"/>
                  </a:lnTo>
                  <a:lnTo>
                    <a:pt x="405" y="2879"/>
                  </a:lnTo>
                  <a:lnTo>
                    <a:pt x="422" y="2884"/>
                  </a:lnTo>
                  <a:lnTo>
                    <a:pt x="440" y="2888"/>
                  </a:lnTo>
                  <a:lnTo>
                    <a:pt x="458" y="2890"/>
                  </a:lnTo>
                  <a:lnTo>
                    <a:pt x="476" y="2892"/>
                  </a:lnTo>
                  <a:lnTo>
                    <a:pt x="493" y="2892"/>
                  </a:lnTo>
                  <a:lnTo>
                    <a:pt x="512" y="2891"/>
                  </a:lnTo>
                  <a:lnTo>
                    <a:pt x="529" y="2889"/>
                  </a:lnTo>
                  <a:lnTo>
                    <a:pt x="546" y="2886"/>
                  </a:lnTo>
                  <a:lnTo>
                    <a:pt x="559" y="2883"/>
                  </a:lnTo>
                  <a:lnTo>
                    <a:pt x="570" y="2879"/>
                  </a:lnTo>
                  <a:lnTo>
                    <a:pt x="580" y="2875"/>
                  </a:lnTo>
                  <a:lnTo>
                    <a:pt x="590" y="2869"/>
                  </a:lnTo>
                  <a:lnTo>
                    <a:pt x="599" y="2863"/>
                  </a:lnTo>
                  <a:lnTo>
                    <a:pt x="606" y="2856"/>
                  </a:lnTo>
                  <a:lnTo>
                    <a:pt x="613" y="2848"/>
                  </a:lnTo>
                  <a:lnTo>
                    <a:pt x="618" y="2840"/>
                  </a:lnTo>
                  <a:lnTo>
                    <a:pt x="622" y="2832"/>
                  </a:lnTo>
                  <a:lnTo>
                    <a:pt x="627" y="2823"/>
                  </a:lnTo>
                  <a:lnTo>
                    <a:pt x="630" y="2814"/>
                  </a:lnTo>
                  <a:lnTo>
                    <a:pt x="632" y="2803"/>
                  </a:lnTo>
                  <a:lnTo>
                    <a:pt x="633" y="2794"/>
                  </a:lnTo>
                  <a:lnTo>
                    <a:pt x="633" y="2784"/>
                  </a:lnTo>
                  <a:lnTo>
                    <a:pt x="633" y="2774"/>
                  </a:lnTo>
                  <a:lnTo>
                    <a:pt x="632" y="2764"/>
                  </a:lnTo>
                  <a:lnTo>
                    <a:pt x="630" y="2754"/>
                  </a:lnTo>
                  <a:lnTo>
                    <a:pt x="628" y="2745"/>
                  </a:lnTo>
                  <a:lnTo>
                    <a:pt x="625" y="2735"/>
                  </a:lnTo>
                  <a:lnTo>
                    <a:pt x="620" y="2726"/>
                  </a:lnTo>
                  <a:lnTo>
                    <a:pt x="615" y="2718"/>
                  </a:lnTo>
                  <a:lnTo>
                    <a:pt x="610" y="2709"/>
                  </a:lnTo>
                  <a:lnTo>
                    <a:pt x="604" y="2701"/>
                  </a:lnTo>
                  <a:lnTo>
                    <a:pt x="597" y="2694"/>
                  </a:lnTo>
                  <a:lnTo>
                    <a:pt x="589" y="2687"/>
                  </a:lnTo>
                  <a:lnTo>
                    <a:pt x="582" y="2681"/>
                  </a:lnTo>
                  <a:lnTo>
                    <a:pt x="573" y="2676"/>
                  </a:lnTo>
                  <a:lnTo>
                    <a:pt x="563" y="2672"/>
                  </a:lnTo>
                  <a:lnTo>
                    <a:pt x="554" y="2668"/>
                  </a:lnTo>
                  <a:lnTo>
                    <a:pt x="543" y="2665"/>
                  </a:lnTo>
                  <a:lnTo>
                    <a:pt x="532" y="2664"/>
                  </a:lnTo>
                  <a:lnTo>
                    <a:pt x="521" y="2663"/>
                  </a:lnTo>
                  <a:lnTo>
                    <a:pt x="510" y="2663"/>
                  </a:lnTo>
                  <a:lnTo>
                    <a:pt x="501" y="2662"/>
                  </a:lnTo>
                  <a:lnTo>
                    <a:pt x="492" y="2659"/>
                  </a:lnTo>
                  <a:lnTo>
                    <a:pt x="484" y="2656"/>
                  </a:lnTo>
                  <a:lnTo>
                    <a:pt x="476" y="2653"/>
                  </a:lnTo>
                  <a:lnTo>
                    <a:pt x="468" y="2648"/>
                  </a:lnTo>
                  <a:lnTo>
                    <a:pt x="462" y="2643"/>
                  </a:lnTo>
                  <a:lnTo>
                    <a:pt x="457" y="2638"/>
                  </a:lnTo>
                  <a:lnTo>
                    <a:pt x="451" y="2632"/>
                  </a:lnTo>
                  <a:lnTo>
                    <a:pt x="447" y="2626"/>
                  </a:lnTo>
                  <a:lnTo>
                    <a:pt x="444" y="2619"/>
                  </a:lnTo>
                  <a:lnTo>
                    <a:pt x="440" y="2612"/>
                  </a:lnTo>
                  <a:lnTo>
                    <a:pt x="438" y="2604"/>
                  </a:lnTo>
                  <a:lnTo>
                    <a:pt x="436" y="2597"/>
                  </a:lnTo>
                  <a:lnTo>
                    <a:pt x="436" y="2589"/>
                  </a:lnTo>
                  <a:lnTo>
                    <a:pt x="435" y="2581"/>
                  </a:lnTo>
                  <a:lnTo>
                    <a:pt x="436" y="2574"/>
                  </a:lnTo>
                  <a:lnTo>
                    <a:pt x="436" y="2566"/>
                  </a:lnTo>
                  <a:lnTo>
                    <a:pt x="438" y="2559"/>
                  </a:lnTo>
                  <a:lnTo>
                    <a:pt x="440" y="2551"/>
                  </a:lnTo>
                  <a:lnTo>
                    <a:pt x="444" y="2544"/>
                  </a:lnTo>
                  <a:lnTo>
                    <a:pt x="447" y="2537"/>
                  </a:lnTo>
                  <a:lnTo>
                    <a:pt x="451" y="2531"/>
                  </a:lnTo>
                  <a:lnTo>
                    <a:pt x="457" y="2525"/>
                  </a:lnTo>
                  <a:lnTo>
                    <a:pt x="462" y="2519"/>
                  </a:lnTo>
                  <a:lnTo>
                    <a:pt x="468" y="2513"/>
                  </a:lnTo>
                  <a:lnTo>
                    <a:pt x="476" y="2509"/>
                  </a:lnTo>
                  <a:lnTo>
                    <a:pt x="484" y="2505"/>
                  </a:lnTo>
                  <a:lnTo>
                    <a:pt x="492" y="2502"/>
                  </a:lnTo>
                  <a:lnTo>
                    <a:pt x="501" y="2500"/>
                  </a:lnTo>
                  <a:lnTo>
                    <a:pt x="510" y="2498"/>
                  </a:lnTo>
                  <a:lnTo>
                    <a:pt x="521" y="2498"/>
                  </a:lnTo>
                  <a:lnTo>
                    <a:pt x="542" y="2499"/>
                  </a:lnTo>
                  <a:lnTo>
                    <a:pt x="563" y="2501"/>
                  </a:lnTo>
                  <a:lnTo>
                    <a:pt x="583" y="2505"/>
                  </a:lnTo>
                  <a:lnTo>
                    <a:pt x="603" y="2511"/>
                  </a:lnTo>
                  <a:lnTo>
                    <a:pt x="622" y="2519"/>
                  </a:lnTo>
                  <a:lnTo>
                    <a:pt x="641" y="2527"/>
                  </a:lnTo>
                  <a:lnTo>
                    <a:pt x="659" y="2537"/>
                  </a:lnTo>
                  <a:lnTo>
                    <a:pt x="676" y="2548"/>
                  </a:lnTo>
                  <a:lnTo>
                    <a:pt x="694" y="2560"/>
                  </a:lnTo>
                  <a:lnTo>
                    <a:pt x="710" y="2573"/>
                  </a:lnTo>
                  <a:lnTo>
                    <a:pt x="725" y="2587"/>
                  </a:lnTo>
                  <a:lnTo>
                    <a:pt x="739" y="2602"/>
                  </a:lnTo>
                  <a:lnTo>
                    <a:pt x="752" y="2618"/>
                  </a:lnTo>
                  <a:lnTo>
                    <a:pt x="764" y="2634"/>
                  </a:lnTo>
                  <a:lnTo>
                    <a:pt x="774" y="2651"/>
                  </a:lnTo>
                  <a:lnTo>
                    <a:pt x="784" y="2669"/>
                  </a:lnTo>
                  <a:lnTo>
                    <a:pt x="794" y="2687"/>
                  </a:lnTo>
                  <a:lnTo>
                    <a:pt x="800" y="2705"/>
                  </a:lnTo>
                  <a:lnTo>
                    <a:pt x="807" y="2724"/>
                  </a:lnTo>
                  <a:lnTo>
                    <a:pt x="811" y="2743"/>
                  </a:lnTo>
                  <a:lnTo>
                    <a:pt x="814" y="2762"/>
                  </a:lnTo>
                  <a:lnTo>
                    <a:pt x="816" y="2781"/>
                  </a:lnTo>
                  <a:lnTo>
                    <a:pt x="816" y="2801"/>
                  </a:lnTo>
                  <a:lnTo>
                    <a:pt x="815" y="2821"/>
                  </a:lnTo>
                  <a:lnTo>
                    <a:pt x="812" y="2840"/>
                  </a:lnTo>
                  <a:lnTo>
                    <a:pt x="808" y="2858"/>
                  </a:lnTo>
                  <a:lnTo>
                    <a:pt x="801" y="2877"/>
                  </a:lnTo>
                  <a:lnTo>
                    <a:pt x="793" y="2895"/>
                  </a:lnTo>
                  <a:lnTo>
                    <a:pt x="783" y="2912"/>
                  </a:lnTo>
                  <a:lnTo>
                    <a:pt x="770" y="2929"/>
                  </a:lnTo>
                  <a:lnTo>
                    <a:pt x="756" y="2945"/>
                  </a:lnTo>
                  <a:lnTo>
                    <a:pt x="740" y="2961"/>
                  </a:lnTo>
                  <a:lnTo>
                    <a:pt x="717" y="2979"/>
                  </a:lnTo>
                  <a:lnTo>
                    <a:pt x="694" y="2996"/>
                  </a:lnTo>
                  <a:lnTo>
                    <a:pt x="669" y="3011"/>
                  </a:lnTo>
                  <a:lnTo>
                    <a:pt x="645" y="3023"/>
                  </a:lnTo>
                  <a:lnTo>
                    <a:pt x="620" y="3034"/>
                  </a:lnTo>
                  <a:lnTo>
                    <a:pt x="596" y="3042"/>
                  </a:lnTo>
                  <a:lnTo>
                    <a:pt x="570" y="3049"/>
                  </a:lnTo>
                  <a:lnTo>
                    <a:pt x="545" y="3053"/>
                  </a:lnTo>
                  <a:lnTo>
                    <a:pt x="519" y="3056"/>
                  </a:lnTo>
                  <a:lnTo>
                    <a:pt x="494" y="3057"/>
                  </a:lnTo>
                  <a:lnTo>
                    <a:pt x="470" y="3057"/>
                  </a:lnTo>
                  <a:lnTo>
                    <a:pt x="445" y="3054"/>
                  </a:lnTo>
                  <a:lnTo>
                    <a:pt x="420" y="3051"/>
                  </a:lnTo>
                  <a:lnTo>
                    <a:pt x="395" y="3045"/>
                  </a:lnTo>
                  <a:lnTo>
                    <a:pt x="372" y="3038"/>
                  </a:lnTo>
                  <a:lnTo>
                    <a:pt x="348" y="3030"/>
                  </a:lnTo>
                  <a:lnTo>
                    <a:pt x="325" y="3020"/>
                  </a:lnTo>
                  <a:lnTo>
                    <a:pt x="303" y="3008"/>
                  </a:lnTo>
                  <a:lnTo>
                    <a:pt x="280" y="2996"/>
                  </a:lnTo>
                  <a:lnTo>
                    <a:pt x="260" y="2982"/>
                  </a:lnTo>
                  <a:lnTo>
                    <a:pt x="239" y="2967"/>
                  </a:lnTo>
                  <a:lnTo>
                    <a:pt x="219" y="2951"/>
                  </a:lnTo>
                  <a:lnTo>
                    <a:pt x="200" y="2933"/>
                  </a:lnTo>
                  <a:lnTo>
                    <a:pt x="183" y="2915"/>
                  </a:lnTo>
                  <a:lnTo>
                    <a:pt x="166" y="2896"/>
                  </a:lnTo>
                  <a:lnTo>
                    <a:pt x="151" y="2875"/>
                  </a:lnTo>
                  <a:lnTo>
                    <a:pt x="136" y="2854"/>
                  </a:lnTo>
                  <a:lnTo>
                    <a:pt x="123" y="2832"/>
                  </a:lnTo>
                  <a:lnTo>
                    <a:pt x="111" y="2808"/>
                  </a:lnTo>
                  <a:lnTo>
                    <a:pt x="100" y="2784"/>
                  </a:lnTo>
                  <a:lnTo>
                    <a:pt x="92" y="2760"/>
                  </a:lnTo>
                  <a:lnTo>
                    <a:pt x="84" y="2735"/>
                  </a:lnTo>
                  <a:lnTo>
                    <a:pt x="75" y="2700"/>
                  </a:lnTo>
                  <a:lnTo>
                    <a:pt x="70" y="2665"/>
                  </a:lnTo>
                  <a:lnTo>
                    <a:pt x="68" y="2631"/>
                  </a:lnTo>
                  <a:lnTo>
                    <a:pt x="68" y="2598"/>
                  </a:lnTo>
                  <a:lnTo>
                    <a:pt x="70" y="2565"/>
                  </a:lnTo>
                  <a:lnTo>
                    <a:pt x="74" y="2532"/>
                  </a:lnTo>
                  <a:lnTo>
                    <a:pt x="81" y="2499"/>
                  </a:lnTo>
                  <a:lnTo>
                    <a:pt x="90" y="2467"/>
                  </a:lnTo>
                  <a:lnTo>
                    <a:pt x="101" y="2436"/>
                  </a:lnTo>
                  <a:lnTo>
                    <a:pt x="113" y="2405"/>
                  </a:lnTo>
                  <a:lnTo>
                    <a:pt x="128" y="2375"/>
                  </a:lnTo>
                  <a:lnTo>
                    <a:pt x="143" y="2345"/>
                  </a:lnTo>
                  <a:lnTo>
                    <a:pt x="160" y="2316"/>
                  </a:lnTo>
                  <a:lnTo>
                    <a:pt x="179" y="2287"/>
                  </a:lnTo>
                  <a:lnTo>
                    <a:pt x="199" y="2258"/>
                  </a:lnTo>
                  <a:lnTo>
                    <a:pt x="220" y="2229"/>
                  </a:lnTo>
                  <a:lnTo>
                    <a:pt x="241" y="2200"/>
                  </a:lnTo>
                  <a:lnTo>
                    <a:pt x="264" y="2172"/>
                  </a:lnTo>
                  <a:lnTo>
                    <a:pt x="286" y="2145"/>
                  </a:lnTo>
                  <a:lnTo>
                    <a:pt x="310" y="2118"/>
                  </a:lnTo>
                  <a:lnTo>
                    <a:pt x="359" y="2064"/>
                  </a:lnTo>
                  <a:lnTo>
                    <a:pt x="408" y="2012"/>
                  </a:lnTo>
                  <a:lnTo>
                    <a:pt x="457" y="1960"/>
                  </a:lnTo>
                  <a:lnTo>
                    <a:pt x="504" y="1908"/>
                  </a:lnTo>
                  <a:lnTo>
                    <a:pt x="528" y="1883"/>
                  </a:lnTo>
                  <a:lnTo>
                    <a:pt x="549" y="1858"/>
                  </a:lnTo>
                  <a:lnTo>
                    <a:pt x="571" y="1833"/>
                  </a:lnTo>
                  <a:lnTo>
                    <a:pt x="591" y="1809"/>
                  </a:lnTo>
                  <a:lnTo>
                    <a:pt x="619" y="1771"/>
                  </a:lnTo>
                  <a:lnTo>
                    <a:pt x="645" y="1732"/>
                  </a:lnTo>
                  <a:lnTo>
                    <a:pt x="667" y="1693"/>
                  </a:lnTo>
                  <a:lnTo>
                    <a:pt x="685" y="1653"/>
                  </a:lnTo>
                  <a:lnTo>
                    <a:pt x="701" y="1612"/>
                  </a:lnTo>
                  <a:lnTo>
                    <a:pt x="713" y="1571"/>
                  </a:lnTo>
                  <a:lnTo>
                    <a:pt x="723" y="1531"/>
                  </a:lnTo>
                  <a:lnTo>
                    <a:pt x="728" y="1490"/>
                  </a:lnTo>
                  <a:lnTo>
                    <a:pt x="732" y="1449"/>
                  </a:lnTo>
                  <a:lnTo>
                    <a:pt x="732" y="1408"/>
                  </a:lnTo>
                  <a:lnTo>
                    <a:pt x="730" y="1368"/>
                  </a:lnTo>
                  <a:lnTo>
                    <a:pt x="725" y="1327"/>
                  </a:lnTo>
                  <a:lnTo>
                    <a:pt x="717" y="1288"/>
                  </a:lnTo>
                  <a:lnTo>
                    <a:pt x="708" y="1249"/>
                  </a:lnTo>
                  <a:lnTo>
                    <a:pt x="694" y="1211"/>
                  </a:lnTo>
                  <a:lnTo>
                    <a:pt x="678" y="1173"/>
                  </a:lnTo>
                  <a:lnTo>
                    <a:pt x="661" y="1137"/>
                  </a:lnTo>
                  <a:lnTo>
                    <a:pt x="641" y="1102"/>
                  </a:lnTo>
                  <a:lnTo>
                    <a:pt x="618" y="1068"/>
                  </a:lnTo>
                  <a:lnTo>
                    <a:pt x="592" y="1035"/>
                  </a:lnTo>
                  <a:lnTo>
                    <a:pt x="565" y="1003"/>
                  </a:lnTo>
                  <a:lnTo>
                    <a:pt x="536" y="974"/>
                  </a:lnTo>
                  <a:lnTo>
                    <a:pt x="505" y="946"/>
                  </a:lnTo>
                  <a:lnTo>
                    <a:pt x="472" y="920"/>
                  </a:lnTo>
                  <a:lnTo>
                    <a:pt x="436" y="896"/>
                  </a:lnTo>
                  <a:lnTo>
                    <a:pt x="398" y="874"/>
                  </a:lnTo>
                  <a:lnTo>
                    <a:pt x="360" y="854"/>
                  </a:lnTo>
                  <a:lnTo>
                    <a:pt x="318" y="837"/>
                  </a:lnTo>
                  <a:lnTo>
                    <a:pt x="276" y="821"/>
                  </a:lnTo>
                  <a:lnTo>
                    <a:pt x="230" y="809"/>
                  </a:lnTo>
                  <a:lnTo>
                    <a:pt x="184" y="799"/>
                  </a:lnTo>
                  <a:lnTo>
                    <a:pt x="137" y="791"/>
                  </a:lnTo>
                  <a:lnTo>
                    <a:pt x="126" y="792"/>
                  </a:lnTo>
                  <a:lnTo>
                    <a:pt x="115" y="793"/>
                  </a:lnTo>
                  <a:lnTo>
                    <a:pt x="104" y="792"/>
                  </a:lnTo>
                  <a:lnTo>
                    <a:pt x="95" y="791"/>
                  </a:lnTo>
                  <a:lnTo>
                    <a:pt x="85" y="789"/>
                  </a:lnTo>
                  <a:lnTo>
                    <a:pt x="76" y="786"/>
                  </a:lnTo>
                  <a:lnTo>
                    <a:pt x="68" y="784"/>
                  </a:lnTo>
                  <a:lnTo>
                    <a:pt x="58" y="782"/>
                  </a:lnTo>
                  <a:lnTo>
                    <a:pt x="51" y="779"/>
                  </a:lnTo>
                  <a:lnTo>
                    <a:pt x="43" y="775"/>
                  </a:lnTo>
                  <a:lnTo>
                    <a:pt x="36" y="770"/>
                  </a:lnTo>
                  <a:lnTo>
                    <a:pt x="29" y="764"/>
                  </a:lnTo>
                  <a:lnTo>
                    <a:pt x="24" y="759"/>
                  </a:lnTo>
                  <a:lnTo>
                    <a:pt x="18" y="753"/>
                  </a:lnTo>
                  <a:lnTo>
                    <a:pt x="14" y="746"/>
                  </a:lnTo>
                  <a:lnTo>
                    <a:pt x="10" y="740"/>
                  </a:lnTo>
                  <a:lnTo>
                    <a:pt x="6" y="733"/>
                  </a:lnTo>
                  <a:lnTo>
                    <a:pt x="4" y="726"/>
                  </a:lnTo>
                  <a:lnTo>
                    <a:pt x="2" y="718"/>
                  </a:lnTo>
                  <a:lnTo>
                    <a:pt x="1" y="711"/>
                  </a:lnTo>
                  <a:lnTo>
                    <a:pt x="0" y="703"/>
                  </a:lnTo>
                  <a:lnTo>
                    <a:pt x="0" y="696"/>
                  </a:lnTo>
                  <a:lnTo>
                    <a:pt x="1" y="688"/>
                  </a:lnTo>
                  <a:lnTo>
                    <a:pt x="2" y="681"/>
                  </a:lnTo>
                  <a:lnTo>
                    <a:pt x="3" y="674"/>
                  </a:lnTo>
                  <a:lnTo>
                    <a:pt x="6" y="667"/>
                  </a:lnTo>
                  <a:lnTo>
                    <a:pt x="10" y="660"/>
                  </a:lnTo>
                  <a:lnTo>
                    <a:pt x="13" y="654"/>
                  </a:lnTo>
                  <a:lnTo>
                    <a:pt x="17" y="648"/>
                  </a:lnTo>
                  <a:lnTo>
                    <a:pt x="23" y="643"/>
                  </a:lnTo>
                  <a:lnTo>
                    <a:pt x="28" y="638"/>
                  </a:lnTo>
                  <a:lnTo>
                    <a:pt x="34" y="633"/>
                  </a:lnTo>
                  <a:lnTo>
                    <a:pt x="41" y="630"/>
                  </a:lnTo>
                  <a:lnTo>
                    <a:pt x="48" y="626"/>
                  </a:lnTo>
                  <a:lnTo>
                    <a:pt x="57" y="624"/>
                  </a:lnTo>
                  <a:lnTo>
                    <a:pt x="66" y="622"/>
                  </a:lnTo>
                  <a:lnTo>
                    <a:pt x="75" y="622"/>
                  </a:lnTo>
                  <a:lnTo>
                    <a:pt x="85" y="622"/>
                  </a:lnTo>
                  <a:lnTo>
                    <a:pt x="99" y="622"/>
                  </a:lnTo>
                  <a:lnTo>
                    <a:pt x="112" y="623"/>
                  </a:lnTo>
                  <a:lnTo>
                    <a:pt x="126" y="625"/>
                  </a:lnTo>
                  <a:lnTo>
                    <a:pt x="139" y="626"/>
                  </a:lnTo>
                  <a:lnTo>
                    <a:pt x="168" y="622"/>
                  </a:lnTo>
                  <a:lnTo>
                    <a:pt x="195" y="617"/>
                  </a:lnTo>
                  <a:lnTo>
                    <a:pt x="221" y="609"/>
                  </a:lnTo>
                  <a:lnTo>
                    <a:pt x="243" y="599"/>
                  </a:lnTo>
                  <a:lnTo>
                    <a:pt x="265" y="587"/>
                  </a:lnTo>
                  <a:lnTo>
                    <a:pt x="284" y="573"/>
                  </a:lnTo>
                  <a:lnTo>
                    <a:pt x="302" y="558"/>
                  </a:lnTo>
                  <a:lnTo>
                    <a:pt x="317" y="542"/>
                  </a:lnTo>
                  <a:lnTo>
                    <a:pt x="330" y="525"/>
                  </a:lnTo>
                  <a:lnTo>
                    <a:pt x="341" y="506"/>
                  </a:lnTo>
                  <a:lnTo>
                    <a:pt x="350" y="487"/>
                  </a:lnTo>
                  <a:lnTo>
                    <a:pt x="358" y="466"/>
                  </a:lnTo>
                  <a:lnTo>
                    <a:pt x="363" y="445"/>
                  </a:lnTo>
                  <a:lnTo>
                    <a:pt x="366" y="424"/>
                  </a:lnTo>
                  <a:lnTo>
                    <a:pt x="367" y="403"/>
                  </a:lnTo>
                  <a:lnTo>
                    <a:pt x="367" y="382"/>
                  </a:lnTo>
                  <a:lnTo>
                    <a:pt x="364" y="361"/>
                  </a:lnTo>
                  <a:lnTo>
                    <a:pt x="360" y="340"/>
                  </a:lnTo>
                  <a:lnTo>
                    <a:pt x="353" y="319"/>
                  </a:lnTo>
                  <a:lnTo>
                    <a:pt x="346" y="300"/>
                  </a:lnTo>
                  <a:lnTo>
                    <a:pt x="335" y="281"/>
                  </a:lnTo>
                  <a:lnTo>
                    <a:pt x="323" y="262"/>
                  </a:lnTo>
                  <a:lnTo>
                    <a:pt x="309" y="245"/>
                  </a:lnTo>
                  <a:lnTo>
                    <a:pt x="293" y="229"/>
                  </a:lnTo>
                  <a:lnTo>
                    <a:pt x="276" y="215"/>
                  </a:lnTo>
                  <a:lnTo>
                    <a:pt x="256" y="202"/>
                  </a:lnTo>
                  <a:lnTo>
                    <a:pt x="235" y="191"/>
                  </a:lnTo>
                  <a:lnTo>
                    <a:pt x="211" y="180"/>
                  </a:lnTo>
                  <a:lnTo>
                    <a:pt x="185" y="173"/>
                  </a:lnTo>
                  <a:lnTo>
                    <a:pt x="158" y="168"/>
                  </a:lnTo>
                  <a:lnTo>
                    <a:pt x="129" y="165"/>
                  </a:lnTo>
                  <a:lnTo>
                    <a:pt x="98" y="165"/>
                  </a:lnTo>
                  <a:lnTo>
                    <a:pt x="88" y="165"/>
                  </a:lnTo>
                  <a:lnTo>
                    <a:pt x="79" y="164"/>
                  </a:lnTo>
                  <a:lnTo>
                    <a:pt x="69" y="162"/>
                  </a:lnTo>
                  <a:lnTo>
                    <a:pt x="61" y="159"/>
                  </a:lnTo>
                  <a:lnTo>
                    <a:pt x="54" y="156"/>
                  </a:lnTo>
                  <a:lnTo>
                    <a:pt x="46" y="152"/>
                  </a:lnTo>
                  <a:lnTo>
                    <a:pt x="40" y="147"/>
                  </a:lnTo>
                  <a:lnTo>
                    <a:pt x="34" y="141"/>
                  </a:lnTo>
                  <a:lnTo>
                    <a:pt x="29" y="136"/>
                  </a:lnTo>
                  <a:lnTo>
                    <a:pt x="25" y="129"/>
                  </a:lnTo>
                  <a:lnTo>
                    <a:pt x="22" y="123"/>
                  </a:lnTo>
                  <a:lnTo>
                    <a:pt x="18" y="116"/>
                  </a:lnTo>
                  <a:lnTo>
                    <a:pt x="16" y="108"/>
                  </a:lnTo>
                  <a:lnTo>
                    <a:pt x="14" y="101"/>
                  </a:lnTo>
                  <a:lnTo>
                    <a:pt x="13" y="93"/>
                  </a:lnTo>
                  <a:lnTo>
                    <a:pt x="13" y="86"/>
                  </a:lnTo>
                  <a:lnTo>
                    <a:pt x="13" y="78"/>
                  </a:lnTo>
                  <a:lnTo>
                    <a:pt x="14" y="70"/>
                  </a:lnTo>
                  <a:lnTo>
                    <a:pt x="16" y="63"/>
                  </a:lnTo>
                  <a:lnTo>
                    <a:pt x="18" y="55"/>
                  </a:lnTo>
                  <a:lnTo>
                    <a:pt x="22" y="48"/>
                  </a:lnTo>
                  <a:lnTo>
                    <a:pt x="25" y="41"/>
                  </a:lnTo>
                  <a:lnTo>
                    <a:pt x="29" y="35"/>
                  </a:lnTo>
                  <a:lnTo>
                    <a:pt x="34" y="28"/>
                  </a:lnTo>
                  <a:lnTo>
                    <a:pt x="40" y="23"/>
                  </a:lnTo>
                  <a:lnTo>
                    <a:pt x="46" y="17"/>
                  </a:lnTo>
                  <a:lnTo>
                    <a:pt x="54" y="13"/>
                  </a:lnTo>
                  <a:lnTo>
                    <a:pt x="61" y="9"/>
                  </a:lnTo>
                  <a:lnTo>
                    <a:pt x="69" y="6"/>
                  </a:lnTo>
                  <a:lnTo>
                    <a:pt x="79" y="3"/>
                  </a:lnTo>
                  <a:lnTo>
                    <a:pt x="88" y="1"/>
                  </a:lnTo>
                  <a:lnTo>
                    <a:pt x="98" y="1"/>
                  </a:lnTo>
                  <a:lnTo>
                    <a:pt x="120" y="0"/>
                  </a:lnTo>
                  <a:lnTo>
                    <a:pt x="141" y="1"/>
                  </a:lnTo>
                  <a:lnTo>
                    <a:pt x="162" y="3"/>
                  </a:lnTo>
                  <a:lnTo>
                    <a:pt x="182" y="5"/>
                  </a:lnTo>
                  <a:lnTo>
                    <a:pt x="204" y="9"/>
                  </a:lnTo>
                  <a:lnTo>
                    <a:pt x="224" y="13"/>
                  </a:lnTo>
                  <a:lnTo>
                    <a:pt x="243" y="18"/>
                  </a:lnTo>
                  <a:lnTo>
                    <a:pt x="264" y="24"/>
                  </a:lnTo>
                  <a:lnTo>
                    <a:pt x="283" y="30"/>
                  </a:lnTo>
                  <a:lnTo>
                    <a:pt x="303" y="38"/>
                  </a:lnTo>
                  <a:lnTo>
                    <a:pt x="321" y="46"/>
                  </a:lnTo>
                  <a:lnTo>
                    <a:pt x="339" y="55"/>
                  </a:lnTo>
                  <a:lnTo>
                    <a:pt x="358" y="65"/>
                  </a:lnTo>
                  <a:lnTo>
                    <a:pt x="375" y="75"/>
                  </a:lnTo>
                  <a:lnTo>
                    <a:pt x="392" y="86"/>
                  </a:lnTo>
                  <a:lnTo>
                    <a:pt x="408" y="98"/>
                  </a:lnTo>
                  <a:lnTo>
                    <a:pt x="423" y="111"/>
                  </a:lnTo>
                  <a:lnTo>
                    <a:pt x="438" y="124"/>
                  </a:lnTo>
                  <a:lnTo>
                    <a:pt x="452" y="138"/>
                  </a:lnTo>
                  <a:lnTo>
                    <a:pt x="466" y="152"/>
                  </a:lnTo>
                  <a:lnTo>
                    <a:pt x="479" y="167"/>
                  </a:lnTo>
                  <a:lnTo>
                    <a:pt x="491" y="184"/>
                  </a:lnTo>
                  <a:lnTo>
                    <a:pt x="502" y="200"/>
                  </a:lnTo>
                  <a:lnTo>
                    <a:pt x="512" y="217"/>
                  </a:lnTo>
                  <a:lnTo>
                    <a:pt x="520" y="234"/>
                  </a:lnTo>
                  <a:lnTo>
                    <a:pt x="529" y="252"/>
                  </a:lnTo>
                  <a:lnTo>
                    <a:pt x="535" y="270"/>
                  </a:lnTo>
                  <a:lnTo>
                    <a:pt x="542" y="289"/>
                  </a:lnTo>
                  <a:lnTo>
                    <a:pt x="546" y="308"/>
                  </a:lnTo>
                  <a:lnTo>
                    <a:pt x="550" y="328"/>
                  </a:lnTo>
                  <a:lnTo>
                    <a:pt x="552" y="348"/>
                  </a:lnTo>
                  <a:lnTo>
                    <a:pt x="554" y="369"/>
                  </a:lnTo>
                  <a:close/>
                </a:path>
              </a:pathLst>
            </a:custGeom>
            <a:grpFill/>
            <a:ln>
              <a:noFill/>
            </a:ln>
          </p:spPr>
          <p:txBody>
            <a:bodyPr/>
            <a:lstStyle/>
            <a:p>
              <a:pPr>
                <a:defRPr/>
              </a:pPr>
              <a:endParaRPr lang="zh-CN" altLang="en-US" sz="1350">
                <a:solidFill>
                  <a:prstClr val="black"/>
                </a:solidFill>
              </a:endParaRPr>
            </a:p>
          </p:txBody>
        </p:sp>
        <p:sp>
          <p:nvSpPr>
            <p:cNvPr id="70" name="淘宝店chenying0907 8"/>
            <p:cNvSpPr>
              <a:spLocks noEditPoints="1"/>
            </p:cNvSpPr>
            <p:nvPr/>
          </p:nvSpPr>
          <p:spPr bwMode="auto">
            <a:xfrm>
              <a:off x="3619501" y="2706688"/>
              <a:ext cx="88900" cy="90487"/>
            </a:xfrm>
            <a:custGeom>
              <a:avLst/>
              <a:gdLst>
                <a:gd name="T0" fmla="*/ 786 w 790"/>
                <a:gd name="T1" fmla="*/ 425 h 737"/>
                <a:gd name="T2" fmla="*/ 767 w 790"/>
                <a:gd name="T3" fmla="*/ 495 h 737"/>
                <a:gd name="T4" fmla="*/ 733 w 790"/>
                <a:gd name="T5" fmla="*/ 559 h 737"/>
                <a:gd name="T6" fmla="*/ 688 w 790"/>
                <a:gd name="T7" fmla="*/ 617 h 737"/>
                <a:gd name="T8" fmla="*/ 632 w 790"/>
                <a:gd name="T9" fmla="*/ 664 h 737"/>
                <a:gd name="T10" fmla="*/ 566 w 790"/>
                <a:gd name="T11" fmla="*/ 701 h 737"/>
                <a:gd name="T12" fmla="*/ 494 w 790"/>
                <a:gd name="T13" fmla="*/ 726 h 737"/>
                <a:gd name="T14" fmla="*/ 416 w 790"/>
                <a:gd name="T15" fmla="*/ 737 h 737"/>
                <a:gd name="T16" fmla="*/ 335 w 790"/>
                <a:gd name="T17" fmla="*/ 733 h 737"/>
                <a:gd name="T18" fmla="*/ 259 w 790"/>
                <a:gd name="T19" fmla="*/ 715 h 737"/>
                <a:gd name="T20" fmla="*/ 190 w 790"/>
                <a:gd name="T21" fmla="*/ 684 h 737"/>
                <a:gd name="T22" fmla="*/ 130 w 790"/>
                <a:gd name="T23" fmla="*/ 642 h 737"/>
                <a:gd name="T24" fmla="*/ 78 w 790"/>
                <a:gd name="T25" fmla="*/ 589 h 737"/>
                <a:gd name="T26" fmla="*/ 40 w 790"/>
                <a:gd name="T27" fmla="*/ 528 h 737"/>
                <a:gd name="T28" fmla="*/ 13 w 790"/>
                <a:gd name="T29" fmla="*/ 461 h 737"/>
                <a:gd name="T30" fmla="*/ 1 w 790"/>
                <a:gd name="T31" fmla="*/ 388 h 737"/>
                <a:gd name="T32" fmla="*/ 5 w 790"/>
                <a:gd name="T33" fmla="*/ 313 h 737"/>
                <a:gd name="T34" fmla="*/ 25 w 790"/>
                <a:gd name="T35" fmla="*/ 242 h 737"/>
                <a:gd name="T36" fmla="*/ 58 w 790"/>
                <a:gd name="T37" fmla="*/ 178 h 737"/>
                <a:gd name="T38" fmla="*/ 103 w 790"/>
                <a:gd name="T39" fmla="*/ 121 h 737"/>
                <a:gd name="T40" fmla="*/ 159 w 790"/>
                <a:gd name="T41" fmla="*/ 74 h 737"/>
                <a:gd name="T42" fmla="*/ 224 w 790"/>
                <a:gd name="T43" fmla="*/ 37 h 737"/>
                <a:gd name="T44" fmla="*/ 297 w 790"/>
                <a:gd name="T45" fmla="*/ 12 h 737"/>
                <a:gd name="T46" fmla="*/ 375 w 790"/>
                <a:gd name="T47" fmla="*/ 1 h 737"/>
                <a:gd name="T48" fmla="*/ 455 w 790"/>
                <a:gd name="T49" fmla="*/ 4 h 737"/>
                <a:gd name="T50" fmla="*/ 531 w 790"/>
                <a:gd name="T51" fmla="*/ 23 h 737"/>
                <a:gd name="T52" fmla="*/ 600 w 790"/>
                <a:gd name="T53" fmla="*/ 54 h 737"/>
                <a:gd name="T54" fmla="*/ 661 w 790"/>
                <a:gd name="T55" fmla="*/ 97 h 737"/>
                <a:gd name="T56" fmla="*/ 712 w 790"/>
                <a:gd name="T57" fmla="*/ 149 h 737"/>
                <a:gd name="T58" fmla="*/ 752 w 790"/>
                <a:gd name="T59" fmla="*/ 209 h 737"/>
                <a:gd name="T60" fmla="*/ 778 w 790"/>
                <a:gd name="T61" fmla="*/ 277 h 737"/>
                <a:gd name="T62" fmla="*/ 790 w 790"/>
                <a:gd name="T63" fmla="*/ 350 h 737"/>
                <a:gd name="T64" fmla="*/ 178 w 790"/>
                <a:gd name="T65" fmla="*/ 380 h 737"/>
                <a:gd name="T66" fmla="*/ 187 w 790"/>
                <a:gd name="T67" fmla="*/ 429 h 737"/>
                <a:gd name="T68" fmla="*/ 227 w 790"/>
                <a:gd name="T69" fmla="*/ 498 h 737"/>
                <a:gd name="T70" fmla="*/ 292 w 790"/>
                <a:gd name="T71" fmla="*/ 547 h 737"/>
                <a:gd name="T72" fmla="*/ 362 w 790"/>
                <a:gd name="T73" fmla="*/ 570 h 737"/>
                <a:gd name="T74" fmla="*/ 407 w 790"/>
                <a:gd name="T75" fmla="*/ 572 h 737"/>
                <a:gd name="T76" fmla="*/ 461 w 790"/>
                <a:gd name="T77" fmla="*/ 563 h 737"/>
                <a:gd name="T78" fmla="*/ 534 w 790"/>
                <a:gd name="T79" fmla="*/ 526 h 737"/>
                <a:gd name="T80" fmla="*/ 588 w 790"/>
                <a:gd name="T81" fmla="*/ 466 h 737"/>
                <a:gd name="T82" fmla="*/ 612 w 790"/>
                <a:gd name="T83" fmla="*/ 400 h 737"/>
                <a:gd name="T84" fmla="*/ 614 w 790"/>
                <a:gd name="T85" fmla="*/ 359 h 737"/>
                <a:gd name="T86" fmla="*/ 604 w 790"/>
                <a:gd name="T87" fmla="*/ 309 h 737"/>
                <a:gd name="T88" fmla="*/ 564 w 790"/>
                <a:gd name="T89" fmla="*/ 239 h 737"/>
                <a:gd name="T90" fmla="*/ 500 w 790"/>
                <a:gd name="T91" fmla="*/ 190 h 737"/>
                <a:gd name="T92" fmla="*/ 428 w 790"/>
                <a:gd name="T93" fmla="*/ 168 h 737"/>
                <a:gd name="T94" fmla="*/ 384 w 790"/>
                <a:gd name="T95" fmla="*/ 166 h 737"/>
                <a:gd name="T96" fmla="*/ 330 w 790"/>
                <a:gd name="T97" fmla="*/ 175 h 737"/>
                <a:gd name="T98" fmla="*/ 256 w 790"/>
                <a:gd name="T99" fmla="*/ 212 h 737"/>
                <a:gd name="T100" fmla="*/ 203 w 790"/>
                <a:gd name="T101" fmla="*/ 272 h 737"/>
                <a:gd name="T102" fmla="*/ 180 w 790"/>
                <a:gd name="T103" fmla="*/ 338 h 7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790" h="737">
                  <a:moveTo>
                    <a:pt x="790" y="369"/>
                  </a:moveTo>
                  <a:lnTo>
                    <a:pt x="790" y="388"/>
                  </a:lnTo>
                  <a:lnTo>
                    <a:pt x="788" y="407"/>
                  </a:lnTo>
                  <a:lnTo>
                    <a:pt x="786" y="425"/>
                  </a:lnTo>
                  <a:lnTo>
                    <a:pt x="783" y="443"/>
                  </a:lnTo>
                  <a:lnTo>
                    <a:pt x="778" y="461"/>
                  </a:lnTo>
                  <a:lnTo>
                    <a:pt x="773" y="478"/>
                  </a:lnTo>
                  <a:lnTo>
                    <a:pt x="767" y="495"/>
                  </a:lnTo>
                  <a:lnTo>
                    <a:pt x="759" y="512"/>
                  </a:lnTo>
                  <a:lnTo>
                    <a:pt x="752" y="528"/>
                  </a:lnTo>
                  <a:lnTo>
                    <a:pt x="743" y="544"/>
                  </a:lnTo>
                  <a:lnTo>
                    <a:pt x="733" y="559"/>
                  </a:lnTo>
                  <a:lnTo>
                    <a:pt x="724" y="574"/>
                  </a:lnTo>
                  <a:lnTo>
                    <a:pt x="712" y="589"/>
                  </a:lnTo>
                  <a:lnTo>
                    <a:pt x="700" y="604"/>
                  </a:lnTo>
                  <a:lnTo>
                    <a:pt x="688" y="617"/>
                  </a:lnTo>
                  <a:lnTo>
                    <a:pt x="675" y="630"/>
                  </a:lnTo>
                  <a:lnTo>
                    <a:pt x="661" y="642"/>
                  </a:lnTo>
                  <a:lnTo>
                    <a:pt x="647" y="653"/>
                  </a:lnTo>
                  <a:lnTo>
                    <a:pt x="632" y="664"/>
                  </a:lnTo>
                  <a:lnTo>
                    <a:pt x="616" y="675"/>
                  </a:lnTo>
                  <a:lnTo>
                    <a:pt x="600" y="684"/>
                  </a:lnTo>
                  <a:lnTo>
                    <a:pt x="584" y="693"/>
                  </a:lnTo>
                  <a:lnTo>
                    <a:pt x="566" y="701"/>
                  </a:lnTo>
                  <a:lnTo>
                    <a:pt x="549" y="709"/>
                  </a:lnTo>
                  <a:lnTo>
                    <a:pt x="531" y="715"/>
                  </a:lnTo>
                  <a:lnTo>
                    <a:pt x="512" y="721"/>
                  </a:lnTo>
                  <a:lnTo>
                    <a:pt x="494" y="726"/>
                  </a:lnTo>
                  <a:lnTo>
                    <a:pt x="475" y="730"/>
                  </a:lnTo>
                  <a:lnTo>
                    <a:pt x="455" y="733"/>
                  </a:lnTo>
                  <a:lnTo>
                    <a:pt x="436" y="736"/>
                  </a:lnTo>
                  <a:lnTo>
                    <a:pt x="416" y="737"/>
                  </a:lnTo>
                  <a:lnTo>
                    <a:pt x="395" y="737"/>
                  </a:lnTo>
                  <a:lnTo>
                    <a:pt x="375" y="737"/>
                  </a:lnTo>
                  <a:lnTo>
                    <a:pt x="355" y="736"/>
                  </a:lnTo>
                  <a:lnTo>
                    <a:pt x="335" y="733"/>
                  </a:lnTo>
                  <a:lnTo>
                    <a:pt x="315" y="730"/>
                  </a:lnTo>
                  <a:lnTo>
                    <a:pt x="297" y="726"/>
                  </a:lnTo>
                  <a:lnTo>
                    <a:pt x="278" y="721"/>
                  </a:lnTo>
                  <a:lnTo>
                    <a:pt x="259" y="715"/>
                  </a:lnTo>
                  <a:lnTo>
                    <a:pt x="242" y="709"/>
                  </a:lnTo>
                  <a:lnTo>
                    <a:pt x="224" y="701"/>
                  </a:lnTo>
                  <a:lnTo>
                    <a:pt x="207" y="693"/>
                  </a:lnTo>
                  <a:lnTo>
                    <a:pt x="190" y="684"/>
                  </a:lnTo>
                  <a:lnTo>
                    <a:pt x="174" y="675"/>
                  </a:lnTo>
                  <a:lnTo>
                    <a:pt x="159" y="664"/>
                  </a:lnTo>
                  <a:lnTo>
                    <a:pt x="144" y="653"/>
                  </a:lnTo>
                  <a:lnTo>
                    <a:pt x="130" y="642"/>
                  </a:lnTo>
                  <a:lnTo>
                    <a:pt x="116" y="630"/>
                  </a:lnTo>
                  <a:lnTo>
                    <a:pt x="103" y="617"/>
                  </a:lnTo>
                  <a:lnTo>
                    <a:pt x="90" y="604"/>
                  </a:lnTo>
                  <a:lnTo>
                    <a:pt x="78" y="589"/>
                  </a:lnTo>
                  <a:lnTo>
                    <a:pt x="68" y="574"/>
                  </a:lnTo>
                  <a:lnTo>
                    <a:pt x="58" y="559"/>
                  </a:lnTo>
                  <a:lnTo>
                    <a:pt x="48" y="544"/>
                  </a:lnTo>
                  <a:lnTo>
                    <a:pt x="40" y="528"/>
                  </a:lnTo>
                  <a:lnTo>
                    <a:pt x="31" y="512"/>
                  </a:lnTo>
                  <a:lnTo>
                    <a:pt x="25" y="495"/>
                  </a:lnTo>
                  <a:lnTo>
                    <a:pt x="18" y="478"/>
                  </a:lnTo>
                  <a:lnTo>
                    <a:pt x="13" y="461"/>
                  </a:lnTo>
                  <a:lnTo>
                    <a:pt x="8" y="443"/>
                  </a:lnTo>
                  <a:lnTo>
                    <a:pt x="5" y="425"/>
                  </a:lnTo>
                  <a:lnTo>
                    <a:pt x="2" y="407"/>
                  </a:lnTo>
                  <a:lnTo>
                    <a:pt x="1" y="388"/>
                  </a:lnTo>
                  <a:lnTo>
                    <a:pt x="0" y="369"/>
                  </a:lnTo>
                  <a:lnTo>
                    <a:pt x="1" y="350"/>
                  </a:lnTo>
                  <a:lnTo>
                    <a:pt x="2" y="332"/>
                  </a:lnTo>
                  <a:lnTo>
                    <a:pt x="5" y="313"/>
                  </a:lnTo>
                  <a:lnTo>
                    <a:pt x="8" y="294"/>
                  </a:lnTo>
                  <a:lnTo>
                    <a:pt x="13" y="277"/>
                  </a:lnTo>
                  <a:lnTo>
                    <a:pt x="18" y="259"/>
                  </a:lnTo>
                  <a:lnTo>
                    <a:pt x="25" y="242"/>
                  </a:lnTo>
                  <a:lnTo>
                    <a:pt x="31" y="225"/>
                  </a:lnTo>
                  <a:lnTo>
                    <a:pt x="40" y="209"/>
                  </a:lnTo>
                  <a:lnTo>
                    <a:pt x="48" y="193"/>
                  </a:lnTo>
                  <a:lnTo>
                    <a:pt x="58" y="178"/>
                  </a:lnTo>
                  <a:lnTo>
                    <a:pt x="68" y="163"/>
                  </a:lnTo>
                  <a:lnTo>
                    <a:pt x="78" y="149"/>
                  </a:lnTo>
                  <a:lnTo>
                    <a:pt x="90" y="135"/>
                  </a:lnTo>
                  <a:lnTo>
                    <a:pt x="103" y="121"/>
                  </a:lnTo>
                  <a:lnTo>
                    <a:pt x="116" y="109"/>
                  </a:lnTo>
                  <a:lnTo>
                    <a:pt x="130" y="97"/>
                  </a:lnTo>
                  <a:lnTo>
                    <a:pt x="144" y="85"/>
                  </a:lnTo>
                  <a:lnTo>
                    <a:pt x="159" y="74"/>
                  </a:lnTo>
                  <a:lnTo>
                    <a:pt x="174" y="64"/>
                  </a:lnTo>
                  <a:lnTo>
                    <a:pt x="190" y="54"/>
                  </a:lnTo>
                  <a:lnTo>
                    <a:pt x="207" y="45"/>
                  </a:lnTo>
                  <a:lnTo>
                    <a:pt x="224" y="37"/>
                  </a:lnTo>
                  <a:lnTo>
                    <a:pt x="242" y="30"/>
                  </a:lnTo>
                  <a:lnTo>
                    <a:pt x="259" y="23"/>
                  </a:lnTo>
                  <a:lnTo>
                    <a:pt x="278" y="18"/>
                  </a:lnTo>
                  <a:lnTo>
                    <a:pt x="297" y="12"/>
                  </a:lnTo>
                  <a:lnTo>
                    <a:pt x="315" y="8"/>
                  </a:lnTo>
                  <a:lnTo>
                    <a:pt x="335" y="4"/>
                  </a:lnTo>
                  <a:lnTo>
                    <a:pt x="355" y="2"/>
                  </a:lnTo>
                  <a:lnTo>
                    <a:pt x="375" y="1"/>
                  </a:lnTo>
                  <a:lnTo>
                    <a:pt x="395" y="0"/>
                  </a:lnTo>
                  <a:lnTo>
                    <a:pt x="416" y="1"/>
                  </a:lnTo>
                  <a:lnTo>
                    <a:pt x="436" y="2"/>
                  </a:lnTo>
                  <a:lnTo>
                    <a:pt x="455" y="4"/>
                  </a:lnTo>
                  <a:lnTo>
                    <a:pt x="475" y="8"/>
                  </a:lnTo>
                  <a:lnTo>
                    <a:pt x="494" y="12"/>
                  </a:lnTo>
                  <a:lnTo>
                    <a:pt x="512" y="18"/>
                  </a:lnTo>
                  <a:lnTo>
                    <a:pt x="531" y="23"/>
                  </a:lnTo>
                  <a:lnTo>
                    <a:pt x="549" y="30"/>
                  </a:lnTo>
                  <a:lnTo>
                    <a:pt x="566" y="37"/>
                  </a:lnTo>
                  <a:lnTo>
                    <a:pt x="584" y="45"/>
                  </a:lnTo>
                  <a:lnTo>
                    <a:pt x="600" y="54"/>
                  </a:lnTo>
                  <a:lnTo>
                    <a:pt x="616" y="64"/>
                  </a:lnTo>
                  <a:lnTo>
                    <a:pt x="632" y="74"/>
                  </a:lnTo>
                  <a:lnTo>
                    <a:pt x="647" y="85"/>
                  </a:lnTo>
                  <a:lnTo>
                    <a:pt x="661" y="97"/>
                  </a:lnTo>
                  <a:lnTo>
                    <a:pt x="675" y="109"/>
                  </a:lnTo>
                  <a:lnTo>
                    <a:pt x="688" y="121"/>
                  </a:lnTo>
                  <a:lnTo>
                    <a:pt x="700" y="135"/>
                  </a:lnTo>
                  <a:lnTo>
                    <a:pt x="712" y="149"/>
                  </a:lnTo>
                  <a:lnTo>
                    <a:pt x="724" y="163"/>
                  </a:lnTo>
                  <a:lnTo>
                    <a:pt x="733" y="178"/>
                  </a:lnTo>
                  <a:lnTo>
                    <a:pt x="743" y="193"/>
                  </a:lnTo>
                  <a:lnTo>
                    <a:pt x="752" y="209"/>
                  </a:lnTo>
                  <a:lnTo>
                    <a:pt x="759" y="225"/>
                  </a:lnTo>
                  <a:lnTo>
                    <a:pt x="767" y="242"/>
                  </a:lnTo>
                  <a:lnTo>
                    <a:pt x="773" y="259"/>
                  </a:lnTo>
                  <a:lnTo>
                    <a:pt x="778" y="277"/>
                  </a:lnTo>
                  <a:lnTo>
                    <a:pt x="783" y="294"/>
                  </a:lnTo>
                  <a:lnTo>
                    <a:pt x="786" y="313"/>
                  </a:lnTo>
                  <a:lnTo>
                    <a:pt x="788" y="332"/>
                  </a:lnTo>
                  <a:lnTo>
                    <a:pt x="790" y="350"/>
                  </a:lnTo>
                  <a:lnTo>
                    <a:pt x="790" y="369"/>
                  </a:lnTo>
                  <a:close/>
                  <a:moveTo>
                    <a:pt x="178" y="369"/>
                  </a:moveTo>
                  <a:lnTo>
                    <a:pt x="178" y="369"/>
                  </a:lnTo>
                  <a:lnTo>
                    <a:pt x="178" y="380"/>
                  </a:lnTo>
                  <a:lnTo>
                    <a:pt x="179" y="390"/>
                  </a:lnTo>
                  <a:lnTo>
                    <a:pt x="180" y="400"/>
                  </a:lnTo>
                  <a:lnTo>
                    <a:pt x="182" y="410"/>
                  </a:lnTo>
                  <a:lnTo>
                    <a:pt x="187" y="429"/>
                  </a:lnTo>
                  <a:lnTo>
                    <a:pt x="195" y="448"/>
                  </a:lnTo>
                  <a:lnTo>
                    <a:pt x="203" y="466"/>
                  </a:lnTo>
                  <a:lnTo>
                    <a:pt x="214" y="483"/>
                  </a:lnTo>
                  <a:lnTo>
                    <a:pt x="227" y="498"/>
                  </a:lnTo>
                  <a:lnTo>
                    <a:pt x="241" y="513"/>
                  </a:lnTo>
                  <a:lnTo>
                    <a:pt x="256" y="526"/>
                  </a:lnTo>
                  <a:lnTo>
                    <a:pt x="273" y="537"/>
                  </a:lnTo>
                  <a:lnTo>
                    <a:pt x="292" y="547"/>
                  </a:lnTo>
                  <a:lnTo>
                    <a:pt x="310" y="556"/>
                  </a:lnTo>
                  <a:lnTo>
                    <a:pt x="330" y="563"/>
                  </a:lnTo>
                  <a:lnTo>
                    <a:pt x="351" y="568"/>
                  </a:lnTo>
                  <a:lnTo>
                    <a:pt x="362" y="570"/>
                  </a:lnTo>
                  <a:lnTo>
                    <a:pt x="374" y="571"/>
                  </a:lnTo>
                  <a:lnTo>
                    <a:pt x="384" y="572"/>
                  </a:lnTo>
                  <a:lnTo>
                    <a:pt x="395" y="572"/>
                  </a:lnTo>
                  <a:lnTo>
                    <a:pt x="407" y="572"/>
                  </a:lnTo>
                  <a:lnTo>
                    <a:pt x="418" y="571"/>
                  </a:lnTo>
                  <a:lnTo>
                    <a:pt x="428" y="570"/>
                  </a:lnTo>
                  <a:lnTo>
                    <a:pt x="439" y="568"/>
                  </a:lnTo>
                  <a:lnTo>
                    <a:pt x="461" y="563"/>
                  </a:lnTo>
                  <a:lnTo>
                    <a:pt x="480" y="556"/>
                  </a:lnTo>
                  <a:lnTo>
                    <a:pt x="500" y="547"/>
                  </a:lnTo>
                  <a:lnTo>
                    <a:pt x="518" y="537"/>
                  </a:lnTo>
                  <a:lnTo>
                    <a:pt x="534" y="526"/>
                  </a:lnTo>
                  <a:lnTo>
                    <a:pt x="550" y="513"/>
                  </a:lnTo>
                  <a:lnTo>
                    <a:pt x="564" y="498"/>
                  </a:lnTo>
                  <a:lnTo>
                    <a:pt x="576" y="483"/>
                  </a:lnTo>
                  <a:lnTo>
                    <a:pt x="588" y="466"/>
                  </a:lnTo>
                  <a:lnTo>
                    <a:pt x="596" y="448"/>
                  </a:lnTo>
                  <a:lnTo>
                    <a:pt x="604" y="429"/>
                  </a:lnTo>
                  <a:lnTo>
                    <a:pt x="609" y="410"/>
                  </a:lnTo>
                  <a:lnTo>
                    <a:pt x="612" y="400"/>
                  </a:lnTo>
                  <a:lnTo>
                    <a:pt x="613" y="390"/>
                  </a:lnTo>
                  <a:lnTo>
                    <a:pt x="614" y="380"/>
                  </a:lnTo>
                  <a:lnTo>
                    <a:pt x="614" y="369"/>
                  </a:lnTo>
                  <a:lnTo>
                    <a:pt x="614" y="359"/>
                  </a:lnTo>
                  <a:lnTo>
                    <a:pt x="613" y="349"/>
                  </a:lnTo>
                  <a:lnTo>
                    <a:pt x="612" y="338"/>
                  </a:lnTo>
                  <a:lnTo>
                    <a:pt x="609" y="328"/>
                  </a:lnTo>
                  <a:lnTo>
                    <a:pt x="604" y="309"/>
                  </a:lnTo>
                  <a:lnTo>
                    <a:pt x="596" y="289"/>
                  </a:lnTo>
                  <a:lnTo>
                    <a:pt x="588" y="272"/>
                  </a:lnTo>
                  <a:lnTo>
                    <a:pt x="576" y="255"/>
                  </a:lnTo>
                  <a:lnTo>
                    <a:pt x="564" y="239"/>
                  </a:lnTo>
                  <a:lnTo>
                    <a:pt x="550" y="225"/>
                  </a:lnTo>
                  <a:lnTo>
                    <a:pt x="534" y="212"/>
                  </a:lnTo>
                  <a:lnTo>
                    <a:pt x="518" y="200"/>
                  </a:lnTo>
                  <a:lnTo>
                    <a:pt x="500" y="190"/>
                  </a:lnTo>
                  <a:lnTo>
                    <a:pt x="480" y="181"/>
                  </a:lnTo>
                  <a:lnTo>
                    <a:pt x="461" y="175"/>
                  </a:lnTo>
                  <a:lnTo>
                    <a:pt x="439" y="170"/>
                  </a:lnTo>
                  <a:lnTo>
                    <a:pt x="428" y="168"/>
                  </a:lnTo>
                  <a:lnTo>
                    <a:pt x="418" y="166"/>
                  </a:lnTo>
                  <a:lnTo>
                    <a:pt x="407" y="166"/>
                  </a:lnTo>
                  <a:lnTo>
                    <a:pt x="395" y="165"/>
                  </a:lnTo>
                  <a:lnTo>
                    <a:pt x="384" y="166"/>
                  </a:lnTo>
                  <a:lnTo>
                    <a:pt x="374" y="166"/>
                  </a:lnTo>
                  <a:lnTo>
                    <a:pt x="362" y="168"/>
                  </a:lnTo>
                  <a:lnTo>
                    <a:pt x="351" y="170"/>
                  </a:lnTo>
                  <a:lnTo>
                    <a:pt x="330" y="175"/>
                  </a:lnTo>
                  <a:lnTo>
                    <a:pt x="310" y="181"/>
                  </a:lnTo>
                  <a:lnTo>
                    <a:pt x="292" y="190"/>
                  </a:lnTo>
                  <a:lnTo>
                    <a:pt x="273" y="200"/>
                  </a:lnTo>
                  <a:lnTo>
                    <a:pt x="256" y="212"/>
                  </a:lnTo>
                  <a:lnTo>
                    <a:pt x="241" y="225"/>
                  </a:lnTo>
                  <a:lnTo>
                    <a:pt x="227" y="239"/>
                  </a:lnTo>
                  <a:lnTo>
                    <a:pt x="214" y="255"/>
                  </a:lnTo>
                  <a:lnTo>
                    <a:pt x="203" y="272"/>
                  </a:lnTo>
                  <a:lnTo>
                    <a:pt x="195" y="289"/>
                  </a:lnTo>
                  <a:lnTo>
                    <a:pt x="187" y="309"/>
                  </a:lnTo>
                  <a:lnTo>
                    <a:pt x="182" y="328"/>
                  </a:lnTo>
                  <a:lnTo>
                    <a:pt x="180" y="338"/>
                  </a:lnTo>
                  <a:lnTo>
                    <a:pt x="179" y="349"/>
                  </a:lnTo>
                  <a:lnTo>
                    <a:pt x="178" y="359"/>
                  </a:lnTo>
                  <a:lnTo>
                    <a:pt x="178" y="369"/>
                  </a:lnTo>
                  <a:close/>
                </a:path>
              </a:pathLst>
            </a:custGeom>
            <a:grpFill/>
            <a:ln>
              <a:noFill/>
            </a:ln>
          </p:spPr>
          <p:txBody>
            <a:bodyPr/>
            <a:lstStyle/>
            <a:p>
              <a:pPr>
                <a:defRPr/>
              </a:pPr>
              <a:endParaRPr lang="zh-CN" altLang="en-US" sz="1350">
                <a:solidFill>
                  <a:prstClr val="black"/>
                </a:solidFill>
              </a:endParaRPr>
            </a:p>
          </p:txBody>
        </p:sp>
        <p:sp>
          <p:nvSpPr>
            <p:cNvPr id="71" name="淘宝店chenying0907 9"/>
            <p:cNvSpPr>
              <a:spLocks/>
            </p:cNvSpPr>
            <p:nvPr/>
          </p:nvSpPr>
          <p:spPr bwMode="auto">
            <a:xfrm>
              <a:off x="3652838" y="1585913"/>
              <a:ext cx="23813" cy="981075"/>
            </a:xfrm>
            <a:custGeom>
              <a:avLst/>
              <a:gdLst>
                <a:gd name="T0" fmla="*/ 212 w 212"/>
                <a:gd name="T1" fmla="*/ 99 h 8028"/>
                <a:gd name="T2" fmla="*/ 210 w 212"/>
                <a:gd name="T3" fmla="*/ 79 h 8028"/>
                <a:gd name="T4" fmla="*/ 203 w 212"/>
                <a:gd name="T5" fmla="*/ 60 h 8028"/>
                <a:gd name="T6" fmla="*/ 193 w 212"/>
                <a:gd name="T7" fmla="*/ 44 h 8028"/>
                <a:gd name="T8" fmla="*/ 180 w 212"/>
                <a:gd name="T9" fmla="*/ 29 h 8028"/>
                <a:gd name="T10" fmla="*/ 164 w 212"/>
                <a:gd name="T11" fmla="*/ 17 h 8028"/>
                <a:gd name="T12" fmla="*/ 147 w 212"/>
                <a:gd name="T13" fmla="*/ 8 h 8028"/>
                <a:gd name="T14" fmla="*/ 127 w 212"/>
                <a:gd name="T15" fmla="*/ 2 h 8028"/>
                <a:gd name="T16" fmla="*/ 105 w 212"/>
                <a:gd name="T17" fmla="*/ 0 h 8028"/>
                <a:gd name="T18" fmla="*/ 84 w 212"/>
                <a:gd name="T19" fmla="*/ 2 h 8028"/>
                <a:gd name="T20" fmla="*/ 64 w 212"/>
                <a:gd name="T21" fmla="*/ 8 h 8028"/>
                <a:gd name="T22" fmla="*/ 46 w 212"/>
                <a:gd name="T23" fmla="*/ 17 h 8028"/>
                <a:gd name="T24" fmla="*/ 30 w 212"/>
                <a:gd name="T25" fmla="*/ 29 h 8028"/>
                <a:gd name="T26" fmla="*/ 17 w 212"/>
                <a:gd name="T27" fmla="*/ 44 h 8028"/>
                <a:gd name="T28" fmla="*/ 7 w 212"/>
                <a:gd name="T29" fmla="*/ 60 h 8028"/>
                <a:gd name="T30" fmla="*/ 2 w 212"/>
                <a:gd name="T31" fmla="*/ 79 h 8028"/>
                <a:gd name="T32" fmla="*/ 0 w 212"/>
                <a:gd name="T33" fmla="*/ 99 h 8028"/>
                <a:gd name="T34" fmla="*/ 0 w 212"/>
                <a:gd name="T35" fmla="*/ 7938 h 8028"/>
                <a:gd name="T36" fmla="*/ 4 w 212"/>
                <a:gd name="T37" fmla="*/ 7958 h 8028"/>
                <a:gd name="T38" fmla="*/ 11 w 212"/>
                <a:gd name="T39" fmla="*/ 7975 h 8028"/>
                <a:gd name="T40" fmla="*/ 23 w 212"/>
                <a:gd name="T41" fmla="*/ 7991 h 8028"/>
                <a:gd name="T42" fmla="*/ 37 w 212"/>
                <a:gd name="T43" fmla="*/ 8004 h 8028"/>
                <a:gd name="T44" fmla="*/ 54 w 212"/>
                <a:gd name="T45" fmla="*/ 8015 h 8028"/>
                <a:gd name="T46" fmla="*/ 74 w 212"/>
                <a:gd name="T47" fmla="*/ 8023 h 8028"/>
                <a:gd name="T48" fmla="*/ 94 w 212"/>
                <a:gd name="T49" fmla="*/ 8028 h 8028"/>
                <a:gd name="T50" fmla="*/ 116 w 212"/>
                <a:gd name="T51" fmla="*/ 8028 h 8028"/>
                <a:gd name="T52" fmla="*/ 137 w 212"/>
                <a:gd name="T53" fmla="*/ 8023 h 8028"/>
                <a:gd name="T54" fmla="*/ 156 w 212"/>
                <a:gd name="T55" fmla="*/ 8015 h 8028"/>
                <a:gd name="T56" fmla="*/ 173 w 212"/>
                <a:gd name="T57" fmla="*/ 8004 h 8028"/>
                <a:gd name="T58" fmla="*/ 187 w 212"/>
                <a:gd name="T59" fmla="*/ 7991 h 8028"/>
                <a:gd name="T60" fmla="*/ 199 w 212"/>
                <a:gd name="T61" fmla="*/ 7975 h 8028"/>
                <a:gd name="T62" fmla="*/ 206 w 212"/>
                <a:gd name="T63" fmla="*/ 7958 h 8028"/>
                <a:gd name="T64" fmla="*/ 211 w 212"/>
                <a:gd name="T65" fmla="*/ 7938 h 80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12" h="8028">
                  <a:moveTo>
                    <a:pt x="212" y="7928"/>
                  </a:moveTo>
                  <a:lnTo>
                    <a:pt x="212" y="99"/>
                  </a:lnTo>
                  <a:lnTo>
                    <a:pt x="211" y="89"/>
                  </a:lnTo>
                  <a:lnTo>
                    <a:pt x="210" y="79"/>
                  </a:lnTo>
                  <a:lnTo>
                    <a:pt x="206" y="69"/>
                  </a:lnTo>
                  <a:lnTo>
                    <a:pt x="203" y="60"/>
                  </a:lnTo>
                  <a:lnTo>
                    <a:pt x="199" y="52"/>
                  </a:lnTo>
                  <a:lnTo>
                    <a:pt x="193" y="44"/>
                  </a:lnTo>
                  <a:lnTo>
                    <a:pt x="187" y="36"/>
                  </a:lnTo>
                  <a:lnTo>
                    <a:pt x="180" y="29"/>
                  </a:lnTo>
                  <a:lnTo>
                    <a:pt x="173" y="23"/>
                  </a:lnTo>
                  <a:lnTo>
                    <a:pt x="164" y="17"/>
                  </a:lnTo>
                  <a:lnTo>
                    <a:pt x="156" y="12"/>
                  </a:lnTo>
                  <a:lnTo>
                    <a:pt x="147" y="8"/>
                  </a:lnTo>
                  <a:lnTo>
                    <a:pt x="137" y="4"/>
                  </a:lnTo>
                  <a:lnTo>
                    <a:pt x="127" y="2"/>
                  </a:lnTo>
                  <a:lnTo>
                    <a:pt x="116" y="0"/>
                  </a:lnTo>
                  <a:lnTo>
                    <a:pt x="105" y="0"/>
                  </a:lnTo>
                  <a:lnTo>
                    <a:pt x="94" y="0"/>
                  </a:lnTo>
                  <a:lnTo>
                    <a:pt x="84" y="2"/>
                  </a:lnTo>
                  <a:lnTo>
                    <a:pt x="74" y="4"/>
                  </a:lnTo>
                  <a:lnTo>
                    <a:pt x="64" y="8"/>
                  </a:lnTo>
                  <a:lnTo>
                    <a:pt x="54" y="12"/>
                  </a:lnTo>
                  <a:lnTo>
                    <a:pt x="46" y="17"/>
                  </a:lnTo>
                  <a:lnTo>
                    <a:pt x="37" y="23"/>
                  </a:lnTo>
                  <a:lnTo>
                    <a:pt x="30" y="29"/>
                  </a:lnTo>
                  <a:lnTo>
                    <a:pt x="23" y="36"/>
                  </a:lnTo>
                  <a:lnTo>
                    <a:pt x="17" y="44"/>
                  </a:lnTo>
                  <a:lnTo>
                    <a:pt x="11" y="52"/>
                  </a:lnTo>
                  <a:lnTo>
                    <a:pt x="7" y="60"/>
                  </a:lnTo>
                  <a:lnTo>
                    <a:pt x="4" y="69"/>
                  </a:lnTo>
                  <a:lnTo>
                    <a:pt x="2" y="79"/>
                  </a:lnTo>
                  <a:lnTo>
                    <a:pt x="0" y="89"/>
                  </a:lnTo>
                  <a:lnTo>
                    <a:pt x="0" y="99"/>
                  </a:lnTo>
                  <a:lnTo>
                    <a:pt x="0" y="7928"/>
                  </a:lnTo>
                  <a:lnTo>
                    <a:pt x="0" y="7938"/>
                  </a:lnTo>
                  <a:lnTo>
                    <a:pt x="2" y="7948"/>
                  </a:lnTo>
                  <a:lnTo>
                    <a:pt x="4" y="7958"/>
                  </a:lnTo>
                  <a:lnTo>
                    <a:pt x="7" y="7967"/>
                  </a:lnTo>
                  <a:lnTo>
                    <a:pt x="11" y="7975"/>
                  </a:lnTo>
                  <a:lnTo>
                    <a:pt x="17" y="7983"/>
                  </a:lnTo>
                  <a:lnTo>
                    <a:pt x="23" y="7991"/>
                  </a:lnTo>
                  <a:lnTo>
                    <a:pt x="30" y="7998"/>
                  </a:lnTo>
                  <a:lnTo>
                    <a:pt x="37" y="8004"/>
                  </a:lnTo>
                  <a:lnTo>
                    <a:pt x="46" y="8010"/>
                  </a:lnTo>
                  <a:lnTo>
                    <a:pt x="54" y="8015"/>
                  </a:lnTo>
                  <a:lnTo>
                    <a:pt x="64" y="8019"/>
                  </a:lnTo>
                  <a:lnTo>
                    <a:pt x="74" y="8023"/>
                  </a:lnTo>
                  <a:lnTo>
                    <a:pt x="84" y="8025"/>
                  </a:lnTo>
                  <a:lnTo>
                    <a:pt x="94" y="8028"/>
                  </a:lnTo>
                  <a:lnTo>
                    <a:pt x="105" y="8028"/>
                  </a:lnTo>
                  <a:lnTo>
                    <a:pt x="116" y="8028"/>
                  </a:lnTo>
                  <a:lnTo>
                    <a:pt x="127" y="8025"/>
                  </a:lnTo>
                  <a:lnTo>
                    <a:pt x="137" y="8023"/>
                  </a:lnTo>
                  <a:lnTo>
                    <a:pt x="147" y="8019"/>
                  </a:lnTo>
                  <a:lnTo>
                    <a:pt x="156" y="8015"/>
                  </a:lnTo>
                  <a:lnTo>
                    <a:pt x="164" y="8010"/>
                  </a:lnTo>
                  <a:lnTo>
                    <a:pt x="173" y="8004"/>
                  </a:lnTo>
                  <a:lnTo>
                    <a:pt x="180" y="7998"/>
                  </a:lnTo>
                  <a:lnTo>
                    <a:pt x="187" y="7991"/>
                  </a:lnTo>
                  <a:lnTo>
                    <a:pt x="193" y="7983"/>
                  </a:lnTo>
                  <a:lnTo>
                    <a:pt x="199" y="7975"/>
                  </a:lnTo>
                  <a:lnTo>
                    <a:pt x="203" y="7967"/>
                  </a:lnTo>
                  <a:lnTo>
                    <a:pt x="206" y="7958"/>
                  </a:lnTo>
                  <a:lnTo>
                    <a:pt x="210" y="7948"/>
                  </a:lnTo>
                  <a:lnTo>
                    <a:pt x="211" y="7938"/>
                  </a:lnTo>
                  <a:lnTo>
                    <a:pt x="212" y="7928"/>
                  </a:lnTo>
                  <a:close/>
                </a:path>
              </a:pathLst>
            </a:custGeom>
            <a:grpFill/>
            <a:ln>
              <a:noFill/>
            </a:ln>
          </p:spPr>
          <p:txBody>
            <a:bodyPr/>
            <a:lstStyle/>
            <a:p>
              <a:pPr>
                <a:defRPr/>
              </a:pPr>
              <a:endParaRPr lang="zh-CN" altLang="en-US" sz="1350">
                <a:solidFill>
                  <a:prstClr val="black"/>
                </a:solidFill>
              </a:endParaRPr>
            </a:p>
          </p:txBody>
        </p:sp>
        <p:sp>
          <p:nvSpPr>
            <p:cNvPr id="72" name="淘宝店chenying0907 10"/>
            <p:cNvSpPr>
              <a:spLocks/>
            </p:cNvSpPr>
            <p:nvPr/>
          </p:nvSpPr>
          <p:spPr bwMode="auto">
            <a:xfrm>
              <a:off x="3563938" y="2179638"/>
              <a:ext cx="103188" cy="373062"/>
            </a:xfrm>
            <a:custGeom>
              <a:avLst/>
              <a:gdLst>
                <a:gd name="T0" fmla="*/ 377 w 910"/>
                <a:gd name="T1" fmla="*/ 2547 h 3057"/>
                <a:gd name="T2" fmla="*/ 456 w 910"/>
                <a:gd name="T3" fmla="*/ 2411 h 3057"/>
                <a:gd name="T4" fmla="*/ 374 w 910"/>
                <a:gd name="T5" fmla="*/ 2296 h 3057"/>
                <a:gd name="T6" fmla="*/ 184 w 910"/>
                <a:gd name="T7" fmla="*/ 2132 h 3057"/>
                <a:gd name="T8" fmla="*/ 57 w 910"/>
                <a:gd name="T9" fmla="*/ 1924 h 3057"/>
                <a:gd name="T10" fmla="*/ 2 w 910"/>
                <a:gd name="T11" fmla="*/ 1684 h 3057"/>
                <a:gd name="T12" fmla="*/ 28 w 910"/>
                <a:gd name="T13" fmla="*/ 1425 h 3057"/>
                <a:gd name="T14" fmla="*/ 103 w 910"/>
                <a:gd name="T15" fmla="*/ 1251 h 3057"/>
                <a:gd name="T16" fmla="*/ 255 w 910"/>
                <a:gd name="T17" fmla="*/ 1054 h 3057"/>
                <a:gd name="T18" fmla="*/ 537 w 910"/>
                <a:gd name="T19" fmla="*/ 745 h 3057"/>
                <a:gd name="T20" fmla="*/ 640 w 910"/>
                <a:gd name="T21" fmla="*/ 558 h 3057"/>
                <a:gd name="T22" fmla="*/ 659 w 910"/>
                <a:gd name="T23" fmla="*/ 423 h 3057"/>
                <a:gd name="T24" fmla="*/ 640 w 910"/>
                <a:gd name="T25" fmla="*/ 319 h 3057"/>
                <a:gd name="T26" fmla="*/ 580 w 910"/>
                <a:gd name="T27" fmla="*/ 220 h 3057"/>
                <a:gd name="T28" fmla="*/ 470 w 910"/>
                <a:gd name="T29" fmla="*/ 169 h 3057"/>
                <a:gd name="T30" fmla="*/ 351 w 910"/>
                <a:gd name="T31" fmla="*/ 174 h 3057"/>
                <a:gd name="T32" fmla="*/ 292 w 910"/>
                <a:gd name="T33" fmla="*/ 217 h 3057"/>
                <a:gd name="T34" fmla="*/ 277 w 910"/>
                <a:gd name="T35" fmla="*/ 283 h 3057"/>
                <a:gd name="T36" fmla="*/ 300 w 910"/>
                <a:gd name="T37" fmla="*/ 348 h 3057"/>
                <a:gd name="T38" fmla="*/ 356 w 910"/>
                <a:gd name="T39" fmla="*/ 389 h 3057"/>
                <a:gd name="T40" fmla="*/ 426 w 910"/>
                <a:gd name="T41" fmla="*/ 401 h 3057"/>
                <a:gd name="T42" fmla="*/ 466 w 910"/>
                <a:gd name="T43" fmla="*/ 438 h 3057"/>
                <a:gd name="T44" fmla="*/ 474 w 910"/>
                <a:gd name="T45" fmla="*/ 491 h 3057"/>
                <a:gd name="T46" fmla="*/ 448 w 910"/>
                <a:gd name="T47" fmla="*/ 538 h 3057"/>
                <a:gd name="T48" fmla="*/ 389 w 910"/>
                <a:gd name="T49" fmla="*/ 559 h 3057"/>
                <a:gd name="T50" fmla="*/ 251 w 910"/>
                <a:gd name="T51" fmla="*/ 520 h 3057"/>
                <a:gd name="T52" fmla="*/ 146 w 910"/>
                <a:gd name="T53" fmla="*/ 423 h 3057"/>
                <a:gd name="T54" fmla="*/ 96 w 910"/>
                <a:gd name="T55" fmla="*/ 295 h 3057"/>
                <a:gd name="T56" fmla="*/ 117 w 910"/>
                <a:gd name="T57" fmla="*/ 162 h 3057"/>
                <a:gd name="T58" fmla="*/ 241 w 910"/>
                <a:gd name="T59" fmla="*/ 46 h 3057"/>
                <a:gd name="T60" fmla="*/ 416 w 910"/>
                <a:gd name="T61" fmla="*/ 0 h 3057"/>
                <a:gd name="T62" fmla="*/ 586 w 910"/>
                <a:gd name="T63" fmla="*/ 37 h 3057"/>
                <a:gd name="T64" fmla="*/ 727 w 910"/>
                <a:gd name="T65" fmla="*/ 142 h 3057"/>
                <a:gd name="T66" fmla="*/ 818 w 910"/>
                <a:gd name="T67" fmla="*/ 297 h 3057"/>
                <a:gd name="T68" fmla="*/ 836 w 910"/>
                <a:gd name="T69" fmla="*/ 525 h 3057"/>
                <a:gd name="T70" fmla="*/ 750 w 910"/>
                <a:gd name="T71" fmla="*/ 741 h 3057"/>
                <a:gd name="T72" fmla="*/ 600 w 910"/>
                <a:gd name="T73" fmla="*/ 939 h 3057"/>
                <a:gd name="T74" fmla="*/ 339 w 910"/>
                <a:gd name="T75" fmla="*/ 1224 h 3057"/>
                <a:gd name="T76" fmla="*/ 197 w 910"/>
                <a:gd name="T77" fmla="*/ 1486 h 3057"/>
                <a:gd name="T78" fmla="*/ 193 w 910"/>
                <a:gd name="T79" fmla="*/ 1769 h 3057"/>
                <a:gd name="T80" fmla="*/ 318 w 910"/>
                <a:gd name="T81" fmla="*/ 2022 h 3057"/>
                <a:gd name="T82" fmla="*/ 550 w 910"/>
                <a:gd name="T83" fmla="*/ 2203 h 3057"/>
                <a:gd name="T84" fmla="*/ 795 w 910"/>
                <a:gd name="T85" fmla="*/ 2264 h 3057"/>
                <a:gd name="T86" fmla="*/ 859 w 910"/>
                <a:gd name="T87" fmla="*/ 2278 h 3057"/>
                <a:gd name="T88" fmla="*/ 900 w 910"/>
                <a:gd name="T89" fmla="*/ 2317 h 3057"/>
                <a:gd name="T90" fmla="*/ 909 w 910"/>
                <a:gd name="T91" fmla="*/ 2369 h 3057"/>
                <a:gd name="T92" fmla="*/ 887 w 910"/>
                <a:gd name="T93" fmla="*/ 2414 h 3057"/>
                <a:gd name="T94" fmla="*/ 835 w 910"/>
                <a:gd name="T95" fmla="*/ 2435 h 3057"/>
                <a:gd name="T96" fmla="*/ 714 w 910"/>
                <a:gd name="T97" fmla="*/ 2440 h 3057"/>
                <a:gd name="T98" fmla="*/ 580 w 910"/>
                <a:gd name="T99" fmla="*/ 2532 h 3057"/>
                <a:gd name="T100" fmla="*/ 543 w 910"/>
                <a:gd name="T101" fmla="*/ 2675 h 3057"/>
                <a:gd name="T102" fmla="*/ 601 w 910"/>
                <a:gd name="T103" fmla="*/ 2812 h 3057"/>
                <a:gd name="T104" fmla="*/ 752 w 910"/>
                <a:gd name="T105" fmla="*/ 2889 h 3057"/>
                <a:gd name="T106" fmla="*/ 856 w 910"/>
                <a:gd name="T107" fmla="*/ 2901 h 3057"/>
                <a:gd name="T108" fmla="*/ 892 w 910"/>
                <a:gd name="T109" fmla="*/ 2941 h 3057"/>
                <a:gd name="T110" fmla="*/ 894 w 910"/>
                <a:gd name="T111" fmla="*/ 2994 h 3057"/>
                <a:gd name="T112" fmla="*/ 864 w 910"/>
                <a:gd name="T113" fmla="*/ 3040 h 3057"/>
                <a:gd name="T114" fmla="*/ 790 w 910"/>
                <a:gd name="T115" fmla="*/ 3057 h 3057"/>
                <a:gd name="T116" fmla="*/ 646 w 910"/>
                <a:gd name="T117" fmla="*/ 3033 h 3057"/>
                <a:gd name="T118" fmla="*/ 518 w 910"/>
                <a:gd name="T119" fmla="*/ 2971 h 3057"/>
                <a:gd name="T120" fmla="*/ 419 w 910"/>
                <a:gd name="T121" fmla="*/ 2873 h 3057"/>
                <a:gd name="T122" fmla="*/ 364 w 910"/>
                <a:gd name="T123" fmla="*/ 2749 h 30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910" h="3057">
                  <a:moveTo>
                    <a:pt x="356" y="2688"/>
                  </a:moveTo>
                  <a:lnTo>
                    <a:pt x="356" y="2663"/>
                  </a:lnTo>
                  <a:lnTo>
                    <a:pt x="358" y="2639"/>
                  </a:lnTo>
                  <a:lnTo>
                    <a:pt x="361" y="2616"/>
                  </a:lnTo>
                  <a:lnTo>
                    <a:pt x="365" y="2592"/>
                  </a:lnTo>
                  <a:lnTo>
                    <a:pt x="370" y="2569"/>
                  </a:lnTo>
                  <a:lnTo>
                    <a:pt x="377" y="2547"/>
                  </a:lnTo>
                  <a:lnTo>
                    <a:pt x="384" y="2525"/>
                  </a:lnTo>
                  <a:lnTo>
                    <a:pt x="394" y="2504"/>
                  </a:lnTo>
                  <a:lnTo>
                    <a:pt x="404" y="2484"/>
                  </a:lnTo>
                  <a:lnTo>
                    <a:pt x="416" y="2465"/>
                  </a:lnTo>
                  <a:lnTo>
                    <a:pt x="428" y="2446"/>
                  </a:lnTo>
                  <a:lnTo>
                    <a:pt x="442" y="2428"/>
                  </a:lnTo>
                  <a:lnTo>
                    <a:pt x="456" y="2411"/>
                  </a:lnTo>
                  <a:lnTo>
                    <a:pt x="472" y="2394"/>
                  </a:lnTo>
                  <a:lnTo>
                    <a:pt x="488" y="2379"/>
                  </a:lnTo>
                  <a:lnTo>
                    <a:pt x="505" y="2364"/>
                  </a:lnTo>
                  <a:lnTo>
                    <a:pt x="471" y="2349"/>
                  </a:lnTo>
                  <a:lnTo>
                    <a:pt x="437" y="2332"/>
                  </a:lnTo>
                  <a:lnTo>
                    <a:pt x="405" y="2315"/>
                  </a:lnTo>
                  <a:lnTo>
                    <a:pt x="374" y="2296"/>
                  </a:lnTo>
                  <a:lnTo>
                    <a:pt x="344" y="2275"/>
                  </a:lnTo>
                  <a:lnTo>
                    <a:pt x="313" y="2253"/>
                  </a:lnTo>
                  <a:lnTo>
                    <a:pt x="285" y="2231"/>
                  </a:lnTo>
                  <a:lnTo>
                    <a:pt x="258" y="2208"/>
                  </a:lnTo>
                  <a:lnTo>
                    <a:pt x="233" y="2184"/>
                  </a:lnTo>
                  <a:lnTo>
                    <a:pt x="208" y="2158"/>
                  </a:lnTo>
                  <a:lnTo>
                    <a:pt x="184" y="2132"/>
                  </a:lnTo>
                  <a:lnTo>
                    <a:pt x="163" y="2105"/>
                  </a:lnTo>
                  <a:lnTo>
                    <a:pt x="141" y="2077"/>
                  </a:lnTo>
                  <a:lnTo>
                    <a:pt x="122" y="2048"/>
                  </a:lnTo>
                  <a:lnTo>
                    <a:pt x="103" y="2018"/>
                  </a:lnTo>
                  <a:lnTo>
                    <a:pt x="87" y="1987"/>
                  </a:lnTo>
                  <a:lnTo>
                    <a:pt x="71" y="1955"/>
                  </a:lnTo>
                  <a:lnTo>
                    <a:pt x="57" y="1924"/>
                  </a:lnTo>
                  <a:lnTo>
                    <a:pt x="45" y="1891"/>
                  </a:lnTo>
                  <a:lnTo>
                    <a:pt x="33" y="1858"/>
                  </a:lnTo>
                  <a:lnTo>
                    <a:pt x="24" y="1824"/>
                  </a:lnTo>
                  <a:lnTo>
                    <a:pt x="16" y="1790"/>
                  </a:lnTo>
                  <a:lnTo>
                    <a:pt x="10" y="1755"/>
                  </a:lnTo>
                  <a:lnTo>
                    <a:pt x="4" y="1720"/>
                  </a:lnTo>
                  <a:lnTo>
                    <a:pt x="2" y="1684"/>
                  </a:lnTo>
                  <a:lnTo>
                    <a:pt x="0" y="1648"/>
                  </a:lnTo>
                  <a:lnTo>
                    <a:pt x="0" y="1611"/>
                  </a:lnTo>
                  <a:lnTo>
                    <a:pt x="2" y="1575"/>
                  </a:lnTo>
                  <a:lnTo>
                    <a:pt x="5" y="1538"/>
                  </a:lnTo>
                  <a:lnTo>
                    <a:pt x="12" y="1500"/>
                  </a:lnTo>
                  <a:lnTo>
                    <a:pt x="18" y="1463"/>
                  </a:lnTo>
                  <a:lnTo>
                    <a:pt x="28" y="1425"/>
                  </a:lnTo>
                  <a:lnTo>
                    <a:pt x="36" y="1398"/>
                  </a:lnTo>
                  <a:lnTo>
                    <a:pt x="44" y="1373"/>
                  </a:lnTo>
                  <a:lnTo>
                    <a:pt x="54" y="1347"/>
                  </a:lnTo>
                  <a:lnTo>
                    <a:pt x="65" y="1323"/>
                  </a:lnTo>
                  <a:lnTo>
                    <a:pt x="76" y="1299"/>
                  </a:lnTo>
                  <a:lnTo>
                    <a:pt x="89" y="1275"/>
                  </a:lnTo>
                  <a:lnTo>
                    <a:pt x="103" y="1251"/>
                  </a:lnTo>
                  <a:lnTo>
                    <a:pt x="117" y="1228"/>
                  </a:lnTo>
                  <a:lnTo>
                    <a:pt x="132" y="1206"/>
                  </a:lnTo>
                  <a:lnTo>
                    <a:pt x="149" y="1183"/>
                  </a:lnTo>
                  <a:lnTo>
                    <a:pt x="165" y="1161"/>
                  </a:lnTo>
                  <a:lnTo>
                    <a:pt x="182" y="1140"/>
                  </a:lnTo>
                  <a:lnTo>
                    <a:pt x="218" y="1096"/>
                  </a:lnTo>
                  <a:lnTo>
                    <a:pt x="255" y="1054"/>
                  </a:lnTo>
                  <a:lnTo>
                    <a:pt x="333" y="972"/>
                  </a:lnTo>
                  <a:lnTo>
                    <a:pt x="410" y="891"/>
                  </a:lnTo>
                  <a:lnTo>
                    <a:pt x="448" y="850"/>
                  </a:lnTo>
                  <a:lnTo>
                    <a:pt x="486" y="808"/>
                  </a:lnTo>
                  <a:lnTo>
                    <a:pt x="503" y="787"/>
                  </a:lnTo>
                  <a:lnTo>
                    <a:pt x="520" y="766"/>
                  </a:lnTo>
                  <a:lnTo>
                    <a:pt x="537" y="745"/>
                  </a:lnTo>
                  <a:lnTo>
                    <a:pt x="554" y="724"/>
                  </a:lnTo>
                  <a:lnTo>
                    <a:pt x="572" y="698"/>
                  </a:lnTo>
                  <a:lnTo>
                    <a:pt x="589" y="671"/>
                  </a:lnTo>
                  <a:lnTo>
                    <a:pt x="604" y="643"/>
                  </a:lnTo>
                  <a:lnTo>
                    <a:pt x="618" y="615"/>
                  </a:lnTo>
                  <a:lnTo>
                    <a:pt x="630" y="587"/>
                  </a:lnTo>
                  <a:lnTo>
                    <a:pt x="640" y="558"/>
                  </a:lnTo>
                  <a:lnTo>
                    <a:pt x="648" y="527"/>
                  </a:lnTo>
                  <a:lnTo>
                    <a:pt x="654" y="498"/>
                  </a:lnTo>
                  <a:lnTo>
                    <a:pt x="656" y="483"/>
                  </a:lnTo>
                  <a:lnTo>
                    <a:pt x="658" y="468"/>
                  </a:lnTo>
                  <a:lnTo>
                    <a:pt x="659" y="453"/>
                  </a:lnTo>
                  <a:lnTo>
                    <a:pt x="659" y="438"/>
                  </a:lnTo>
                  <a:lnTo>
                    <a:pt x="659" y="423"/>
                  </a:lnTo>
                  <a:lnTo>
                    <a:pt x="658" y="408"/>
                  </a:lnTo>
                  <a:lnTo>
                    <a:pt x="657" y="393"/>
                  </a:lnTo>
                  <a:lnTo>
                    <a:pt x="655" y="378"/>
                  </a:lnTo>
                  <a:lnTo>
                    <a:pt x="653" y="363"/>
                  </a:lnTo>
                  <a:lnTo>
                    <a:pt x="648" y="349"/>
                  </a:lnTo>
                  <a:lnTo>
                    <a:pt x="645" y="334"/>
                  </a:lnTo>
                  <a:lnTo>
                    <a:pt x="640" y="319"/>
                  </a:lnTo>
                  <a:lnTo>
                    <a:pt x="634" y="304"/>
                  </a:lnTo>
                  <a:lnTo>
                    <a:pt x="628" y="290"/>
                  </a:lnTo>
                  <a:lnTo>
                    <a:pt x="621" y="276"/>
                  </a:lnTo>
                  <a:lnTo>
                    <a:pt x="613" y="261"/>
                  </a:lnTo>
                  <a:lnTo>
                    <a:pt x="603" y="245"/>
                  </a:lnTo>
                  <a:lnTo>
                    <a:pt x="592" y="232"/>
                  </a:lnTo>
                  <a:lnTo>
                    <a:pt x="580" y="220"/>
                  </a:lnTo>
                  <a:lnTo>
                    <a:pt x="566" y="209"/>
                  </a:lnTo>
                  <a:lnTo>
                    <a:pt x="552" y="199"/>
                  </a:lnTo>
                  <a:lnTo>
                    <a:pt x="537" y="191"/>
                  </a:lnTo>
                  <a:lnTo>
                    <a:pt x="521" y="184"/>
                  </a:lnTo>
                  <a:lnTo>
                    <a:pt x="504" y="178"/>
                  </a:lnTo>
                  <a:lnTo>
                    <a:pt x="488" y="173"/>
                  </a:lnTo>
                  <a:lnTo>
                    <a:pt x="470" y="169"/>
                  </a:lnTo>
                  <a:lnTo>
                    <a:pt x="452" y="167"/>
                  </a:lnTo>
                  <a:lnTo>
                    <a:pt x="434" y="165"/>
                  </a:lnTo>
                  <a:lnTo>
                    <a:pt x="417" y="165"/>
                  </a:lnTo>
                  <a:lnTo>
                    <a:pt x="398" y="166"/>
                  </a:lnTo>
                  <a:lnTo>
                    <a:pt x="381" y="168"/>
                  </a:lnTo>
                  <a:lnTo>
                    <a:pt x="364" y="171"/>
                  </a:lnTo>
                  <a:lnTo>
                    <a:pt x="351" y="174"/>
                  </a:lnTo>
                  <a:lnTo>
                    <a:pt x="340" y="178"/>
                  </a:lnTo>
                  <a:lnTo>
                    <a:pt x="330" y="182"/>
                  </a:lnTo>
                  <a:lnTo>
                    <a:pt x="320" y="188"/>
                  </a:lnTo>
                  <a:lnTo>
                    <a:pt x="311" y="194"/>
                  </a:lnTo>
                  <a:lnTo>
                    <a:pt x="304" y="201"/>
                  </a:lnTo>
                  <a:lnTo>
                    <a:pt x="297" y="209"/>
                  </a:lnTo>
                  <a:lnTo>
                    <a:pt x="292" y="217"/>
                  </a:lnTo>
                  <a:lnTo>
                    <a:pt x="288" y="225"/>
                  </a:lnTo>
                  <a:lnTo>
                    <a:pt x="283" y="234"/>
                  </a:lnTo>
                  <a:lnTo>
                    <a:pt x="280" y="243"/>
                  </a:lnTo>
                  <a:lnTo>
                    <a:pt x="278" y="254"/>
                  </a:lnTo>
                  <a:lnTo>
                    <a:pt x="277" y="263"/>
                  </a:lnTo>
                  <a:lnTo>
                    <a:pt x="277" y="273"/>
                  </a:lnTo>
                  <a:lnTo>
                    <a:pt x="277" y="283"/>
                  </a:lnTo>
                  <a:lnTo>
                    <a:pt x="278" y="293"/>
                  </a:lnTo>
                  <a:lnTo>
                    <a:pt x="280" y="303"/>
                  </a:lnTo>
                  <a:lnTo>
                    <a:pt x="282" y="312"/>
                  </a:lnTo>
                  <a:lnTo>
                    <a:pt x="285" y="322"/>
                  </a:lnTo>
                  <a:lnTo>
                    <a:pt x="290" y="331"/>
                  </a:lnTo>
                  <a:lnTo>
                    <a:pt x="295" y="339"/>
                  </a:lnTo>
                  <a:lnTo>
                    <a:pt x="300" y="348"/>
                  </a:lnTo>
                  <a:lnTo>
                    <a:pt x="306" y="356"/>
                  </a:lnTo>
                  <a:lnTo>
                    <a:pt x="313" y="363"/>
                  </a:lnTo>
                  <a:lnTo>
                    <a:pt x="321" y="370"/>
                  </a:lnTo>
                  <a:lnTo>
                    <a:pt x="328" y="376"/>
                  </a:lnTo>
                  <a:lnTo>
                    <a:pt x="337" y="381"/>
                  </a:lnTo>
                  <a:lnTo>
                    <a:pt x="347" y="385"/>
                  </a:lnTo>
                  <a:lnTo>
                    <a:pt x="356" y="389"/>
                  </a:lnTo>
                  <a:lnTo>
                    <a:pt x="366" y="392"/>
                  </a:lnTo>
                  <a:lnTo>
                    <a:pt x="378" y="393"/>
                  </a:lnTo>
                  <a:lnTo>
                    <a:pt x="389" y="394"/>
                  </a:lnTo>
                  <a:lnTo>
                    <a:pt x="400" y="394"/>
                  </a:lnTo>
                  <a:lnTo>
                    <a:pt x="409" y="395"/>
                  </a:lnTo>
                  <a:lnTo>
                    <a:pt x="418" y="398"/>
                  </a:lnTo>
                  <a:lnTo>
                    <a:pt x="426" y="401"/>
                  </a:lnTo>
                  <a:lnTo>
                    <a:pt x="434" y="404"/>
                  </a:lnTo>
                  <a:lnTo>
                    <a:pt x="442" y="409"/>
                  </a:lnTo>
                  <a:lnTo>
                    <a:pt x="448" y="414"/>
                  </a:lnTo>
                  <a:lnTo>
                    <a:pt x="453" y="419"/>
                  </a:lnTo>
                  <a:lnTo>
                    <a:pt x="459" y="425"/>
                  </a:lnTo>
                  <a:lnTo>
                    <a:pt x="463" y="431"/>
                  </a:lnTo>
                  <a:lnTo>
                    <a:pt x="466" y="438"/>
                  </a:lnTo>
                  <a:lnTo>
                    <a:pt x="470" y="445"/>
                  </a:lnTo>
                  <a:lnTo>
                    <a:pt x="472" y="453"/>
                  </a:lnTo>
                  <a:lnTo>
                    <a:pt x="474" y="460"/>
                  </a:lnTo>
                  <a:lnTo>
                    <a:pt x="474" y="468"/>
                  </a:lnTo>
                  <a:lnTo>
                    <a:pt x="475" y="476"/>
                  </a:lnTo>
                  <a:lnTo>
                    <a:pt x="474" y="483"/>
                  </a:lnTo>
                  <a:lnTo>
                    <a:pt x="474" y="491"/>
                  </a:lnTo>
                  <a:lnTo>
                    <a:pt x="472" y="498"/>
                  </a:lnTo>
                  <a:lnTo>
                    <a:pt x="470" y="506"/>
                  </a:lnTo>
                  <a:lnTo>
                    <a:pt x="466" y="513"/>
                  </a:lnTo>
                  <a:lnTo>
                    <a:pt x="463" y="520"/>
                  </a:lnTo>
                  <a:lnTo>
                    <a:pt x="459" y="526"/>
                  </a:lnTo>
                  <a:lnTo>
                    <a:pt x="453" y="532"/>
                  </a:lnTo>
                  <a:lnTo>
                    <a:pt x="448" y="538"/>
                  </a:lnTo>
                  <a:lnTo>
                    <a:pt x="442" y="544"/>
                  </a:lnTo>
                  <a:lnTo>
                    <a:pt x="434" y="548"/>
                  </a:lnTo>
                  <a:lnTo>
                    <a:pt x="426" y="552"/>
                  </a:lnTo>
                  <a:lnTo>
                    <a:pt x="418" y="555"/>
                  </a:lnTo>
                  <a:lnTo>
                    <a:pt x="409" y="557"/>
                  </a:lnTo>
                  <a:lnTo>
                    <a:pt x="400" y="559"/>
                  </a:lnTo>
                  <a:lnTo>
                    <a:pt x="389" y="559"/>
                  </a:lnTo>
                  <a:lnTo>
                    <a:pt x="368" y="558"/>
                  </a:lnTo>
                  <a:lnTo>
                    <a:pt x="347" y="556"/>
                  </a:lnTo>
                  <a:lnTo>
                    <a:pt x="327" y="552"/>
                  </a:lnTo>
                  <a:lnTo>
                    <a:pt x="307" y="546"/>
                  </a:lnTo>
                  <a:lnTo>
                    <a:pt x="288" y="538"/>
                  </a:lnTo>
                  <a:lnTo>
                    <a:pt x="269" y="530"/>
                  </a:lnTo>
                  <a:lnTo>
                    <a:pt x="251" y="520"/>
                  </a:lnTo>
                  <a:lnTo>
                    <a:pt x="234" y="509"/>
                  </a:lnTo>
                  <a:lnTo>
                    <a:pt x="216" y="497"/>
                  </a:lnTo>
                  <a:lnTo>
                    <a:pt x="200" y="484"/>
                  </a:lnTo>
                  <a:lnTo>
                    <a:pt x="185" y="470"/>
                  </a:lnTo>
                  <a:lnTo>
                    <a:pt x="171" y="455"/>
                  </a:lnTo>
                  <a:lnTo>
                    <a:pt x="158" y="439"/>
                  </a:lnTo>
                  <a:lnTo>
                    <a:pt x="146" y="423"/>
                  </a:lnTo>
                  <a:lnTo>
                    <a:pt x="136" y="406"/>
                  </a:lnTo>
                  <a:lnTo>
                    <a:pt x="126" y="388"/>
                  </a:lnTo>
                  <a:lnTo>
                    <a:pt x="117" y="370"/>
                  </a:lnTo>
                  <a:lnTo>
                    <a:pt x="110" y="352"/>
                  </a:lnTo>
                  <a:lnTo>
                    <a:pt x="103" y="333"/>
                  </a:lnTo>
                  <a:lnTo>
                    <a:pt x="99" y="314"/>
                  </a:lnTo>
                  <a:lnTo>
                    <a:pt x="96" y="295"/>
                  </a:lnTo>
                  <a:lnTo>
                    <a:pt x="94" y="276"/>
                  </a:lnTo>
                  <a:lnTo>
                    <a:pt x="94" y="256"/>
                  </a:lnTo>
                  <a:lnTo>
                    <a:pt x="95" y="236"/>
                  </a:lnTo>
                  <a:lnTo>
                    <a:pt x="98" y="217"/>
                  </a:lnTo>
                  <a:lnTo>
                    <a:pt x="102" y="199"/>
                  </a:lnTo>
                  <a:lnTo>
                    <a:pt x="109" y="180"/>
                  </a:lnTo>
                  <a:lnTo>
                    <a:pt x="117" y="162"/>
                  </a:lnTo>
                  <a:lnTo>
                    <a:pt x="127" y="145"/>
                  </a:lnTo>
                  <a:lnTo>
                    <a:pt x="140" y="128"/>
                  </a:lnTo>
                  <a:lnTo>
                    <a:pt x="154" y="112"/>
                  </a:lnTo>
                  <a:lnTo>
                    <a:pt x="170" y="96"/>
                  </a:lnTo>
                  <a:lnTo>
                    <a:pt x="193" y="78"/>
                  </a:lnTo>
                  <a:lnTo>
                    <a:pt x="216" y="61"/>
                  </a:lnTo>
                  <a:lnTo>
                    <a:pt x="241" y="46"/>
                  </a:lnTo>
                  <a:lnTo>
                    <a:pt x="265" y="34"/>
                  </a:lnTo>
                  <a:lnTo>
                    <a:pt x="290" y="23"/>
                  </a:lnTo>
                  <a:lnTo>
                    <a:pt x="314" y="15"/>
                  </a:lnTo>
                  <a:lnTo>
                    <a:pt x="340" y="8"/>
                  </a:lnTo>
                  <a:lnTo>
                    <a:pt x="365" y="4"/>
                  </a:lnTo>
                  <a:lnTo>
                    <a:pt x="391" y="1"/>
                  </a:lnTo>
                  <a:lnTo>
                    <a:pt x="416" y="0"/>
                  </a:lnTo>
                  <a:lnTo>
                    <a:pt x="440" y="0"/>
                  </a:lnTo>
                  <a:lnTo>
                    <a:pt x="465" y="3"/>
                  </a:lnTo>
                  <a:lnTo>
                    <a:pt x="490" y="6"/>
                  </a:lnTo>
                  <a:lnTo>
                    <a:pt x="515" y="12"/>
                  </a:lnTo>
                  <a:lnTo>
                    <a:pt x="538" y="19"/>
                  </a:lnTo>
                  <a:lnTo>
                    <a:pt x="562" y="27"/>
                  </a:lnTo>
                  <a:lnTo>
                    <a:pt x="586" y="37"/>
                  </a:lnTo>
                  <a:lnTo>
                    <a:pt x="607" y="49"/>
                  </a:lnTo>
                  <a:lnTo>
                    <a:pt x="630" y="61"/>
                  </a:lnTo>
                  <a:lnTo>
                    <a:pt x="650" y="75"/>
                  </a:lnTo>
                  <a:lnTo>
                    <a:pt x="671" y="90"/>
                  </a:lnTo>
                  <a:lnTo>
                    <a:pt x="691" y="106"/>
                  </a:lnTo>
                  <a:lnTo>
                    <a:pt x="710" y="124"/>
                  </a:lnTo>
                  <a:lnTo>
                    <a:pt x="727" y="142"/>
                  </a:lnTo>
                  <a:lnTo>
                    <a:pt x="744" y="161"/>
                  </a:lnTo>
                  <a:lnTo>
                    <a:pt x="759" y="182"/>
                  </a:lnTo>
                  <a:lnTo>
                    <a:pt x="774" y="203"/>
                  </a:lnTo>
                  <a:lnTo>
                    <a:pt x="787" y="225"/>
                  </a:lnTo>
                  <a:lnTo>
                    <a:pt x="799" y="249"/>
                  </a:lnTo>
                  <a:lnTo>
                    <a:pt x="810" y="273"/>
                  </a:lnTo>
                  <a:lnTo>
                    <a:pt x="818" y="297"/>
                  </a:lnTo>
                  <a:lnTo>
                    <a:pt x="826" y="322"/>
                  </a:lnTo>
                  <a:lnTo>
                    <a:pt x="835" y="357"/>
                  </a:lnTo>
                  <a:lnTo>
                    <a:pt x="840" y="392"/>
                  </a:lnTo>
                  <a:lnTo>
                    <a:pt x="842" y="426"/>
                  </a:lnTo>
                  <a:lnTo>
                    <a:pt x="842" y="459"/>
                  </a:lnTo>
                  <a:lnTo>
                    <a:pt x="840" y="492"/>
                  </a:lnTo>
                  <a:lnTo>
                    <a:pt x="836" y="525"/>
                  </a:lnTo>
                  <a:lnTo>
                    <a:pt x="829" y="558"/>
                  </a:lnTo>
                  <a:lnTo>
                    <a:pt x="820" y="590"/>
                  </a:lnTo>
                  <a:lnTo>
                    <a:pt x="809" y="621"/>
                  </a:lnTo>
                  <a:lnTo>
                    <a:pt x="797" y="652"/>
                  </a:lnTo>
                  <a:lnTo>
                    <a:pt x="782" y="682"/>
                  </a:lnTo>
                  <a:lnTo>
                    <a:pt x="767" y="712"/>
                  </a:lnTo>
                  <a:lnTo>
                    <a:pt x="750" y="741"/>
                  </a:lnTo>
                  <a:lnTo>
                    <a:pt x="730" y="770"/>
                  </a:lnTo>
                  <a:lnTo>
                    <a:pt x="711" y="799"/>
                  </a:lnTo>
                  <a:lnTo>
                    <a:pt x="690" y="828"/>
                  </a:lnTo>
                  <a:lnTo>
                    <a:pt x="669" y="857"/>
                  </a:lnTo>
                  <a:lnTo>
                    <a:pt x="646" y="885"/>
                  </a:lnTo>
                  <a:lnTo>
                    <a:pt x="622" y="912"/>
                  </a:lnTo>
                  <a:lnTo>
                    <a:pt x="600" y="939"/>
                  </a:lnTo>
                  <a:lnTo>
                    <a:pt x="550" y="993"/>
                  </a:lnTo>
                  <a:lnTo>
                    <a:pt x="502" y="1045"/>
                  </a:lnTo>
                  <a:lnTo>
                    <a:pt x="453" y="1097"/>
                  </a:lnTo>
                  <a:lnTo>
                    <a:pt x="406" y="1149"/>
                  </a:lnTo>
                  <a:lnTo>
                    <a:pt x="382" y="1174"/>
                  </a:lnTo>
                  <a:lnTo>
                    <a:pt x="361" y="1199"/>
                  </a:lnTo>
                  <a:lnTo>
                    <a:pt x="339" y="1224"/>
                  </a:lnTo>
                  <a:lnTo>
                    <a:pt x="319" y="1248"/>
                  </a:lnTo>
                  <a:lnTo>
                    <a:pt x="291" y="1286"/>
                  </a:lnTo>
                  <a:lnTo>
                    <a:pt x="265" y="1325"/>
                  </a:lnTo>
                  <a:lnTo>
                    <a:pt x="243" y="1364"/>
                  </a:lnTo>
                  <a:lnTo>
                    <a:pt x="225" y="1404"/>
                  </a:lnTo>
                  <a:lnTo>
                    <a:pt x="209" y="1445"/>
                  </a:lnTo>
                  <a:lnTo>
                    <a:pt x="197" y="1486"/>
                  </a:lnTo>
                  <a:lnTo>
                    <a:pt x="187" y="1526"/>
                  </a:lnTo>
                  <a:lnTo>
                    <a:pt x="181" y="1567"/>
                  </a:lnTo>
                  <a:lnTo>
                    <a:pt x="178" y="1608"/>
                  </a:lnTo>
                  <a:lnTo>
                    <a:pt x="178" y="1649"/>
                  </a:lnTo>
                  <a:lnTo>
                    <a:pt x="180" y="1689"/>
                  </a:lnTo>
                  <a:lnTo>
                    <a:pt x="185" y="1730"/>
                  </a:lnTo>
                  <a:lnTo>
                    <a:pt x="193" y="1769"/>
                  </a:lnTo>
                  <a:lnTo>
                    <a:pt x="202" y="1808"/>
                  </a:lnTo>
                  <a:lnTo>
                    <a:pt x="215" y="1846"/>
                  </a:lnTo>
                  <a:lnTo>
                    <a:pt x="232" y="1884"/>
                  </a:lnTo>
                  <a:lnTo>
                    <a:pt x="249" y="1920"/>
                  </a:lnTo>
                  <a:lnTo>
                    <a:pt x="269" y="1955"/>
                  </a:lnTo>
                  <a:lnTo>
                    <a:pt x="292" y="1989"/>
                  </a:lnTo>
                  <a:lnTo>
                    <a:pt x="318" y="2022"/>
                  </a:lnTo>
                  <a:lnTo>
                    <a:pt x="345" y="2054"/>
                  </a:lnTo>
                  <a:lnTo>
                    <a:pt x="374" y="2083"/>
                  </a:lnTo>
                  <a:lnTo>
                    <a:pt x="405" y="2111"/>
                  </a:lnTo>
                  <a:lnTo>
                    <a:pt x="438" y="2137"/>
                  </a:lnTo>
                  <a:lnTo>
                    <a:pt x="474" y="2161"/>
                  </a:lnTo>
                  <a:lnTo>
                    <a:pt x="512" y="2183"/>
                  </a:lnTo>
                  <a:lnTo>
                    <a:pt x="550" y="2203"/>
                  </a:lnTo>
                  <a:lnTo>
                    <a:pt x="592" y="2220"/>
                  </a:lnTo>
                  <a:lnTo>
                    <a:pt x="634" y="2236"/>
                  </a:lnTo>
                  <a:lnTo>
                    <a:pt x="680" y="2248"/>
                  </a:lnTo>
                  <a:lnTo>
                    <a:pt x="726" y="2258"/>
                  </a:lnTo>
                  <a:lnTo>
                    <a:pt x="773" y="2266"/>
                  </a:lnTo>
                  <a:lnTo>
                    <a:pt x="784" y="2265"/>
                  </a:lnTo>
                  <a:lnTo>
                    <a:pt x="795" y="2264"/>
                  </a:lnTo>
                  <a:lnTo>
                    <a:pt x="806" y="2265"/>
                  </a:lnTo>
                  <a:lnTo>
                    <a:pt x="815" y="2266"/>
                  </a:lnTo>
                  <a:lnTo>
                    <a:pt x="825" y="2268"/>
                  </a:lnTo>
                  <a:lnTo>
                    <a:pt x="834" y="2271"/>
                  </a:lnTo>
                  <a:lnTo>
                    <a:pt x="842" y="2273"/>
                  </a:lnTo>
                  <a:lnTo>
                    <a:pt x="852" y="2275"/>
                  </a:lnTo>
                  <a:lnTo>
                    <a:pt x="859" y="2278"/>
                  </a:lnTo>
                  <a:lnTo>
                    <a:pt x="867" y="2282"/>
                  </a:lnTo>
                  <a:lnTo>
                    <a:pt x="874" y="2287"/>
                  </a:lnTo>
                  <a:lnTo>
                    <a:pt x="881" y="2293"/>
                  </a:lnTo>
                  <a:lnTo>
                    <a:pt x="886" y="2298"/>
                  </a:lnTo>
                  <a:lnTo>
                    <a:pt x="892" y="2304"/>
                  </a:lnTo>
                  <a:lnTo>
                    <a:pt x="896" y="2311"/>
                  </a:lnTo>
                  <a:lnTo>
                    <a:pt x="900" y="2317"/>
                  </a:lnTo>
                  <a:lnTo>
                    <a:pt x="904" y="2324"/>
                  </a:lnTo>
                  <a:lnTo>
                    <a:pt x="906" y="2331"/>
                  </a:lnTo>
                  <a:lnTo>
                    <a:pt x="908" y="2339"/>
                  </a:lnTo>
                  <a:lnTo>
                    <a:pt x="909" y="2346"/>
                  </a:lnTo>
                  <a:lnTo>
                    <a:pt x="910" y="2354"/>
                  </a:lnTo>
                  <a:lnTo>
                    <a:pt x="910" y="2361"/>
                  </a:lnTo>
                  <a:lnTo>
                    <a:pt x="909" y="2369"/>
                  </a:lnTo>
                  <a:lnTo>
                    <a:pt x="908" y="2376"/>
                  </a:lnTo>
                  <a:lnTo>
                    <a:pt x="907" y="2383"/>
                  </a:lnTo>
                  <a:lnTo>
                    <a:pt x="904" y="2390"/>
                  </a:lnTo>
                  <a:lnTo>
                    <a:pt x="900" y="2397"/>
                  </a:lnTo>
                  <a:lnTo>
                    <a:pt x="897" y="2403"/>
                  </a:lnTo>
                  <a:lnTo>
                    <a:pt x="893" y="2409"/>
                  </a:lnTo>
                  <a:lnTo>
                    <a:pt x="887" y="2414"/>
                  </a:lnTo>
                  <a:lnTo>
                    <a:pt x="882" y="2419"/>
                  </a:lnTo>
                  <a:lnTo>
                    <a:pt x="876" y="2424"/>
                  </a:lnTo>
                  <a:lnTo>
                    <a:pt x="869" y="2427"/>
                  </a:lnTo>
                  <a:lnTo>
                    <a:pt x="862" y="2431"/>
                  </a:lnTo>
                  <a:lnTo>
                    <a:pt x="853" y="2433"/>
                  </a:lnTo>
                  <a:lnTo>
                    <a:pt x="844" y="2435"/>
                  </a:lnTo>
                  <a:lnTo>
                    <a:pt x="835" y="2435"/>
                  </a:lnTo>
                  <a:lnTo>
                    <a:pt x="825" y="2435"/>
                  </a:lnTo>
                  <a:lnTo>
                    <a:pt x="811" y="2435"/>
                  </a:lnTo>
                  <a:lnTo>
                    <a:pt x="798" y="2434"/>
                  </a:lnTo>
                  <a:lnTo>
                    <a:pt x="784" y="2432"/>
                  </a:lnTo>
                  <a:lnTo>
                    <a:pt x="771" y="2431"/>
                  </a:lnTo>
                  <a:lnTo>
                    <a:pt x="742" y="2435"/>
                  </a:lnTo>
                  <a:lnTo>
                    <a:pt x="714" y="2440"/>
                  </a:lnTo>
                  <a:lnTo>
                    <a:pt x="689" y="2448"/>
                  </a:lnTo>
                  <a:lnTo>
                    <a:pt x="667" y="2458"/>
                  </a:lnTo>
                  <a:lnTo>
                    <a:pt x="645" y="2470"/>
                  </a:lnTo>
                  <a:lnTo>
                    <a:pt x="626" y="2484"/>
                  </a:lnTo>
                  <a:lnTo>
                    <a:pt x="608" y="2499"/>
                  </a:lnTo>
                  <a:lnTo>
                    <a:pt x="593" y="2515"/>
                  </a:lnTo>
                  <a:lnTo>
                    <a:pt x="580" y="2532"/>
                  </a:lnTo>
                  <a:lnTo>
                    <a:pt x="569" y="2551"/>
                  </a:lnTo>
                  <a:lnTo>
                    <a:pt x="560" y="2570"/>
                  </a:lnTo>
                  <a:lnTo>
                    <a:pt x="552" y="2591"/>
                  </a:lnTo>
                  <a:lnTo>
                    <a:pt x="547" y="2612"/>
                  </a:lnTo>
                  <a:lnTo>
                    <a:pt x="544" y="2633"/>
                  </a:lnTo>
                  <a:lnTo>
                    <a:pt x="543" y="2654"/>
                  </a:lnTo>
                  <a:lnTo>
                    <a:pt x="543" y="2675"/>
                  </a:lnTo>
                  <a:lnTo>
                    <a:pt x="545" y="2696"/>
                  </a:lnTo>
                  <a:lnTo>
                    <a:pt x="550" y="2717"/>
                  </a:lnTo>
                  <a:lnTo>
                    <a:pt x="556" y="2738"/>
                  </a:lnTo>
                  <a:lnTo>
                    <a:pt x="564" y="2757"/>
                  </a:lnTo>
                  <a:lnTo>
                    <a:pt x="575" y="2776"/>
                  </a:lnTo>
                  <a:lnTo>
                    <a:pt x="587" y="2795"/>
                  </a:lnTo>
                  <a:lnTo>
                    <a:pt x="601" y="2812"/>
                  </a:lnTo>
                  <a:lnTo>
                    <a:pt x="617" y="2828"/>
                  </a:lnTo>
                  <a:lnTo>
                    <a:pt x="634" y="2842"/>
                  </a:lnTo>
                  <a:lnTo>
                    <a:pt x="654" y="2855"/>
                  </a:lnTo>
                  <a:lnTo>
                    <a:pt x="675" y="2866"/>
                  </a:lnTo>
                  <a:lnTo>
                    <a:pt x="699" y="2877"/>
                  </a:lnTo>
                  <a:lnTo>
                    <a:pt x="725" y="2884"/>
                  </a:lnTo>
                  <a:lnTo>
                    <a:pt x="752" y="2889"/>
                  </a:lnTo>
                  <a:lnTo>
                    <a:pt x="781" y="2892"/>
                  </a:lnTo>
                  <a:lnTo>
                    <a:pt x="811" y="2892"/>
                  </a:lnTo>
                  <a:lnTo>
                    <a:pt x="822" y="2892"/>
                  </a:lnTo>
                  <a:lnTo>
                    <a:pt x="831" y="2893"/>
                  </a:lnTo>
                  <a:lnTo>
                    <a:pt x="841" y="2895"/>
                  </a:lnTo>
                  <a:lnTo>
                    <a:pt x="849" y="2898"/>
                  </a:lnTo>
                  <a:lnTo>
                    <a:pt x="856" y="2901"/>
                  </a:lnTo>
                  <a:lnTo>
                    <a:pt x="864" y="2905"/>
                  </a:lnTo>
                  <a:lnTo>
                    <a:pt x="870" y="2910"/>
                  </a:lnTo>
                  <a:lnTo>
                    <a:pt x="876" y="2916"/>
                  </a:lnTo>
                  <a:lnTo>
                    <a:pt x="881" y="2921"/>
                  </a:lnTo>
                  <a:lnTo>
                    <a:pt x="885" y="2928"/>
                  </a:lnTo>
                  <a:lnTo>
                    <a:pt x="888" y="2934"/>
                  </a:lnTo>
                  <a:lnTo>
                    <a:pt x="892" y="2941"/>
                  </a:lnTo>
                  <a:lnTo>
                    <a:pt x="894" y="2949"/>
                  </a:lnTo>
                  <a:lnTo>
                    <a:pt x="896" y="2956"/>
                  </a:lnTo>
                  <a:lnTo>
                    <a:pt x="897" y="2964"/>
                  </a:lnTo>
                  <a:lnTo>
                    <a:pt x="897" y="2971"/>
                  </a:lnTo>
                  <a:lnTo>
                    <a:pt x="897" y="2979"/>
                  </a:lnTo>
                  <a:lnTo>
                    <a:pt x="896" y="2987"/>
                  </a:lnTo>
                  <a:lnTo>
                    <a:pt x="894" y="2994"/>
                  </a:lnTo>
                  <a:lnTo>
                    <a:pt x="892" y="3002"/>
                  </a:lnTo>
                  <a:lnTo>
                    <a:pt x="888" y="3009"/>
                  </a:lnTo>
                  <a:lnTo>
                    <a:pt x="885" y="3016"/>
                  </a:lnTo>
                  <a:lnTo>
                    <a:pt x="881" y="3022"/>
                  </a:lnTo>
                  <a:lnTo>
                    <a:pt x="876" y="3029"/>
                  </a:lnTo>
                  <a:lnTo>
                    <a:pt x="870" y="3034"/>
                  </a:lnTo>
                  <a:lnTo>
                    <a:pt x="864" y="3040"/>
                  </a:lnTo>
                  <a:lnTo>
                    <a:pt x="856" y="3044"/>
                  </a:lnTo>
                  <a:lnTo>
                    <a:pt x="849" y="3048"/>
                  </a:lnTo>
                  <a:lnTo>
                    <a:pt x="840" y="3051"/>
                  </a:lnTo>
                  <a:lnTo>
                    <a:pt x="831" y="3054"/>
                  </a:lnTo>
                  <a:lnTo>
                    <a:pt x="822" y="3056"/>
                  </a:lnTo>
                  <a:lnTo>
                    <a:pt x="811" y="3056"/>
                  </a:lnTo>
                  <a:lnTo>
                    <a:pt x="790" y="3057"/>
                  </a:lnTo>
                  <a:lnTo>
                    <a:pt x="769" y="3056"/>
                  </a:lnTo>
                  <a:lnTo>
                    <a:pt x="748" y="3054"/>
                  </a:lnTo>
                  <a:lnTo>
                    <a:pt x="728" y="3052"/>
                  </a:lnTo>
                  <a:lnTo>
                    <a:pt x="706" y="3048"/>
                  </a:lnTo>
                  <a:lnTo>
                    <a:pt x="686" y="3044"/>
                  </a:lnTo>
                  <a:lnTo>
                    <a:pt x="667" y="3039"/>
                  </a:lnTo>
                  <a:lnTo>
                    <a:pt x="646" y="3033"/>
                  </a:lnTo>
                  <a:lnTo>
                    <a:pt x="627" y="3027"/>
                  </a:lnTo>
                  <a:lnTo>
                    <a:pt x="607" y="3019"/>
                  </a:lnTo>
                  <a:lnTo>
                    <a:pt x="589" y="3011"/>
                  </a:lnTo>
                  <a:lnTo>
                    <a:pt x="571" y="3002"/>
                  </a:lnTo>
                  <a:lnTo>
                    <a:pt x="552" y="2992"/>
                  </a:lnTo>
                  <a:lnTo>
                    <a:pt x="535" y="2982"/>
                  </a:lnTo>
                  <a:lnTo>
                    <a:pt x="518" y="2971"/>
                  </a:lnTo>
                  <a:lnTo>
                    <a:pt x="502" y="2959"/>
                  </a:lnTo>
                  <a:lnTo>
                    <a:pt x="487" y="2946"/>
                  </a:lnTo>
                  <a:lnTo>
                    <a:pt x="472" y="2933"/>
                  </a:lnTo>
                  <a:lnTo>
                    <a:pt x="458" y="2919"/>
                  </a:lnTo>
                  <a:lnTo>
                    <a:pt x="444" y="2905"/>
                  </a:lnTo>
                  <a:lnTo>
                    <a:pt x="431" y="2890"/>
                  </a:lnTo>
                  <a:lnTo>
                    <a:pt x="419" y="2873"/>
                  </a:lnTo>
                  <a:lnTo>
                    <a:pt x="408" y="2857"/>
                  </a:lnTo>
                  <a:lnTo>
                    <a:pt x="398" y="2840"/>
                  </a:lnTo>
                  <a:lnTo>
                    <a:pt x="390" y="2823"/>
                  </a:lnTo>
                  <a:lnTo>
                    <a:pt x="381" y="2805"/>
                  </a:lnTo>
                  <a:lnTo>
                    <a:pt x="375" y="2787"/>
                  </a:lnTo>
                  <a:lnTo>
                    <a:pt x="368" y="2768"/>
                  </a:lnTo>
                  <a:lnTo>
                    <a:pt x="364" y="2749"/>
                  </a:lnTo>
                  <a:lnTo>
                    <a:pt x="360" y="2729"/>
                  </a:lnTo>
                  <a:lnTo>
                    <a:pt x="358" y="2709"/>
                  </a:lnTo>
                  <a:lnTo>
                    <a:pt x="356" y="2688"/>
                  </a:lnTo>
                  <a:close/>
                </a:path>
              </a:pathLst>
            </a:custGeom>
            <a:grpFill/>
            <a:ln>
              <a:noFill/>
            </a:ln>
          </p:spPr>
          <p:txBody>
            <a:bodyPr/>
            <a:lstStyle/>
            <a:p>
              <a:pPr>
                <a:defRPr/>
              </a:pPr>
              <a:endParaRPr lang="zh-CN" altLang="en-US" sz="1350">
                <a:solidFill>
                  <a:prstClr val="black"/>
                </a:solidFill>
              </a:endParaRPr>
            </a:p>
          </p:txBody>
        </p:sp>
        <p:sp>
          <p:nvSpPr>
            <p:cNvPr id="73" name="淘宝店chenying0907 11"/>
            <p:cNvSpPr>
              <a:spLocks/>
            </p:cNvSpPr>
            <p:nvPr/>
          </p:nvSpPr>
          <p:spPr bwMode="auto">
            <a:xfrm>
              <a:off x="3667126" y="2179638"/>
              <a:ext cx="103188" cy="373062"/>
            </a:xfrm>
            <a:custGeom>
              <a:avLst/>
              <a:gdLst>
                <a:gd name="T0" fmla="*/ 533 w 910"/>
                <a:gd name="T1" fmla="*/ 2547 h 3057"/>
                <a:gd name="T2" fmla="*/ 453 w 910"/>
                <a:gd name="T3" fmla="*/ 2411 h 3057"/>
                <a:gd name="T4" fmla="*/ 536 w 910"/>
                <a:gd name="T5" fmla="*/ 2296 h 3057"/>
                <a:gd name="T6" fmla="*/ 726 w 910"/>
                <a:gd name="T7" fmla="*/ 2132 h 3057"/>
                <a:gd name="T8" fmla="*/ 853 w 910"/>
                <a:gd name="T9" fmla="*/ 1924 h 3057"/>
                <a:gd name="T10" fmla="*/ 908 w 910"/>
                <a:gd name="T11" fmla="*/ 1684 h 3057"/>
                <a:gd name="T12" fmla="*/ 882 w 910"/>
                <a:gd name="T13" fmla="*/ 1425 h 3057"/>
                <a:gd name="T14" fmla="*/ 807 w 910"/>
                <a:gd name="T15" fmla="*/ 1251 h 3057"/>
                <a:gd name="T16" fmla="*/ 655 w 910"/>
                <a:gd name="T17" fmla="*/ 1054 h 3057"/>
                <a:gd name="T18" fmla="*/ 373 w 910"/>
                <a:gd name="T19" fmla="*/ 745 h 3057"/>
                <a:gd name="T20" fmla="*/ 270 w 910"/>
                <a:gd name="T21" fmla="*/ 558 h 3057"/>
                <a:gd name="T22" fmla="*/ 251 w 910"/>
                <a:gd name="T23" fmla="*/ 423 h 3057"/>
                <a:gd name="T24" fmla="*/ 270 w 910"/>
                <a:gd name="T25" fmla="*/ 319 h 3057"/>
                <a:gd name="T26" fmla="*/ 330 w 910"/>
                <a:gd name="T27" fmla="*/ 220 h 3057"/>
                <a:gd name="T28" fmla="*/ 440 w 910"/>
                <a:gd name="T29" fmla="*/ 169 h 3057"/>
                <a:gd name="T30" fmla="*/ 559 w 910"/>
                <a:gd name="T31" fmla="*/ 174 h 3057"/>
                <a:gd name="T32" fmla="*/ 618 w 910"/>
                <a:gd name="T33" fmla="*/ 217 h 3057"/>
                <a:gd name="T34" fmla="*/ 633 w 910"/>
                <a:gd name="T35" fmla="*/ 283 h 3057"/>
                <a:gd name="T36" fmla="*/ 610 w 910"/>
                <a:gd name="T37" fmla="*/ 348 h 3057"/>
                <a:gd name="T38" fmla="*/ 554 w 910"/>
                <a:gd name="T39" fmla="*/ 389 h 3057"/>
                <a:gd name="T40" fmla="*/ 484 w 910"/>
                <a:gd name="T41" fmla="*/ 401 h 3057"/>
                <a:gd name="T42" fmla="*/ 444 w 910"/>
                <a:gd name="T43" fmla="*/ 438 h 3057"/>
                <a:gd name="T44" fmla="*/ 436 w 910"/>
                <a:gd name="T45" fmla="*/ 491 h 3057"/>
                <a:gd name="T46" fmla="*/ 462 w 910"/>
                <a:gd name="T47" fmla="*/ 538 h 3057"/>
                <a:gd name="T48" fmla="*/ 521 w 910"/>
                <a:gd name="T49" fmla="*/ 559 h 3057"/>
                <a:gd name="T50" fmla="*/ 659 w 910"/>
                <a:gd name="T51" fmla="*/ 520 h 3057"/>
                <a:gd name="T52" fmla="*/ 764 w 910"/>
                <a:gd name="T53" fmla="*/ 423 h 3057"/>
                <a:gd name="T54" fmla="*/ 814 w 910"/>
                <a:gd name="T55" fmla="*/ 295 h 3057"/>
                <a:gd name="T56" fmla="*/ 793 w 910"/>
                <a:gd name="T57" fmla="*/ 162 h 3057"/>
                <a:gd name="T58" fmla="*/ 669 w 910"/>
                <a:gd name="T59" fmla="*/ 46 h 3057"/>
                <a:gd name="T60" fmla="*/ 494 w 910"/>
                <a:gd name="T61" fmla="*/ 0 h 3057"/>
                <a:gd name="T62" fmla="*/ 325 w 910"/>
                <a:gd name="T63" fmla="*/ 37 h 3057"/>
                <a:gd name="T64" fmla="*/ 183 w 910"/>
                <a:gd name="T65" fmla="*/ 142 h 3057"/>
                <a:gd name="T66" fmla="*/ 92 w 910"/>
                <a:gd name="T67" fmla="*/ 297 h 3057"/>
                <a:gd name="T68" fmla="*/ 74 w 910"/>
                <a:gd name="T69" fmla="*/ 525 h 3057"/>
                <a:gd name="T70" fmla="*/ 160 w 910"/>
                <a:gd name="T71" fmla="*/ 741 h 3057"/>
                <a:gd name="T72" fmla="*/ 310 w 910"/>
                <a:gd name="T73" fmla="*/ 939 h 3057"/>
                <a:gd name="T74" fmla="*/ 571 w 910"/>
                <a:gd name="T75" fmla="*/ 1224 h 3057"/>
                <a:gd name="T76" fmla="*/ 713 w 910"/>
                <a:gd name="T77" fmla="*/ 1486 h 3057"/>
                <a:gd name="T78" fmla="*/ 717 w 910"/>
                <a:gd name="T79" fmla="*/ 1769 h 3057"/>
                <a:gd name="T80" fmla="*/ 592 w 910"/>
                <a:gd name="T81" fmla="*/ 2022 h 3057"/>
                <a:gd name="T82" fmla="*/ 360 w 910"/>
                <a:gd name="T83" fmla="*/ 2203 h 3057"/>
                <a:gd name="T84" fmla="*/ 115 w 910"/>
                <a:gd name="T85" fmla="*/ 2264 h 3057"/>
                <a:gd name="T86" fmla="*/ 51 w 910"/>
                <a:gd name="T87" fmla="*/ 2278 h 3057"/>
                <a:gd name="T88" fmla="*/ 10 w 910"/>
                <a:gd name="T89" fmla="*/ 2317 h 3057"/>
                <a:gd name="T90" fmla="*/ 1 w 910"/>
                <a:gd name="T91" fmla="*/ 2369 h 3057"/>
                <a:gd name="T92" fmla="*/ 23 w 910"/>
                <a:gd name="T93" fmla="*/ 2414 h 3057"/>
                <a:gd name="T94" fmla="*/ 75 w 910"/>
                <a:gd name="T95" fmla="*/ 2435 h 3057"/>
                <a:gd name="T96" fmla="*/ 195 w 910"/>
                <a:gd name="T97" fmla="*/ 2440 h 3057"/>
                <a:gd name="T98" fmla="*/ 330 w 910"/>
                <a:gd name="T99" fmla="*/ 2532 h 3057"/>
                <a:gd name="T100" fmla="*/ 367 w 910"/>
                <a:gd name="T101" fmla="*/ 2675 h 3057"/>
                <a:gd name="T102" fmla="*/ 309 w 910"/>
                <a:gd name="T103" fmla="*/ 2812 h 3057"/>
                <a:gd name="T104" fmla="*/ 158 w 910"/>
                <a:gd name="T105" fmla="*/ 2889 h 3057"/>
                <a:gd name="T106" fmla="*/ 54 w 910"/>
                <a:gd name="T107" fmla="*/ 2901 h 3057"/>
                <a:gd name="T108" fmla="*/ 18 w 910"/>
                <a:gd name="T109" fmla="*/ 2941 h 3057"/>
                <a:gd name="T110" fmla="*/ 16 w 910"/>
                <a:gd name="T111" fmla="*/ 2994 h 3057"/>
                <a:gd name="T112" fmla="*/ 46 w 910"/>
                <a:gd name="T113" fmla="*/ 3040 h 3057"/>
                <a:gd name="T114" fmla="*/ 120 w 910"/>
                <a:gd name="T115" fmla="*/ 3057 h 3057"/>
                <a:gd name="T116" fmla="*/ 264 w 910"/>
                <a:gd name="T117" fmla="*/ 3033 h 3057"/>
                <a:gd name="T118" fmla="*/ 392 w 910"/>
                <a:gd name="T119" fmla="*/ 2971 h 3057"/>
                <a:gd name="T120" fmla="*/ 491 w 910"/>
                <a:gd name="T121" fmla="*/ 2873 h 3057"/>
                <a:gd name="T122" fmla="*/ 546 w 910"/>
                <a:gd name="T123" fmla="*/ 2749 h 30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910" h="3057">
                  <a:moveTo>
                    <a:pt x="554" y="2688"/>
                  </a:moveTo>
                  <a:lnTo>
                    <a:pt x="554" y="2663"/>
                  </a:lnTo>
                  <a:lnTo>
                    <a:pt x="552" y="2639"/>
                  </a:lnTo>
                  <a:lnTo>
                    <a:pt x="549" y="2616"/>
                  </a:lnTo>
                  <a:lnTo>
                    <a:pt x="545" y="2592"/>
                  </a:lnTo>
                  <a:lnTo>
                    <a:pt x="540" y="2569"/>
                  </a:lnTo>
                  <a:lnTo>
                    <a:pt x="533" y="2547"/>
                  </a:lnTo>
                  <a:lnTo>
                    <a:pt x="526" y="2525"/>
                  </a:lnTo>
                  <a:lnTo>
                    <a:pt x="516" y="2504"/>
                  </a:lnTo>
                  <a:lnTo>
                    <a:pt x="506" y="2484"/>
                  </a:lnTo>
                  <a:lnTo>
                    <a:pt x="494" y="2465"/>
                  </a:lnTo>
                  <a:lnTo>
                    <a:pt x="482" y="2446"/>
                  </a:lnTo>
                  <a:lnTo>
                    <a:pt x="468" y="2428"/>
                  </a:lnTo>
                  <a:lnTo>
                    <a:pt x="453" y="2411"/>
                  </a:lnTo>
                  <a:lnTo>
                    <a:pt x="438" y="2394"/>
                  </a:lnTo>
                  <a:lnTo>
                    <a:pt x="422" y="2379"/>
                  </a:lnTo>
                  <a:lnTo>
                    <a:pt x="405" y="2364"/>
                  </a:lnTo>
                  <a:lnTo>
                    <a:pt x="439" y="2349"/>
                  </a:lnTo>
                  <a:lnTo>
                    <a:pt x="473" y="2332"/>
                  </a:lnTo>
                  <a:lnTo>
                    <a:pt x="505" y="2315"/>
                  </a:lnTo>
                  <a:lnTo>
                    <a:pt x="536" y="2296"/>
                  </a:lnTo>
                  <a:lnTo>
                    <a:pt x="566" y="2275"/>
                  </a:lnTo>
                  <a:lnTo>
                    <a:pt x="597" y="2253"/>
                  </a:lnTo>
                  <a:lnTo>
                    <a:pt x="625" y="2231"/>
                  </a:lnTo>
                  <a:lnTo>
                    <a:pt x="652" y="2208"/>
                  </a:lnTo>
                  <a:lnTo>
                    <a:pt x="677" y="2184"/>
                  </a:lnTo>
                  <a:lnTo>
                    <a:pt x="702" y="2158"/>
                  </a:lnTo>
                  <a:lnTo>
                    <a:pt x="726" y="2132"/>
                  </a:lnTo>
                  <a:lnTo>
                    <a:pt x="747" y="2105"/>
                  </a:lnTo>
                  <a:lnTo>
                    <a:pt x="769" y="2077"/>
                  </a:lnTo>
                  <a:lnTo>
                    <a:pt x="788" y="2048"/>
                  </a:lnTo>
                  <a:lnTo>
                    <a:pt x="807" y="2018"/>
                  </a:lnTo>
                  <a:lnTo>
                    <a:pt x="823" y="1987"/>
                  </a:lnTo>
                  <a:lnTo>
                    <a:pt x="839" y="1955"/>
                  </a:lnTo>
                  <a:lnTo>
                    <a:pt x="853" y="1924"/>
                  </a:lnTo>
                  <a:lnTo>
                    <a:pt x="866" y="1891"/>
                  </a:lnTo>
                  <a:lnTo>
                    <a:pt x="877" y="1858"/>
                  </a:lnTo>
                  <a:lnTo>
                    <a:pt x="886" y="1824"/>
                  </a:lnTo>
                  <a:lnTo>
                    <a:pt x="894" y="1790"/>
                  </a:lnTo>
                  <a:lnTo>
                    <a:pt x="900" y="1755"/>
                  </a:lnTo>
                  <a:lnTo>
                    <a:pt x="906" y="1720"/>
                  </a:lnTo>
                  <a:lnTo>
                    <a:pt x="908" y="1684"/>
                  </a:lnTo>
                  <a:lnTo>
                    <a:pt x="910" y="1648"/>
                  </a:lnTo>
                  <a:lnTo>
                    <a:pt x="910" y="1611"/>
                  </a:lnTo>
                  <a:lnTo>
                    <a:pt x="908" y="1575"/>
                  </a:lnTo>
                  <a:lnTo>
                    <a:pt x="905" y="1538"/>
                  </a:lnTo>
                  <a:lnTo>
                    <a:pt x="898" y="1500"/>
                  </a:lnTo>
                  <a:lnTo>
                    <a:pt x="892" y="1463"/>
                  </a:lnTo>
                  <a:lnTo>
                    <a:pt x="882" y="1425"/>
                  </a:lnTo>
                  <a:lnTo>
                    <a:pt x="874" y="1398"/>
                  </a:lnTo>
                  <a:lnTo>
                    <a:pt x="866" y="1373"/>
                  </a:lnTo>
                  <a:lnTo>
                    <a:pt x="856" y="1347"/>
                  </a:lnTo>
                  <a:lnTo>
                    <a:pt x="845" y="1323"/>
                  </a:lnTo>
                  <a:lnTo>
                    <a:pt x="834" y="1299"/>
                  </a:lnTo>
                  <a:lnTo>
                    <a:pt x="821" y="1275"/>
                  </a:lnTo>
                  <a:lnTo>
                    <a:pt x="807" y="1251"/>
                  </a:lnTo>
                  <a:lnTo>
                    <a:pt x="793" y="1228"/>
                  </a:lnTo>
                  <a:lnTo>
                    <a:pt x="778" y="1206"/>
                  </a:lnTo>
                  <a:lnTo>
                    <a:pt x="761" y="1183"/>
                  </a:lnTo>
                  <a:lnTo>
                    <a:pt x="745" y="1161"/>
                  </a:lnTo>
                  <a:lnTo>
                    <a:pt x="728" y="1140"/>
                  </a:lnTo>
                  <a:lnTo>
                    <a:pt x="692" y="1096"/>
                  </a:lnTo>
                  <a:lnTo>
                    <a:pt x="655" y="1054"/>
                  </a:lnTo>
                  <a:lnTo>
                    <a:pt x="577" y="972"/>
                  </a:lnTo>
                  <a:lnTo>
                    <a:pt x="500" y="891"/>
                  </a:lnTo>
                  <a:lnTo>
                    <a:pt x="462" y="850"/>
                  </a:lnTo>
                  <a:lnTo>
                    <a:pt x="424" y="808"/>
                  </a:lnTo>
                  <a:lnTo>
                    <a:pt x="407" y="787"/>
                  </a:lnTo>
                  <a:lnTo>
                    <a:pt x="390" y="766"/>
                  </a:lnTo>
                  <a:lnTo>
                    <a:pt x="373" y="745"/>
                  </a:lnTo>
                  <a:lnTo>
                    <a:pt x="356" y="724"/>
                  </a:lnTo>
                  <a:lnTo>
                    <a:pt x="338" y="698"/>
                  </a:lnTo>
                  <a:lnTo>
                    <a:pt x="321" y="671"/>
                  </a:lnTo>
                  <a:lnTo>
                    <a:pt x="306" y="643"/>
                  </a:lnTo>
                  <a:lnTo>
                    <a:pt x="292" y="615"/>
                  </a:lnTo>
                  <a:lnTo>
                    <a:pt x="280" y="587"/>
                  </a:lnTo>
                  <a:lnTo>
                    <a:pt x="270" y="558"/>
                  </a:lnTo>
                  <a:lnTo>
                    <a:pt x="262" y="527"/>
                  </a:lnTo>
                  <a:lnTo>
                    <a:pt x="256" y="498"/>
                  </a:lnTo>
                  <a:lnTo>
                    <a:pt x="254" y="483"/>
                  </a:lnTo>
                  <a:lnTo>
                    <a:pt x="252" y="468"/>
                  </a:lnTo>
                  <a:lnTo>
                    <a:pt x="251" y="453"/>
                  </a:lnTo>
                  <a:lnTo>
                    <a:pt x="251" y="438"/>
                  </a:lnTo>
                  <a:lnTo>
                    <a:pt x="251" y="423"/>
                  </a:lnTo>
                  <a:lnTo>
                    <a:pt x="252" y="408"/>
                  </a:lnTo>
                  <a:lnTo>
                    <a:pt x="253" y="393"/>
                  </a:lnTo>
                  <a:lnTo>
                    <a:pt x="255" y="378"/>
                  </a:lnTo>
                  <a:lnTo>
                    <a:pt x="257" y="363"/>
                  </a:lnTo>
                  <a:lnTo>
                    <a:pt x="262" y="349"/>
                  </a:lnTo>
                  <a:lnTo>
                    <a:pt x="265" y="334"/>
                  </a:lnTo>
                  <a:lnTo>
                    <a:pt x="270" y="319"/>
                  </a:lnTo>
                  <a:lnTo>
                    <a:pt x="276" y="304"/>
                  </a:lnTo>
                  <a:lnTo>
                    <a:pt x="282" y="290"/>
                  </a:lnTo>
                  <a:lnTo>
                    <a:pt x="289" y="276"/>
                  </a:lnTo>
                  <a:lnTo>
                    <a:pt x="297" y="261"/>
                  </a:lnTo>
                  <a:lnTo>
                    <a:pt x="306" y="245"/>
                  </a:lnTo>
                  <a:lnTo>
                    <a:pt x="318" y="232"/>
                  </a:lnTo>
                  <a:lnTo>
                    <a:pt x="330" y="220"/>
                  </a:lnTo>
                  <a:lnTo>
                    <a:pt x="344" y="209"/>
                  </a:lnTo>
                  <a:lnTo>
                    <a:pt x="358" y="199"/>
                  </a:lnTo>
                  <a:lnTo>
                    <a:pt x="373" y="191"/>
                  </a:lnTo>
                  <a:lnTo>
                    <a:pt x="389" y="184"/>
                  </a:lnTo>
                  <a:lnTo>
                    <a:pt x="405" y="178"/>
                  </a:lnTo>
                  <a:lnTo>
                    <a:pt x="422" y="173"/>
                  </a:lnTo>
                  <a:lnTo>
                    <a:pt x="440" y="169"/>
                  </a:lnTo>
                  <a:lnTo>
                    <a:pt x="458" y="167"/>
                  </a:lnTo>
                  <a:lnTo>
                    <a:pt x="476" y="165"/>
                  </a:lnTo>
                  <a:lnTo>
                    <a:pt x="493" y="165"/>
                  </a:lnTo>
                  <a:lnTo>
                    <a:pt x="512" y="166"/>
                  </a:lnTo>
                  <a:lnTo>
                    <a:pt x="529" y="168"/>
                  </a:lnTo>
                  <a:lnTo>
                    <a:pt x="546" y="171"/>
                  </a:lnTo>
                  <a:lnTo>
                    <a:pt x="559" y="174"/>
                  </a:lnTo>
                  <a:lnTo>
                    <a:pt x="570" y="178"/>
                  </a:lnTo>
                  <a:lnTo>
                    <a:pt x="580" y="182"/>
                  </a:lnTo>
                  <a:lnTo>
                    <a:pt x="590" y="188"/>
                  </a:lnTo>
                  <a:lnTo>
                    <a:pt x="599" y="194"/>
                  </a:lnTo>
                  <a:lnTo>
                    <a:pt x="606" y="201"/>
                  </a:lnTo>
                  <a:lnTo>
                    <a:pt x="613" y="209"/>
                  </a:lnTo>
                  <a:lnTo>
                    <a:pt x="618" y="217"/>
                  </a:lnTo>
                  <a:lnTo>
                    <a:pt x="622" y="225"/>
                  </a:lnTo>
                  <a:lnTo>
                    <a:pt x="627" y="234"/>
                  </a:lnTo>
                  <a:lnTo>
                    <a:pt x="630" y="243"/>
                  </a:lnTo>
                  <a:lnTo>
                    <a:pt x="632" y="254"/>
                  </a:lnTo>
                  <a:lnTo>
                    <a:pt x="633" y="263"/>
                  </a:lnTo>
                  <a:lnTo>
                    <a:pt x="633" y="273"/>
                  </a:lnTo>
                  <a:lnTo>
                    <a:pt x="633" y="283"/>
                  </a:lnTo>
                  <a:lnTo>
                    <a:pt x="632" y="293"/>
                  </a:lnTo>
                  <a:lnTo>
                    <a:pt x="630" y="303"/>
                  </a:lnTo>
                  <a:lnTo>
                    <a:pt x="628" y="312"/>
                  </a:lnTo>
                  <a:lnTo>
                    <a:pt x="625" y="322"/>
                  </a:lnTo>
                  <a:lnTo>
                    <a:pt x="620" y="331"/>
                  </a:lnTo>
                  <a:lnTo>
                    <a:pt x="615" y="339"/>
                  </a:lnTo>
                  <a:lnTo>
                    <a:pt x="610" y="348"/>
                  </a:lnTo>
                  <a:lnTo>
                    <a:pt x="604" y="356"/>
                  </a:lnTo>
                  <a:lnTo>
                    <a:pt x="597" y="363"/>
                  </a:lnTo>
                  <a:lnTo>
                    <a:pt x="589" y="370"/>
                  </a:lnTo>
                  <a:lnTo>
                    <a:pt x="582" y="376"/>
                  </a:lnTo>
                  <a:lnTo>
                    <a:pt x="573" y="381"/>
                  </a:lnTo>
                  <a:lnTo>
                    <a:pt x="563" y="385"/>
                  </a:lnTo>
                  <a:lnTo>
                    <a:pt x="554" y="389"/>
                  </a:lnTo>
                  <a:lnTo>
                    <a:pt x="543" y="392"/>
                  </a:lnTo>
                  <a:lnTo>
                    <a:pt x="532" y="393"/>
                  </a:lnTo>
                  <a:lnTo>
                    <a:pt x="521" y="394"/>
                  </a:lnTo>
                  <a:lnTo>
                    <a:pt x="510" y="394"/>
                  </a:lnTo>
                  <a:lnTo>
                    <a:pt x="501" y="395"/>
                  </a:lnTo>
                  <a:lnTo>
                    <a:pt x="492" y="398"/>
                  </a:lnTo>
                  <a:lnTo>
                    <a:pt x="484" y="401"/>
                  </a:lnTo>
                  <a:lnTo>
                    <a:pt x="476" y="404"/>
                  </a:lnTo>
                  <a:lnTo>
                    <a:pt x="468" y="409"/>
                  </a:lnTo>
                  <a:lnTo>
                    <a:pt x="462" y="414"/>
                  </a:lnTo>
                  <a:lnTo>
                    <a:pt x="457" y="419"/>
                  </a:lnTo>
                  <a:lnTo>
                    <a:pt x="451" y="425"/>
                  </a:lnTo>
                  <a:lnTo>
                    <a:pt x="447" y="431"/>
                  </a:lnTo>
                  <a:lnTo>
                    <a:pt x="444" y="438"/>
                  </a:lnTo>
                  <a:lnTo>
                    <a:pt x="440" y="445"/>
                  </a:lnTo>
                  <a:lnTo>
                    <a:pt x="438" y="453"/>
                  </a:lnTo>
                  <a:lnTo>
                    <a:pt x="436" y="460"/>
                  </a:lnTo>
                  <a:lnTo>
                    <a:pt x="436" y="468"/>
                  </a:lnTo>
                  <a:lnTo>
                    <a:pt x="435" y="476"/>
                  </a:lnTo>
                  <a:lnTo>
                    <a:pt x="436" y="483"/>
                  </a:lnTo>
                  <a:lnTo>
                    <a:pt x="436" y="491"/>
                  </a:lnTo>
                  <a:lnTo>
                    <a:pt x="438" y="498"/>
                  </a:lnTo>
                  <a:lnTo>
                    <a:pt x="440" y="506"/>
                  </a:lnTo>
                  <a:lnTo>
                    <a:pt x="444" y="513"/>
                  </a:lnTo>
                  <a:lnTo>
                    <a:pt x="447" y="520"/>
                  </a:lnTo>
                  <a:lnTo>
                    <a:pt x="451" y="526"/>
                  </a:lnTo>
                  <a:lnTo>
                    <a:pt x="457" y="532"/>
                  </a:lnTo>
                  <a:lnTo>
                    <a:pt x="462" y="538"/>
                  </a:lnTo>
                  <a:lnTo>
                    <a:pt x="468" y="544"/>
                  </a:lnTo>
                  <a:lnTo>
                    <a:pt x="476" y="548"/>
                  </a:lnTo>
                  <a:lnTo>
                    <a:pt x="484" y="552"/>
                  </a:lnTo>
                  <a:lnTo>
                    <a:pt x="492" y="555"/>
                  </a:lnTo>
                  <a:lnTo>
                    <a:pt x="501" y="557"/>
                  </a:lnTo>
                  <a:lnTo>
                    <a:pt x="510" y="559"/>
                  </a:lnTo>
                  <a:lnTo>
                    <a:pt x="521" y="559"/>
                  </a:lnTo>
                  <a:lnTo>
                    <a:pt x="542" y="558"/>
                  </a:lnTo>
                  <a:lnTo>
                    <a:pt x="563" y="556"/>
                  </a:lnTo>
                  <a:lnTo>
                    <a:pt x="583" y="552"/>
                  </a:lnTo>
                  <a:lnTo>
                    <a:pt x="603" y="546"/>
                  </a:lnTo>
                  <a:lnTo>
                    <a:pt x="622" y="538"/>
                  </a:lnTo>
                  <a:lnTo>
                    <a:pt x="641" y="530"/>
                  </a:lnTo>
                  <a:lnTo>
                    <a:pt x="659" y="520"/>
                  </a:lnTo>
                  <a:lnTo>
                    <a:pt x="676" y="509"/>
                  </a:lnTo>
                  <a:lnTo>
                    <a:pt x="694" y="497"/>
                  </a:lnTo>
                  <a:lnTo>
                    <a:pt x="710" y="484"/>
                  </a:lnTo>
                  <a:lnTo>
                    <a:pt x="725" y="470"/>
                  </a:lnTo>
                  <a:lnTo>
                    <a:pt x="739" y="455"/>
                  </a:lnTo>
                  <a:lnTo>
                    <a:pt x="752" y="439"/>
                  </a:lnTo>
                  <a:lnTo>
                    <a:pt x="764" y="423"/>
                  </a:lnTo>
                  <a:lnTo>
                    <a:pt x="774" y="406"/>
                  </a:lnTo>
                  <a:lnTo>
                    <a:pt x="784" y="388"/>
                  </a:lnTo>
                  <a:lnTo>
                    <a:pt x="794" y="370"/>
                  </a:lnTo>
                  <a:lnTo>
                    <a:pt x="800" y="352"/>
                  </a:lnTo>
                  <a:lnTo>
                    <a:pt x="807" y="333"/>
                  </a:lnTo>
                  <a:lnTo>
                    <a:pt x="811" y="314"/>
                  </a:lnTo>
                  <a:lnTo>
                    <a:pt x="814" y="295"/>
                  </a:lnTo>
                  <a:lnTo>
                    <a:pt x="816" y="276"/>
                  </a:lnTo>
                  <a:lnTo>
                    <a:pt x="816" y="256"/>
                  </a:lnTo>
                  <a:lnTo>
                    <a:pt x="815" y="236"/>
                  </a:lnTo>
                  <a:lnTo>
                    <a:pt x="812" y="217"/>
                  </a:lnTo>
                  <a:lnTo>
                    <a:pt x="808" y="199"/>
                  </a:lnTo>
                  <a:lnTo>
                    <a:pt x="801" y="180"/>
                  </a:lnTo>
                  <a:lnTo>
                    <a:pt x="793" y="162"/>
                  </a:lnTo>
                  <a:lnTo>
                    <a:pt x="783" y="145"/>
                  </a:lnTo>
                  <a:lnTo>
                    <a:pt x="770" y="128"/>
                  </a:lnTo>
                  <a:lnTo>
                    <a:pt x="756" y="112"/>
                  </a:lnTo>
                  <a:lnTo>
                    <a:pt x="740" y="96"/>
                  </a:lnTo>
                  <a:lnTo>
                    <a:pt x="717" y="78"/>
                  </a:lnTo>
                  <a:lnTo>
                    <a:pt x="694" y="61"/>
                  </a:lnTo>
                  <a:lnTo>
                    <a:pt x="669" y="46"/>
                  </a:lnTo>
                  <a:lnTo>
                    <a:pt x="645" y="34"/>
                  </a:lnTo>
                  <a:lnTo>
                    <a:pt x="620" y="23"/>
                  </a:lnTo>
                  <a:lnTo>
                    <a:pt x="596" y="15"/>
                  </a:lnTo>
                  <a:lnTo>
                    <a:pt x="570" y="8"/>
                  </a:lnTo>
                  <a:lnTo>
                    <a:pt x="545" y="4"/>
                  </a:lnTo>
                  <a:lnTo>
                    <a:pt x="519" y="1"/>
                  </a:lnTo>
                  <a:lnTo>
                    <a:pt x="494" y="0"/>
                  </a:lnTo>
                  <a:lnTo>
                    <a:pt x="470" y="0"/>
                  </a:lnTo>
                  <a:lnTo>
                    <a:pt x="445" y="3"/>
                  </a:lnTo>
                  <a:lnTo>
                    <a:pt x="420" y="6"/>
                  </a:lnTo>
                  <a:lnTo>
                    <a:pt x="395" y="12"/>
                  </a:lnTo>
                  <a:lnTo>
                    <a:pt x="372" y="19"/>
                  </a:lnTo>
                  <a:lnTo>
                    <a:pt x="348" y="27"/>
                  </a:lnTo>
                  <a:lnTo>
                    <a:pt x="325" y="37"/>
                  </a:lnTo>
                  <a:lnTo>
                    <a:pt x="303" y="49"/>
                  </a:lnTo>
                  <a:lnTo>
                    <a:pt x="280" y="61"/>
                  </a:lnTo>
                  <a:lnTo>
                    <a:pt x="260" y="75"/>
                  </a:lnTo>
                  <a:lnTo>
                    <a:pt x="239" y="90"/>
                  </a:lnTo>
                  <a:lnTo>
                    <a:pt x="219" y="106"/>
                  </a:lnTo>
                  <a:lnTo>
                    <a:pt x="200" y="124"/>
                  </a:lnTo>
                  <a:lnTo>
                    <a:pt x="183" y="142"/>
                  </a:lnTo>
                  <a:lnTo>
                    <a:pt x="166" y="161"/>
                  </a:lnTo>
                  <a:lnTo>
                    <a:pt x="151" y="182"/>
                  </a:lnTo>
                  <a:lnTo>
                    <a:pt x="136" y="203"/>
                  </a:lnTo>
                  <a:lnTo>
                    <a:pt x="123" y="225"/>
                  </a:lnTo>
                  <a:lnTo>
                    <a:pt x="111" y="249"/>
                  </a:lnTo>
                  <a:lnTo>
                    <a:pt x="100" y="273"/>
                  </a:lnTo>
                  <a:lnTo>
                    <a:pt x="92" y="297"/>
                  </a:lnTo>
                  <a:lnTo>
                    <a:pt x="84" y="322"/>
                  </a:lnTo>
                  <a:lnTo>
                    <a:pt x="75" y="357"/>
                  </a:lnTo>
                  <a:lnTo>
                    <a:pt x="70" y="392"/>
                  </a:lnTo>
                  <a:lnTo>
                    <a:pt x="68" y="426"/>
                  </a:lnTo>
                  <a:lnTo>
                    <a:pt x="68" y="459"/>
                  </a:lnTo>
                  <a:lnTo>
                    <a:pt x="70" y="492"/>
                  </a:lnTo>
                  <a:lnTo>
                    <a:pt x="74" y="525"/>
                  </a:lnTo>
                  <a:lnTo>
                    <a:pt x="81" y="558"/>
                  </a:lnTo>
                  <a:lnTo>
                    <a:pt x="90" y="590"/>
                  </a:lnTo>
                  <a:lnTo>
                    <a:pt x="101" y="621"/>
                  </a:lnTo>
                  <a:lnTo>
                    <a:pt x="113" y="652"/>
                  </a:lnTo>
                  <a:lnTo>
                    <a:pt x="128" y="682"/>
                  </a:lnTo>
                  <a:lnTo>
                    <a:pt x="143" y="712"/>
                  </a:lnTo>
                  <a:lnTo>
                    <a:pt x="160" y="741"/>
                  </a:lnTo>
                  <a:lnTo>
                    <a:pt x="179" y="770"/>
                  </a:lnTo>
                  <a:lnTo>
                    <a:pt x="199" y="799"/>
                  </a:lnTo>
                  <a:lnTo>
                    <a:pt x="220" y="828"/>
                  </a:lnTo>
                  <a:lnTo>
                    <a:pt x="241" y="857"/>
                  </a:lnTo>
                  <a:lnTo>
                    <a:pt x="264" y="885"/>
                  </a:lnTo>
                  <a:lnTo>
                    <a:pt x="286" y="912"/>
                  </a:lnTo>
                  <a:lnTo>
                    <a:pt x="310" y="939"/>
                  </a:lnTo>
                  <a:lnTo>
                    <a:pt x="359" y="993"/>
                  </a:lnTo>
                  <a:lnTo>
                    <a:pt x="408" y="1045"/>
                  </a:lnTo>
                  <a:lnTo>
                    <a:pt x="457" y="1097"/>
                  </a:lnTo>
                  <a:lnTo>
                    <a:pt x="504" y="1149"/>
                  </a:lnTo>
                  <a:lnTo>
                    <a:pt x="528" y="1174"/>
                  </a:lnTo>
                  <a:lnTo>
                    <a:pt x="549" y="1199"/>
                  </a:lnTo>
                  <a:lnTo>
                    <a:pt x="571" y="1224"/>
                  </a:lnTo>
                  <a:lnTo>
                    <a:pt x="591" y="1248"/>
                  </a:lnTo>
                  <a:lnTo>
                    <a:pt x="619" y="1286"/>
                  </a:lnTo>
                  <a:lnTo>
                    <a:pt x="645" y="1325"/>
                  </a:lnTo>
                  <a:lnTo>
                    <a:pt x="667" y="1364"/>
                  </a:lnTo>
                  <a:lnTo>
                    <a:pt x="685" y="1404"/>
                  </a:lnTo>
                  <a:lnTo>
                    <a:pt x="701" y="1445"/>
                  </a:lnTo>
                  <a:lnTo>
                    <a:pt x="713" y="1486"/>
                  </a:lnTo>
                  <a:lnTo>
                    <a:pt x="723" y="1526"/>
                  </a:lnTo>
                  <a:lnTo>
                    <a:pt x="728" y="1567"/>
                  </a:lnTo>
                  <a:lnTo>
                    <a:pt x="732" y="1608"/>
                  </a:lnTo>
                  <a:lnTo>
                    <a:pt x="732" y="1649"/>
                  </a:lnTo>
                  <a:lnTo>
                    <a:pt x="730" y="1689"/>
                  </a:lnTo>
                  <a:lnTo>
                    <a:pt x="725" y="1730"/>
                  </a:lnTo>
                  <a:lnTo>
                    <a:pt x="717" y="1769"/>
                  </a:lnTo>
                  <a:lnTo>
                    <a:pt x="708" y="1808"/>
                  </a:lnTo>
                  <a:lnTo>
                    <a:pt x="694" y="1846"/>
                  </a:lnTo>
                  <a:lnTo>
                    <a:pt x="678" y="1884"/>
                  </a:lnTo>
                  <a:lnTo>
                    <a:pt x="661" y="1920"/>
                  </a:lnTo>
                  <a:lnTo>
                    <a:pt x="641" y="1955"/>
                  </a:lnTo>
                  <a:lnTo>
                    <a:pt x="618" y="1989"/>
                  </a:lnTo>
                  <a:lnTo>
                    <a:pt x="592" y="2022"/>
                  </a:lnTo>
                  <a:lnTo>
                    <a:pt x="565" y="2054"/>
                  </a:lnTo>
                  <a:lnTo>
                    <a:pt x="536" y="2083"/>
                  </a:lnTo>
                  <a:lnTo>
                    <a:pt x="505" y="2111"/>
                  </a:lnTo>
                  <a:lnTo>
                    <a:pt x="472" y="2137"/>
                  </a:lnTo>
                  <a:lnTo>
                    <a:pt x="436" y="2161"/>
                  </a:lnTo>
                  <a:lnTo>
                    <a:pt x="398" y="2183"/>
                  </a:lnTo>
                  <a:lnTo>
                    <a:pt x="360" y="2203"/>
                  </a:lnTo>
                  <a:lnTo>
                    <a:pt x="318" y="2220"/>
                  </a:lnTo>
                  <a:lnTo>
                    <a:pt x="276" y="2236"/>
                  </a:lnTo>
                  <a:lnTo>
                    <a:pt x="230" y="2248"/>
                  </a:lnTo>
                  <a:lnTo>
                    <a:pt x="184" y="2258"/>
                  </a:lnTo>
                  <a:lnTo>
                    <a:pt x="137" y="2266"/>
                  </a:lnTo>
                  <a:lnTo>
                    <a:pt x="126" y="2265"/>
                  </a:lnTo>
                  <a:lnTo>
                    <a:pt x="115" y="2264"/>
                  </a:lnTo>
                  <a:lnTo>
                    <a:pt x="104" y="2265"/>
                  </a:lnTo>
                  <a:lnTo>
                    <a:pt x="95" y="2266"/>
                  </a:lnTo>
                  <a:lnTo>
                    <a:pt x="85" y="2268"/>
                  </a:lnTo>
                  <a:lnTo>
                    <a:pt x="76" y="2271"/>
                  </a:lnTo>
                  <a:lnTo>
                    <a:pt x="68" y="2273"/>
                  </a:lnTo>
                  <a:lnTo>
                    <a:pt x="58" y="2275"/>
                  </a:lnTo>
                  <a:lnTo>
                    <a:pt x="51" y="2278"/>
                  </a:lnTo>
                  <a:lnTo>
                    <a:pt x="43" y="2282"/>
                  </a:lnTo>
                  <a:lnTo>
                    <a:pt x="36" y="2287"/>
                  </a:lnTo>
                  <a:lnTo>
                    <a:pt x="29" y="2293"/>
                  </a:lnTo>
                  <a:lnTo>
                    <a:pt x="24" y="2298"/>
                  </a:lnTo>
                  <a:lnTo>
                    <a:pt x="18" y="2304"/>
                  </a:lnTo>
                  <a:lnTo>
                    <a:pt x="14" y="2311"/>
                  </a:lnTo>
                  <a:lnTo>
                    <a:pt x="10" y="2317"/>
                  </a:lnTo>
                  <a:lnTo>
                    <a:pt x="6" y="2324"/>
                  </a:lnTo>
                  <a:lnTo>
                    <a:pt x="4" y="2331"/>
                  </a:lnTo>
                  <a:lnTo>
                    <a:pt x="2" y="2339"/>
                  </a:lnTo>
                  <a:lnTo>
                    <a:pt x="1" y="2346"/>
                  </a:lnTo>
                  <a:lnTo>
                    <a:pt x="0" y="2354"/>
                  </a:lnTo>
                  <a:lnTo>
                    <a:pt x="0" y="2361"/>
                  </a:lnTo>
                  <a:lnTo>
                    <a:pt x="1" y="2369"/>
                  </a:lnTo>
                  <a:lnTo>
                    <a:pt x="2" y="2376"/>
                  </a:lnTo>
                  <a:lnTo>
                    <a:pt x="3" y="2383"/>
                  </a:lnTo>
                  <a:lnTo>
                    <a:pt x="6" y="2390"/>
                  </a:lnTo>
                  <a:lnTo>
                    <a:pt x="10" y="2397"/>
                  </a:lnTo>
                  <a:lnTo>
                    <a:pt x="13" y="2403"/>
                  </a:lnTo>
                  <a:lnTo>
                    <a:pt x="17" y="2409"/>
                  </a:lnTo>
                  <a:lnTo>
                    <a:pt x="23" y="2414"/>
                  </a:lnTo>
                  <a:lnTo>
                    <a:pt x="28" y="2419"/>
                  </a:lnTo>
                  <a:lnTo>
                    <a:pt x="34" y="2424"/>
                  </a:lnTo>
                  <a:lnTo>
                    <a:pt x="41" y="2427"/>
                  </a:lnTo>
                  <a:lnTo>
                    <a:pt x="48" y="2431"/>
                  </a:lnTo>
                  <a:lnTo>
                    <a:pt x="57" y="2433"/>
                  </a:lnTo>
                  <a:lnTo>
                    <a:pt x="66" y="2435"/>
                  </a:lnTo>
                  <a:lnTo>
                    <a:pt x="75" y="2435"/>
                  </a:lnTo>
                  <a:lnTo>
                    <a:pt x="85" y="2435"/>
                  </a:lnTo>
                  <a:lnTo>
                    <a:pt x="99" y="2435"/>
                  </a:lnTo>
                  <a:lnTo>
                    <a:pt x="112" y="2434"/>
                  </a:lnTo>
                  <a:lnTo>
                    <a:pt x="126" y="2432"/>
                  </a:lnTo>
                  <a:lnTo>
                    <a:pt x="139" y="2431"/>
                  </a:lnTo>
                  <a:lnTo>
                    <a:pt x="168" y="2435"/>
                  </a:lnTo>
                  <a:lnTo>
                    <a:pt x="195" y="2440"/>
                  </a:lnTo>
                  <a:lnTo>
                    <a:pt x="221" y="2448"/>
                  </a:lnTo>
                  <a:lnTo>
                    <a:pt x="243" y="2458"/>
                  </a:lnTo>
                  <a:lnTo>
                    <a:pt x="265" y="2470"/>
                  </a:lnTo>
                  <a:lnTo>
                    <a:pt x="284" y="2484"/>
                  </a:lnTo>
                  <a:lnTo>
                    <a:pt x="302" y="2499"/>
                  </a:lnTo>
                  <a:lnTo>
                    <a:pt x="317" y="2515"/>
                  </a:lnTo>
                  <a:lnTo>
                    <a:pt x="330" y="2532"/>
                  </a:lnTo>
                  <a:lnTo>
                    <a:pt x="341" y="2551"/>
                  </a:lnTo>
                  <a:lnTo>
                    <a:pt x="350" y="2570"/>
                  </a:lnTo>
                  <a:lnTo>
                    <a:pt x="358" y="2591"/>
                  </a:lnTo>
                  <a:lnTo>
                    <a:pt x="363" y="2612"/>
                  </a:lnTo>
                  <a:lnTo>
                    <a:pt x="366" y="2633"/>
                  </a:lnTo>
                  <a:lnTo>
                    <a:pt x="367" y="2654"/>
                  </a:lnTo>
                  <a:lnTo>
                    <a:pt x="367" y="2675"/>
                  </a:lnTo>
                  <a:lnTo>
                    <a:pt x="364" y="2696"/>
                  </a:lnTo>
                  <a:lnTo>
                    <a:pt x="360" y="2717"/>
                  </a:lnTo>
                  <a:lnTo>
                    <a:pt x="353" y="2738"/>
                  </a:lnTo>
                  <a:lnTo>
                    <a:pt x="346" y="2757"/>
                  </a:lnTo>
                  <a:lnTo>
                    <a:pt x="335" y="2776"/>
                  </a:lnTo>
                  <a:lnTo>
                    <a:pt x="323" y="2795"/>
                  </a:lnTo>
                  <a:lnTo>
                    <a:pt x="309" y="2812"/>
                  </a:lnTo>
                  <a:lnTo>
                    <a:pt x="293" y="2828"/>
                  </a:lnTo>
                  <a:lnTo>
                    <a:pt x="276" y="2842"/>
                  </a:lnTo>
                  <a:lnTo>
                    <a:pt x="256" y="2855"/>
                  </a:lnTo>
                  <a:lnTo>
                    <a:pt x="235" y="2866"/>
                  </a:lnTo>
                  <a:lnTo>
                    <a:pt x="211" y="2877"/>
                  </a:lnTo>
                  <a:lnTo>
                    <a:pt x="185" y="2884"/>
                  </a:lnTo>
                  <a:lnTo>
                    <a:pt x="158" y="2889"/>
                  </a:lnTo>
                  <a:lnTo>
                    <a:pt x="129" y="2892"/>
                  </a:lnTo>
                  <a:lnTo>
                    <a:pt x="98" y="2892"/>
                  </a:lnTo>
                  <a:lnTo>
                    <a:pt x="88" y="2892"/>
                  </a:lnTo>
                  <a:lnTo>
                    <a:pt x="79" y="2893"/>
                  </a:lnTo>
                  <a:lnTo>
                    <a:pt x="69" y="2895"/>
                  </a:lnTo>
                  <a:lnTo>
                    <a:pt x="61" y="2898"/>
                  </a:lnTo>
                  <a:lnTo>
                    <a:pt x="54" y="2901"/>
                  </a:lnTo>
                  <a:lnTo>
                    <a:pt x="46" y="2905"/>
                  </a:lnTo>
                  <a:lnTo>
                    <a:pt x="40" y="2910"/>
                  </a:lnTo>
                  <a:lnTo>
                    <a:pt x="34" y="2916"/>
                  </a:lnTo>
                  <a:lnTo>
                    <a:pt x="29" y="2921"/>
                  </a:lnTo>
                  <a:lnTo>
                    <a:pt x="25" y="2928"/>
                  </a:lnTo>
                  <a:lnTo>
                    <a:pt x="22" y="2934"/>
                  </a:lnTo>
                  <a:lnTo>
                    <a:pt x="18" y="2941"/>
                  </a:lnTo>
                  <a:lnTo>
                    <a:pt x="16" y="2949"/>
                  </a:lnTo>
                  <a:lnTo>
                    <a:pt x="14" y="2956"/>
                  </a:lnTo>
                  <a:lnTo>
                    <a:pt x="13" y="2964"/>
                  </a:lnTo>
                  <a:lnTo>
                    <a:pt x="13" y="2971"/>
                  </a:lnTo>
                  <a:lnTo>
                    <a:pt x="13" y="2979"/>
                  </a:lnTo>
                  <a:lnTo>
                    <a:pt x="14" y="2987"/>
                  </a:lnTo>
                  <a:lnTo>
                    <a:pt x="16" y="2994"/>
                  </a:lnTo>
                  <a:lnTo>
                    <a:pt x="18" y="3002"/>
                  </a:lnTo>
                  <a:lnTo>
                    <a:pt x="22" y="3009"/>
                  </a:lnTo>
                  <a:lnTo>
                    <a:pt x="25" y="3016"/>
                  </a:lnTo>
                  <a:lnTo>
                    <a:pt x="29" y="3022"/>
                  </a:lnTo>
                  <a:lnTo>
                    <a:pt x="34" y="3029"/>
                  </a:lnTo>
                  <a:lnTo>
                    <a:pt x="40" y="3034"/>
                  </a:lnTo>
                  <a:lnTo>
                    <a:pt x="46" y="3040"/>
                  </a:lnTo>
                  <a:lnTo>
                    <a:pt x="54" y="3044"/>
                  </a:lnTo>
                  <a:lnTo>
                    <a:pt x="61" y="3048"/>
                  </a:lnTo>
                  <a:lnTo>
                    <a:pt x="69" y="3051"/>
                  </a:lnTo>
                  <a:lnTo>
                    <a:pt x="79" y="3054"/>
                  </a:lnTo>
                  <a:lnTo>
                    <a:pt x="88" y="3056"/>
                  </a:lnTo>
                  <a:lnTo>
                    <a:pt x="98" y="3056"/>
                  </a:lnTo>
                  <a:lnTo>
                    <a:pt x="120" y="3057"/>
                  </a:lnTo>
                  <a:lnTo>
                    <a:pt x="141" y="3056"/>
                  </a:lnTo>
                  <a:lnTo>
                    <a:pt x="162" y="3054"/>
                  </a:lnTo>
                  <a:lnTo>
                    <a:pt x="182" y="3052"/>
                  </a:lnTo>
                  <a:lnTo>
                    <a:pt x="204" y="3048"/>
                  </a:lnTo>
                  <a:lnTo>
                    <a:pt x="224" y="3044"/>
                  </a:lnTo>
                  <a:lnTo>
                    <a:pt x="243" y="3039"/>
                  </a:lnTo>
                  <a:lnTo>
                    <a:pt x="264" y="3033"/>
                  </a:lnTo>
                  <a:lnTo>
                    <a:pt x="283" y="3027"/>
                  </a:lnTo>
                  <a:lnTo>
                    <a:pt x="303" y="3019"/>
                  </a:lnTo>
                  <a:lnTo>
                    <a:pt x="321" y="3011"/>
                  </a:lnTo>
                  <a:lnTo>
                    <a:pt x="339" y="3002"/>
                  </a:lnTo>
                  <a:lnTo>
                    <a:pt x="358" y="2992"/>
                  </a:lnTo>
                  <a:lnTo>
                    <a:pt x="375" y="2982"/>
                  </a:lnTo>
                  <a:lnTo>
                    <a:pt x="392" y="2971"/>
                  </a:lnTo>
                  <a:lnTo>
                    <a:pt x="408" y="2959"/>
                  </a:lnTo>
                  <a:lnTo>
                    <a:pt x="423" y="2946"/>
                  </a:lnTo>
                  <a:lnTo>
                    <a:pt x="438" y="2933"/>
                  </a:lnTo>
                  <a:lnTo>
                    <a:pt x="452" y="2919"/>
                  </a:lnTo>
                  <a:lnTo>
                    <a:pt x="466" y="2905"/>
                  </a:lnTo>
                  <a:lnTo>
                    <a:pt x="479" y="2890"/>
                  </a:lnTo>
                  <a:lnTo>
                    <a:pt x="491" y="2873"/>
                  </a:lnTo>
                  <a:lnTo>
                    <a:pt x="502" y="2857"/>
                  </a:lnTo>
                  <a:lnTo>
                    <a:pt x="512" y="2840"/>
                  </a:lnTo>
                  <a:lnTo>
                    <a:pt x="520" y="2823"/>
                  </a:lnTo>
                  <a:lnTo>
                    <a:pt x="529" y="2805"/>
                  </a:lnTo>
                  <a:lnTo>
                    <a:pt x="535" y="2787"/>
                  </a:lnTo>
                  <a:lnTo>
                    <a:pt x="542" y="2768"/>
                  </a:lnTo>
                  <a:lnTo>
                    <a:pt x="546" y="2749"/>
                  </a:lnTo>
                  <a:lnTo>
                    <a:pt x="550" y="2729"/>
                  </a:lnTo>
                  <a:lnTo>
                    <a:pt x="552" y="2709"/>
                  </a:lnTo>
                  <a:lnTo>
                    <a:pt x="554" y="2688"/>
                  </a:lnTo>
                  <a:close/>
                </a:path>
              </a:pathLst>
            </a:custGeom>
            <a:grpFill/>
            <a:ln>
              <a:noFill/>
            </a:ln>
          </p:spPr>
          <p:txBody>
            <a:bodyPr/>
            <a:lstStyle/>
            <a:p>
              <a:pPr>
                <a:defRPr/>
              </a:pPr>
              <a:endParaRPr lang="zh-CN" altLang="en-US" sz="1350">
                <a:solidFill>
                  <a:prstClr val="black"/>
                </a:solidFill>
              </a:endParaRPr>
            </a:p>
          </p:txBody>
        </p:sp>
        <p:sp>
          <p:nvSpPr>
            <p:cNvPr id="74" name="淘宝店chenying0907 12"/>
            <p:cNvSpPr>
              <a:spLocks noEditPoints="1"/>
            </p:cNvSpPr>
            <p:nvPr/>
          </p:nvSpPr>
          <p:spPr bwMode="auto">
            <a:xfrm>
              <a:off x="3619501" y="2335213"/>
              <a:ext cx="88900" cy="90487"/>
            </a:xfrm>
            <a:custGeom>
              <a:avLst/>
              <a:gdLst>
                <a:gd name="T0" fmla="*/ 786 w 790"/>
                <a:gd name="T1" fmla="*/ 312 h 737"/>
                <a:gd name="T2" fmla="*/ 767 w 790"/>
                <a:gd name="T3" fmla="*/ 242 h 737"/>
                <a:gd name="T4" fmla="*/ 733 w 790"/>
                <a:gd name="T5" fmla="*/ 178 h 737"/>
                <a:gd name="T6" fmla="*/ 688 w 790"/>
                <a:gd name="T7" fmla="*/ 120 h 737"/>
                <a:gd name="T8" fmla="*/ 632 w 790"/>
                <a:gd name="T9" fmla="*/ 73 h 737"/>
                <a:gd name="T10" fmla="*/ 566 w 790"/>
                <a:gd name="T11" fmla="*/ 36 h 737"/>
                <a:gd name="T12" fmla="*/ 494 w 790"/>
                <a:gd name="T13" fmla="*/ 11 h 737"/>
                <a:gd name="T14" fmla="*/ 416 w 790"/>
                <a:gd name="T15" fmla="*/ 0 h 737"/>
                <a:gd name="T16" fmla="*/ 335 w 790"/>
                <a:gd name="T17" fmla="*/ 4 h 737"/>
                <a:gd name="T18" fmla="*/ 259 w 790"/>
                <a:gd name="T19" fmla="*/ 22 h 737"/>
                <a:gd name="T20" fmla="*/ 190 w 790"/>
                <a:gd name="T21" fmla="*/ 53 h 737"/>
                <a:gd name="T22" fmla="*/ 130 w 790"/>
                <a:gd name="T23" fmla="*/ 95 h 737"/>
                <a:gd name="T24" fmla="*/ 78 w 790"/>
                <a:gd name="T25" fmla="*/ 148 h 737"/>
                <a:gd name="T26" fmla="*/ 40 w 790"/>
                <a:gd name="T27" fmla="*/ 209 h 737"/>
                <a:gd name="T28" fmla="*/ 13 w 790"/>
                <a:gd name="T29" fmla="*/ 276 h 737"/>
                <a:gd name="T30" fmla="*/ 1 w 790"/>
                <a:gd name="T31" fmla="*/ 349 h 737"/>
                <a:gd name="T32" fmla="*/ 5 w 790"/>
                <a:gd name="T33" fmla="*/ 424 h 737"/>
                <a:gd name="T34" fmla="*/ 25 w 790"/>
                <a:gd name="T35" fmla="*/ 495 h 737"/>
                <a:gd name="T36" fmla="*/ 58 w 790"/>
                <a:gd name="T37" fmla="*/ 559 h 737"/>
                <a:gd name="T38" fmla="*/ 103 w 790"/>
                <a:gd name="T39" fmla="*/ 616 h 737"/>
                <a:gd name="T40" fmla="*/ 159 w 790"/>
                <a:gd name="T41" fmla="*/ 663 h 737"/>
                <a:gd name="T42" fmla="*/ 224 w 790"/>
                <a:gd name="T43" fmla="*/ 700 h 737"/>
                <a:gd name="T44" fmla="*/ 297 w 790"/>
                <a:gd name="T45" fmla="*/ 725 h 737"/>
                <a:gd name="T46" fmla="*/ 375 w 790"/>
                <a:gd name="T47" fmla="*/ 736 h 737"/>
                <a:gd name="T48" fmla="*/ 455 w 790"/>
                <a:gd name="T49" fmla="*/ 733 h 737"/>
                <a:gd name="T50" fmla="*/ 531 w 790"/>
                <a:gd name="T51" fmla="*/ 714 h 737"/>
                <a:gd name="T52" fmla="*/ 600 w 790"/>
                <a:gd name="T53" fmla="*/ 683 h 737"/>
                <a:gd name="T54" fmla="*/ 661 w 790"/>
                <a:gd name="T55" fmla="*/ 640 h 737"/>
                <a:gd name="T56" fmla="*/ 712 w 790"/>
                <a:gd name="T57" fmla="*/ 588 h 737"/>
                <a:gd name="T58" fmla="*/ 752 w 790"/>
                <a:gd name="T59" fmla="*/ 528 h 737"/>
                <a:gd name="T60" fmla="*/ 778 w 790"/>
                <a:gd name="T61" fmla="*/ 460 h 737"/>
                <a:gd name="T62" fmla="*/ 790 w 790"/>
                <a:gd name="T63" fmla="*/ 387 h 737"/>
                <a:gd name="T64" fmla="*/ 178 w 790"/>
                <a:gd name="T65" fmla="*/ 357 h 737"/>
                <a:gd name="T66" fmla="*/ 187 w 790"/>
                <a:gd name="T67" fmla="*/ 308 h 737"/>
                <a:gd name="T68" fmla="*/ 227 w 790"/>
                <a:gd name="T69" fmla="*/ 239 h 737"/>
                <a:gd name="T70" fmla="*/ 292 w 790"/>
                <a:gd name="T71" fmla="*/ 190 h 737"/>
                <a:gd name="T72" fmla="*/ 362 w 790"/>
                <a:gd name="T73" fmla="*/ 167 h 737"/>
                <a:gd name="T74" fmla="*/ 407 w 790"/>
                <a:gd name="T75" fmla="*/ 165 h 737"/>
                <a:gd name="T76" fmla="*/ 461 w 790"/>
                <a:gd name="T77" fmla="*/ 174 h 737"/>
                <a:gd name="T78" fmla="*/ 534 w 790"/>
                <a:gd name="T79" fmla="*/ 211 h 737"/>
                <a:gd name="T80" fmla="*/ 588 w 790"/>
                <a:gd name="T81" fmla="*/ 271 h 737"/>
                <a:gd name="T82" fmla="*/ 612 w 790"/>
                <a:gd name="T83" fmla="*/ 337 h 737"/>
                <a:gd name="T84" fmla="*/ 614 w 790"/>
                <a:gd name="T85" fmla="*/ 378 h 737"/>
                <a:gd name="T86" fmla="*/ 604 w 790"/>
                <a:gd name="T87" fmla="*/ 428 h 737"/>
                <a:gd name="T88" fmla="*/ 564 w 790"/>
                <a:gd name="T89" fmla="*/ 498 h 737"/>
                <a:gd name="T90" fmla="*/ 500 w 790"/>
                <a:gd name="T91" fmla="*/ 547 h 737"/>
                <a:gd name="T92" fmla="*/ 428 w 790"/>
                <a:gd name="T93" fmla="*/ 569 h 737"/>
                <a:gd name="T94" fmla="*/ 384 w 790"/>
                <a:gd name="T95" fmla="*/ 571 h 737"/>
                <a:gd name="T96" fmla="*/ 330 w 790"/>
                <a:gd name="T97" fmla="*/ 562 h 737"/>
                <a:gd name="T98" fmla="*/ 256 w 790"/>
                <a:gd name="T99" fmla="*/ 525 h 737"/>
                <a:gd name="T100" fmla="*/ 203 w 790"/>
                <a:gd name="T101" fmla="*/ 465 h 737"/>
                <a:gd name="T102" fmla="*/ 180 w 790"/>
                <a:gd name="T103" fmla="*/ 399 h 7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790" h="737">
                  <a:moveTo>
                    <a:pt x="790" y="368"/>
                  </a:moveTo>
                  <a:lnTo>
                    <a:pt x="790" y="349"/>
                  </a:lnTo>
                  <a:lnTo>
                    <a:pt x="788" y="330"/>
                  </a:lnTo>
                  <a:lnTo>
                    <a:pt x="786" y="312"/>
                  </a:lnTo>
                  <a:lnTo>
                    <a:pt x="783" y="294"/>
                  </a:lnTo>
                  <a:lnTo>
                    <a:pt x="778" y="276"/>
                  </a:lnTo>
                  <a:lnTo>
                    <a:pt x="773" y="259"/>
                  </a:lnTo>
                  <a:lnTo>
                    <a:pt x="767" y="242"/>
                  </a:lnTo>
                  <a:lnTo>
                    <a:pt x="759" y="225"/>
                  </a:lnTo>
                  <a:lnTo>
                    <a:pt x="752" y="209"/>
                  </a:lnTo>
                  <a:lnTo>
                    <a:pt x="743" y="193"/>
                  </a:lnTo>
                  <a:lnTo>
                    <a:pt x="733" y="178"/>
                  </a:lnTo>
                  <a:lnTo>
                    <a:pt x="724" y="163"/>
                  </a:lnTo>
                  <a:lnTo>
                    <a:pt x="712" y="148"/>
                  </a:lnTo>
                  <a:lnTo>
                    <a:pt x="700" y="133"/>
                  </a:lnTo>
                  <a:lnTo>
                    <a:pt x="688" y="120"/>
                  </a:lnTo>
                  <a:lnTo>
                    <a:pt x="675" y="107"/>
                  </a:lnTo>
                  <a:lnTo>
                    <a:pt x="661" y="95"/>
                  </a:lnTo>
                  <a:lnTo>
                    <a:pt x="647" y="84"/>
                  </a:lnTo>
                  <a:lnTo>
                    <a:pt x="632" y="73"/>
                  </a:lnTo>
                  <a:lnTo>
                    <a:pt x="616" y="62"/>
                  </a:lnTo>
                  <a:lnTo>
                    <a:pt x="600" y="53"/>
                  </a:lnTo>
                  <a:lnTo>
                    <a:pt x="584" y="44"/>
                  </a:lnTo>
                  <a:lnTo>
                    <a:pt x="566" y="36"/>
                  </a:lnTo>
                  <a:lnTo>
                    <a:pt x="549" y="28"/>
                  </a:lnTo>
                  <a:lnTo>
                    <a:pt x="531" y="22"/>
                  </a:lnTo>
                  <a:lnTo>
                    <a:pt x="512" y="16"/>
                  </a:lnTo>
                  <a:lnTo>
                    <a:pt x="494" y="11"/>
                  </a:lnTo>
                  <a:lnTo>
                    <a:pt x="475" y="7"/>
                  </a:lnTo>
                  <a:lnTo>
                    <a:pt x="455" y="4"/>
                  </a:lnTo>
                  <a:lnTo>
                    <a:pt x="436" y="1"/>
                  </a:lnTo>
                  <a:lnTo>
                    <a:pt x="416" y="0"/>
                  </a:lnTo>
                  <a:lnTo>
                    <a:pt x="395" y="0"/>
                  </a:lnTo>
                  <a:lnTo>
                    <a:pt x="375" y="0"/>
                  </a:lnTo>
                  <a:lnTo>
                    <a:pt x="355" y="1"/>
                  </a:lnTo>
                  <a:lnTo>
                    <a:pt x="335" y="4"/>
                  </a:lnTo>
                  <a:lnTo>
                    <a:pt x="315" y="7"/>
                  </a:lnTo>
                  <a:lnTo>
                    <a:pt x="297" y="11"/>
                  </a:lnTo>
                  <a:lnTo>
                    <a:pt x="278" y="16"/>
                  </a:lnTo>
                  <a:lnTo>
                    <a:pt x="259" y="22"/>
                  </a:lnTo>
                  <a:lnTo>
                    <a:pt x="242" y="28"/>
                  </a:lnTo>
                  <a:lnTo>
                    <a:pt x="224" y="36"/>
                  </a:lnTo>
                  <a:lnTo>
                    <a:pt x="207" y="44"/>
                  </a:lnTo>
                  <a:lnTo>
                    <a:pt x="190" y="53"/>
                  </a:lnTo>
                  <a:lnTo>
                    <a:pt x="174" y="62"/>
                  </a:lnTo>
                  <a:lnTo>
                    <a:pt x="159" y="73"/>
                  </a:lnTo>
                  <a:lnTo>
                    <a:pt x="144" y="84"/>
                  </a:lnTo>
                  <a:lnTo>
                    <a:pt x="130" y="95"/>
                  </a:lnTo>
                  <a:lnTo>
                    <a:pt x="116" y="107"/>
                  </a:lnTo>
                  <a:lnTo>
                    <a:pt x="103" y="120"/>
                  </a:lnTo>
                  <a:lnTo>
                    <a:pt x="90" y="133"/>
                  </a:lnTo>
                  <a:lnTo>
                    <a:pt x="78" y="148"/>
                  </a:lnTo>
                  <a:lnTo>
                    <a:pt x="68" y="163"/>
                  </a:lnTo>
                  <a:lnTo>
                    <a:pt x="58" y="178"/>
                  </a:lnTo>
                  <a:lnTo>
                    <a:pt x="48" y="193"/>
                  </a:lnTo>
                  <a:lnTo>
                    <a:pt x="40" y="209"/>
                  </a:lnTo>
                  <a:lnTo>
                    <a:pt x="31" y="225"/>
                  </a:lnTo>
                  <a:lnTo>
                    <a:pt x="25" y="242"/>
                  </a:lnTo>
                  <a:lnTo>
                    <a:pt x="18" y="259"/>
                  </a:lnTo>
                  <a:lnTo>
                    <a:pt x="13" y="276"/>
                  </a:lnTo>
                  <a:lnTo>
                    <a:pt x="8" y="294"/>
                  </a:lnTo>
                  <a:lnTo>
                    <a:pt x="5" y="312"/>
                  </a:lnTo>
                  <a:lnTo>
                    <a:pt x="2" y="330"/>
                  </a:lnTo>
                  <a:lnTo>
                    <a:pt x="1" y="349"/>
                  </a:lnTo>
                  <a:lnTo>
                    <a:pt x="0" y="368"/>
                  </a:lnTo>
                  <a:lnTo>
                    <a:pt x="1" y="387"/>
                  </a:lnTo>
                  <a:lnTo>
                    <a:pt x="2" y="405"/>
                  </a:lnTo>
                  <a:lnTo>
                    <a:pt x="5" y="424"/>
                  </a:lnTo>
                  <a:lnTo>
                    <a:pt x="8" y="443"/>
                  </a:lnTo>
                  <a:lnTo>
                    <a:pt x="13" y="460"/>
                  </a:lnTo>
                  <a:lnTo>
                    <a:pt x="18" y="478"/>
                  </a:lnTo>
                  <a:lnTo>
                    <a:pt x="25" y="495"/>
                  </a:lnTo>
                  <a:lnTo>
                    <a:pt x="31" y="512"/>
                  </a:lnTo>
                  <a:lnTo>
                    <a:pt x="40" y="528"/>
                  </a:lnTo>
                  <a:lnTo>
                    <a:pt x="48" y="544"/>
                  </a:lnTo>
                  <a:lnTo>
                    <a:pt x="58" y="559"/>
                  </a:lnTo>
                  <a:lnTo>
                    <a:pt x="68" y="574"/>
                  </a:lnTo>
                  <a:lnTo>
                    <a:pt x="78" y="588"/>
                  </a:lnTo>
                  <a:lnTo>
                    <a:pt x="90" y="602"/>
                  </a:lnTo>
                  <a:lnTo>
                    <a:pt x="103" y="616"/>
                  </a:lnTo>
                  <a:lnTo>
                    <a:pt x="116" y="628"/>
                  </a:lnTo>
                  <a:lnTo>
                    <a:pt x="130" y="640"/>
                  </a:lnTo>
                  <a:lnTo>
                    <a:pt x="144" y="652"/>
                  </a:lnTo>
                  <a:lnTo>
                    <a:pt x="159" y="663"/>
                  </a:lnTo>
                  <a:lnTo>
                    <a:pt x="174" y="673"/>
                  </a:lnTo>
                  <a:lnTo>
                    <a:pt x="190" y="683"/>
                  </a:lnTo>
                  <a:lnTo>
                    <a:pt x="207" y="692"/>
                  </a:lnTo>
                  <a:lnTo>
                    <a:pt x="224" y="700"/>
                  </a:lnTo>
                  <a:lnTo>
                    <a:pt x="242" y="707"/>
                  </a:lnTo>
                  <a:lnTo>
                    <a:pt x="259" y="714"/>
                  </a:lnTo>
                  <a:lnTo>
                    <a:pt x="278" y="719"/>
                  </a:lnTo>
                  <a:lnTo>
                    <a:pt x="297" y="725"/>
                  </a:lnTo>
                  <a:lnTo>
                    <a:pt x="315" y="729"/>
                  </a:lnTo>
                  <a:lnTo>
                    <a:pt x="335" y="733"/>
                  </a:lnTo>
                  <a:lnTo>
                    <a:pt x="355" y="735"/>
                  </a:lnTo>
                  <a:lnTo>
                    <a:pt x="375" y="736"/>
                  </a:lnTo>
                  <a:lnTo>
                    <a:pt x="395" y="737"/>
                  </a:lnTo>
                  <a:lnTo>
                    <a:pt x="416" y="736"/>
                  </a:lnTo>
                  <a:lnTo>
                    <a:pt x="436" y="735"/>
                  </a:lnTo>
                  <a:lnTo>
                    <a:pt x="455" y="733"/>
                  </a:lnTo>
                  <a:lnTo>
                    <a:pt x="475" y="729"/>
                  </a:lnTo>
                  <a:lnTo>
                    <a:pt x="494" y="725"/>
                  </a:lnTo>
                  <a:lnTo>
                    <a:pt x="512" y="719"/>
                  </a:lnTo>
                  <a:lnTo>
                    <a:pt x="531" y="714"/>
                  </a:lnTo>
                  <a:lnTo>
                    <a:pt x="549" y="707"/>
                  </a:lnTo>
                  <a:lnTo>
                    <a:pt x="566" y="700"/>
                  </a:lnTo>
                  <a:lnTo>
                    <a:pt x="584" y="692"/>
                  </a:lnTo>
                  <a:lnTo>
                    <a:pt x="600" y="683"/>
                  </a:lnTo>
                  <a:lnTo>
                    <a:pt x="616" y="673"/>
                  </a:lnTo>
                  <a:lnTo>
                    <a:pt x="632" y="663"/>
                  </a:lnTo>
                  <a:lnTo>
                    <a:pt x="647" y="652"/>
                  </a:lnTo>
                  <a:lnTo>
                    <a:pt x="661" y="640"/>
                  </a:lnTo>
                  <a:lnTo>
                    <a:pt x="675" y="628"/>
                  </a:lnTo>
                  <a:lnTo>
                    <a:pt x="688" y="616"/>
                  </a:lnTo>
                  <a:lnTo>
                    <a:pt x="700" y="602"/>
                  </a:lnTo>
                  <a:lnTo>
                    <a:pt x="712" y="588"/>
                  </a:lnTo>
                  <a:lnTo>
                    <a:pt x="724" y="574"/>
                  </a:lnTo>
                  <a:lnTo>
                    <a:pt x="733" y="559"/>
                  </a:lnTo>
                  <a:lnTo>
                    <a:pt x="743" y="544"/>
                  </a:lnTo>
                  <a:lnTo>
                    <a:pt x="752" y="528"/>
                  </a:lnTo>
                  <a:lnTo>
                    <a:pt x="759" y="512"/>
                  </a:lnTo>
                  <a:lnTo>
                    <a:pt x="767" y="495"/>
                  </a:lnTo>
                  <a:lnTo>
                    <a:pt x="773" y="478"/>
                  </a:lnTo>
                  <a:lnTo>
                    <a:pt x="778" y="460"/>
                  </a:lnTo>
                  <a:lnTo>
                    <a:pt x="783" y="443"/>
                  </a:lnTo>
                  <a:lnTo>
                    <a:pt x="786" y="424"/>
                  </a:lnTo>
                  <a:lnTo>
                    <a:pt x="788" y="405"/>
                  </a:lnTo>
                  <a:lnTo>
                    <a:pt x="790" y="387"/>
                  </a:lnTo>
                  <a:lnTo>
                    <a:pt x="790" y="368"/>
                  </a:lnTo>
                  <a:close/>
                  <a:moveTo>
                    <a:pt x="178" y="368"/>
                  </a:moveTo>
                  <a:lnTo>
                    <a:pt x="178" y="368"/>
                  </a:lnTo>
                  <a:lnTo>
                    <a:pt x="178" y="357"/>
                  </a:lnTo>
                  <a:lnTo>
                    <a:pt x="179" y="347"/>
                  </a:lnTo>
                  <a:lnTo>
                    <a:pt x="180" y="337"/>
                  </a:lnTo>
                  <a:lnTo>
                    <a:pt x="182" y="327"/>
                  </a:lnTo>
                  <a:lnTo>
                    <a:pt x="187" y="308"/>
                  </a:lnTo>
                  <a:lnTo>
                    <a:pt x="195" y="289"/>
                  </a:lnTo>
                  <a:lnTo>
                    <a:pt x="203" y="271"/>
                  </a:lnTo>
                  <a:lnTo>
                    <a:pt x="214" y="254"/>
                  </a:lnTo>
                  <a:lnTo>
                    <a:pt x="227" y="239"/>
                  </a:lnTo>
                  <a:lnTo>
                    <a:pt x="241" y="224"/>
                  </a:lnTo>
                  <a:lnTo>
                    <a:pt x="256" y="211"/>
                  </a:lnTo>
                  <a:lnTo>
                    <a:pt x="273" y="200"/>
                  </a:lnTo>
                  <a:lnTo>
                    <a:pt x="292" y="190"/>
                  </a:lnTo>
                  <a:lnTo>
                    <a:pt x="310" y="181"/>
                  </a:lnTo>
                  <a:lnTo>
                    <a:pt x="330" y="174"/>
                  </a:lnTo>
                  <a:lnTo>
                    <a:pt x="351" y="169"/>
                  </a:lnTo>
                  <a:lnTo>
                    <a:pt x="362" y="167"/>
                  </a:lnTo>
                  <a:lnTo>
                    <a:pt x="374" y="166"/>
                  </a:lnTo>
                  <a:lnTo>
                    <a:pt x="384" y="165"/>
                  </a:lnTo>
                  <a:lnTo>
                    <a:pt x="395" y="165"/>
                  </a:lnTo>
                  <a:lnTo>
                    <a:pt x="407" y="165"/>
                  </a:lnTo>
                  <a:lnTo>
                    <a:pt x="418" y="166"/>
                  </a:lnTo>
                  <a:lnTo>
                    <a:pt x="428" y="167"/>
                  </a:lnTo>
                  <a:lnTo>
                    <a:pt x="439" y="169"/>
                  </a:lnTo>
                  <a:lnTo>
                    <a:pt x="461" y="174"/>
                  </a:lnTo>
                  <a:lnTo>
                    <a:pt x="480" y="181"/>
                  </a:lnTo>
                  <a:lnTo>
                    <a:pt x="500" y="190"/>
                  </a:lnTo>
                  <a:lnTo>
                    <a:pt x="518" y="200"/>
                  </a:lnTo>
                  <a:lnTo>
                    <a:pt x="534" y="211"/>
                  </a:lnTo>
                  <a:lnTo>
                    <a:pt x="550" y="224"/>
                  </a:lnTo>
                  <a:lnTo>
                    <a:pt x="564" y="239"/>
                  </a:lnTo>
                  <a:lnTo>
                    <a:pt x="576" y="254"/>
                  </a:lnTo>
                  <a:lnTo>
                    <a:pt x="588" y="271"/>
                  </a:lnTo>
                  <a:lnTo>
                    <a:pt x="596" y="289"/>
                  </a:lnTo>
                  <a:lnTo>
                    <a:pt x="604" y="308"/>
                  </a:lnTo>
                  <a:lnTo>
                    <a:pt x="609" y="327"/>
                  </a:lnTo>
                  <a:lnTo>
                    <a:pt x="612" y="337"/>
                  </a:lnTo>
                  <a:lnTo>
                    <a:pt x="613" y="347"/>
                  </a:lnTo>
                  <a:lnTo>
                    <a:pt x="614" y="357"/>
                  </a:lnTo>
                  <a:lnTo>
                    <a:pt x="614" y="368"/>
                  </a:lnTo>
                  <a:lnTo>
                    <a:pt x="614" y="378"/>
                  </a:lnTo>
                  <a:lnTo>
                    <a:pt x="613" y="388"/>
                  </a:lnTo>
                  <a:lnTo>
                    <a:pt x="612" y="399"/>
                  </a:lnTo>
                  <a:lnTo>
                    <a:pt x="609" y="409"/>
                  </a:lnTo>
                  <a:lnTo>
                    <a:pt x="604" y="428"/>
                  </a:lnTo>
                  <a:lnTo>
                    <a:pt x="596" y="448"/>
                  </a:lnTo>
                  <a:lnTo>
                    <a:pt x="588" y="465"/>
                  </a:lnTo>
                  <a:lnTo>
                    <a:pt x="576" y="482"/>
                  </a:lnTo>
                  <a:lnTo>
                    <a:pt x="564" y="498"/>
                  </a:lnTo>
                  <a:lnTo>
                    <a:pt x="550" y="512"/>
                  </a:lnTo>
                  <a:lnTo>
                    <a:pt x="534" y="525"/>
                  </a:lnTo>
                  <a:lnTo>
                    <a:pt x="518" y="537"/>
                  </a:lnTo>
                  <a:lnTo>
                    <a:pt x="500" y="547"/>
                  </a:lnTo>
                  <a:lnTo>
                    <a:pt x="480" y="556"/>
                  </a:lnTo>
                  <a:lnTo>
                    <a:pt x="461" y="562"/>
                  </a:lnTo>
                  <a:lnTo>
                    <a:pt x="439" y="567"/>
                  </a:lnTo>
                  <a:lnTo>
                    <a:pt x="428" y="569"/>
                  </a:lnTo>
                  <a:lnTo>
                    <a:pt x="418" y="571"/>
                  </a:lnTo>
                  <a:lnTo>
                    <a:pt x="407" y="571"/>
                  </a:lnTo>
                  <a:lnTo>
                    <a:pt x="395" y="572"/>
                  </a:lnTo>
                  <a:lnTo>
                    <a:pt x="384" y="571"/>
                  </a:lnTo>
                  <a:lnTo>
                    <a:pt x="374" y="571"/>
                  </a:lnTo>
                  <a:lnTo>
                    <a:pt x="362" y="569"/>
                  </a:lnTo>
                  <a:lnTo>
                    <a:pt x="351" y="567"/>
                  </a:lnTo>
                  <a:lnTo>
                    <a:pt x="330" y="562"/>
                  </a:lnTo>
                  <a:lnTo>
                    <a:pt x="310" y="556"/>
                  </a:lnTo>
                  <a:lnTo>
                    <a:pt x="292" y="547"/>
                  </a:lnTo>
                  <a:lnTo>
                    <a:pt x="273" y="537"/>
                  </a:lnTo>
                  <a:lnTo>
                    <a:pt x="256" y="525"/>
                  </a:lnTo>
                  <a:lnTo>
                    <a:pt x="241" y="512"/>
                  </a:lnTo>
                  <a:lnTo>
                    <a:pt x="227" y="498"/>
                  </a:lnTo>
                  <a:lnTo>
                    <a:pt x="214" y="482"/>
                  </a:lnTo>
                  <a:lnTo>
                    <a:pt x="203" y="465"/>
                  </a:lnTo>
                  <a:lnTo>
                    <a:pt x="195" y="448"/>
                  </a:lnTo>
                  <a:lnTo>
                    <a:pt x="187" y="428"/>
                  </a:lnTo>
                  <a:lnTo>
                    <a:pt x="182" y="409"/>
                  </a:lnTo>
                  <a:lnTo>
                    <a:pt x="180" y="399"/>
                  </a:lnTo>
                  <a:lnTo>
                    <a:pt x="179" y="388"/>
                  </a:lnTo>
                  <a:lnTo>
                    <a:pt x="178" y="378"/>
                  </a:lnTo>
                  <a:lnTo>
                    <a:pt x="178" y="368"/>
                  </a:lnTo>
                  <a:close/>
                </a:path>
              </a:pathLst>
            </a:custGeom>
            <a:grpFill/>
            <a:ln>
              <a:noFill/>
            </a:ln>
          </p:spPr>
          <p:txBody>
            <a:bodyPr/>
            <a:lstStyle/>
            <a:p>
              <a:pPr>
                <a:defRPr/>
              </a:pPr>
              <a:endParaRPr lang="zh-CN" altLang="en-US" sz="1350">
                <a:solidFill>
                  <a:prstClr val="black"/>
                </a:solidFill>
              </a:endParaRPr>
            </a:p>
          </p:txBody>
        </p:sp>
      </p:grpSp>
      <p:grpSp>
        <p:nvGrpSpPr>
          <p:cNvPr id="7" name="淘宝店chenying0907 75"/>
          <p:cNvGrpSpPr>
            <a:grpSpLocks/>
          </p:cNvGrpSpPr>
          <p:nvPr/>
        </p:nvGrpSpPr>
        <p:grpSpPr bwMode="auto">
          <a:xfrm>
            <a:off x="1350290" y="1521244"/>
            <a:ext cx="2075138" cy="1879997"/>
            <a:chOff x="1349653" y="1522216"/>
            <a:chExt cx="2075689" cy="1879681"/>
          </a:xfrm>
        </p:grpSpPr>
        <p:grpSp>
          <p:nvGrpSpPr>
            <p:cNvPr id="64522" name="淘宝店chenying0907 76"/>
            <p:cNvGrpSpPr>
              <a:grpSpLocks/>
            </p:cNvGrpSpPr>
            <p:nvPr/>
          </p:nvGrpSpPr>
          <p:grpSpPr bwMode="auto">
            <a:xfrm>
              <a:off x="2357053" y="2091150"/>
              <a:ext cx="1068289" cy="1065809"/>
              <a:chOff x="1228725" y="1924050"/>
              <a:chExt cx="684213" cy="682625"/>
            </a:xfrm>
          </p:grpSpPr>
          <p:sp>
            <p:nvSpPr>
              <p:cNvPr id="64524" name="淘宝店chenying0907 36"/>
              <p:cNvSpPr>
                <a:spLocks/>
              </p:cNvSpPr>
              <p:nvPr/>
            </p:nvSpPr>
            <p:spPr bwMode="auto">
              <a:xfrm>
                <a:off x="1228725" y="1924050"/>
                <a:ext cx="684213" cy="682625"/>
              </a:xfrm>
              <a:custGeom>
                <a:avLst/>
                <a:gdLst>
                  <a:gd name="T0" fmla="*/ 2147483647 w 9473"/>
                  <a:gd name="T1" fmla="*/ 2147483647 h 9462"/>
                  <a:gd name="T2" fmla="*/ 2147483647 w 9473"/>
                  <a:gd name="T3" fmla="*/ 2147483647 h 9462"/>
                  <a:gd name="T4" fmla="*/ 2147483647 w 9473"/>
                  <a:gd name="T5" fmla="*/ 2147483647 h 9462"/>
                  <a:gd name="T6" fmla="*/ 2147483647 w 9473"/>
                  <a:gd name="T7" fmla="*/ 2147483647 h 9462"/>
                  <a:gd name="T8" fmla="*/ 2147483647 w 9473"/>
                  <a:gd name="T9" fmla="*/ 2147483647 h 9462"/>
                  <a:gd name="T10" fmla="*/ 2147483647 w 9473"/>
                  <a:gd name="T11" fmla="*/ 2147483647 h 9462"/>
                  <a:gd name="T12" fmla="*/ 2147483647 w 9473"/>
                  <a:gd name="T13" fmla="*/ 2147483647 h 9462"/>
                  <a:gd name="T14" fmla="*/ 2147483647 w 9473"/>
                  <a:gd name="T15" fmla="*/ 2147483647 h 9462"/>
                  <a:gd name="T16" fmla="*/ 2147483647 w 9473"/>
                  <a:gd name="T17" fmla="*/ 2147483647 h 9462"/>
                  <a:gd name="T18" fmla="*/ 2147483647 w 9473"/>
                  <a:gd name="T19" fmla="*/ 2147483647 h 9462"/>
                  <a:gd name="T20" fmla="*/ 2147483647 w 9473"/>
                  <a:gd name="T21" fmla="*/ 2147483647 h 9462"/>
                  <a:gd name="T22" fmla="*/ 2147483647 w 9473"/>
                  <a:gd name="T23" fmla="*/ 2147483647 h 9462"/>
                  <a:gd name="T24" fmla="*/ 2147483647 w 9473"/>
                  <a:gd name="T25" fmla="*/ 2147483647 h 9462"/>
                  <a:gd name="T26" fmla="*/ 2147483647 w 9473"/>
                  <a:gd name="T27" fmla="*/ 2147483647 h 9462"/>
                  <a:gd name="T28" fmla="*/ 2147483647 w 9473"/>
                  <a:gd name="T29" fmla="*/ 2147483647 h 9462"/>
                  <a:gd name="T30" fmla="*/ 2147483647 w 9473"/>
                  <a:gd name="T31" fmla="*/ 2147483647 h 9462"/>
                  <a:gd name="T32" fmla="*/ 2147483647 w 9473"/>
                  <a:gd name="T33" fmla="*/ 2147483647 h 9462"/>
                  <a:gd name="T34" fmla="*/ 2147483647 w 9473"/>
                  <a:gd name="T35" fmla="*/ 2147483647 h 9462"/>
                  <a:gd name="T36" fmla="*/ 2147483647 w 9473"/>
                  <a:gd name="T37" fmla="*/ 2147483647 h 9462"/>
                  <a:gd name="T38" fmla="*/ 2147483647 w 9473"/>
                  <a:gd name="T39" fmla="*/ 2147483647 h 9462"/>
                  <a:gd name="T40" fmla="*/ 2147483647 w 9473"/>
                  <a:gd name="T41" fmla="*/ 2147483647 h 9462"/>
                  <a:gd name="T42" fmla="*/ 2147483647 w 9473"/>
                  <a:gd name="T43" fmla="*/ 2147483647 h 9462"/>
                  <a:gd name="T44" fmla="*/ 2147483647 w 9473"/>
                  <a:gd name="T45" fmla="*/ 2147483647 h 9462"/>
                  <a:gd name="T46" fmla="*/ 2147483647 w 9473"/>
                  <a:gd name="T47" fmla="*/ 2147483647 h 9462"/>
                  <a:gd name="T48" fmla="*/ 2147483647 w 9473"/>
                  <a:gd name="T49" fmla="*/ 2147483647 h 9462"/>
                  <a:gd name="T50" fmla="*/ 2147483647 w 9473"/>
                  <a:gd name="T51" fmla="*/ 2147483647 h 9462"/>
                  <a:gd name="T52" fmla="*/ 2147483647 w 9473"/>
                  <a:gd name="T53" fmla="*/ 2147483647 h 9462"/>
                  <a:gd name="T54" fmla="*/ 2147483647 w 9473"/>
                  <a:gd name="T55" fmla="*/ 2147483647 h 9462"/>
                  <a:gd name="T56" fmla="*/ 2147483647 w 9473"/>
                  <a:gd name="T57" fmla="*/ 2147483647 h 9462"/>
                  <a:gd name="T58" fmla="*/ 2147483647 w 9473"/>
                  <a:gd name="T59" fmla="*/ 2147483647 h 9462"/>
                  <a:gd name="T60" fmla="*/ 2147483647 w 9473"/>
                  <a:gd name="T61" fmla="*/ 2147483647 h 9462"/>
                  <a:gd name="T62" fmla="*/ 2147483647 w 9473"/>
                  <a:gd name="T63" fmla="*/ 2147483647 h 9462"/>
                  <a:gd name="T64" fmla="*/ 2147483647 w 9473"/>
                  <a:gd name="T65" fmla="*/ 2147483647 h 9462"/>
                  <a:gd name="T66" fmla="*/ 2147483647 w 9473"/>
                  <a:gd name="T67" fmla="*/ 2147483647 h 9462"/>
                  <a:gd name="T68" fmla="*/ 2147483647 w 9473"/>
                  <a:gd name="T69" fmla="*/ 2147483647 h 9462"/>
                  <a:gd name="T70" fmla="*/ 2147483647 w 9473"/>
                  <a:gd name="T71" fmla="*/ 2147483647 h 9462"/>
                  <a:gd name="T72" fmla="*/ 2147483647 w 9473"/>
                  <a:gd name="T73" fmla="*/ 2147483647 h 9462"/>
                  <a:gd name="T74" fmla="*/ 2147483647 w 9473"/>
                  <a:gd name="T75" fmla="*/ 2147483647 h 9462"/>
                  <a:gd name="T76" fmla="*/ 2147483647 w 9473"/>
                  <a:gd name="T77" fmla="*/ 2147483647 h 9462"/>
                  <a:gd name="T78" fmla="*/ 2147483647 w 9473"/>
                  <a:gd name="T79" fmla="*/ 2147483647 h 9462"/>
                  <a:gd name="T80" fmla="*/ 2147483647 w 9473"/>
                  <a:gd name="T81" fmla="*/ 2147483647 h 9462"/>
                  <a:gd name="T82" fmla="*/ 2147483647 w 9473"/>
                  <a:gd name="T83" fmla="*/ 2147483647 h 9462"/>
                  <a:gd name="T84" fmla="*/ 2147483647 w 9473"/>
                  <a:gd name="T85" fmla="*/ 0 h 9462"/>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9473"/>
                  <a:gd name="T130" fmla="*/ 0 h 9462"/>
                  <a:gd name="T131" fmla="*/ 9473 w 9473"/>
                  <a:gd name="T132" fmla="*/ 9462 h 9462"/>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9473" h="9462">
                    <a:moveTo>
                      <a:pt x="4736" y="0"/>
                    </a:moveTo>
                    <a:lnTo>
                      <a:pt x="4980" y="6"/>
                    </a:lnTo>
                    <a:lnTo>
                      <a:pt x="5221" y="24"/>
                    </a:lnTo>
                    <a:lnTo>
                      <a:pt x="5457" y="54"/>
                    </a:lnTo>
                    <a:lnTo>
                      <a:pt x="5691" y="97"/>
                    </a:lnTo>
                    <a:lnTo>
                      <a:pt x="5920" y="149"/>
                    </a:lnTo>
                    <a:lnTo>
                      <a:pt x="6145" y="213"/>
                    </a:lnTo>
                    <a:lnTo>
                      <a:pt x="6365" y="287"/>
                    </a:lnTo>
                    <a:lnTo>
                      <a:pt x="6580" y="372"/>
                    </a:lnTo>
                    <a:lnTo>
                      <a:pt x="6790" y="467"/>
                    </a:lnTo>
                    <a:lnTo>
                      <a:pt x="6994" y="571"/>
                    </a:lnTo>
                    <a:lnTo>
                      <a:pt x="7193" y="685"/>
                    </a:lnTo>
                    <a:lnTo>
                      <a:pt x="7385" y="808"/>
                    </a:lnTo>
                    <a:lnTo>
                      <a:pt x="7570" y="940"/>
                    </a:lnTo>
                    <a:lnTo>
                      <a:pt x="7749" y="1081"/>
                    </a:lnTo>
                    <a:lnTo>
                      <a:pt x="7921" y="1229"/>
                    </a:lnTo>
                    <a:lnTo>
                      <a:pt x="8086" y="1386"/>
                    </a:lnTo>
                    <a:lnTo>
                      <a:pt x="8242" y="1550"/>
                    </a:lnTo>
                    <a:lnTo>
                      <a:pt x="8391" y="1721"/>
                    </a:lnTo>
                    <a:lnTo>
                      <a:pt x="8532" y="1901"/>
                    </a:lnTo>
                    <a:lnTo>
                      <a:pt x="8664" y="2086"/>
                    </a:lnTo>
                    <a:lnTo>
                      <a:pt x="8787" y="2278"/>
                    </a:lnTo>
                    <a:lnTo>
                      <a:pt x="8902" y="2476"/>
                    </a:lnTo>
                    <a:lnTo>
                      <a:pt x="9006" y="2681"/>
                    </a:lnTo>
                    <a:lnTo>
                      <a:pt x="9101" y="2890"/>
                    </a:lnTo>
                    <a:lnTo>
                      <a:pt x="9185" y="3105"/>
                    </a:lnTo>
                    <a:lnTo>
                      <a:pt x="9260" y="3324"/>
                    </a:lnTo>
                    <a:lnTo>
                      <a:pt x="9324" y="3549"/>
                    </a:lnTo>
                    <a:lnTo>
                      <a:pt x="9377" y="3778"/>
                    </a:lnTo>
                    <a:lnTo>
                      <a:pt x="9419" y="4011"/>
                    </a:lnTo>
                    <a:lnTo>
                      <a:pt x="9449" y="4247"/>
                    </a:lnTo>
                    <a:lnTo>
                      <a:pt x="9467" y="4488"/>
                    </a:lnTo>
                    <a:lnTo>
                      <a:pt x="9473" y="4731"/>
                    </a:lnTo>
                    <a:lnTo>
                      <a:pt x="9467" y="4975"/>
                    </a:lnTo>
                    <a:lnTo>
                      <a:pt x="9449" y="5215"/>
                    </a:lnTo>
                    <a:lnTo>
                      <a:pt x="9419" y="5452"/>
                    </a:lnTo>
                    <a:lnTo>
                      <a:pt x="9377" y="5685"/>
                    </a:lnTo>
                    <a:lnTo>
                      <a:pt x="9324" y="5913"/>
                    </a:lnTo>
                    <a:lnTo>
                      <a:pt x="9260" y="6138"/>
                    </a:lnTo>
                    <a:lnTo>
                      <a:pt x="9185" y="6358"/>
                    </a:lnTo>
                    <a:lnTo>
                      <a:pt x="9101" y="6573"/>
                    </a:lnTo>
                    <a:lnTo>
                      <a:pt x="9006" y="6782"/>
                    </a:lnTo>
                    <a:lnTo>
                      <a:pt x="8902" y="6986"/>
                    </a:lnTo>
                    <a:lnTo>
                      <a:pt x="8787" y="7185"/>
                    </a:lnTo>
                    <a:lnTo>
                      <a:pt x="8664" y="7377"/>
                    </a:lnTo>
                    <a:lnTo>
                      <a:pt x="8532" y="7562"/>
                    </a:lnTo>
                    <a:lnTo>
                      <a:pt x="8391" y="7740"/>
                    </a:lnTo>
                    <a:lnTo>
                      <a:pt x="8242" y="7913"/>
                    </a:lnTo>
                    <a:lnTo>
                      <a:pt x="8086" y="8077"/>
                    </a:lnTo>
                    <a:lnTo>
                      <a:pt x="7921" y="8233"/>
                    </a:lnTo>
                    <a:lnTo>
                      <a:pt x="7749" y="8382"/>
                    </a:lnTo>
                    <a:lnTo>
                      <a:pt x="7570" y="8522"/>
                    </a:lnTo>
                    <a:lnTo>
                      <a:pt x="7385" y="8654"/>
                    </a:lnTo>
                    <a:lnTo>
                      <a:pt x="7193" y="8778"/>
                    </a:lnTo>
                    <a:lnTo>
                      <a:pt x="6994" y="8892"/>
                    </a:lnTo>
                    <a:lnTo>
                      <a:pt x="6790" y="8996"/>
                    </a:lnTo>
                    <a:lnTo>
                      <a:pt x="6580" y="9091"/>
                    </a:lnTo>
                    <a:lnTo>
                      <a:pt x="6365" y="9175"/>
                    </a:lnTo>
                    <a:lnTo>
                      <a:pt x="6145" y="9250"/>
                    </a:lnTo>
                    <a:lnTo>
                      <a:pt x="5920" y="9313"/>
                    </a:lnTo>
                    <a:lnTo>
                      <a:pt x="5691" y="9366"/>
                    </a:lnTo>
                    <a:lnTo>
                      <a:pt x="5457" y="9408"/>
                    </a:lnTo>
                    <a:lnTo>
                      <a:pt x="5221" y="9438"/>
                    </a:lnTo>
                    <a:lnTo>
                      <a:pt x="4980" y="9456"/>
                    </a:lnTo>
                    <a:lnTo>
                      <a:pt x="4736" y="9462"/>
                    </a:lnTo>
                    <a:lnTo>
                      <a:pt x="4492" y="9456"/>
                    </a:lnTo>
                    <a:lnTo>
                      <a:pt x="4252" y="9438"/>
                    </a:lnTo>
                    <a:lnTo>
                      <a:pt x="4015" y="9408"/>
                    </a:lnTo>
                    <a:lnTo>
                      <a:pt x="3782" y="9366"/>
                    </a:lnTo>
                    <a:lnTo>
                      <a:pt x="3552" y="9313"/>
                    </a:lnTo>
                    <a:lnTo>
                      <a:pt x="3327" y="9250"/>
                    </a:lnTo>
                    <a:lnTo>
                      <a:pt x="3108" y="9175"/>
                    </a:lnTo>
                    <a:lnTo>
                      <a:pt x="2892" y="9091"/>
                    </a:lnTo>
                    <a:lnTo>
                      <a:pt x="2683" y="8996"/>
                    </a:lnTo>
                    <a:lnTo>
                      <a:pt x="2478" y="8892"/>
                    </a:lnTo>
                    <a:lnTo>
                      <a:pt x="2280" y="8778"/>
                    </a:lnTo>
                    <a:lnTo>
                      <a:pt x="2088" y="8654"/>
                    </a:lnTo>
                    <a:lnTo>
                      <a:pt x="1902" y="8522"/>
                    </a:lnTo>
                    <a:lnTo>
                      <a:pt x="1724" y="8382"/>
                    </a:lnTo>
                    <a:lnTo>
                      <a:pt x="1551" y="8233"/>
                    </a:lnTo>
                    <a:lnTo>
                      <a:pt x="1387" y="8077"/>
                    </a:lnTo>
                    <a:lnTo>
                      <a:pt x="1230" y="7913"/>
                    </a:lnTo>
                    <a:lnTo>
                      <a:pt x="1081" y="7740"/>
                    </a:lnTo>
                    <a:lnTo>
                      <a:pt x="941" y="7562"/>
                    </a:lnTo>
                    <a:lnTo>
                      <a:pt x="808" y="7377"/>
                    </a:lnTo>
                    <a:lnTo>
                      <a:pt x="685" y="7185"/>
                    </a:lnTo>
                    <a:lnTo>
                      <a:pt x="571" y="6986"/>
                    </a:lnTo>
                    <a:lnTo>
                      <a:pt x="467" y="6782"/>
                    </a:lnTo>
                    <a:lnTo>
                      <a:pt x="371" y="6573"/>
                    </a:lnTo>
                    <a:lnTo>
                      <a:pt x="287" y="6358"/>
                    </a:lnTo>
                    <a:lnTo>
                      <a:pt x="212" y="6138"/>
                    </a:lnTo>
                    <a:lnTo>
                      <a:pt x="149" y="5913"/>
                    </a:lnTo>
                    <a:lnTo>
                      <a:pt x="96" y="5685"/>
                    </a:lnTo>
                    <a:lnTo>
                      <a:pt x="54" y="5452"/>
                    </a:lnTo>
                    <a:lnTo>
                      <a:pt x="24" y="5215"/>
                    </a:lnTo>
                    <a:lnTo>
                      <a:pt x="6" y="4975"/>
                    </a:lnTo>
                    <a:lnTo>
                      <a:pt x="0" y="4731"/>
                    </a:lnTo>
                    <a:lnTo>
                      <a:pt x="6" y="4488"/>
                    </a:lnTo>
                    <a:lnTo>
                      <a:pt x="24" y="4247"/>
                    </a:lnTo>
                    <a:lnTo>
                      <a:pt x="54" y="4011"/>
                    </a:lnTo>
                    <a:lnTo>
                      <a:pt x="96" y="3778"/>
                    </a:lnTo>
                    <a:lnTo>
                      <a:pt x="149" y="3549"/>
                    </a:lnTo>
                    <a:lnTo>
                      <a:pt x="212" y="3324"/>
                    </a:lnTo>
                    <a:lnTo>
                      <a:pt x="287" y="3105"/>
                    </a:lnTo>
                    <a:lnTo>
                      <a:pt x="371" y="2890"/>
                    </a:lnTo>
                    <a:lnTo>
                      <a:pt x="467" y="2681"/>
                    </a:lnTo>
                    <a:lnTo>
                      <a:pt x="571" y="2476"/>
                    </a:lnTo>
                    <a:lnTo>
                      <a:pt x="685" y="2278"/>
                    </a:lnTo>
                    <a:lnTo>
                      <a:pt x="808" y="2086"/>
                    </a:lnTo>
                    <a:lnTo>
                      <a:pt x="941" y="1901"/>
                    </a:lnTo>
                    <a:lnTo>
                      <a:pt x="1081" y="1721"/>
                    </a:lnTo>
                    <a:lnTo>
                      <a:pt x="1230" y="1550"/>
                    </a:lnTo>
                    <a:lnTo>
                      <a:pt x="1387" y="1386"/>
                    </a:lnTo>
                    <a:lnTo>
                      <a:pt x="1551" y="1229"/>
                    </a:lnTo>
                    <a:lnTo>
                      <a:pt x="1724" y="1081"/>
                    </a:lnTo>
                    <a:lnTo>
                      <a:pt x="1902" y="940"/>
                    </a:lnTo>
                    <a:lnTo>
                      <a:pt x="2088" y="808"/>
                    </a:lnTo>
                    <a:lnTo>
                      <a:pt x="2280" y="685"/>
                    </a:lnTo>
                    <a:lnTo>
                      <a:pt x="2478" y="571"/>
                    </a:lnTo>
                    <a:lnTo>
                      <a:pt x="2683" y="467"/>
                    </a:lnTo>
                    <a:lnTo>
                      <a:pt x="2892" y="372"/>
                    </a:lnTo>
                    <a:lnTo>
                      <a:pt x="3108" y="287"/>
                    </a:lnTo>
                    <a:lnTo>
                      <a:pt x="3327" y="213"/>
                    </a:lnTo>
                    <a:lnTo>
                      <a:pt x="3552" y="149"/>
                    </a:lnTo>
                    <a:lnTo>
                      <a:pt x="3782" y="97"/>
                    </a:lnTo>
                    <a:lnTo>
                      <a:pt x="4015" y="54"/>
                    </a:lnTo>
                    <a:lnTo>
                      <a:pt x="4252" y="24"/>
                    </a:lnTo>
                    <a:lnTo>
                      <a:pt x="4492" y="6"/>
                    </a:lnTo>
                    <a:lnTo>
                      <a:pt x="4736"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字体管家娜娜体" charset="-122"/>
                  </a:defRPr>
                </a:lvl1pPr>
                <a:lvl2pPr marL="742950" indent="-285750">
                  <a:defRPr>
                    <a:solidFill>
                      <a:schemeClr val="tx1"/>
                    </a:solidFill>
                    <a:latin typeface="Calibri" panose="020F0502020204030204" pitchFamily="34" charset="0"/>
                    <a:ea typeface="字体管家娜娜体" charset="-122"/>
                  </a:defRPr>
                </a:lvl2pPr>
                <a:lvl3pPr marL="1143000" indent="-228600">
                  <a:defRPr>
                    <a:solidFill>
                      <a:schemeClr val="tx1"/>
                    </a:solidFill>
                    <a:latin typeface="Calibri" panose="020F0502020204030204" pitchFamily="34" charset="0"/>
                    <a:ea typeface="字体管家娜娜体" charset="-122"/>
                  </a:defRPr>
                </a:lvl3pPr>
                <a:lvl4pPr marL="1600200" indent="-228600">
                  <a:defRPr>
                    <a:solidFill>
                      <a:schemeClr val="tx1"/>
                    </a:solidFill>
                    <a:latin typeface="Calibri" panose="020F0502020204030204" pitchFamily="34" charset="0"/>
                    <a:ea typeface="字体管家娜娜体" charset="-122"/>
                  </a:defRPr>
                </a:lvl4pPr>
                <a:lvl5pPr marL="2057400" indent="-228600">
                  <a:defRPr>
                    <a:solidFill>
                      <a:schemeClr val="tx1"/>
                    </a:solidFill>
                    <a:latin typeface="Calibri" panose="020F0502020204030204" pitchFamily="34" charset="0"/>
                    <a:ea typeface="字体管家娜娜体"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字体管家娜娜体"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字体管家娜娜体"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字体管家娜娜体"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字体管家娜娜体" charset="-122"/>
                  </a:defRPr>
                </a:lvl9pPr>
              </a:lstStyle>
              <a:p>
                <a:pPr eaLnBrk="0" fontAlgn="base" hangingPunct="0">
                  <a:spcBef>
                    <a:spcPct val="0"/>
                  </a:spcBef>
                  <a:spcAft>
                    <a:spcPct val="0"/>
                  </a:spcAft>
                </a:pPr>
                <a:endParaRPr lang="zh-CN" altLang="en-US" sz="1350">
                  <a:solidFill>
                    <a:prstClr val="black"/>
                  </a:solidFill>
                </a:endParaRPr>
              </a:p>
            </p:txBody>
          </p:sp>
          <p:sp>
            <p:nvSpPr>
              <p:cNvPr id="82" name="TextBox 81"/>
              <p:cNvSpPr txBox="1"/>
              <p:nvPr/>
            </p:nvSpPr>
            <p:spPr>
              <a:xfrm>
                <a:off x="1369084" y="1940359"/>
                <a:ext cx="383261" cy="650398"/>
              </a:xfrm>
              <a:prstGeom prst="rect">
                <a:avLst/>
              </a:prstGeom>
              <a:noFill/>
            </p:spPr>
            <p:txBody>
              <a:bodyPr wrap="none">
                <a:spAutoFit/>
              </a:bodyPr>
              <a:lstStyle/>
              <a:p>
                <a:pPr>
                  <a:defRPr/>
                </a:pPr>
                <a:r>
                  <a:rPr lang="en-US" altLang="zh-CN" sz="6000" dirty="0">
                    <a:solidFill>
                      <a:prstClr val="white"/>
                    </a:solidFill>
                    <a:latin typeface="Impact" panose="020B0806030902050204" pitchFamily="34" charset="0"/>
                  </a:rPr>
                  <a:t>5</a:t>
                </a:r>
                <a:endParaRPr lang="zh-CN" altLang="en-US" sz="6000" dirty="0">
                  <a:solidFill>
                    <a:prstClr val="white"/>
                  </a:solidFill>
                  <a:latin typeface="Impact" panose="020B0806030902050204" pitchFamily="34" charset="0"/>
                </a:endParaRPr>
              </a:p>
            </p:txBody>
          </p:sp>
        </p:grpSp>
        <p:pic>
          <p:nvPicPr>
            <p:cNvPr id="64523" name="图片 77"/>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349653" y="1522216"/>
              <a:ext cx="1365614" cy="18796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58" name="图片 13" descr="logo带字横板.png"/>
          <p:cNvPicPr>
            <a:picLocks noChangeAspect="1"/>
          </p:cNvPicPr>
          <p:nvPr/>
        </p:nvPicPr>
        <p:blipFill>
          <a:blip r:embed="rId4"/>
          <a:stretch>
            <a:fillRect/>
          </a:stretch>
        </p:blipFill>
        <p:spPr>
          <a:xfrm>
            <a:off x="6352792" y="-22448"/>
            <a:ext cx="2699792" cy="625820"/>
          </a:xfrm>
          <a:prstGeom prst="rect">
            <a:avLst/>
          </a:prstGeom>
          <a:noFill/>
          <a:ln w="9525">
            <a:noFill/>
          </a:ln>
        </p:spPr>
      </p:pic>
    </p:spTree>
    <p:extLst>
      <p:ext uri="{BB962C8B-B14F-4D97-AF65-F5344CB8AC3E}">
        <p14:creationId xmlns:p14="http://schemas.microsoft.com/office/powerpoint/2010/main" val="1315611987"/>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9" decel="6000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par>
                                <p:cTn id="9" presetID="2" presetClass="entr" presetSubtype="12" decel="60000" fill="hold"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0-#ppt_w/2"/>
                                          </p:val>
                                        </p:tav>
                                        <p:tav tm="100000">
                                          <p:val>
                                            <p:strVal val="#ppt_x"/>
                                          </p:val>
                                        </p:tav>
                                      </p:tavLst>
                                    </p:anim>
                                    <p:anim calcmode="lin" valueType="num">
                                      <p:cBhvr additive="base">
                                        <p:cTn id="12" dur="500" fill="hold"/>
                                        <p:tgtEl>
                                          <p:spTgt spid="3"/>
                                        </p:tgtEl>
                                        <p:attrNameLst>
                                          <p:attrName>ppt_y</p:attrName>
                                        </p:attrNameLst>
                                      </p:cBhvr>
                                      <p:tavLst>
                                        <p:tav tm="0">
                                          <p:val>
                                            <p:strVal val="1+#ppt_h/2"/>
                                          </p:val>
                                        </p:tav>
                                        <p:tav tm="100000">
                                          <p:val>
                                            <p:strVal val="#ppt_y"/>
                                          </p:val>
                                        </p:tav>
                                      </p:tavLst>
                                    </p:anim>
                                  </p:childTnLst>
                                </p:cTn>
                              </p:par>
                              <p:par>
                                <p:cTn id="13" presetID="2" presetClass="entr" presetSubtype="3" decel="60000" fill="hold" nodeType="with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500" fill="hold"/>
                                        <p:tgtEl>
                                          <p:spTgt spid="5"/>
                                        </p:tgtEl>
                                        <p:attrNameLst>
                                          <p:attrName>ppt_x</p:attrName>
                                        </p:attrNameLst>
                                      </p:cBhvr>
                                      <p:tavLst>
                                        <p:tav tm="0">
                                          <p:val>
                                            <p:strVal val="1+#ppt_w/2"/>
                                          </p:val>
                                        </p:tav>
                                        <p:tav tm="100000">
                                          <p:val>
                                            <p:strVal val="#ppt_x"/>
                                          </p:val>
                                        </p:tav>
                                      </p:tavLst>
                                    </p:anim>
                                    <p:anim calcmode="lin" valueType="num">
                                      <p:cBhvr additive="base">
                                        <p:cTn id="16" dur="500" fill="hold"/>
                                        <p:tgtEl>
                                          <p:spTgt spid="5"/>
                                        </p:tgtEl>
                                        <p:attrNameLst>
                                          <p:attrName>ppt_y</p:attrName>
                                        </p:attrNameLst>
                                      </p:cBhvr>
                                      <p:tavLst>
                                        <p:tav tm="0">
                                          <p:val>
                                            <p:strVal val="0-#ppt_h/2"/>
                                          </p:val>
                                        </p:tav>
                                        <p:tav tm="100000">
                                          <p:val>
                                            <p:strVal val="#ppt_y"/>
                                          </p:val>
                                        </p:tav>
                                      </p:tavLst>
                                    </p:anim>
                                  </p:childTnLst>
                                </p:cTn>
                              </p:par>
                              <p:par>
                                <p:cTn id="17" presetID="2" presetClass="entr" presetSubtype="6" decel="60000" fill="hold" nodeType="with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1+#ppt_w/2"/>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par>
                          <p:cTn id="21" fill="hold" nodeType="afterGroup">
                            <p:stCondLst>
                              <p:cond delay="500"/>
                            </p:stCondLst>
                            <p:childTnLst>
                              <p:par>
                                <p:cTn id="22" presetID="47" presetClass="entr" presetSubtype="0" fill="hold" nodeType="after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fade">
                                      <p:cBhvr>
                                        <p:cTn id="24" dur="1000"/>
                                        <p:tgtEl>
                                          <p:spTgt spid="7"/>
                                        </p:tgtEl>
                                      </p:cBhvr>
                                    </p:animEffect>
                                    <p:anim calcmode="lin" valueType="num">
                                      <p:cBhvr>
                                        <p:cTn id="25" dur="1000" fill="hold"/>
                                        <p:tgtEl>
                                          <p:spTgt spid="7"/>
                                        </p:tgtEl>
                                        <p:attrNameLst>
                                          <p:attrName>ppt_x</p:attrName>
                                        </p:attrNameLst>
                                      </p:cBhvr>
                                      <p:tavLst>
                                        <p:tav tm="0">
                                          <p:val>
                                            <p:strVal val="#ppt_x"/>
                                          </p:val>
                                        </p:tav>
                                        <p:tav tm="100000">
                                          <p:val>
                                            <p:strVal val="#ppt_x"/>
                                          </p:val>
                                        </p:tav>
                                      </p:tavLst>
                                    </p:anim>
                                    <p:anim calcmode="lin" valueType="num">
                                      <p:cBhvr>
                                        <p:cTn id="26" dur="1000" fill="hold"/>
                                        <p:tgtEl>
                                          <p:spTgt spid="7"/>
                                        </p:tgtEl>
                                        <p:attrNameLst>
                                          <p:attrName>ppt_y</p:attrName>
                                        </p:attrNameLst>
                                      </p:cBhvr>
                                      <p:tavLst>
                                        <p:tav tm="0">
                                          <p:val>
                                            <p:strVal val="#ppt_y-.1"/>
                                          </p:val>
                                        </p:tav>
                                        <p:tav tm="100000">
                                          <p:val>
                                            <p:strVal val="#ppt_y"/>
                                          </p:val>
                                        </p:tav>
                                      </p:tavLst>
                                    </p:anim>
                                  </p:childTnLst>
                                </p:cTn>
                              </p:par>
                            </p:childTnLst>
                          </p:cTn>
                        </p:par>
                        <p:par>
                          <p:cTn id="27" fill="hold" nodeType="afterGroup">
                            <p:stCondLst>
                              <p:cond delay="1500"/>
                            </p:stCondLst>
                            <p:childTnLst>
                              <p:par>
                                <p:cTn id="28" presetID="16" presetClass="entr" presetSubtype="42" fill="hold" nodeType="afterEffect">
                                  <p:stCondLst>
                                    <p:cond delay="0"/>
                                  </p:stCondLst>
                                  <p:childTnLst>
                                    <p:set>
                                      <p:cBhvr>
                                        <p:cTn id="29" dur="1" fill="hold">
                                          <p:stCondLst>
                                            <p:cond delay="0"/>
                                          </p:stCondLst>
                                        </p:cTn>
                                        <p:tgtEl>
                                          <p:spTgt spid="6"/>
                                        </p:tgtEl>
                                        <p:attrNameLst>
                                          <p:attrName>style.visibility</p:attrName>
                                        </p:attrNameLst>
                                      </p:cBhvr>
                                      <p:to>
                                        <p:strVal val="visible"/>
                                      </p:to>
                                    </p:set>
                                    <p:animEffect transition="in" filter="barn(outHorizontal)">
                                      <p:cBhvr>
                                        <p:cTn id="30" dur="500"/>
                                        <p:tgtEl>
                                          <p:spTgt spid="6"/>
                                        </p:tgtEl>
                                      </p:cBhvr>
                                    </p:animEffect>
                                  </p:childTnLst>
                                </p:cTn>
                              </p:par>
                            </p:childTnLst>
                          </p:cTn>
                        </p:par>
                        <p:par>
                          <p:cTn id="31" fill="hold" nodeType="afterGroup">
                            <p:stCondLst>
                              <p:cond delay="2000"/>
                            </p:stCondLst>
                            <p:childTnLst>
                              <p:par>
                                <p:cTn id="32" presetID="2" presetClass="entr" presetSubtype="4" fill="hold" grpId="0" nodeType="afterEffect">
                                  <p:stCondLst>
                                    <p:cond delay="0"/>
                                  </p:stCondLst>
                                  <p:iterate type="lt">
                                    <p:tmPct val="10000"/>
                                  </p:iterate>
                                  <p:childTnLst>
                                    <p:set>
                                      <p:cBhvr>
                                        <p:cTn id="33" dur="1" fill="hold">
                                          <p:stCondLst>
                                            <p:cond delay="0"/>
                                          </p:stCondLst>
                                        </p:cTn>
                                        <p:tgtEl>
                                          <p:spTgt spid="59"/>
                                        </p:tgtEl>
                                        <p:attrNameLst>
                                          <p:attrName>style.visibility</p:attrName>
                                        </p:attrNameLst>
                                      </p:cBhvr>
                                      <p:to>
                                        <p:strVal val="visible"/>
                                      </p:to>
                                    </p:set>
                                    <p:anim calcmode="lin" valueType="num">
                                      <p:cBhvr additive="base">
                                        <p:cTn id="34" dur="500" fill="hold"/>
                                        <p:tgtEl>
                                          <p:spTgt spid="59"/>
                                        </p:tgtEl>
                                        <p:attrNameLst>
                                          <p:attrName>ppt_x</p:attrName>
                                        </p:attrNameLst>
                                      </p:cBhvr>
                                      <p:tavLst>
                                        <p:tav tm="0">
                                          <p:val>
                                            <p:strVal val="#ppt_x"/>
                                          </p:val>
                                        </p:tav>
                                        <p:tav tm="100000">
                                          <p:val>
                                            <p:strVal val="#ppt_x"/>
                                          </p:val>
                                        </p:tav>
                                      </p:tavLst>
                                    </p:anim>
                                    <p:anim calcmode="lin" valueType="num">
                                      <p:cBhvr additive="base">
                                        <p:cTn id="35" dur="500" fill="hold"/>
                                        <p:tgtEl>
                                          <p:spTgt spid="5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nvGraphicFramePr>
        <p:xfrm>
          <a:off x="382413" y="1221265"/>
          <a:ext cx="4308121" cy="2988367"/>
        </p:xfrm>
        <a:graphic>
          <a:graphicData uri="http://schemas.openxmlformats.org/drawingml/2006/table">
            <a:tbl>
              <a:tblPr firstRow="1" firstCol="1" bandRow="1">
                <a:tableStyleId>{5C22544A-7EE6-4342-B048-85BDC9FD1C3A}</a:tableStyleId>
              </a:tblPr>
              <a:tblGrid>
                <a:gridCol w="815698">
                  <a:extLst>
                    <a:ext uri="{9D8B030D-6E8A-4147-A177-3AD203B41FA5}">
                      <a16:colId xmlns="" xmlns:a16="http://schemas.microsoft.com/office/drawing/2014/main" val="20000"/>
                    </a:ext>
                  </a:extLst>
                </a:gridCol>
                <a:gridCol w="576730">
                  <a:extLst>
                    <a:ext uri="{9D8B030D-6E8A-4147-A177-3AD203B41FA5}">
                      <a16:colId xmlns="" xmlns:a16="http://schemas.microsoft.com/office/drawing/2014/main" val="20001"/>
                    </a:ext>
                  </a:extLst>
                </a:gridCol>
                <a:gridCol w="2915693">
                  <a:extLst>
                    <a:ext uri="{9D8B030D-6E8A-4147-A177-3AD203B41FA5}">
                      <a16:colId xmlns="" xmlns:a16="http://schemas.microsoft.com/office/drawing/2014/main" val="20002"/>
                    </a:ext>
                  </a:extLst>
                </a:gridCol>
              </a:tblGrid>
              <a:tr h="302332">
                <a:tc>
                  <a:txBody>
                    <a:bodyPr/>
                    <a:lstStyle/>
                    <a:p>
                      <a:pPr algn="ctr">
                        <a:lnSpc>
                          <a:spcPct val="150000"/>
                        </a:lnSpc>
                        <a:spcAft>
                          <a:spcPts val="0"/>
                        </a:spcAft>
                      </a:pPr>
                      <a:r>
                        <a:rPr lang="zh-CN" sz="1400" kern="100">
                          <a:effectLst/>
                        </a:rPr>
                        <a:t>内容</a:t>
                      </a:r>
                      <a:endParaRPr lang="zh-CN" sz="1100" kern="100">
                        <a:effectLst/>
                        <a:latin typeface="Times New Roman" panose="02020603050405020304" pitchFamily="18" charset="0"/>
                        <a:ea typeface="宋体" panose="02010600030101010101" pitchFamily="2" charset="-122"/>
                      </a:endParaRPr>
                    </a:p>
                  </a:txBody>
                  <a:tcPr marL="51435" marR="51435" marT="0" marB="0" anchor="ctr"/>
                </a:tc>
                <a:tc>
                  <a:txBody>
                    <a:bodyPr/>
                    <a:lstStyle/>
                    <a:p>
                      <a:pPr algn="ctr">
                        <a:lnSpc>
                          <a:spcPct val="150000"/>
                        </a:lnSpc>
                        <a:spcAft>
                          <a:spcPts val="0"/>
                        </a:spcAft>
                      </a:pPr>
                      <a:r>
                        <a:rPr lang="zh-CN" sz="1400" kern="100">
                          <a:effectLst/>
                        </a:rPr>
                        <a:t>分值</a:t>
                      </a:r>
                      <a:endParaRPr lang="zh-CN" sz="1100" kern="100">
                        <a:effectLst/>
                        <a:latin typeface="Times New Roman" panose="02020603050405020304" pitchFamily="18" charset="0"/>
                        <a:ea typeface="宋体" panose="02010600030101010101" pitchFamily="2" charset="-122"/>
                      </a:endParaRPr>
                    </a:p>
                  </a:txBody>
                  <a:tcPr marL="51435" marR="51435" marT="0" marB="0" anchor="ctr"/>
                </a:tc>
                <a:tc>
                  <a:txBody>
                    <a:bodyPr/>
                    <a:lstStyle/>
                    <a:p>
                      <a:pPr algn="ctr">
                        <a:lnSpc>
                          <a:spcPct val="150000"/>
                        </a:lnSpc>
                        <a:spcAft>
                          <a:spcPts val="0"/>
                        </a:spcAft>
                      </a:pPr>
                      <a:r>
                        <a:rPr lang="zh-CN" sz="1400" kern="100">
                          <a:effectLst/>
                        </a:rPr>
                        <a:t>备注</a:t>
                      </a:r>
                      <a:endParaRPr lang="zh-CN" sz="1100" kern="100">
                        <a:effectLst/>
                        <a:latin typeface="Times New Roman" panose="02020603050405020304" pitchFamily="18" charset="0"/>
                        <a:ea typeface="宋体" panose="02010600030101010101" pitchFamily="2" charset="-122"/>
                      </a:endParaRPr>
                    </a:p>
                  </a:txBody>
                  <a:tcPr marL="51435" marR="51435" marT="0" marB="0" anchor="ctr"/>
                </a:tc>
                <a:extLst>
                  <a:ext uri="{0D108BD9-81ED-4DB2-BD59-A6C34878D82A}">
                    <a16:rowId xmlns="" xmlns:a16="http://schemas.microsoft.com/office/drawing/2014/main" val="10000"/>
                  </a:ext>
                </a:extLst>
              </a:tr>
              <a:tr h="337187">
                <a:tc>
                  <a:txBody>
                    <a:bodyPr/>
                    <a:lstStyle/>
                    <a:p>
                      <a:pPr algn="ctr">
                        <a:lnSpc>
                          <a:spcPct val="150000"/>
                        </a:lnSpc>
                        <a:spcAft>
                          <a:spcPts val="0"/>
                        </a:spcAft>
                      </a:pPr>
                      <a:r>
                        <a:rPr lang="zh-CN" sz="1200" kern="100">
                          <a:effectLst/>
                        </a:rPr>
                        <a:t>课堂考勤 </a:t>
                      </a:r>
                      <a:endParaRPr lang="zh-CN" sz="900" kern="100">
                        <a:effectLst/>
                        <a:latin typeface="Times New Roman" panose="02020603050405020304" pitchFamily="18" charset="0"/>
                        <a:ea typeface="宋体" panose="02010600030101010101" pitchFamily="2" charset="-122"/>
                      </a:endParaRPr>
                    </a:p>
                  </a:txBody>
                  <a:tcPr marL="51435" marR="51435" marT="0" marB="0" anchor="ctr"/>
                </a:tc>
                <a:tc>
                  <a:txBody>
                    <a:bodyPr/>
                    <a:lstStyle/>
                    <a:p>
                      <a:pPr algn="ctr">
                        <a:lnSpc>
                          <a:spcPct val="150000"/>
                        </a:lnSpc>
                        <a:spcAft>
                          <a:spcPts val="0"/>
                        </a:spcAft>
                      </a:pPr>
                      <a:r>
                        <a:rPr lang="en-US" sz="1200" kern="100">
                          <a:effectLst/>
                        </a:rPr>
                        <a:t>20</a:t>
                      </a:r>
                      <a:r>
                        <a:rPr lang="zh-CN" sz="1200" kern="100">
                          <a:effectLst/>
                        </a:rPr>
                        <a:t>分</a:t>
                      </a:r>
                      <a:endParaRPr lang="zh-CN" sz="1200" kern="100">
                        <a:effectLst/>
                        <a:latin typeface="Times New Roman" panose="02020603050405020304" pitchFamily="18" charset="0"/>
                        <a:ea typeface="宋体" panose="02010600030101010101" pitchFamily="2" charset="-122"/>
                      </a:endParaRPr>
                    </a:p>
                  </a:txBody>
                  <a:tcPr marL="51435" marR="51435" marT="0" marB="0" anchor="ctr"/>
                </a:tc>
                <a:tc>
                  <a:txBody>
                    <a:bodyPr/>
                    <a:lstStyle/>
                    <a:p>
                      <a:pPr algn="ctr">
                        <a:lnSpc>
                          <a:spcPct val="150000"/>
                        </a:lnSpc>
                        <a:spcAft>
                          <a:spcPts val="0"/>
                        </a:spcAft>
                      </a:pPr>
                      <a:r>
                        <a:rPr lang="zh-CN" altLang="en-US" sz="1400" kern="100">
                          <a:effectLst/>
                        </a:rPr>
                        <a:t>必须完成</a:t>
                      </a:r>
                      <a:endParaRPr lang="zh-CN" sz="1100" kern="100">
                        <a:effectLst/>
                        <a:latin typeface="Times New Roman" panose="02020603050405020304" pitchFamily="18" charset="0"/>
                        <a:ea typeface="宋体" panose="02010600030101010101" pitchFamily="2" charset="-122"/>
                      </a:endParaRPr>
                    </a:p>
                  </a:txBody>
                  <a:tcPr marL="51435" marR="51435" marT="0" marB="0" anchor="ctr"/>
                </a:tc>
                <a:extLst>
                  <a:ext uri="{0D108BD9-81ED-4DB2-BD59-A6C34878D82A}">
                    <a16:rowId xmlns="" xmlns:a16="http://schemas.microsoft.com/office/drawing/2014/main" val="10001"/>
                  </a:ext>
                </a:extLst>
              </a:tr>
              <a:tr h="376606">
                <a:tc>
                  <a:txBody>
                    <a:bodyPr/>
                    <a:lstStyle/>
                    <a:p>
                      <a:pPr algn="ctr">
                        <a:lnSpc>
                          <a:spcPct val="150000"/>
                        </a:lnSpc>
                        <a:spcAft>
                          <a:spcPts val="0"/>
                        </a:spcAft>
                      </a:pPr>
                      <a:r>
                        <a:rPr lang="zh-CN" sz="1200" kern="100">
                          <a:effectLst/>
                        </a:rPr>
                        <a:t>中心打卡</a:t>
                      </a:r>
                      <a:endParaRPr lang="zh-CN" sz="900" kern="100">
                        <a:effectLst/>
                        <a:latin typeface="Times New Roman" panose="02020603050405020304" pitchFamily="18" charset="0"/>
                        <a:ea typeface="宋体" panose="02010600030101010101" pitchFamily="2" charset="-122"/>
                      </a:endParaRPr>
                    </a:p>
                  </a:txBody>
                  <a:tcPr marL="51435" marR="51435" marT="0" marB="0" anchor="ctr"/>
                </a:tc>
                <a:tc>
                  <a:txBody>
                    <a:bodyPr/>
                    <a:lstStyle/>
                    <a:p>
                      <a:pPr algn="ctr">
                        <a:lnSpc>
                          <a:spcPct val="150000"/>
                        </a:lnSpc>
                        <a:spcAft>
                          <a:spcPts val="0"/>
                        </a:spcAft>
                      </a:pPr>
                      <a:r>
                        <a:rPr lang="en-US" sz="1200" kern="100">
                          <a:effectLst/>
                        </a:rPr>
                        <a:t>15</a:t>
                      </a:r>
                      <a:r>
                        <a:rPr lang="zh-CN" sz="1200" kern="100">
                          <a:effectLst/>
                        </a:rPr>
                        <a:t>分</a:t>
                      </a:r>
                      <a:endParaRPr lang="zh-CN" sz="1200" kern="100">
                        <a:effectLst/>
                        <a:latin typeface="Times New Roman" panose="02020603050405020304" pitchFamily="18" charset="0"/>
                        <a:ea typeface="宋体" panose="02010600030101010101" pitchFamily="2" charset="-122"/>
                      </a:endParaRPr>
                    </a:p>
                  </a:txBody>
                  <a:tcPr marL="51435" marR="51435" marT="0" marB="0" anchor="ctr"/>
                </a:tc>
                <a:tc>
                  <a:txBody>
                    <a:bodyPr/>
                    <a:lstStyle/>
                    <a:p>
                      <a:pPr algn="ctr">
                        <a:lnSpc>
                          <a:spcPct val="150000"/>
                        </a:lnSpc>
                        <a:spcAft>
                          <a:spcPts val="0"/>
                        </a:spcAft>
                      </a:pPr>
                      <a:r>
                        <a:rPr lang="zh-CN" sz="1400" kern="100">
                          <a:effectLst/>
                        </a:rPr>
                        <a:t>南北校区打卡均可</a:t>
                      </a:r>
                      <a:endParaRPr lang="zh-CN" sz="1100" kern="100">
                        <a:effectLst/>
                        <a:latin typeface="Times New Roman" panose="02020603050405020304" pitchFamily="18" charset="0"/>
                        <a:ea typeface="宋体" panose="02010600030101010101" pitchFamily="2" charset="-122"/>
                      </a:endParaRPr>
                    </a:p>
                  </a:txBody>
                  <a:tcPr marL="51435" marR="51435" marT="0" marB="0" anchor="ctr"/>
                </a:tc>
                <a:extLst>
                  <a:ext uri="{0D108BD9-81ED-4DB2-BD59-A6C34878D82A}">
                    <a16:rowId xmlns="" xmlns:a16="http://schemas.microsoft.com/office/drawing/2014/main" val="10002"/>
                  </a:ext>
                </a:extLst>
              </a:tr>
              <a:tr h="337187">
                <a:tc>
                  <a:txBody>
                    <a:bodyPr/>
                    <a:lstStyle/>
                    <a:p>
                      <a:pPr algn="ctr">
                        <a:lnSpc>
                          <a:spcPct val="150000"/>
                        </a:lnSpc>
                        <a:spcAft>
                          <a:spcPts val="0"/>
                        </a:spcAft>
                      </a:pPr>
                      <a:r>
                        <a:rPr lang="zh-CN" sz="1200" kern="100">
                          <a:effectLst/>
                        </a:rPr>
                        <a:t>新生测评</a:t>
                      </a:r>
                      <a:endParaRPr lang="zh-CN" sz="900" kern="100">
                        <a:effectLst/>
                        <a:latin typeface="Times New Roman" panose="02020603050405020304" pitchFamily="18" charset="0"/>
                        <a:ea typeface="宋体" panose="02010600030101010101" pitchFamily="2" charset="-122"/>
                      </a:endParaRPr>
                    </a:p>
                  </a:txBody>
                  <a:tcPr marL="51435" marR="51435" marT="0" marB="0" anchor="ctr"/>
                </a:tc>
                <a:tc>
                  <a:txBody>
                    <a:bodyPr/>
                    <a:lstStyle/>
                    <a:p>
                      <a:pPr algn="ctr">
                        <a:lnSpc>
                          <a:spcPct val="150000"/>
                        </a:lnSpc>
                        <a:spcAft>
                          <a:spcPts val="0"/>
                        </a:spcAft>
                      </a:pPr>
                      <a:r>
                        <a:rPr lang="en-US" sz="1200" kern="100">
                          <a:effectLst/>
                        </a:rPr>
                        <a:t>15</a:t>
                      </a:r>
                      <a:r>
                        <a:rPr lang="zh-CN" sz="1200" kern="100">
                          <a:effectLst/>
                        </a:rPr>
                        <a:t>分</a:t>
                      </a:r>
                      <a:endParaRPr lang="zh-CN" sz="1200" kern="100">
                        <a:effectLst/>
                        <a:latin typeface="Times New Roman" panose="02020603050405020304" pitchFamily="18" charset="0"/>
                        <a:ea typeface="宋体" panose="02010600030101010101" pitchFamily="2" charset="-122"/>
                      </a:endParaRPr>
                    </a:p>
                  </a:txBody>
                  <a:tcPr marL="51435" marR="51435" marT="0" marB="0" anchor="ctr"/>
                </a:tc>
                <a:tc>
                  <a:txBody>
                    <a:bodyPr/>
                    <a:lstStyle/>
                    <a:p>
                      <a:pPr algn="ctr">
                        <a:lnSpc>
                          <a:spcPct val="150000"/>
                        </a:lnSpc>
                        <a:spcAft>
                          <a:spcPts val="0"/>
                        </a:spcAft>
                      </a:pPr>
                      <a:r>
                        <a:rPr lang="zh-CN" altLang="en-US" sz="1400" kern="100">
                          <a:solidFill>
                            <a:schemeClr val="dk1"/>
                          </a:solidFill>
                          <a:effectLst/>
                          <a:latin typeface="+mn-lt"/>
                          <a:ea typeface="+mn-ea"/>
                          <a:cs typeface="+mn-cs"/>
                        </a:rPr>
                        <a:t>未完成，平时成绩直接计为</a:t>
                      </a:r>
                      <a:r>
                        <a:rPr lang="en-US" altLang="zh-CN" sz="1400" kern="100">
                          <a:solidFill>
                            <a:schemeClr val="dk1"/>
                          </a:solidFill>
                          <a:effectLst/>
                          <a:latin typeface="+mn-lt"/>
                          <a:ea typeface="+mn-ea"/>
                          <a:cs typeface="+mn-cs"/>
                        </a:rPr>
                        <a:t>0 </a:t>
                      </a:r>
                      <a:r>
                        <a:rPr lang="zh-CN" altLang="en-US" sz="1400" kern="100">
                          <a:solidFill>
                            <a:schemeClr val="dk1"/>
                          </a:solidFill>
                          <a:effectLst/>
                          <a:latin typeface="+mn-lt"/>
                          <a:ea typeface="+mn-ea"/>
                          <a:cs typeface="+mn-cs"/>
                        </a:rPr>
                        <a:t>分</a:t>
                      </a:r>
                      <a:endParaRPr lang="zh-CN" sz="1400" kern="100">
                        <a:solidFill>
                          <a:schemeClr val="dk1"/>
                        </a:solidFill>
                        <a:effectLst/>
                        <a:latin typeface="+mn-lt"/>
                        <a:ea typeface="+mn-ea"/>
                        <a:cs typeface="+mn-cs"/>
                      </a:endParaRPr>
                    </a:p>
                  </a:txBody>
                  <a:tcPr marL="51435" marR="51435" marT="0" marB="0" anchor="ctr"/>
                </a:tc>
                <a:extLst>
                  <a:ext uri="{0D108BD9-81ED-4DB2-BD59-A6C34878D82A}">
                    <a16:rowId xmlns="" xmlns:a16="http://schemas.microsoft.com/office/drawing/2014/main" val="10003"/>
                  </a:ext>
                </a:extLst>
              </a:tr>
              <a:tr h="1201436">
                <a:tc>
                  <a:txBody>
                    <a:bodyPr/>
                    <a:lstStyle/>
                    <a:p>
                      <a:pPr algn="ctr">
                        <a:lnSpc>
                          <a:spcPct val="150000"/>
                        </a:lnSpc>
                        <a:spcAft>
                          <a:spcPts val="0"/>
                        </a:spcAft>
                      </a:pPr>
                      <a:r>
                        <a:rPr lang="zh-CN" sz="1200" kern="100">
                          <a:effectLst/>
                        </a:rPr>
                        <a:t>智慧树</a:t>
                      </a:r>
                      <a:r>
                        <a:rPr lang="en-US" sz="1200" kern="100">
                          <a:effectLst/>
                        </a:rPr>
                        <a:t>APP</a:t>
                      </a:r>
                      <a:endParaRPr lang="zh-CN" sz="900" kern="100">
                        <a:effectLst/>
                        <a:latin typeface="Times New Roman" panose="02020603050405020304" pitchFamily="18" charset="0"/>
                        <a:ea typeface="宋体" panose="02010600030101010101" pitchFamily="2" charset="-122"/>
                      </a:endParaRPr>
                    </a:p>
                  </a:txBody>
                  <a:tcPr marL="51435" marR="51435" marT="0" marB="0" anchor="ctr"/>
                </a:tc>
                <a:tc>
                  <a:txBody>
                    <a:bodyPr/>
                    <a:lstStyle/>
                    <a:p>
                      <a:pPr algn="ctr">
                        <a:lnSpc>
                          <a:spcPct val="150000"/>
                        </a:lnSpc>
                        <a:spcAft>
                          <a:spcPts val="0"/>
                        </a:spcAft>
                      </a:pPr>
                      <a:r>
                        <a:rPr lang="en-US" sz="1200" kern="100">
                          <a:effectLst/>
                        </a:rPr>
                        <a:t>30</a:t>
                      </a:r>
                      <a:r>
                        <a:rPr lang="zh-CN" sz="1200" kern="100">
                          <a:effectLst/>
                        </a:rPr>
                        <a:t>分</a:t>
                      </a:r>
                      <a:endParaRPr lang="zh-CN" sz="1200" kern="100">
                        <a:effectLst/>
                        <a:latin typeface="Times New Roman" panose="02020603050405020304" pitchFamily="18" charset="0"/>
                        <a:ea typeface="宋体" panose="02010600030101010101" pitchFamily="2" charset="-122"/>
                      </a:endParaRPr>
                    </a:p>
                  </a:txBody>
                  <a:tcPr marL="51435" marR="51435" marT="0" marB="0" anchor="ctr"/>
                </a:tc>
                <a:tc>
                  <a:txBody>
                    <a:bodyPr/>
                    <a:lstStyle/>
                    <a:p>
                      <a:pPr algn="l">
                        <a:lnSpc>
                          <a:spcPct val="150000"/>
                        </a:lnSpc>
                        <a:spcAft>
                          <a:spcPts val="0"/>
                        </a:spcAft>
                      </a:pPr>
                      <a:r>
                        <a:rPr lang="zh-CN" sz="1400" kern="100">
                          <a:effectLst/>
                        </a:rPr>
                        <a:t>任选其中一个专题学习，学习进度每</a:t>
                      </a:r>
                      <a:r>
                        <a:rPr lang="en-US" sz="1400" kern="100">
                          <a:effectLst/>
                        </a:rPr>
                        <a:t>1%</a:t>
                      </a:r>
                      <a:r>
                        <a:rPr lang="zh-CN" sz="1400" kern="100">
                          <a:effectLst/>
                        </a:rPr>
                        <a:t>为</a:t>
                      </a:r>
                      <a:r>
                        <a:rPr lang="en-US" sz="1400" kern="100">
                          <a:effectLst/>
                        </a:rPr>
                        <a:t>1.5</a:t>
                      </a:r>
                      <a:r>
                        <a:rPr lang="zh-CN" sz="1400" kern="100">
                          <a:effectLst/>
                        </a:rPr>
                        <a:t>分，按实际完成时间计算，完成</a:t>
                      </a:r>
                      <a:r>
                        <a:rPr lang="en-US" sz="1400" kern="100">
                          <a:effectLst/>
                        </a:rPr>
                        <a:t>20%</a:t>
                      </a:r>
                      <a:r>
                        <a:rPr lang="zh-CN" sz="1400" kern="100">
                          <a:effectLst/>
                        </a:rPr>
                        <a:t>即可获得满分</a:t>
                      </a:r>
                      <a:r>
                        <a:rPr lang="en-US" sz="1400" kern="100">
                          <a:effectLst/>
                        </a:rPr>
                        <a:t>30</a:t>
                      </a:r>
                      <a:r>
                        <a:rPr lang="zh-CN" sz="1400" kern="100">
                          <a:effectLst/>
                        </a:rPr>
                        <a:t>分，超过</a:t>
                      </a:r>
                      <a:r>
                        <a:rPr lang="en-US" sz="1400" kern="100">
                          <a:effectLst/>
                        </a:rPr>
                        <a:t>20%</a:t>
                      </a:r>
                      <a:r>
                        <a:rPr lang="zh-CN" sz="1400" kern="100">
                          <a:effectLst/>
                        </a:rPr>
                        <a:t>按满分计算。</a:t>
                      </a:r>
                      <a:endParaRPr lang="zh-CN" sz="1100" kern="100">
                        <a:effectLst/>
                        <a:latin typeface="Times New Roman" panose="02020603050405020304" pitchFamily="18" charset="0"/>
                        <a:ea typeface="宋体" panose="02010600030101010101" pitchFamily="2" charset="-122"/>
                      </a:endParaRPr>
                    </a:p>
                  </a:txBody>
                  <a:tcPr marL="51435" marR="51435" marT="0" marB="0" anchor="ctr"/>
                </a:tc>
                <a:extLst>
                  <a:ext uri="{0D108BD9-81ED-4DB2-BD59-A6C34878D82A}">
                    <a16:rowId xmlns="" xmlns:a16="http://schemas.microsoft.com/office/drawing/2014/main" val="10004"/>
                  </a:ext>
                </a:extLst>
              </a:tr>
              <a:tr h="337187">
                <a:tc>
                  <a:txBody>
                    <a:bodyPr/>
                    <a:lstStyle/>
                    <a:p>
                      <a:pPr algn="ctr">
                        <a:lnSpc>
                          <a:spcPct val="150000"/>
                        </a:lnSpc>
                        <a:spcAft>
                          <a:spcPts val="0"/>
                        </a:spcAft>
                      </a:pPr>
                      <a:r>
                        <a:rPr lang="zh-CN" sz="1200" kern="100">
                          <a:effectLst/>
                        </a:rPr>
                        <a:t>课后作业</a:t>
                      </a:r>
                      <a:endParaRPr lang="zh-CN" sz="900" kern="100">
                        <a:effectLst/>
                        <a:latin typeface="Times New Roman" panose="02020603050405020304" pitchFamily="18" charset="0"/>
                        <a:ea typeface="宋体" panose="02010600030101010101" pitchFamily="2" charset="-122"/>
                      </a:endParaRPr>
                    </a:p>
                  </a:txBody>
                  <a:tcPr marL="51435" marR="51435" marT="0" marB="0" anchor="ctr"/>
                </a:tc>
                <a:tc>
                  <a:txBody>
                    <a:bodyPr/>
                    <a:lstStyle/>
                    <a:p>
                      <a:pPr algn="ctr">
                        <a:lnSpc>
                          <a:spcPct val="150000"/>
                        </a:lnSpc>
                        <a:spcAft>
                          <a:spcPts val="0"/>
                        </a:spcAft>
                      </a:pPr>
                      <a:r>
                        <a:rPr lang="en-US" sz="1200" kern="100">
                          <a:effectLst/>
                        </a:rPr>
                        <a:t>20</a:t>
                      </a:r>
                      <a:r>
                        <a:rPr lang="zh-CN" sz="1200" kern="100">
                          <a:effectLst/>
                        </a:rPr>
                        <a:t>分</a:t>
                      </a:r>
                      <a:endParaRPr lang="zh-CN" sz="1200" kern="100">
                        <a:effectLst/>
                        <a:latin typeface="Times New Roman" panose="02020603050405020304" pitchFamily="18" charset="0"/>
                        <a:ea typeface="宋体" panose="02010600030101010101" pitchFamily="2" charset="-122"/>
                      </a:endParaRPr>
                    </a:p>
                  </a:txBody>
                  <a:tcPr marL="51435" marR="51435" marT="0" marB="0" anchor="ctr"/>
                </a:tc>
                <a:tc>
                  <a:txBody>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lang="en-US" sz="1100" kern="100">
                          <a:effectLst/>
                        </a:rPr>
                        <a:t> </a:t>
                      </a:r>
                      <a:r>
                        <a:rPr kumimoji="0" lang="zh-CN" altLang="en-US" sz="1400" b="0" i="0" u="none" strike="noStrike" kern="100" cap="none" spc="0" normalizeH="0" baseline="0" noProof="0">
                          <a:ln>
                            <a:noFill/>
                          </a:ln>
                          <a:solidFill>
                            <a:prstClr val="black"/>
                          </a:solidFill>
                          <a:effectLst/>
                          <a:uLnTx/>
                          <a:uFillTx/>
                          <a:latin typeface="+mn-lt"/>
                          <a:ea typeface="+mn-ea"/>
                        </a:rPr>
                        <a:t>必须完成</a:t>
                      </a:r>
                      <a:endParaRPr lang="zh-CN" sz="800" kern="100">
                        <a:effectLst/>
                        <a:latin typeface="Times New Roman" panose="02020603050405020304" pitchFamily="18" charset="0"/>
                        <a:ea typeface="宋体" panose="02010600030101010101" pitchFamily="2" charset="-122"/>
                      </a:endParaRPr>
                    </a:p>
                  </a:txBody>
                  <a:tcPr marL="51435" marR="51435" marT="0" marB="0" anchor="ctr"/>
                </a:tc>
                <a:extLst>
                  <a:ext uri="{0D108BD9-81ED-4DB2-BD59-A6C34878D82A}">
                    <a16:rowId xmlns="" xmlns:a16="http://schemas.microsoft.com/office/drawing/2014/main" val="10005"/>
                  </a:ext>
                </a:extLst>
              </a:tr>
            </a:tbl>
          </a:graphicData>
        </a:graphic>
      </p:graphicFrame>
      <p:sp>
        <p:nvSpPr>
          <p:cNvPr id="3" name="文本框 2"/>
          <p:cNvSpPr txBox="1"/>
          <p:nvPr/>
        </p:nvSpPr>
        <p:spPr>
          <a:xfrm>
            <a:off x="5494764" y="3813717"/>
            <a:ext cx="184731" cy="300082"/>
          </a:xfrm>
          <a:prstGeom prst="rect">
            <a:avLst/>
          </a:prstGeom>
          <a:noFill/>
        </p:spPr>
        <p:txBody>
          <a:bodyPr wrap="none" rtlCol="0">
            <a:spAutoFit/>
          </a:bodyPr>
          <a:lstStyle/>
          <a:p>
            <a:endParaRPr lang="zh-CN" altLang="en-US" sz="1350"/>
          </a:p>
        </p:txBody>
      </p:sp>
      <p:sp>
        <p:nvSpPr>
          <p:cNvPr id="8" name="矩形 7"/>
          <p:cNvSpPr/>
          <p:nvPr/>
        </p:nvSpPr>
        <p:spPr>
          <a:xfrm>
            <a:off x="4749800" y="1219200"/>
            <a:ext cx="4123266" cy="287151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b="1"/>
              <a:t>保  密</a:t>
            </a:r>
          </a:p>
        </p:txBody>
      </p:sp>
      <p:pic>
        <p:nvPicPr>
          <p:cNvPr id="16" name="图片 15"/>
          <p:cNvPicPr>
            <a:picLocks noChangeAspect="1"/>
          </p:cNvPicPr>
          <p:nvPr/>
        </p:nvPicPr>
        <p:blipFill>
          <a:blip r:embed="rId2"/>
          <a:stretch>
            <a:fillRect/>
          </a:stretch>
        </p:blipFill>
        <p:spPr>
          <a:xfrm>
            <a:off x="436872" y="649318"/>
            <a:ext cx="4087722" cy="566978"/>
          </a:xfrm>
          <a:prstGeom prst="rect">
            <a:avLst/>
          </a:prstGeom>
        </p:spPr>
      </p:pic>
      <p:pic>
        <p:nvPicPr>
          <p:cNvPr id="19" name="图片 18"/>
          <p:cNvPicPr>
            <a:picLocks noChangeAspect="1"/>
          </p:cNvPicPr>
          <p:nvPr/>
        </p:nvPicPr>
        <p:blipFill>
          <a:blip r:embed="rId3"/>
          <a:stretch>
            <a:fillRect/>
          </a:stretch>
        </p:blipFill>
        <p:spPr>
          <a:xfrm>
            <a:off x="4749800" y="649319"/>
            <a:ext cx="4028282" cy="562405"/>
          </a:xfrm>
          <a:prstGeom prst="rect">
            <a:avLst/>
          </a:prstGeom>
        </p:spPr>
      </p:pic>
      <p:pic>
        <p:nvPicPr>
          <p:cNvPr id="7" name="图片 13" descr="logo带字横板.png"/>
          <p:cNvPicPr>
            <a:picLocks noChangeAspect="1"/>
          </p:cNvPicPr>
          <p:nvPr/>
        </p:nvPicPr>
        <p:blipFill>
          <a:blip r:embed="rId4"/>
          <a:stretch>
            <a:fillRect/>
          </a:stretch>
        </p:blipFill>
        <p:spPr>
          <a:xfrm>
            <a:off x="6352792" y="-22448"/>
            <a:ext cx="2699792" cy="625820"/>
          </a:xfrm>
          <a:prstGeom prst="rect">
            <a:avLst/>
          </a:prstGeom>
          <a:noFill/>
          <a:ln w="9525">
            <a:noFill/>
          </a:ln>
        </p:spPr>
      </p:pic>
    </p:spTree>
    <p:extLst>
      <p:ext uri="{BB962C8B-B14F-4D97-AF65-F5344CB8AC3E}">
        <p14:creationId xmlns:p14="http://schemas.microsoft.com/office/powerpoint/2010/main" val="3885733216"/>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00113" y="10716"/>
            <a:ext cx="7343775" cy="51220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4" name="淘宝店chenying0907 10"/>
          <p:cNvSpPr>
            <a:spLocks/>
          </p:cNvSpPr>
          <p:nvPr/>
        </p:nvSpPr>
        <p:spPr bwMode="auto">
          <a:xfrm>
            <a:off x="1829991" y="785813"/>
            <a:ext cx="5484019" cy="3571875"/>
          </a:xfrm>
          <a:custGeom>
            <a:avLst/>
            <a:gdLst>
              <a:gd name="T0" fmla="*/ 17270 w 17270"/>
              <a:gd name="T1" fmla="*/ 5624 h 11250"/>
              <a:gd name="T2" fmla="*/ 8635 w 17270"/>
              <a:gd name="T3" fmla="*/ 11250 h 11250"/>
              <a:gd name="T4" fmla="*/ 0 w 17270"/>
              <a:gd name="T5" fmla="*/ 5624 h 11250"/>
              <a:gd name="T6" fmla="*/ 8635 w 17270"/>
              <a:gd name="T7" fmla="*/ 0 h 11250"/>
              <a:gd name="T8" fmla="*/ 17270 w 17270"/>
              <a:gd name="T9" fmla="*/ 5624 h 11250"/>
            </a:gdLst>
            <a:ahLst/>
            <a:cxnLst>
              <a:cxn ang="0">
                <a:pos x="T0" y="T1"/>
              </a:cxn>
              <a:cxn ang="0">
                <a:pos x="T2" y="T3"/>
              </a:cxn>
              <a:cxn ang="0">
                <a:pos x="T4" y="T5"/>
              </a:cxn>
              <a:cxn ang="0">
                <a:pos x="T6" y="T7"/>
              </a:cxn>
              <a:cxn ang="0">
                <a:pos x="T8" y="T9"/>
              </a:cxn>
            </a:cxnLst>
            <a:rect l="0" t="0" r="r" b="b"/>
            <a:pathLst>
              <a:path w="17270" h="11250">
                <a:moveTo>
                  <a:pt x="17270" y="5624"/>
                </a:moveTo>
                <a:lnTo>
                  <a:pt x="8635" y="11250"/>
                </a:lnTo>
                <a:lnTo>
                  <a:pt x="0" y="5624"/>
                </a:lnTo>
                <a:lnTo>
                  <a:pt x="8635" y="0"/>
                </a:lnTo>
                <a:lnTo>
                  <a:pt x="17270" y="5624"/>
                </a:lnTo>
                <a:close/>
              </a:path>
            </a:pathLst>
          </a:custGeom>
          <a:solidFill>
            <a:srgbClr val="FFFFFF"/>
          </a:solidFill>
          <a:ln>
            <a:noFill/>
          </a:ln>
          <a:effectLst>
            <a:outerShdw blurRad="101600" sx="103000" sy="103000" algn="ctr" rotWithShape="0">
              <a:prstClr val="black">
                <a:alpha val="40000"/>
              </a:prstClr>
            </a:outerShdw>
          </a:effectLst>
        </p:spPr>
        <p:txBody>
          <a:bodyPr lIns="91438" tIns="45719" rIns="91438" bIns="45719"/>
          <a:lstStyle/>
          <a:p>
            <a:pPr>
              <a:defRPr/>
            </a:pPr>
            <a:endParaRPr lang="zh-CN" altLang="en-US" sz="1350" dirty="0">
              <a:solidFill>
                <a:prstClr val="black"/>
              </a:solidFill>
            </a:endParaRPr>
          </a:p>
        </p:txBody>
      </p:sp>
      <p:sp>
        <p:nvSpPr>
          <p:cNvPr id="185" name="淘宝店chenying0907 11"/>
          <p:cNvSpPr>
            <a:spLocks noEditPoints="1"/>
          </p:cNvSpPr>
          <p:nvPr/>
        </p:nvSpPr>
        <p:spPr bwMode="auto">
          <a:xfrm>
            <a:off x="2056210" y="933450"/>
            <a:ext cx="5031581" cy="3276600"/>
          </a:xfrm>
          <a:custGeom>
            <a:avLst/>
            <a:gdLst>
              <a:gd name="T0" fmla="*/ 2147483647 w 15846"/>
              <a:gd name="T1" fmla="*/ 2147483647 h 10322"/>
              <a:gd name="T2" fmla="*/ 2147483647 w 15846"/>
              <a:gd name="T3" fmla="*/ 0 h 10322"/>
              <a:gd name="T4" fmla="*/ 2147483647 w 15846"/>
              <a:gd name="T5" fmla="*/ 2147483647 h 10322"/>
              <a:gd name="T6" fmla="*/ 2147483647 w 15846"/>
              <a:gd name="T7" fmla="*/ 2147483647 h 10322"/>
              <a:gd name="T8" fmla="*/ 2147483647 w 15846"/>
              <a:gd name="T9" fmla="*/ 2147483647 h 10322"/>
              <a:gd name="T10" fmla="*/ 2147483647 w 15846"/>
              <a:gd name="T11" fmla="*/ 2147483647 h 10322"/>
              <a:gd name="T12" fmla="*/ 2147483647 w 15846"/>
              <a:gd name="T13" fmla="*/ 2147483647 h 10322"/>
              <a:gd name="T14" fmla="*/ 2147483647 w 15846"/>
              <a:gd name="T15" fmla="*/ 2147483647 h 10322"/>
              <a:gd name="T16" fmla="*/ 2147483647 w 15846"/>
              <a:gd name="T17" fmla="*/ 2147483647 h 10322"/>
              <a:gd name="T18" fmla="*/ 2147483647 w 15846"/>
              <a:gd name="T19" fmla="*/ 2147483647 h 10322"/>
              <a:gd name="T20" fmla="*/ 2147483647 w 15846"/>
              <a:gd name="T21" fmla="*/ 2147483647 h 10322"/>
              <a:gd name="T22" fmla="*/ 2147483647 w 15846"/>
              <a:gd name="T23" fmla="*/ 2147483647 h 10322"/>
              <a:gd name="T24" fmla="*/ 2147483647 w 15846"/>
              <a:gd name="T25" fmla="*/ 2147483647 h 10322"/>
              <a:gd name="T26" fmla="*/ 2147483647 w 15846"/>
              <a:gd name="T27" fmla="*/ 2147483647 h 10322"/>
              <a:gd name="T28" fmla="*/ 2147483647 w 15846"/>
              <a:gd name="T29" fmla="*/ 2147483647 h 10322"/>
              <a:gd name="T30" fmla="*/ 2147483647 w 15846"/>
              <a:gd name="T31" fmla="*/ 2147483647 h 10322"/>
              <a:gd name="T32" fmla="*/ 2147483647 w 15846"/>
              <a:gd name="T33" fmla="*/ 2147483647 h 10322"/>
              <a:gd name="T34" fmla="*/ 2147483647 w 15846"/>
              <a:gd name="T35" fmla="*/ 2147483647 h 10322"/>
              <a:gd name="T36" fmla="*/ 2147483647 w 15846"/>
              <a:gd name="T37" fmla="*/ 2147483647 h 10322"/>
              <a:gd name="T38" fmla="*/ 2147483647 w 15846"/>
              <a:gd name="T39" fmla="*/ 2147483647 h 10322"/>
              <a:gd name="T40" fmla="*/ 2147483647 w 15846"/>
              <a:gd name="T41" fmla="*/ 2147483647 h 10322"/>
              <a:gd name="T42" fmla="*/ 2147483647 w 15846"/>
              <a:gd name="T43" fmla="*/ 2147483647 h 10322"/>
              <a:gd name="T44" fmla="*/ 2147483647 w 15846"/>
              <a:gd name="T45" fmla="*/ 2147483647 h 10322"/>
              <a:gd name="T46" fmla="*/ 2147483647 w 15846"/>
              <a:gd name="T47" fmla="*/ 2147483647 h 10322"/>
              <a:gd name="T48" fmla="*/ 2147483647 w 15846"/>
              <a:gd name="T49" fmla="*/ 2147483647 h 10322"/>
              <a:gd name="T50" fmla="*/ 2147483647 w 15846"/>
              <a:gd name="T51" fmla="*/ 2147483647 h 10322"/>
              <a:gd name="T52" fmla="*/ 2147483647 w 15846"/>
              <a:gd name="T53" fmla="*/ 2147483647 h 10322"/>
              <a:gd name="T54" fmla="*/ 2147483647 w 15846"/>
              <a:gd name="T55" fmla="*/ 2147483647 h 10322"/>
              <a:gd name="T56" fmla="*/ 2147483647 w 15846"/>
              <a:gd name="T57" fmla="*/ 2147483647 h 10322"/>
              <a:gd name="T58" fmla="*/ 2147483647 w 15846"/>
              <a:gd name="T59" fmla="*/ 2147483647 h 10322"/>
              <a:gd name="T60" fmla="*/ 2147483647 w 15846"/>
              <a:gd name="T61" fmla="*/ 2147483647 h 10322"/>
              <a:gd name="T62" fmla="*/ 2147483647 w 15846"/>
              <a:gd name="T63" fmla="*/ 2147483647 h 10322"/>
              <a:gd name="T64" fmla="*/ 2147483647 w 15846"/>
              <a:gd name="T65" fmla="*/ 2147483647 h 10322"/>
              <a:gd name="T66" fmla="*/ 2147483647 w 15846"/>
              <a:gd name="T67" fmla="*/ 2147483647 h 10322"/>
              <a:gd name="T68" fmla="*/ 2147483647 w 15846"/>
              <a:gd name="T69" fmla="*/ 2147483647 h 10322"/>
              <a:gd name="T70" fmla="*/ 2147483647 w 15846"/>
              <a:gd name="T71" fmla="*/ 2147483647 h 10322"/>
              <a:gd name="T72" fmla="*/ 2147483647 w 15846"/>
              <a:gd name="T73" fmla="*/ 2147483647 h 10322"/>
              <a:gd name="T74" fmla="*/ 2147483647 w 15846"/>
              <a:gd name="T75" fmla="*/ 2147483647 h 10322"/>
              <a:gd name="T76" fmla="*/ 2147483647 w 15846"/>
              <a:gd name="T77" fmla="*/ 2147483647 h 10322"/>
              <a:gd name="T78" fmla="*/ 2147483647 w 15846"/>
              <a:gd name="T79" fmla="*/ 2147483647 h 10322"/>
              <a:gd name="T80" fmla="*/ 2147483647 w 15846"/>
              <a:gd name="T81" fmla="*/ 2147483647 h 10322"/>
              <a:gd name="T82" fmla="*/ 2147483647 w 15846"/>
              <a:gd name="T83" fmla="*/ 2147483647 h 10322"/>
              <a:gd name="T84" fmla="*/ 2147483647 w 15846"/>
              <a:gd name="T85" fmla="*/ 2147483647 h 10322"/>
              <a:gd name="T86" fmla="*/ 2147483647 w 15846"/>
              <a:gd name="T87" fmla="*/ 2147483647 h 10322"/>
              <a:gd name="T88" fmla="*/ 2147483647 w 15846"/>
              <a:gd name="T89" fmla="*/ 2147483647 h 10322"/>
              <a:gd name="T90" fmla="*/ 2147483647 w 15846"/>
              <a:gd name="T91" fmla="*/ 2147483647 h 10322"/>
              <a:gd name="T92" fmla="*/ 2147483647 w 15846"/>
              <a:gd name="T93" fmla="*/ 2147483647 h 10322"/>
              <a:gd name="T94" fmla="*/ 2147483647 w 15846"/>
              <a:gd name="T95" fmla="*/ 2147483647 h 10322"/>
              <a:gd name="T96" fmla="*/ 2147483647 w 15846"/>
              <a:gd name="T97" fmla="*/ 2147483647 h 10322"/>
              <a:gd name="T98" fmla="*/ 0 w 15846"/>
              <a:gd name="T99" fmla="*/ 2147483647 h 10322"/>
              <a:gd name="T100" fmla="*/ 2147483647 w 15846"/>
              <a:gd name="T101" fmla="*/ 2147483647 h 10322"/>
              <a:gd name="T102" fmla="*/ 2147483647 w 15846"/>
              <a:gd name="T103" fmla="*/ 2147483647 h 10322"/>
              <a:gd name="T104" fmla="*/ 2147483647 w 15846"/>
              <a:gd name="T105" fmla="*/ 2147483647 h 10322"/>
              <a:gd name="T106" fmla="*/ 2147483647 w 15846"/>
              <a:gd name="T107" fmla="*/ 2147483647 h 10322"/>
              <a:gd name="T108" fmla="*/ 2147483647 w 15846"/>
              <a:gd name="T109" fmla="*/ 2147483647 h 10322"/>
              <a:gd name="T110" fmla="*/ 2147483647 w 15846"/>
              <a:gd name="T111" fmla="*/ 2147483647 h 10322"/>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5846"/>
              <a:gd name="T169" fmla="*/ 0 h 10322"/>
              <a:gd name="T170" fmla="*/ 15846 w 15846"/>
              <a:gd name="T171" fmla="*/ 10322 h 10322"/>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5846" h="10322">
                <a:moveTo>
                  <a:pt x="85" y="5106"/>
                </a:moveTo>
                <a:lnTo>
                  <a:pt x="7923" y="0"/>
                </a:lnTo>
                <a:lnTo>
                  <a:pt x="8418" y="323"/>
                </a:lnTo>
                <a:lnTo>
                  <a:pt x="8913" y="646"/>
                </a:lnTo>
                <a:lnTo>
                  <a:pt x="9408" y="968"/>
                </a:lnTo>
                <a:lnTo>
                  <a:pt x="9904" y="1291"/>
                </a:lnTo>
                <a:lnTo>
                  <a:pt x="10399" y="1613"/>
                </a:lnTo>
                <a:lnTo>
                  <a:pt x="10893" y="1935"/>
                </a:lnTo>
                <a:lnTo>
                  <a:pt x="11389" y="2258"/>
                </a:lnTo>
                <a:lnTo>
                  <a:pt x="11884" y="2581"/>
                </a:lnTo>
                <a:lnTo>
                  <a:pt x="12380" y="2904"/>
                </a:lnTo>
                <a:lnTo>
                  <a:pt x="12874" y="3226"/>
                </a:lnTo>
                <a:lnTo>
                  <a:pt x="13370" y="3548"/>
                </a:lnTo>
                <a:lnTo>
                  <a:pt x="13865" y="3871"/>
                </a:lnTo>
                <a:lnTo>
                  <a:pt x="14360" y="4193"/>
                </a:lnTo>
                <a:lnTo>
                  <a:pt x="14855" y="4516"/>
                </a:lnTo>
                <a:lnTo>
                  <a:pt x="15350" y="4839"/>
                </a:lnTo>
                <a:lnTo>
                  <a:pt x="15846" y="5160"/>
                </a:lnTo>
                <a:lnTo>
                  <a:pt x="15350" y="5483"/>
                </a:lnTo>
                <a:lnTo>
                  <a:pt x="14855" y="5806"/>
                </a:lnTo>
                <a:lnTo>
                  <a:pt x="14360" y="6129"/>
                </a:lnTo>
                <a:lnTo>
                  <a:pt x="13865" y="6451"/>
                </a:lnTo>
                <a:lnTo>
                  <a:pt x="13370" y="6774"/>
                </a:lnTo>
                <a:lnTo>
                  <a:pt x="12875" y="7097"/>
                </a:lnTo>
                <a:lnTo>
                  <a:pt x="12380" y="7420"/>
                </a:lnTo>
                <a:lnTo>
                  <a:pt x="11884" y="7741"/>
                </a:lnTo>
                <a:lnTo>
                  <a:pt x="11389" y="8064"/>
                </a:lnTo>
                <a:lnTo>
                  <a:pt x="10895" y="8387"/>
                </a:lnTo>
                <a:lnTo>
                  <a:pt x="10399" y="8709"/>
                </a:lnTo>
                <a:lnTo>
                  <a:pt x="9904" y="9032"/>
                </a:lnTo>
                <a:lnTo>
                  <a:pt x="9408" y="9355"/>
                </a:lnTo>
                <a:lnTo>
                  <a:pt x="8914" y="9676"/>
                </a:lnTo>
                <a:lnTo>
                  <a:pt x="8418" y="9999"/>
                </a:lnTo>
                <a:lnTo>
                  <a:pt x="7923" y="10322"/>
                </a:lnTo>
                <a:lnTo>
                  <a:pt x="7428" y="9999"/>
                </a:lnTo>
                <a:lnTo>
                  <a:pt x="6932" y="9676"/>
                </a:lnTo>
                <a:lnTo>
                  <a:pt x="6438" y="9355"/>
                </a:lnTo>
                <a:lnTo>
                  <a:pt x="5942" y="9032"/>
                </a:lnTo>
                <a:lnTo>
                  <a:pt x="5447" y="8709"/>
                </a:lnTo>
                <a:lnTo>
                  <a:pt x="4951" y="8387"/>
                </a:lnTo>
                <a:lnTo>
                  <a:pt x="4457" y="8064"/>
                </a:lnTo>
                <a:lnTo>
                  <a:pt x="3962" y="7741"/>
                </a:lnTo>
                <a:lnTo>
                  <a:pt x="3466" y="7420"/>
                </a:lnTo>
                <a:lnTo>
                  <a:pt x="2971" y="7097"/>
                </a:lnTo>
                <a:lnTo>
                  <a:pt x="2476" y="6774"/>
                </a:lnTo>
                <a:lnTo>
                  <a:pt x="1981" y="6451"/>
                </a:lnTo>
                <a:lnTo>
                  <a:pt x="1486" y="6129"/>
                </a:lnTo>
                <a:lnTo>
                  <a:pt x="990" y="5806"/>
                </a:lnTo>
                <a:lnTo>
                  <a:pt x="496" y="5483"/>
                </a:lnTo>
                <a:lnTo>
                  <a:pt x="0" y="5160"/>
                </a:lnTo>
                <a:lnTo>
                  <a:pt x="85" y="5106"/>
                </a:lnTo>
                <a:close/>
                <a:moveTo>
                  <a:pt x="7923" y="157"/>
                </a:moveTo>
                <a:lnTo>
                  <a:pt x="240" y="5160"/>
                </a:lnTo>
                <a:lnTo>
                  <a:pt x="7923" y="10165"/>
                </a:lnTo>
                <a:lnTo>
                  <a:pt x="15606" y="5160"/>
                </a:lnTo>
                <a:lnTo>
                  <a:pt x="7923" y="157"/>
                </a:lnTo>
                <a:close/>
              </a:path>
            </a:pathLst>
          </a:custGeom>
          <a:solidFill>
            <a:srgbClr val="629A52"/>
          </a:solidFill>
          <a:ln>
            <a:noFill/>
          </a:ln>
          <a:extLst>
            <a:ext uri="{91240B29-F687-4F45-9708-019B960494DF}">
              <a14:hiddenLine xmlns:a14="http://schemas.microsoft.com/office/drawing/2010/main" w="9525">
                <a:solidFill>
                  <a:srgbClr val="000000"/>
                </a:solidFill>
                <a:round/>
                <a:headEnd/>
                <a:tailEnd/>
              </a14:hiddenLine>
            </a:ext>
          </a:extLst>
        </p:spPr>
        <p:txBody>
          <a:bodyPr lIns="91438" tIns="45719" rIns="91438" bIns="45719"/>
          <a:lstStyle>
            <a:lvl1pPr>
              <a:defRPr>
                <a:solidFill>
                  <a:schemeClr val="tx1"/>
                </a:solidFill>
                <a:latin typeface="Calibri" panose="020F0502020204030204" pitchFamily="34" charset="0"/>
                <a:ea typeface="字体管家娜娜体" charset="-122"/>
              </a:defRPr>
            </a:lvl1pPr>
            <a:lvl2pPr marL="742950" indent="-285750">
              <a:defRPr>
                <a:solidFill>
                  <a:schemeClr val="tx1"/>
                </a:solidFill>
                <a:latin typeface="Calibri" panose="020F0502020204030204" pitchFamily="34" charset="0"/>
                <a:ea typeface="字体管家娜娜体" charset="-122"/>
              </a:defRPr>
            </a:lvl2pPr>
            <a:lvl3pPr marL="1143000" indent="-228600">
              <a:defRPr>
                <a:solidFill>
                  <a:schemeClr val="tx1"/>
                </a:solidFill>
                <a:latin typeface="Calibri" panose="020F0502020204030204" pitchFamily="34" charset="0"/>
                <a:ea typeface="字体管家娜娜体" charset="-122"/>
              </a:defRPr>
            </a:lvl3pPr>
            <a:lvl4pPr marL="1600200" indent="-228600">
              <a:defRPr>
                <a:solidFill>
                  <a:schemeClr val="tx1"/>
                </a:solidFill>
                <a:latin typeface="Calibri" panose="020F0502020204030204" pitchFamily="34" charset="0"/>
                <a:ea typeface="字体管家娜娜体" charset="-122"/>
              </a:defRPr>
            </a:lvl4pPr>
            <a:lvl5pPr marL="2057400" indent="-228600">
              <a:defRPr>
                <a:solidFill>
                  <a:schemeClr val="tx1"/>
                </a:solidFill>
                <a:latin typeface="Calibri" panose="020F0502020204030204" pitchFamily="34" charset="0"/>
                <a:ea typeface="字体管家娜娜体"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字体管家娜娜体"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字体管家娜娜体"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字体管家娜娜体"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字体管家娜娜体" charset="-122"/>
              </a:defRPr>
            </a:lvl9pPr>
          </a:lstStyle>
          <a:p>
            <a:pPr eaLnBrk="0" fontAlgn="base" hangingPunct="0">
              <a:spcBef>
                <a:spcPct val="0"/>
              </a:spcBef>
              <a:spcAft>
                <a:spcPct val="0"/>
              </a:spcAft>
            </a:pPr>
            <a:endParaRPr lang="zh-CN" altLang="en-US" sz="1350">
              <a:solidFill>
                <a:prstClr val="black"/>
              </a:solidFill>
            </a:endParaRPr>
          </a:p>
        </p:txBody>
      </p:sp>
      <p:sp>
        <p:nvSpPr>
          <p:cNvPr id="13" name="TextBox 12"/>
          <p:cNvSpPr txBox="1">
            <a:spLocks noChangeArrowheads="1"/>
          </p:cNvSpPr>
          <p:nvPr/>
        </p:nvSpPr>
        <p:spPr bwMode="auto">
          <a:xfrm>
            <a:off x="3120629" y="2066926"/>
            <a:ext cx="2981903" cy="8656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8" tIns="45719" rIns="91438" bIns="45719">
            <a:spAutoFit/>
          </a:bodyPr>
          <a:lstStyle>
            <a:lvl1pPr>
              <a:defRPr>
                <a:solidFill>
                  <a:schemeClr val="tx1"/>
                </a:solidFill>
                <a:latin typeface="Calibri" panose="020F0502020204030204" pitchFamily="34" charset="0"/>
                <a:ea typeface="字体管家娜娜体" charset="-122"/>
              </a:defRPr>
            </a:lvl1pPr>
            <a:lvl2pPr marL="742950" indent="-285750">
              <a:defRPr>
                <a:solidFill>
                  <a:schemeClr val="tx1"/>
                </a:solidFill>
                <a:latin typeface="Calibri" panose="020F0502020204030204" pitchFamily="34" charset="0"/>
                <a:ea typeface="字体管家娜娜体" charset="-122"/>
              </a:defRPr>
            </a:lvl2pPr>
            <a:lvl3pPr marL="1143000" indent="-228600">
              <a:defRPr>
                <a:solidFill>
                  <a:schemeClr val="tx1"/>
                </a:solidFill>
                <a:latin typeface="Calibri" panose="020F0502020204030204" pitchFamily="34" charset="0"/>
                <a:ea typeface="字体管家娜娜体" charset="-122"/>
              </a:defRPr>
            </a:lvl3pPr>
            <a:lvl4pPr marL="1600200" indent="-228600">
              <a:defRPr>
                <a:solidFill>
                  <a:schemeClr val="tx1"/>
                </a:solidFill>
                <a:latin typeface="Calibri" panose="020F0502020204030204" pitchFamily="34" charset="0"/>
                <a:ea typeface="字体管家娜娜体" charset="-122"/>
              </a:defRPr>
            </a:lvl4pPr>
            <a:lvl5pPr marL="2057400" indent="-228600">
              <a:defRPr>
                <a:solidFill>
                  <a:schemeClr val="tx1"/>
                </a:solidFill>
                <a:latin typeface="Calibri" panose="020F0502020204030204" pitchFamily="34" charset="0"/>
                <a:ea typeface="字体管家娜娜体"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字体管家娜娜体"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字体管家娜娜体"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字体管家娜娜体"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字体管家娜娜体" charset="-122"/>
              </a:defRPr>
            </a:lvl9pPr>
          </a:lstStyle>
          <a:p>
            <a:pPr fontAlgn="base">
              <a:spcBef>
                <a:spcPct val="0"/>
              </a:spcBef>
              <a:spcAft>
                <a:spcPct val="0"/>
              </a:spcAft>
            </a:pPr>
            <a:r>
              <a:rPr lang="en-US" altLang="zh-CN" sz="5025" b="1">
                <a:solidFill>
                  <a:srgbClr val="327916"/>
                </a:solidFill>
                <a:latin typeface="微软雅黑" panose="020B0503020204020204" pitchFamily="34" charset="-122"/>
                <a:ea typeface="微软雅黑" panose="020B0503020204020204" pitchFamily="34" charset="-122"/>
              </a:rPr>
              <a:t>THANKS</a:t>
            </a:r>
            <a:endParaRPr lang="zh-CN" altLang="en-US" sz="5025" b="1">
              <a:solidFill>
                <a:srgbClr val="327916"/>
              </a:solidFill>
              <a:latin typeface="微软雅黑" panose="020B0503020204020204" pitchFamily="34" charset="-122"/>
              <a:ea typeface="微软雅黑" panose="020B0503020204020204" pitchFamily="34" charset="-122"/>
            </a:endParaRPr>
          </a:p>
        </p:txBody>
      </p:sp>
      <p:pic>
        <p:nvPicPr>
          <p:cNvPr id="6" name="图片 13" descr="logo带字横板.png"/>
          <p:cNvPicPr>
            <a:picLocks noChangeAspect="1"/>
          </p:cNvPicPr>
          <p:nvPr/>
        </p:nvPicPr>
        <p:blipFill>
          <a:blip r:embed="rId4"/>
          <a:stretch>
            <a:fillRect/>
          </a:stretch>
        </p:blipFill>
        <p:spPr>
          <a:xfrm>
            <a:off x="6352792" y="-22448"/>
            <a:ext cx="2699792" cy="625820"/>
          </a:xfrm>
          <a:prstGeom prst="rect">
            <a:avLst/>
          </a:prstGeom>
          <a:noFill/>
          <a:ln w="9525">
            <a:noFill/>
          </a:ln>
        </p:spPr>
      </p:pic>
    </p:spTree>
    <p:extLst>
      <p:ext uri="{BB962C8B-B14F-4D97-AF65-F5344CB8AC3E}">
        <p14:creationId xmlns:p14="http://schemas.microsoft.com/office/powerpoint/2010/main" val="2490217521"/>
      </p:ext>
    </p:extLst>
  </p:cSld>
  <p:clrMapOvr>
    <a:masterClrMapping/>
  </p:clrMapOvr>
  <p:transition spd="slow">
    <p:checke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3" presetClass="entr" presetSubtype="32" fill="hold" nodeType="withEffect">
                                  <p:stCondLst>
                                    <p:cond delay="0"/>
                                  </p:stCondLst>
                                  <p:childTnLst>
                                    <p:set>
                                      <p:cBhvr>
                                        <p:cTn id="6" dur="1" fill="hold">
                                          <p:stCondLst>
                                            <p:cond delay="0"/>
                                          </p:stCondLst>
                                        </p:cTn>
                                        <p:tgtEl>
                                          <p:spTgt spid="184"/>
                                        </p:tgtEl>
                                        <p:attrNameLst>
                                          <p:attrName>style.visibility</p:attrName>
                                        </p:attrNameLst>
                                      </p:cBhvr>
                                      <p:to>
                                        <p:strVal val="visible"/>
                                      </p:to>
                                    </p:set>
                                    <p:anim calcmode="lin" valueType="num">
                                      <p:cBhvr>
                                        <p:cTn id="7" dur="500" fill="hold"/>
                                        <p:tgtEl>
                                          <p:spTgt spid="184"/>
                                        </p:tgtEl>
                                        <p:attrNameLst>
                                          <p:attrName>ppt_w</p:attrName>
                                        </p:attrNameLst>
                                      </p:cBhvr>
                                      <p:tavLst>
                                        <p:tav tm="0">
                                          <p:val>
                                            <p:strVal val="4*#ppt_w"/>
                                          </p:val>
                                        </p:tav>
                                        <p:tav tm="100000">
                                          <p:val>
                                            <p:strVal val="#ppt_w"/>
                                          </p:val>
                                        </p:tav>
                                      </p:tavLst>
                                    </p:anim>
                                    <p:anim calcmode="lin" valueType="num">
                                      <p:cBhvr>
                                        <p:cTn id="8" dur="500" fill="hold"/>
                                        <p:tgtEl>
                                          <p:spTgt spid="184"/>
                                        </p:tgtEl>
                                        <p:attrNameLst>
                                          <p:attrName>ppt_h</p:attrName>
                                        </p:attrNameLst>
                                      </p:cBhvr>
                                      <p:tavLst>
                                        <p:tav tm="0">
                                          <p:val>
                                            <p:strVal val="4*#ppt_h"/>
                                          </p:val>
                                        </p:tav>
                                        <p:tav tm="100000">
                                          <p:val>
                                            <p:strVal val="#ppt_h"/>
                                          </p:val>
                                        </p:tav>
                                      </p:tavLst>
                                    </p:anim>
                                  </p:childTnLst>
                                </p:cTn>
                              </p:par>
                            </p:childTnLst>
                          </p:cTn>
                        </p:par>
                        <p:par>
                          <p:cTn id="9" fill="hold" nodeType="afterGroup">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185"/>
                                        </p:tgtEl>
                                        <p:attrNameLst>
                                          <p:attrName>style.visibility</p:attrName>
                                        </p:attrNameLst>
                                      </p:cBhvr>
                                      <p:to>
                                        <p:strVal val="visible"/>
                                      </p:to>
                                    </p:set>
                                    <p:anim calcmode="lin" valueType="num">
                                      <p:cBhvr>
                                        <p:cTn id="12" dur="500" fill="hold"/>
                                        <p:tgtEl>
                                          <p:spTgt spid="185"/>
                                        </p:tgtEl>
                                        <p:attrNameLst>
                                          <p:attrName>ppt_w</p:attrName>
                                        </p:attrNameLst>
                                      </p:cBhvr>
                                      <p:tavLst>
                                        <p:tav tm="0">
                                          <p:val>
                                            <p:fltVal val="0"/>
                                          </p:val>
                                        </p:tav>
                                        <p:tav tm="100000">
                                          <p:val>
                                            <p:strVal val="#ppt_w"/>
                                          </p:val>
                                        </p:tav>
                                      </p:tavLst>
                                    </p:anim>
                                    <p:anim calcmode="lin" valueType="num">
                                      <p:cBhvr>
                                        <p:cTn id="13" dur="500" fill="hold"/>
                                        <p:tgtEl>
                                          <p:spTgt spid="185"/>
                                        </p:tgtEl>
                                        <p:attrNameLst>
                                          <p:attrName>ppt_h</p:attrName>
                                        </p:attrNameLst>
                                      </p:cBhvr>
                                      <p:tavLst>
                                        <p:tav tm="0">
                                          <p:val>
                                            <p:fltVal val="0"/>
                                          </p:val>
                                        </p:tav>
                                        <p:tav tm="100000">
                                          <p:val>
                                            <p:strVal val="#ppt_h"/>
                                          </p:val>
                                        </p:tav>
                                      </p:tavLst>
                                    </p:anim>
                                    <p:animEffect transition="in" filter="fade">
                                      <p:cBhvr>
                                        <p:cTn id="14" dur="500"/>
                                        <p:tgtEl>
                                          <p:spTgt spid="185"/>
                                        </p:tgtEl>
                                      </p:cBhvr>
                                    </p:animEffect>
                                  </p:childTnLst>
                                </p:cTn>
                              </p:par>
                            </p:childTnLst>
                          </p:cTn>
                        </p:par>
                        <p:par>
                          <p:cTn id="15" fill="hold" nodeType="afterGroup">
                            <p:stCondLst>
                              <p:cond delay="1000"/>
                            </p:stCondLst>
                            <p:childTnLst>
                              <p:par>
                                <p:cTn id="16" presetID="53" presetClass="entr" presetSubtype="16" fill="hold" nodeType="afterEffect">
                                  <p:stCondLst>
                                    <p:cond delay="0"/>
                                  </p:stCondLst>
                                  <p:childTnLst>
                                    <p:set>
                                      <p:cBhvr>
                                        <p:cTn id="17" dur="1" fill="hold">
                                          <p:stCondLst>
                                            <p:cond delay="0"/>
                                          </p:stCondLst>
                                        </p:cTn>
                                        <p:tgtEl>
                                          <p:spTgt spid="2"/>
                                        </p:tgtEl>
                                        <p:attrNameLst>
                                          <p:attrName>style.visibility</p:attrName>
                                        </p:attrNameLst>
                                      </p:cBhvr>
                                      <p:to>
                                        <p:strVal val="visible"/>
                                      </p:to>
                                    </p:set>
                                    <p:anim calcmode="lin" valueType="num">
                                      <p:cBhvr>
                                        <p:cTn id="18" dur="1000" fill="hold"/>
                                        <p:tgtEl>
                                          <p:spTgt spid="2"/>
                                        </p:tgtEl>
                                        <p:attrNameLst>
                                          <p:attrName>ppt_w</p:attrName>
                                        </p:attrNameLst>
                                      </p:cBhvr>
                                      <p:tavLst>
                                        <p:tav tm="0">
                                          <p:val>
                                            <p:fltVal val="0"/>
                                          </p:val>
                                        </p:tav>
                                        <p:tav tm="100000">
                                          <p:val>
                                            <p:strVal val="#ppt_w"/>
                                          </p:val>
                                        </p:tav>
                                      </p:tavLst>
                                    </p:anim>
                                    <p:anim calcmode="lin" valueType="num">
                                      <p:cBhvr>
                                        <p:cTn id="19" dur="1000" fill="hold"/>
                                        <p:tgtEl>
                                          <p:spTgt spid="2"/>
                                        </p:tgtEl>
                                        <p:attrNameLst>
                                          <p:attrName>ppt_h</p:attrName>
                                        </p:attrNameLst>
                                      </p:cBhvr>
                                      <p:tavLst>
                                        <p:tav tm="0">
                                          <p:val>
                                            <p:fltVal val="0"/>
                                          </p:val>
                                        </p:tav>
                                        <p:tav tm="100000">
                                          <p:val>
                                            <p:strVal val="#ppt_h"/>
                                          </p:val>
                                        </p:tav>
                                      </p:tavLst>
                                    </p:anim>
                                    <p:animEffect transition="in" filter="fade">
                                      <p:cBhvr>
                                        <p:cTn id="20" dur="1000"/>
                                        <p:tgtEl>
                                          <p:spTgt spid="2"/>
                                        </p:tgtEl>
                                      </p:cBhvr>
                                    </p:animEffect>
                                  </p:childTnLst>
                                </p:cTn>
                              </p:par>
                            </p:childTnLst>
                          </p:cTn>
                        </p:par>
                        <p:par>
                          <p:cTn id="21" fill="hold" nodeType="afterGroup">
                            <p:stCondLst>
                              <p:cond delay="2000"/>
                            </p:stCondLst>
                            <p:childTnLst>
                              <p:par>
                                <p:cTn id="22" presetID="42" presetClass="entr" presetSubtype="0" fill="hold" grpId="0" nodeType="afterEffect">
                                  <p:stCondLst>
                                    <p:cond delay="0"/>
                                  </p:stCondLst>
                                  <p:iterate type="lt">
                                    <p:tmPct val="40000"/>
                                  </p:iterate>
                                  <p:childTnLst>
                                    <p:set>
                                      <p:cBhvr>
                                        <p:cTn id="23" dur="1" fill="hold">
                                          <p:stCondLst>
                                            <p:cond delay="0"/>
                                          </p:stCondLst>
                                        </p:cTn>
                                        <p:tgtEl>
                                          <p:spTgt spid="13"/>
                                        </p:tgtEl>
                                        <p:attrNameLst>
                                          <p:attrName>style.visibility</p:attrName>
                                        </p:attrNameLst>
                                      </p:cBhvr>
                                      <p:to>
                                        <p:strVal val="visible"/>
                                      </p:to>
                                    </p:set>
                                    <p:animEffect transition="in" filter="fade">
                                      <p:cBhvr>
                                        <p:cTn id="24" dur="1000"/>
                                        <p:tgtEl>
                                          <p:spTgt spid="13"/>
                                        </p:tgtEl>
                                      </p:cBhvr>
                                    </p:animEffect>
                                    <p:anim calcmode="lin" valueType="num">
                                      <p:cBhvr>
                                        <p:cTn id="25" dur="1000" fill="hold"/>
                                        <p:tgtEl>
                                          <p:spTgt spid="13"/>
                                        </p:tgtEl>
                                        <p:attrNameLst>
                                          <p:attrName>ppt_x</p:attrName>
                                        </p:attrNameLst>
                                      </p:cBhvr>
                                      <p:tavLst>
                                        <p:tav tm="0">
                                          <p:val>
                                            <p:strVal val="#ppt_x"/>
                                          </p:val>
                                        </p:tav>
                                        <p:tav tm="100000">
                                          <p:val>
                                            <p:strVal val="#ppt_x"/>
                                          </p:val>
                                        </p:tav>
                                      </p:tavLst>
                                    </p:anim>
                                    <p:anim calcmode="lin" valueType="num">
                                      <p:cBhvr>
                                        <p:cTn id="26"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5" grpId="0" animBg="1"/>
      <p:bldP spid="13"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204" name="组合 45"/>
          <p:cNvGrpSpPr/>
          <p:nvPr/>
        </p:nvGrpSpPr>
        <p:grpSpPr bwMode="auto">
          <a:xfrm>
            <a:off x="803498" y="1234853"/>
            <a:ext cx="4617244" cy="1512094"/>
            <a:chOff x="0" y="0"/>
            <a:chExt cx="5118259" cy="1584176"/>
          </a:xfrm>
        </p:grpSpPr>
        <p:sp>
          <p:nvSpPr>
            <p:cNvPr id="51239" name="矩形 46"/>
            <p:cNvSpPr>
              <a:spLocks noChangeArrowheads="1"/>
            </p:cNvSpPr>
            <p:nvPr/>
          </p:nvSpPr>
          <p:spPr bwMode="auto">
            <a:xfrm>
              <a:off x="0" y="0"/>
              <a:ext cx="5118259" cy="1584176"/>
            </a:xfrm>
            <a:prstGeom prst="rect">
              <a:avLst/>
            </a:prstGeom>
            <a:solidFill>
              <a:srgbClr val="7FC3D6"/>
            </a:solidFill>
            <a:ln w="10795">
              <a:solidFill>
                <a:schemeClr val="bg1"/>
              </a:solidFill>
              <a:miter lim="800000"/>
            </a:ln>
            <a:effectLst>
              <a:outerShdw dist="38100" dir="2700000" algn="ctr" rotWithShape="0">
                <a:srgbClr val="000000">
                  <a:alpha val="39000"/>
                </a:srgbClr>
              </a:outerShdw>
            </a:effectLst>
          </p:spPr>
          <p:txBody>
            <a:bodyPr anchor="ctr"/>
            <a:lstStyle>
              <a:lvl1pPr eaLnBrk="0" hangingPunct="0">
                <a:defRPr b="1">
                  <a:solidFill>
                    <a:schemeClr val="tx1"/>
                  </a:solidFill>
                  <a:latin typeface="Calibri" panose="020F0502020204030204" pitchFamily="34" charset="0"/>
                  <a:ea typeface="字体管家娜娜体"/>
                  <a:cs typeface="字体管家娜娜体"/>
                </a:defRPr>
              </a:lvl1pPr>
              <a:lvl2pPr marL="742950" indent="-285750" eaLnBrk="0" hangingPunct="0">
                <a:defRPr b="1">
                  <a:solidFill>
                    <a:schemeClr val="tx1"/>
                  </a:solidFill>
                  <a:latin typeface="Calibri" panose="020F0502020204030204" pitchFamily="34" charset="0"/>
                  <a:ea typeface="字体管家娜娜体"/>
                  <a:cs typeface="字体管家娜娜体"/>
                </a:defRPr>
              </a:lvl2pPr>
              <a:lvl3pPr marL="1143000" indent="-228600" eaLnBrk="0" hangingPunct="0">
                <a:defRPr b="1">
                  <a:solidFill>
                    <a:schemeClr val="tx1"/>
                  </a:solidFill>
                  <a:latin typeface="Calibri" panose="020F0502020204030204" pitchFamily="34" charset="0"/>
                  <a:ea typeface="字体管家娜娜体"/>
                  <a:cs typeface="字体管家娜娜体"/>
                </a:defRPr>
              </a:lvl3pPr>
              <a:lvl4pPr marL="1600200" indent="-228600" eaLnBrk="0" hangingPunct="0">
                <a:defRPr b="1">
                  <a:solidFill>
                    <a:schemeClr val="tx1"/>
                  </a:solidFill>
                  <a:latin typeface="Calibri" panose="020F0502020204030204" pitchFamily="34" charset="0"/>
                  <a:ea typeface="字体管家娜娜体"/>
                  <a:cs typeface="字体管家娜娜体"/>
                </a:defRPr>
              </a:lvl4pPr>
              <a:lvl5pPr marL="2057400" indent="-228600" eaLnBrk="0" hangingPunct="0">
                <a:defRPr b="1">
                  <a:solidFill>
                    <a:schemeClr val="tx1"/>
                  </a:solidFill>
                  <a:latin typeface="Calibri" panose="020F0502020204030204" pitchFamily="34" charset="0"/>
                  <a:ea typeface="字体管家娜娜体"/>
                  <a:cs typeface="字体管家娜娜体"/>
                </a:defRPr>
              </a:lvl5pPr>
              <a:lvl6pPr marL="2514600" indent="-228600" eaLnBrk="0" fontAlgn="base" hangingPunct="0">
                <a:spcBef>
                  <a:spcPct val="0"/>
                </a:spcBef>
                <a:spcAft>
                  <a:spcPct val="0"/>
                </a:spcAft>
                <a:defRPr b="1">
                  <a:solidFill>
                    <a:schemeClr val="tx1"/>
                  </a:solidFill>
                  <a:latin typeface="Calibri" panose="020F0502020204030204" pitchFamily="34" charset="0"/>
                  <a:ea typeface="字体管家娜娜体"/>
                  <a:cs typeface="字体管家娜娜体"/>
                </a:defRPr>
              </a:lvl6pPr>
              <a:lvl7pPr marL="2971800" indent="-228600" eaLnBrk="0" fontAlgn="base" hangingPunct="0">
                <a:spcBef>
                  <a:spcPct val="0"/>
                </a:spcBef>
                <a:spcAft>
                  <a:spcPct val="0"/>
                </a:spcAft>
                <a:defRPr b="1">
                  <a:solidFill>
                    <a:schemeClr val="tx1"/>
                  </a:solidFill>
                  <a:latin typeface="Calibri" panose="020F0502020204030204" pitchFamily="34" charset="0"/>
                  <a:ea typeface="字体管家娜娜体"/>
                  <a:cs typeface="字体管家娜娜体"/>
                </a:defRPr>
              </a:lvl7pPr>
              <a:lvl8pPr marL="3429000" indent="-228600" eaLnBrk="0" fontAlgn="base" hangingPunct="0">
                <a:spcBef>
                  <a:spcPct val="0"/>
                </a:spcBef>
                <a:spcAft>
                  <a:spcPct val="0"/>
                </a:spcAft>
                <a:defRPr b="1">
                  <a:solidFill>
                    <a:schemeClr val="tx1"/>
                  </a:solidFill>
                  <a:latin typeface="Calibri" panose="020F0502020204030204" pitchFamily="34" charset="0"/>
                  <a:ea typeface="字体管家娜娜体"/>
                  <a:cs typeface="字体管家娜娜体"/>
                </a:defRPr>
              </a:lvl8pPr>
              <a:lvl9pPr marL="3886200" indent="-228600" eaLnBrk="0" fontAlgn="base" hangingPunct="0">
                <a:spcBef>
                  <a:spcPct val="0"/>
                </a:spcBef>
                <a:spcAft>
                  <a:spcPct val="0"/>
                </a:spcAft>
                <a:defRPr b="1">
                  <a:solidFill>
                    <a:schemeClr val="tx1"/>
                  </a:solidFill>
                  <a:latin typeface="Calibri" panose="020F0502020204030204" pitchFamily="34" charset="0"/>
                  <a:ea typeface="字体管家娜娜体"/>
                  <a:cs typeface="字体管家娜娜体"/>
                </a:defRPr>
              </a:lvl9pPr>
            </a:lstStyle>
            <a:p>
              <a:pPr algn="ctr" eaLnBrk="1" fontAlgn="base" hangingPunct="1">
                <a:spcBef>
                  <a:spcPct val="0"/>
                </a:spcBef>
                <a:spcAft>
                  <a:spcPct val="0"/>
                </a:spcAft>
              </a:pPr>
              <a:endParaRPr lang="zh-CN" altLang="en-US" b="0">
                <a:solidFill>
                  <a:srgbClr val="FFFFFF"/>
                </a:solidFill>
                <a:ea typeface="宋体" panose="02010600030101010101" pitchFamily="2" charset="-122"/>
              </a:endParaRPr>
            </a:p>
          </p:txBody>
        </p:sp>
        <p:sp>
          <p:nvSpPr>
            <p:cNvPr id="51240" name="矩形 37"/>
            <p:cNvSpPr/>
            <p:nvPr/>
          </p:nvSpPr>
          <p:spPr bwMode="auto">
            <a:xfrm>
              <a:off x="0" y="0"/>
              <a:ext cx="5118259" cy="1584176"/>
            </a:xfrm>
            <a:custGeom>
              <a:avLst/>
              <a:gdLst>
                <a:gd name="T0" fmla="*/ 0 w 4963465"/>
                <a:gd name="T1" fmla="*/ 0 h 1584176"/>
                <a:gd name="T2" fmla="*/ 5787236 w 4963465"/>
                <a:gd name="T3" fmla="*/ 0 h 1584176"/>
                <a:gd name="T4" fmla="*/ 1605616 w 4963465"/>
                <a:gd name="T5" fmla="*/ 1584176 h 1584176"/>
                <a:gd name="T6" fmla="*/ 0 w 4963465"/>
                <a:gd name="T7" fmla="*/ 1584176 h 1584176"/>
                <a:gd name="T8" fmla="*/ 0 w 4963465"/>
                <a:gd name="T9" fmla="*/ 0 h 1584176"/>
                <a:gd name="T10" fmla="*/ 0 60000 65536"/>
                <a:gd name="T11" fmla="*/ 0 60000 65536"/>
                <a:gd name="T12" fmla="*/ 0 60000 65536"/>
                <a:gd name="T13" fmla="*/ 0 60000 65536"/>
                <a:gd name="T14" fmla="*/ 0 60000 65536"/>
                <a:gd name="T15" fmla="*/ 0 w 4963465"/>
                <a:gd name="T16" fmla="*/ 0 h 1584176"/>
                <a:gd name="T17" fmla="*/ 4963465 w 4963465"/>
                <a:gd name="T18" fmla="*/ 1584176 h 1584176"/>
              </a:gdLst>
              <a:ahLst/>
              <a:cxnLst>
                <a:cxn ang="T10">
                  <a:pos x="T0" y="T1"/>
                </a:cxn>
                <a:cxn ang="T11">
                  <a:pos x="T2" y="T3"/>
                </a:cxn>
                <a:cxn ang="T12">
                  <a:pos x="T4" y="T5"/>
                </a:cxn>
                <a:cxn ang="T13">
                  <a:pos x="T6" y="T7"/>
                </a:cxn>
                <a:cxn ang="T14">
                  <a:pos x="T8" y="T9"/>
                </a:cxn>
              </a:cxnLst>
              <a:rect l="T15" t="T16" r="T17" b="T18"/>
              <a:pathLst>
                <a:path w="4963465" h="1584176">
                  <a:moveTo>
                    <a:pt x="0" y="0"/>
                  </a:moveTo>
                  <a:lnTo>
                    <a:pt x="4963465" y="0"/>
                  </a:lnTo>
                  <a:lnTo>
                    <a:pt x="1377067" y="1584176"/>
                  </a:lnTo>
                  <a:lnTo>
                    <a:pt x="0" y="1584176"/>
                  </a:lnTo>
                  <a:lnTo>
                    <a:pt x="0" y="0"/>
                  </a:lnTo>
                  <a:close/>
                </a:path>
              </a:pathLst>
            </a:custGeom>
            <a:solidFill>
              <a:srgbClr val="7FC3D6"/>
            </a:solidFill>
            <a:ln>
              <a:noFill/>
            </a:ln>
            <a:extLst>
              <a:ext uri="{91240B29-F687-4F45-9708-019B960494DF}">
                <a14:hiddenLine xmlns:a14="http://schemas.microsoft.com/office/drawing/2010/main" w="9525">
                  <a:solidFill>
                    <a:srgbClr val="000000"/>
                  </a:solidFill>
                  <a:round/>
                </a14:hiddenLine>
              </a:ext>
            </a:extLst>
          </p:spPr>
          <p:txBody>
            <a:bodyPr anchor="ctr"/>
            <a:lstStyle>
              <a:lvl1pPr eaLnBrk="0" hangingPunct="0">
                <a:defRPr b="1">
                  <a:solidFill>
                    <a:schemeClr val="tx1"/>
                  </a:solidFill>
                  <a:latin typeface="Calibri" panose="020F0502020204030204" pitchFamily="34" charset="0"/>
                  <a:ea typeface="字体管家娜娜体"/>
                  <a:cs typeface="字体管家娜娜体"/>
                </a:defRPr>
              </a:lvl1pPr>
              <a:lvl2pPr marL="742950" indent="-285750" eaLnBrk="0" hangingPunct="0">
                <a:defRPr b="1">
                  <a:solidFill>
                    <a:schemeClr val="tx1"/>
                  </a:solidFill>
                  <a:latin typeface="Calibri" panose="020F0502020204030204" pitchFamily="34" charset="0"/>
                  <a:ea typeface="字体管家娜娜体"/>
                  <a:cs typeface="字体管家娜娜体"/>
                </a:defRPr>
              </a:lvl2pPr>
              <a:lvl3pPr marL="1143000" indent="-228600" eaLnBrk="0" hangingPunct="0">
                <a:defRPr b="1">
                  <a:solidFill>
                    <a:schemeClr val="tx1"/>
                  </a:solidFill>
                  <a:latin typeface="Calibri" panose="020F0502020204030204" pitchFamily="34" charset="0"/>
                  <a:ea typeface="字体管家娜娜体"/>
                  <a:cs typeface="字体管家娜娜体"/>
                </a:defRPr>
              </a:lvl3pPr>
              <a:lvl4pPr marL="1600200" indent="-228600" eaLnBrk="0" hangingPunct="0">
                <a:defRPr b="1">
                  <a:solidFill>
                    <a:schemeClr val="tx1"/>
                  </a:solidFill>
                  <a:latin typeface="Calibri" panose="020F0502020204030204" pitchFamily="34" charset="0"/>
                  <a:ea typeface="字体管家娜娜体"/>
                  <a:cs typeface="字体管家娜娜体"/>
                </a:defRPr>
              </a:lvl4pPr>
              <a:lvl5pPr marL="2057400" indent="-228600" eaLnBrk="0" hangingPunct="0">
                <a:defRPr b="1">
                  <a:solidFill>
                    <a:schemeClr val="tx1"/>
                  </a:solidFill>
                  <a:latin typeface="Calibri" panose="020F0502020204030204" pitchFamily="34" charset="0"/>
                  <a:ea typeface="字体管家娜娜体"/>
                  <a:cs typeface="字体管家娜娜体"/>
                </a:defRPr>
              </a:lvl5pPr>
              <a:lvl6pPr marL="2514600" indent="-228600" eaLnBrk="0" fontAlgn="base" hangingPunct="0">
                <a:spcBef>
                  <a:spcPct val="0"/>
                </a:spcBef>
                <a:spcAft>
                  <a:spcPct val="0"/>
                </a:spcAft>
                <a:defRPr b="1">
                  <a:solidFill>
                    <a:schemeClr val="tx1"/>
                  </a:solidFill>
                  <a:latin typeface="Calibri" panose="020F0502020204030204" pitchFamily="34" charset="0"/>
                  <a:ea typeface="字体管家娜娜体"/>
                  <a:cs typeface="字体管家娜娜体"/>
                </a:defRPr>
              </a:lvl6pPr>
              <a:lvl7pPr marL="2971800" indent="-228600" eaLnBrk="0" fontAlgn="base" hangingPunct="0">
                <a:spcBef>
                  <a:spcPct val="0"/>
                </a:spcBef>
                <a:spcAft>
                  <a:spcPct val="0"/>
                </a:spcAft>
                <a:defRPr b="1">
                  <a:solidFill>
                    <a:schemeClr val="tx1"/>
                  </a:solidFill>
                  <a:latin typeface="Calibri" panose="020F0502020204030204" pitchFamily="34" charset="0"/>
                  <a:ea typeface="字体管家娜娜体"/>
                  <a:cs typeface="字体管家娜娜体"/>
                </a:defRPr>
              </a:lvl7pPr>
              <a:lvl8pPr marL="3429000" indent="-228600" eaLnBrk="0" fontAlgn="base" hangingPunct="0">
                <a:spcBef>
                  <a:spcPct val="0"/>
                </a:spcBef>
                <a:spcAft>
                  <a:spcPct val="0"/>
                </a:spcAft>
                <a:defRPr b="1">
                  <a:solidFill>
                    <a:schemeClr val="tx1"/>
                  </a:solidFill>
                  <a:latin typeface="Calibri" panose="020F0502020204030204" pitchFamily="34" charset="0"/>
                  <a:ea typeface="字体管家娜娜体"/>
                  <a:cs typeface="字体管家娜娜体"/>
                </a:defRPr>
              </a:lvl8pPr>
              <a:lvl9pPr marL="3886200" indent="-228600" eaLnBrk="0" fontAlgn="base" hangingPunct="0">
                <a:spcBef>
                  <a:spcPct val="0"/>
                </a:spcBef>
                <a:spcAft>
                  <a:spcPct val="0"/>
                </a:spcAft>
                <a:defRPr b="1">
                  <a:solidFill>
                    <a:schemeClr val="tx1"/>
                  </a:solidFill>
                  <a:latin typeface="Calibri" panose="020F0502020204030204" pitchFamily="34" charset="0"/>
                  <a:ea typeface="字体管家娜娜体"/>
                  <a:cs typeface="字体管家娜娜体"/>
                </a:defRPr>
              </a:lvl9pPr>
            </a:lstStyle>
            <a:p>
              <a:pPr eaLnBrk="1" fontAlgn="base" hangingPunct="1">
                <a:lnSpc>
                  <a:spcPct val="150000"/>
                </a:lnSpc>
                <a:spcBef>
                  <a:spcPct val="0"/>
                </a:spcBef>
                <a:spcAft>
                  <a:spcPct val="0"/>
                </a:spcAft>
                <a:buFont typeface="Wingdings" panose="05000000000000000000" pitchFamily="2" charset="2"/>
                <a:buChar char="Ø"/>
              </a:pPr>
              <a:r>
                <a:rPr lang="zh-CN" altLang="en-US" sz="1650" b="0" dirty="0">
                  <a:solidFill>
                    <a:srgbClr val="002060"/>
                  </a:solidFill>
                  <a:latin typeface="微软雅黑" panose="020B0503020204020204" pitchFamily="34" charset="-122"/>
                  <a:ea typeface="微软雅黑" panose="020B0503020204020204" pitchFamily="34" charset="-122"/>
                  <a:sym typeface="方正兰亭黑_GBK"/>
                </a:rPr>
                <a:t>情感低落：丢失的快乐</a:t>
              </a:r>
            </a:p>
            <a:p>
              <a:pPr eaLnBrk="1" fontAlgn="base" hangingPunct="1">
                <a:lnSpc>
                  <a:spcPct val="150000"/>
                </a:lnSpc>
                <a:spcBef>
                  <a:spcPct val="0"/>
                </a:spcBef>
                <a:spcAft>
                  <a:spcPct val="0"/>
                </a:spcAft>
                <a:buFont typeface="Wingdings" panose="05000000000000000000" pitchFamily="2" charset="2"/>
                <a:buChar char="Ø"/>
              </a:pPr>
              <a:r>
                <a:rPr lang="zh-CN" altLang="en-US" sz="1650" b="0" dirty="0">
                  <a:solidFill>
                    <a:srgbClr val="002060"/>
                  </a:solidFill>
                  <a:latin typeface="微软雅黑" panose="020B0503020204020204" pitchFamily="34" charset="-122"/>
                  <a:ea typeface="微软雅黑" panose="020B0503020204020204" pitchFamily="34" charset="-122"/>
                  <a:sym typeface="方正兰亭黑_GBK"/>
                </a:rPr>
                <a:t>思维迟缓：觉得自己变笨了</a:t>
              </a:r>
            </a:p>
            <a:p>
              <a:pPr eaLnBrk="1" fontAlgn="base" hangingPunct="1">
                <a:lnSpc>
                  <a:spcPct val="150000"/>
                </a:lnSpc>
                <a:spcBef>
                  <a:spcPct val="0"/>
                </a:spcBef>
                <a:spcAft>
                  <a:spcPct val="0"/>
                </a:spcAft>
                <a:buFont typeface="Wingdings" panose="05000000000000000000" pitchFamily="2" charset="2"/>
                <a:buChar char="Ø"/>
              </a:pPr>
              <a:r>
                <a:rPr lang="zh-CN" altLang="en-US" sz="1650" b="0" dirty="0">
                  <a:solidFill>
                    <a:srgbClr val="002060"/>
                  </a:solidFill>
                  <a:latin typeface="微软雅黑" panose="020B0503020204020204" pitchFamily="34" charset="-122"/>
                  <a:ea typeface="微软雅黑" panose="020B0503020204020204" pitchFamily="34" charset="-122"/>
                  <a:sym typeface="方正兰亭黑_GBK"/>
                </a:rPr>
                <a:t>意志活动减退：</a:t>
              </a:r>
              <a:r>
                <a:rPr lang="zh-CN" altLang="en-US" sz="1650" b="0">
                  <a:solidFill>
                    <a:srgbClr val="002060"/>
                  </a:solidFill>
                  <a:latin typeface="微软雅黑" panose="020B0503020204020204" pitchFamily="34" charset="-122"/>
                  <a:ea typeface="微软雅黑" panose="020B0503020204020204" pitchFamily="34" charset="-122"/>
                  <a:sym typeface="方正兰亭黑_GBK"/>
                </a:rPr>
                <a:t>居然不刷朋友圈了</a:t>
              </a:r>
              <a:endParaRPr lang="zh-CN" altLang="en-US" sz="1650" b="0" dirty="0">
                <a:solidFill>
                  <a:srgbClr val="002060"/>
                </a:solidFill>
                <a:latin typeface="微软雅黑" panose="020B0503020204020204" pitchFamily="34" charset="-122"/>
                <a:ea typeface="微软雅黑" panose="020B0503020204020204" pitchFamily="34" charset="-122"/>
                <a:sym typeface="方正兰亭黑_GBK"/>
              </a:endParaRPr>
            </a:p>
          </p:txBody>
        </p:sp>
      </p:grpSp>
      <p:grpSp>
        <p:nvGrpSpPr>
          <p:cNvPr id="51205" name="그룹 119"/>
          <p:cNvGrpSpPr/>
          <p:nvPr/>
        </p:nvGrpSpPr>
        <p:grpSpPr bwMode="auto">
          <a:xfrm>
            <a:off x="5225479" y="1577753"/>
            <a:ext cx="345281" cy="653653"/>
            <a:chOff x="0" y="0"/>
            <a:chExt cx="419802" cy="800732"/>
          </a:xfrm>
        </p:grpSpPr>
        <p:grpSp>
          <p:nvGrpSpPr>
            <p:cNvPr id="51227" name="그룹 17"/>
            <p:cNvGrpSpPr/>
            <p:nvPr/>
          </p:nvGrpSpPr>
          <p:grpSpPr bwMode="auto">
            <a:xfrm>
              <a:off x="0" y="0"/>
              <a:ext cx="419802" cy="125248"/>
              <a:chOff x="0" y="0"/>
              <a:chExt cx="550862" cy="165204"/>
            </a:xfrm>
          </p:grpSpPr>
          <p:sp>
            <p:nvSpPr>
              <p:cNvPr id="51234" name="타원 131"/>
              <p:cNvSpPr>
                <a:spLocks noChangeArrowheads="1"/>
              </p:cNvSpPr>
              <p:nvPr/>
            </p:nvSpPr>
            <p:spPr bwMode="auto">
              <a:xfrm>
                <a:off x="0" y="0"/>
                <a:ext cx="180647" cy="165939"/>
              </a:xfrm>
              <a:prstGeom prst="ellipse">
                <a:avLst/>
              </a:prstGeom>
              <a:solidFill>
                <a:srgbClr val="0D0D0D">
                  <a:alpha val="50980"/>
                </a:srgbClr>
              </a:solidFill>
              <a:ln>
                <a:noFill/>
              </a:ln>
              <a:extLst>
                <a:ext uri="{91240B29-F687-4F45-9708-019B960494DF}">
                  <a14:hiddenLine xmlns:a14="http://schemas.microsoft.com/office/drawing/2010/main" w="9525">
                    <a:solidFill>
                      <a:srgbClr val="000000"/>
                    </a:solidFill>
                    <a:round/>
                  </a14:hiddenLine>
                </a:ext>
              </a:extLst>
            </p:spPr>
            <p:txBody>
              <a:bodyPr anchor="ctr"/>
              <a:lstStyle>
                <a:lvl1pPr eaLnBrk="0" hangingPunct="0">
                  <a:defRPr b="1">
                    <a:solidFill>
                      <a:schemeClr val="tx1"/>
                    </a:solidFill>
                    <a:latin typeface="Calibri" panose="020F0502020204030204" pitchFamily="34" charset="0"/>
                    <a:ea typeface="字体管家娜娜体"/>
                    <a:cs typeface="字体管家娜娜体"/>
                  </a:defRPr>
                </a:lvl1pPr>
                <a:lvl2pPr marL="742950" indent="-285750" eaLnBrk="0" hangingPunct="0">
                  <a:defRPr b="1">
                    <a:solidFill>
                      <a:schemeClr val="tx1"/>
                    </a:solidFill>
                    <a:latin typeface="Calibri" panose="020F0502020204030204" pitchFamily="34" charset="0"/>
                    <a:ea typeface="字体管家娜娜体"/>
                    <a:cs typeface="字体管家娜娜体"/>
                  </a:defRPr>
                </a:lvl2pPr>
                <a:lvl3pPr marL="1143000" indent="-228600" eaLnBrk="0" hangingPunct="0">
                  <a:defRPr b="1">
                    <a:solidFill>
                      <a:schemeClr val="tx1"/>
                    </a:solidFill>
                    <a:latin typeface="Calibri" panose="020F0502020204030204" pitchFamily="34" charset="0"/>
                    <a:ea typeface="字体管家娜娜体"/>
                    <a:cs typeface="字体管家娜娜体"/>
                  </a:defRPr>
                </a:lvl3pPr>
                <a:lvl4pPr marL="1600200" indent="-228600" eaLnBrk="0" hangingPunct="0">
                  <a:defRPr b="1">
                    <a:solidFill>
                      <a:schemeClr val="tx1"/>
                    </a:solidFill>
                    <a:latin typeface="Calibri" panose="020F0502020204030204" pitchFamily="34" charset="0"/>
                    <a:ea typeface="字体管家娜娜体"/>
                    <a:cs typeface="字体管家娜娜体"/>
                  </a:defRPr>
                </a:lvl4pPr>
                <a:lvl5pPr marL="2057400" indent="-228600" eaLnBrk="0" hangingPunct="0">
                  <a:defRPr b="1">
                    <a:solidFill>
                      <a:schemeClr val="tx1"/>
                    </a:solidFill>
                    <a:latin typeface="Calibri" panose="020F0502020204030204" pitchFamily="34" charset="0"/>
                    <a:ea typeface="字体管家娜娜体"/>
                    <a:cs typeface="字体管家娜娜体"/>
                  </a:defRPr>
                </a:lvl5pPr>
                <a:lvl6pPr marL="2514600" indent="-228600" eaLnBrk="0" fontAlgn="base" hangingPunct="0">
                  <a:spcBef>
                    <a:spcPct val="0"/>
                  </a:spcBef>
                  <a:spcAft>
                    <a:spcPct val="0"/>
                  </a:spcAft>
                  <a:defRPr b="1">
                    <a:solidFill>
                      <a:schemeClr val="tx1"/>
                    </a:solidFill>
                    <a:latin typeface="Calibri" panose="020F0502020204030204" pitchFamily="34" charset="0"/>
                    <a:ea typeface="字体管家娜娜体"/>
                    <a:cs typeface="字体管家娜娜体"/>
                  </a:defRPr>
                </a:lvl6pPr>
                <a:lvl7pPr marL="2971800" indent="-228600" eaLnBrk="0" fontAlgn="base" hangingPunct="0">
                  <a:spcBef>
                    <a:spcPct val="0"/>
                  </a:spcBef>
                  <a:spcAft>
                    <a:spcPct val="0"/>
                  </a:spcAft>
                  <a:defRPr b="1">
                    <a:solidFill>
                      <a:schemeClr val="tx1"/>
                    </a:solidFill>
                    <a:latin typeface="Calibri" panose="020F0502020204030204" pitchFamily="34" charset="0"/>
                    <a:ea typeface="字体管家娜娜体"/>
                    <a:cs typeface="字体管家娜娜体"/>
                  </a:defRPr>
                </a:lvl7pPr>
                <a:lvl8pPr marL="3429000" indent="-228600" eaLnBrk="0" fontAlgn="base" hangingPunct="0">
                  <a:spcBef>
                    <a:spcPct val="0"/>
                  </a:spcBef>
                  <a:spcAft>
                    <a:spcPct val="0"/>
                  </a:spcAft>
                  <a:defRPr b="1">
                    <a:solidFill>
                      <a:schemeClr val="tx1"/>
                    </a:solidFill>
                    <a:latin typeface="Calibri" panose="020F0502020204030204" pitchFamily="34" charset="0"/>
                    <a:ea typeface="字体管家娜娜体"/>
                    <a:cs typeface="字体管家娜娜体"/>
                  </a:defRPr>
                </a:lvl8pPr>
                <a:lvl9pPr marL="3886200" indent="-228600" eaLnBrk="0" fontAlgn="base" hangingPunct="0">
                  <a:spcBef>
                    <a:spcPct val="0"/>
                  </a:spcBef>
                  <a:spcAft>
                    <a:spcPct val="0"/>
                  </a:spcAft>
                  <a:defRPr b="1">
                    <a:solidFill>
                      <a:schemeClr val="tx1"/>
                    </a:solidFill>
                    <a:latin typeface="Calibri" panose="020F0502020204030204" pitchFamily="34" charset="0"/>
                    <a:ea typeface="字体管家娜娜体"/>
                    <a:cs typeface="字体管家娜娜体"/>
                  </a:defRPr>
                </a:lvl9pPr>
              </a:lstStyle>
              <a:p>
                <a:pPr algn="ctr" eaLnBrk="1" fontAlgn="base" hangingPunct="1">
                  <a:spcBef>
                    <a:spcPct val="0"/>
                  </a:spcBef>
                  <a:spcAft>
                    <a:spcPct val="0"/>
                  </a:spcAft>
                </a:pPr>
                <a:endParaRPr lang="ko-KR" altLang="en-US" b="0">
                  <a:solidFill>
                    <a:srgbClr val="FFFFFF"/>
                  </a:solidFill>
                  <a:ea typeface="Malgun Gothic" panose="020B0503020000020004" pitchFamily="34" charset="-127"/>
                </a:endParaRPr>
              </a:p>
            </p:txBody>
          </p:sp>
          <p:sp>
            <p:nvSpPr>
              <p:cNvPr id="51235" name="타원 132"/>
              <p:cNvSpPr>
                <a:spLocks noChangeArrowheads="1"/>
              </p:cNvSpPr>
              <p:nvPr/>
            </p:nvSpPr>
            <p:spPr bwMode="auto">
              <a:xfrm>
                <a:off x="370215" y="0"/>
                <a:ext cx="180647" cy="165939"/>
              </a:xfrm>
              <a:prstGeom prst="ellipse">
                <a:avLst/>
              </a:prstGeom>
              <a:solidFill>
                <a:srgbClr val="0D0D0D">
                  <a:alpha val="50980"/>
                </a:srgbClr>
              </a:solidFill>
              <a:ln>
                <a:noFill/>
              </a:ln>
              <a:extLst>
                <a:ext uri="{91240B29-F687-4F45-9708-019B960494DF}">
                  <a14:hiddenLine xmlns:a14="http://schemas.microsoft.com/office/drawing/2010/main" w="9525">
                    <a:solidFill>
                      <a:srgbClr val="000000"/>
                    </a:solidFill>
                    <a:round/>
                  </a14:hiddenLine>
                </a:ext>
              </a:extLst>
            </p:spPr>
            <p:txBody>
              <a:bodyPr anchor="ctr"/>
              <a:lstStyle>
                <a:lvl1pPr eaLnBrk="0" hangingPunct="0">
                  <a:defRPr b="1">
                    <a:solidFill>
                      <a:schemeClr val="tx1"/>
                    </a:solidFill>
                    <a:latin typeface="Calibri" panose="020F0502020204030204" pitchFamily="34" charset="0"/>
                    <a:ea typeface="字体管家娜娜体"/>
                    <a:cs typeface="字体管家娜娜体"/>
                  </a:defRPr>
                </a:lvl1pPr>
                <a:lvl2pPr marL="742950" indent="-285750" eaLnBrk="0" hangingPunct="0">
                  <a:defRPr b="1">
                    <a:solidFill>
                      <a:schemeClr val="tx1"/>
                    </a:solidFill>
                    <a:latin typeface="Calibri" panose="020F0502020204030204" pitchFamily="34" charset="0"/>
                    <a:ea typeface="字体管家娜娜体"/>
                    <a:cs typeface="字体管家娜娜体"/>
                  </a:defRPr>
                </a:lvl2pPr>
                <a:lvl3pPr marL="1143000" indent="-228600" eaLnBrk="0" hangingPunct="0">
                  <a:defRPr b="1">
                    <a:solidFill>
                      <a:schemeClr val="tx1"/>
                    </a:solidFill>
                    <a:latin typeface="Calibri" panose="020F0502020204030204" pitchFamily="34" charset="0"/>
                    <a:ea typeface="字体管家娜娜体"/>
                    <a:cs typeface="字体管家娜娜体"/>
                  </a:defRPr>
                </a:lvl3pPr>
                <a:lvl4pPr marL="1600200" indent="-228600" eaLnBrk="0" hangingPunct="0">
                  <a:defRPr b="1">
                    <a:solidFill>
                      <a:schemeClr val="tx1"/>
                    </a:solidFill>
                    <a:latin typeface="Calibri" panose="020F0502020204030204" pitchFamily="34" charset="0"/>
                    <a:ea typeface="字体管家娜娜体"/>
                    <a:cs typeface="字体管家娜娜体"/>
                  </a:defRPr>
                </a:lvl4pPr>
                <a:lvl5pPr marL="2057400" indent="-228600" eaLnBrk="0" hangingPunct="0">
                  <a:defRPr b="1">
                    <a:solidFill>
                      <a:schemeClr val="tx1"/>
                    </a:solidFill>
                    <a:latin typeface="Calibri" panose="020F0502020204030204" pitchFamily="34" charset="0"/>
                    <a:ea typeface="字体管家娜娜体"/>
                    <a:cs typeface="字体管家娜娜体"/>
                  </a:defRPr>
                </a:lvl5pPr>
                <a:lvl6pPr marL="2514600" indent="-228600" eaLnBrk="0" fontAlgn="base" hangingPunct="0">
                  <a:spcBef>
                    <a:spcPct val="0"/>
                  </a:spcBef>
                  <a:spcAft>
                    <a:spcPct val="0"/>
                  </a:spcAft>
                  <a:defRPr b="1">
                    <a:solidFill>
                      <a:schemeClr val="tx1"/>
                    </a:solidFill>
                    <a:latin typeface="Calibri" panose="020F0502020204030204" pitchFamily="34" charset="0"/>
                    <a:ea typeface="字体管家娜娜体"/>
                    <a:cs typeface="字体管家娜娜体"/>
                  </a:defRPr>
                </a:lvl6pPr>
                <a:lvl7pPr marL="2971800" indent="-228600" eaLnBrk="0" fontAlgn="base" hangingPunct="0">
                  <a:spcBef>
                    <a:spcPct val="0"/>
                  </a:spcBef>
                  <a:spcAft>
                    <a:spcPct val="0"/>
                  </a:spcAft>
                  <a:defRPr b="1">
                    <a:solidFill>
                      <a:schemeClr val="tx1"/>
                    </a:solidFill>
                    <a:latin typeface="Calibri" panose="020F0502020204030204" pitchFamily="34" charset="0"/>
                    <a:ea typeface="字体管家娜娜体"/>
                    <a:cs typeface="字体管家娜娜体"/>
                  </a:defRPr>
                </a:lvl7pPr>
                <a:lvl8pPr marL="3429000" indent="-228600" eaLnBrk="0" fontAlgn="base" hangingPunct="0">
                  <a:spcBef>
                    <a:spcPct val="0"/>
                  </a:spcBef>
                  <a:spcAft>
                    <a:spcPct val="0"/>
                  </a:spcAft>
                  <a:defRPr b="1">
                    <a:solidFill>
                      <a:schemeClr val="tx1"/>
                    </a:solidFill>
                    <a:latin typeface="Calibri" panose="020F0502020204030204" pitchFamily="34" charset="0"/>
                    <a:ea typeface="字体管家娜娜体"/>
                    <a:cs typeface="字体管家娜娜体"/>
                  </a:defRPr>
                </a:lvl8pPr>
                <a:lvl9pPr marL="3886200" indent="-228600" eaLnBrk="0" fontAlgn="base" hangingPunct="0">
                  <a:spcBef>
                    <a:spcPct val="0"/>
                  </a:spcBef>
                  <a:spcAft>
                    <a:spcPct val="0"/>
                  </a:spcAft>
                  <a:defRPr b="1">
                    <a:solidFill>
                      <a:schemeClr val="tx1"/>
                    </a:solidFill>
                    <a:latin typeface="Calibri" panose="020F0502020204030204" pitchFamily="34" charset="0"/>
                    <a:ea typeface="字体管家娜娜体"/>
                    <a:cs typeface="字体管家娜娜体"/>
                  </a:defRPr>
                </a:lvl9pPr>
              </a:lstStyle>
              <a:p>
                <a:pPr algn="ctr" eaLnBrk="1" fontAlgn="base" hangingPunct="1">
                  <a:spcBef>
                    <a:spcPct val="0"/>
                  </a:spcBef>
                  <a:spcAft>
                    <a:spcPct val="0"/>
                  </a:spcAft>
                </a:pPr>
                <a:endParaRPr lang="ko-KR" altLang="en-US" b="0">
                  <a:solidFill>
                    <a:srgbClr val="FFFFFF"/>
                  </a:solidFill>
                  <a:ea typeface="Malgun Gothic" panose="020B0503020000020004" pitchFamily="34" charset="-127"/>
                </a:endParaRPr>
              </a:p>
            </p:txBody>
          </p:sp>
          <p:grpSp>
            <p:nvGrpSpPr>
              <p:cNvPr id="51236" name="모서리가 둥근 직사각형 25"/>
              <p:cNvGrpSpPr/>
              <p:nvPr/>
            </p:nvGrpSpPr>
            <p:grpSpPr bwMode="auto">
              <a:xfrm>
                <a:off x="-7599" y="-21385"/>
                <a:ext cx="587247" cy="314910"/>
                <a:chOff x="0" y="0"/>
                <a:chExt cx="365760" cy="195072"/>
              </a:xfrm>
            </p:grpSpPr>
            <p:pic>
              <p:nvPicPr>
                <p:cNvPr id="51237" name="모서리가 둥근 직사각형 25"/>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365760" cy="1950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38" name="Text Box 39"/>
                <p:cNvSpPr txBox="1">
                  <a:spLocks noChangeArrowheads="1"/>
                </p:cNvSpPr>
                <p:nvPr/>
              </p:nvSpPr>
              <p:spPr bwMode="auto">
                <a:xfrm>
                  <a:off x="72856" y="53681"/>
                  <a:ext cx="218148" cy="415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b="1">
                      <a:solidFill>
                        <a:schemeClr val="tx1"/>
                      </a:solidFill>
                      <a:latin typeface="Calibri" panose="020F0502020204030204" pitchFamily="34" charset="0"/>
                      <a:ea typeface="字体管家娜娜体"/>
                      <a:cs typeface="字体管家娜娜体"/>
                    </a:defRPr>
                  </a:lvl1pPr>
                  <a:lvl2pPr marL="742950" indent="-285750" eaLnBrk="0" hangingPunct="0">
                    <a:defRPr b="1">
                      <a:solidFill>
                        <a:schemeClr val="tx1"/>
                      </a:solidFill>
                      <a:latin typeface="Calibri" panose="020F0502020204030204" pitchFamily="34" charset="0"/>
                      <a:ea typeface="字体管家娜娜体"/>
                      <a:cs typeface="字体管家娜娜体"/>
                    </a:defRPr>
                  </a:lvl2pPr>
                  <a:lvl3pPr marL="1143000" indent="-228600" eaLnBrk="0" hangingPunct="0">
                    <a:defRPr b="1">
                      <a:solidFill>
                        <a:schemeClr val="tx1"/>
                      </a:solidFill>
                      <a:latin typeface="Calibri" panose="020F0502020204030204" pitchFamily="34" charset="0"/>
                      <a:ea typeface="字体管家娜娜体"/>
                      <a:cs typeface="字体管家娜娜体"/>
                    </a:defRPr>
                  </a:lvl3pPr>
                  <a:lvl4pPr marL="1600200" indent="-228600" eaLnBrk="0" hangingPunct="0">
                    <a:defRPr b="1">
                      <a:solidFill>
                        <a:schemeClr val="tx1"/>
                      </a:solidFill>
                      <a:latin typeface="Calibri" panose="020F0502020204030204" pitchFamily="34" charset="0"/>
                      <a:ea typeface="字体管家娜娜体"/>
                      <a:cs typeface="字体管家娜娜体"/>
                    </a:defRPr>
                  </a:lvl4pPr>
                  <a:lvl5pPr marL="2057400" indent="-228600" eaLnBrk="0" hangingPunct="0">
                    <a:defRPr b="1">
                      <a:solidFill>
                        <a:schemeClr val="tx1"/>
                      </a:solidFill>
                      <a:latin typeface="Calibri" panose="020F0502020204030204" pitchFamily="34" charset="0"/>
                      <a:ea typeface="字体管家娜娜体"/>
                      <a:cs typeface="字体管家娜娜体"/>
                    </a:defRPr>
                  </a:lvl5pPr>
                  <a:lvl6pPr marL="2514600" indent="-228600" eaLnBrk="0" fontAlgn="base" hangingPunct="0">
                    <a:spcBef>
                      <a:spcPct val="0"/>
                    </a:spcBef>
                    <a:spcAft>
                      <a:spcPct val="0"/>
                    </a:spcAft>
                    <a:defRPr b="1">
                      <a:solidFill>
                        <a:schemeClr val="tx1"/>
                      </a:solidFill>
                      <a:latin typeface="Calibri" panose="020F0502020204030204" pitchFamily="34" charset="0"/>
                      <a:ea typeface="字体管家娜娜体"/>
                      <a:cs typeface="字体管家娜娜体"/>
                    </a:defRPr>
                  </a:lvl6pPr>
                  <a:lvl7pPr marL="2971800" indent="-228600" eaLnBrk="0" fontAlgn="base" hangingPunct="0">
                    <a:spcBef>
                      <a:spcPct val="0"/>
                    </a:spcBef>
                    <a:spcAft>
                      <a:spcPct val="0"/>
                    </a:spcAft>
                    <a:defRPr b="1">
                      <a:solidFill>
                        <a:schemeClr val="tx1"/>
                      </a:solidFill>
                      <a:latin typeface="Calibri" panose="020F0502020204030204" pitchFamily="34" charset="0"/>
                      <a:ea typeface="字体管家娜娜体"/>
                      <a:cs typeface="字体管家娜娜体"/>
                    </a:defRPr>
                  </a:lvl7pPr>
                  <a:lvl8pPr marL="3429000" indent="-228600" eaLnBrk="0" fontAlgn="base" hangingPunct="0">
                    <a:spcBef>
                      <a:spcPct val="0"/>
                    </a:spcBef>
                    <a:spcAft>
                      <a:spcPct val="0"/>
                    </a:spcAft>
                    <a:defRPr b="1">
                      <a:solidFill>
                        <a:schemeClr val="tx1"/>
                      </a:solidFill>
                      <a:latin typeface="Calibri" panose="020F0502020204030204" pitchFamily="34" charset="0"/>
                      <a:ea typeface="字体管家娜娜体"/>
                      <a:cs typeface="字体管家娜娜体"/>
                    </a:defRPr>
                  </a:lvl8pPr>
                  <a:lvl9pPr marL="3886200" indent="-228600" eaLnBrk="0" fontAlgn="base" hangingPunct="0">
                    <a:spcBef>
                      <a:spcPct val="0"/>
                    </a:spcBef>
                    <a:spcAft>
                      <a:spcPct val="0"/>
                    </a:spcAft>
                    <a:defRPr b="1">
                      <a:solidFill>
                        <a:schemeClr val="tx1"/>
                      </a:solidFill>
                      <a:latin typeface="Calibri" panose="020F0502020204030204" pitchFamily="34" charset="0"/>
                      <a:ea typeface="字体管家娜娜体"/>
                      <a:cs typeface="字体管家娜娜体"/>
                    </a:defRPr>
                  </a:lvl9pPr>
                </a:lstStyle>
                <a:p>
                  <a:pPr algn="ctr" eaLnBrk="1" fontAlgn="base" hangingPunct="1">
                    <a:spcBef>
                      <a:spcPct val="0"/>
                    </a:spcBef>
                    <a:spcAft>
                      <a:spcPct val="0"/>
                    </a:spcAft>
                  </a:pPr>
                  <a:endParaRPr lang="ko-KR" altLang="en-US" b="0">
                    <a:solidFill>
                      <a:prstClr val="black"/>
                    </a:solidFill>
                    <a:ea typeface="Malgun Gothic" panose="020B0503020000020004" pitchFamily="34" charset="-127"/>
                  </a:endParaRPr>
                </a:p>
              </p:txBody>
            </p:sp>
          </p:grpSp>
        </p:grpSp>
        <p:grpSp>
          <p:nvGrpSpPr>
            <p:cNvPr id="51228" name="그룹 17"/>
            <p:cNvGrpSpPr/>
            <p:nvPr/>
          </p:nvGrpSpPr>
          <p:grpSpPr bwMode="auto">
            <a:xfrm>
              <a:off x="0" y="675484"/>
              <a:ext cx="419802" cy="125248"/>
              <a:chOff x="0" y="0"/>
              <a:chExt cx="550862" cy="165204"/>
            </a:xfrm>
          </p:grpSpPr>
          <p:sp>
            <p:nvSpPr>
              <p:cNvPr id="51229" name="타원 128"/>
              <p:cNvSpPr>
                <a:spLocks noChangeArrowheads="1"/>
              </p:cNvSpPr>
              <p:nvPr/>
            </p:nvSpPr>
            <p:spPr bwMode="auto">
              <a:xfrm>
                <a:off x="0" y="-735"/>
                <a:ext cx="180647" cy="165939"/>
              </a:xfrm>
              <a:prstGeom prst="ellipse">
                <a:avLst/>
              </a:prstGeom>
              <a:solidFill>
                <a:srgbClr val="0D0D0D">
                  <a:alpha val="50980"/>
                </a:srgbClr>
              </a:solidFill>
              <a:ln>
                <a:noFill/>
              </a:ln>
              <a:extLst>
                <a:ext uri="{91240B29-F687-4F45-9708-019B960494DF}">
                  <a14:hiddenLine xmlns:a14="http://schemas.microsoft.com/office/drawing/2010/main" w="9525">
                    <a:solidFill>
                      <a:srgbClr val="000000"/>
                    </a:solidFill>
                    <a:round/>
                  </a14:hiddenLine>
                </a:ext>
              </a:extLst>
            </p:spPr>
            <p:txBody>
              <a:bodyPr anchor="ctr"/>
              <a:lstStyle>
                <a:lvl1pPr eaLnBrk="0" hangingPunct="0">
                  <a:defRPr b="1">
                    <a:solidFill>
                      <a:schemeClr val="tx1"/>
                    </a:solidFill>
                    <a:latin typeface="Calibri" panose="020F0502020204030204" pitchFamily="34" charset="0"/>
                    <a:ea typeface="字体管家娜娜体"/>
                    <a:cs typeface="字体管家娜娜体"/>
                  </a:defRPr>
                </a:lvl1pPr>
                <a:lvl2pPr marL="742950" indent="-285750" eaLnBrk="0" hangingPunct="0">
                  <a:defRPr b="1">
                    <a:solidFill>
                      <a:schemeClr val="tx1"/>
                    </a:solidFill>
                    <a:latin typeface="Calibri" panose="020F0502020204030204" pitchFamily="34" charset="0"/>
                    <a:ea typeface="字体管家娜娜体"/>
                    <a:cs typeface="字体管家娜娜体"/>
                  </a:defRPr>
                </a:lvl2pPr>
                <a:lvl3pPr marL="1143000" indent="-228600" eaLnBrk="0" hangingPunct="0">
                  <a:defRPr b="1">
                    <a:solidFill>
                      <a:schemeClr val="tx1"/>
                    </a:solidFill>
                    <a:latin typeface="Calibri" panose="020F0502020204030204" pitchFamily="34" charset="0"/>
                    <a:ea typeface="字体管家娜娜体"/>
                    <a:cs typeface="字体管家娜娜体"/>
                  </a:defRPr>
                </a:lvl3pPr>
                <a:lvl4pPr marL="1600200" indent="-228600" eaLnBrk="0" hangingPunct="0">
                  <a:defRPr b="1">
                    <a:solidFill>
                      <a:schemeClr val="tx1"/>
                    </a:solidFill>
                    <a:latin typeface="Calibri" panose="020F0502020204030204" pitchFamily="34" charset="0"/>
                    <a:ea typeface="字体管家娜娜体"/>
                    <a:cs typeface="字体管家娜娜体"/>
                  </a:defRPr>
                </a:lvl4pPr>
                <a:lvl5pPr marL="2057400" indent="-228600" eaLnBrk="0" hangingPunct="0">
                  <a:defRPr b="1">
                    <a:solidFill>
                      <a:schemeClr val="tx1"/>
                    </a:solidFill>
                    <a:latin typeface="Calibri" panose="020F0502020204030204" pitchFamily="34" charset="0"/>
                    <a:ea typeface="字体管家娜娜体"/>
                    <a:cs typeface="字体管家娜娜体"/>
                  </a:defRPr>
                </a:lvl5pPr>
                <a:lvl6pPr marL="2514600" indent="-228600" eaLnBrk="0" fontAlgn="base" hangingPunct="0">
                  <a:spcBef>
                    <a:spcPct val="0"/>
                  </a:spcBef>
                  <a:spcAft>
                    <a:spcPct val="0"/>
                  </a:spcAft>
                  <a:defRPr b="1">
                    <a:solidFill>
                      <a:schemeClr val="tx1"/>
                    </a:solidFill>
                    <a:latin typeface="Calibri" panose="020F0502020204030204" pitchFamily="34" charset="0"/>
                    <a:ea typeface="字体管家娜娜体"/>
                    <a:cs typeface="字体管家娜娜体"/>
                  </a:defRPr>
                </a:lvl6pPr>
                <a:lvl7pPr marL="2971800" indent="-228600" eaLnBrk="0" fontAlgn="base" hangingPunct="0">
                  <a:spcBef>
                    <a:spcPct val="0"/>
                  </a:spcBef>
                  <a:spcAft>
                    <a:spcPct val="0"/>
                  </a:spcAft>
                  <a:defRPr b="1">
                    <a:solidFill>
                      <a:schemeClr val="tx1"/>
                    </a:solidFill>
                    <a:latin typeface="Calibri" panose="020F0502020204030204" pitchFamily="34" charset="0"/>
                    <a:ea typeface="字体管家娜娜体"/>
                    <a:cs typeface="字体管家娜娜体"/>
                  </a:defRPr>
                </a:lvl7pPr>
                <a:lvl8pPr marL="3429000" indent="-228600" eaLnBrk="0" fontAlgn="base" hangingPunct="0">
                  <a:spcBef>
                    <a:spcPct val="0"/>
                  </a:spcBef>
                  <a:spcAft>
                    <a:spcPct val="0"/>
                  </a:spcAft>
                  <a:defRPr b="1">
                    <a:solidFill>
                      <a:schemeClr val="tx1"/>
                    </a:solidFill>
                    <a:latin typeface="Calibri" panose="020F0502020204030204" pitchFamily="34" charset="0"/>
                    <a:ea typeface="字体管家娜娜体"/>
                    <a:cs typeface="字体管家娜娜体"/>
                  </a:defRPr>
                </a:lvl8pPr>
                <a:lvl9pPr marL="3886200" indent="-228600" eaLnBrk="0" fontAlgn="base" hangingPunct="0">
                  <a:spcBef>
                    <a:spcPct val="0"/>
                  </a:spcBef>
                  <a:spcAft>
                    <a:spcPct val="0"/>
                  </a:spcAft>
                  <a:defRPr b="1">
                    <a:solidFill>
                      <a:schemeClr val="tx1"/>
                    </a:solidFill>
                    <a:latin typeface="Calibri" panose="020F0502020204030204" pitchFamily="34" charset="0"/>
                    <a:ea typeface="字体管家娜娜体"/>
                    <a:cs typeface="字体管家娜娜体"/>
                  </a:defRPr>
                </a:lvl9pPr>
              </a:lstStyle>
              <a:p>
                <a:pPr algn="ctr" eaLnBrk="1" fontAlgn="base" hangingPunct="1">
                  <a:spcBef>
                    <a:spcPct val="0"/>
                  </a:spcBef>
                  <a:spcAft>
                    <a:spcPct val="0"/>
                  </a:spcAft>
                </a:pPr>
                <a:endParaRPr lang="ko-KR" altLang="en-US" b="0">
                  <a:solidFill>
                    <a:srgbClr val="FFFFFF"/>
                  </a:solidFill>
                  <a:ea typeface="Malgun Gothic" panose="020B0503020000020004" pitchFamily="34" charset="-127"/>
                </a:endParaRPr>
              </a:p>
            </p:txBody>
          </p:sp>
          <p:sp>
            <p:nvSpPr>
              <p:cNvPr id="51230" name="타원 129"/>
              <p:cNvSpPr>
                <a:spLocks noChangeArrowheads="1"/>
              </p:cNvSpPr>
              <p:nvPr/>
            </p:nvSpPr>
            <p:spPr bwMode="auto">
              <a:xfrm>
                <a:off x="370215" y="-735"/>
                <a:ext cx="180647" cy="165939"/>
              </a:xfrm>
              <a:prstGeom prst="ellipse">
                <a:avLst/>
              </a:prstGeom>
              <a:solidFill>
                <a:srgbClr val="0D0D0D">
                  <a:alpha val="50980"/>
                </a:srgbClr>
              </a:solidFill>
              <a:ln>
                <a:noFill/>
              </a:ln>
              <a:extLst>
                <a:ext uri="{91240B29-F687-4F45-9708-019B960494DF}">
                  <a14:hiddenLine xmlns:a14="http://schemas.microsoft.com/office/drawing/2010/main" w="9525">
                    <a:solidFill>
                      <a:srgbClr val="000000"/>
                    </a:solidFill>
                    <a:round/>
                  </a14:hiddenLine>
                </a:ext>
              </a:extLst>
            </p:spPr>
            <p:txBody>
              <a:bodyPr anchor="ctr"/>
              <a:lstStyle>
                <a:lvl1pPr eaLnBrk="0" hangingPunct="0">
                  <a:defRPr b="1">
                    <a:solidFill>
                      <a:schemeClr val="tx1"/>
                    </a:solidFill>
                    <a:latin typeface="Calibri" panose="020F0502020204030204" pitchFamily="34" charset="0"/>
                    <a:ea typeface="字体管家娜娜体"/>
                    <a:cs typeface="字体管家娜娜体"/>
                  </a:defRPr>
                </a:lvl1pPr>
                <a:lvl2pPr marL="742950" indent="-285750" eaLnBrk="0" hangingPunct="0">
                  <a:defRPr b="1">
                    <a:solidFill>
                      <a:schemeClr val="tx1"/>
                    </a:solidFill>
                    <a:latin typeface="Calibri" panose="020F0502020204030204" pitchFamily="34" charset="0"/>
                    <a:ea typeface="字体管家娜娜体"/>
                    <a:cs typeface="字体管家娜娜体"/>
                  </a:defRPr>
                </a:lvl2pPr>
                <a:lvl3pPr marL="1143000" indent="-228600" eaLnBrk="0" hangingPunct="0">
                  <a:defRPr b="1">
                    <a:solidFill>
                      <a:schemeClr val="tx1"/>
                    </a:solidFill>
                    <a:latin typeface="Calibri" panose="020F0502020204030204" pitchFamily="34" charset="0"/>
                    <a:ea typeface="字体管家娜娜体"/>
                    <a:cs typeface="字体管家娜娜体"/>
                  </a:defRPr>
                </a:lvl3pPr>
                <a:lvl4pPr marL="1600200" indent="-228600" eaLnBrk="0" hangingPunct="0">
                  <a:defRPr b="1">
                    <a:solidFill>
                      <a:schemeClr val="tx1"/>
                    </a:solidFill>
                    <a:latin typeface="Calibri" panose="020F0502020204030204" pitchFamily="34" charset="0"/>
                    <a:ea typeface="字体管家娜娜体"/>
                    <a:cs typeface="字体管家娜娜体"/>
                  </a:defRPr>
                </a:lvl4pPr>
                <a:lvl5pPr marL="2057400" indent="-228600" eaLnBrk="0" hangingPunct="0">
                  <a:defRPr b="1">
                    <a:solidFill>
                      <a:schemeClr val="tx1"/>
                    </a:solidFill>
                    <a:latin typeface="Calibri" panose="020F0502020204030204" pitchFamily="34" charset="0"/>
                    <a:ea typeface="字体管家娜娜体"/>
                    <a:cs typeface="字体管家娜娜体"/>
                  </a:defRPr>
                </a:lvl5pPr>
                <a:lvl6pPr marL="2514600" indent="-228600" eaLnBrk="0" fontAlgn="base" hangingPunct="0">
                  <a:spcBef>
                    <a:spcPct val="0"/>
                  </a:spcBef>
                  <a:spcAft>
                    <a:spcPct val="0"/>
                  </a:spcAft>
                  <a:defRPr b="1">
                    <a:solidFill>
                      <a:schemeClr val="tx1"/>
                    </a:solidFill>
                    <a:latin typeface="Calibri" panose="020F0502020204030204" pitchFamily="34" charset="0"/>
                    <a:ea typeface="字体管家娜娜体"/>
                    <a:cs typeface="字体管家娜娜体"/>
                  </a:defRPr>
                </a:lvl6pPr>
                <a:lvl7pPr marL="2971800" indent="-228600" eaLnBrk="0" fontAlgn="base" hangingPunct="0">
                  <a:spcBef>
                    <a:spcPct val="0"/>
                  </a:spcBef>
                  <a:spcAft>
                    <a:spcPct val="0"/>
                  </a:spcAft>
                  <a:defRPr b="1">
                    <a:solidFill>
                      <a:schemeClr val="tx1"/>
                    </a:solidFill>
                    <a:latin typeface="Calibri" panose="020F0502020204030204" pitchFamily="34" charset="0"/>
                    <a:ea typeface="字体管家娜娜体"/>
                    <a:cs typeface="字体管家娜娜体"/>
                  </a:defRPr>
                </a:lvl7pPr>
                <a:lvl8pPr marL="3429000" indent="-228600" eaLnBrk="0" fontAlgn="base" hangingPunct="0">
                  <a:spcBef>
                    <a:spcPct val="0"/>
                  </a:spcBef>
                  <a:spcAft>
                    <a:spcPct val="0"/>
                  </a:spcAft>
                  <a:defRPr b="1">
                    <a:solidFill>
                      <a:schemeClr val="tx1"/>
                    </a:solidFill>
                    <a:latin typeface="Calibri" panose="020F0502020204030204" pitchFamily="34" charset="0"/>
                    <a:ea typeface="字体管家娜娜体"/>
                    <a:cs typeface="字体管家娜娜体"/>
                  </a:defRPr>
                </a:lvl8pPr>
                <a:lvl9pPr marL="3886200" indent="-228600" eaLnBrk="0" fontAlgn="base" hangingPunct="0">
                  <a:spcBef>
                    <a:spcPct val="0"/>
                  </a:spcBef>
                  <a:spcAft>
                    <a:spcPct val="0"/>
                  </a:spcAft>
                  <a:defRPr b="1">
                    <a:solidFill>
                      <a:schemeClr val="tx1"/>
                    </a:solidFill>
                    <a:latin typeface="Calibri" panose="020F0502020204030204" pitchFamily="34" charset="0"/>
                    <a:ea typeface="字体管家娜娜体"/>
                    <a:cs typeface="字体管家娜娜体"/>
                  </a:defRPr>
                </a:lvl9pPr>
              </a:lstStyle>
              <a:p>
                <a:pPr algn="ctr" eaLnBrk="1" fontAlgn="base" hangingPunct="1">
                  <a:spcBef>
                    <a:spcPct val="0"/>
                  </a:spcBef>
                  <a:spcAft>
                    <a:spcPct val="0"/>
                  </a:spcAft>
                </a:pPr>
                <a:endParaRPr lang="ko-KR" altLang="en-US" b="0">
                  <a:solidFill>
                    <a:srgbClr val="FFFFFF"/>
                  </a:solidFill>
                  <a:ea typeface="Malgun Gothic" panose="020B0503020000020004" pitchFamily="34" charset="-127"/>
                </a:endParaRPr>
              </a:p>
            </p:txBody>
          </p:sp>
          <p:grpSp>
            <p:nvGrpSpPr>
              <p:cNvPr id="51231" name="모서리가 둥근 직사각형 25"/>
              <p:cNvGrpSpPr/>
              <p:nvPr/>
            </p:nvGrpSpPr>
            <p:grpSpPr bwMode="auto">
              <a:xfrm>
                <a:off x="-7599" y="-16828"/>
                <a:ext cx="587247" cy="314910"/>
                <a:chOff x="0" y="0"/>
                <a:chExt cx="365760" cy="195072"/>
              </a:xfrm>
            </p:grpSpPr>
            <p:pic>
              <p:nvPicPr>
                <p:cNvPr id="51232" name="모서리가 둥근 직사각형 25"/>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365760" cy="1950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33" name="Text Box 45"/>
                <p:cNvSpPr txBox="1">
                  <a:spLocks noChangeArrowheads="1"/>
                </p:cNvSpPr>
                <p:nvPr/>
              </p:nvSpPr>
              <p:spPr bwMode="auto">
                <a:xfrm>
                  <a:off x="72856" y="50858"/>
                  <a:ext cx="218148" cy="415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b="1">
                      <a:solidFill>
                        <a:schemeClr val="tx1"/>
                      </a:solidFill>
                      <a:latin typeface="Calibri" panose="020F0502020204030204" pitchFamily="34" charset="0"/>
                      <a:ea typeface="字体管家娜娜体"/>
                      <a:cs typeface="字体管家娜娜体"/>
                    </a:defRPr>
                  </a:lvl1pPr>
                  <a:lvl2pPr marL="742950" indent="-285750" eaLnBrk="0" hangingPunct="0">
                    <a:defRPr b="1">
                      <a:solidFill>
                        <a:schemeClr val="tx1"/>
                      </a:solidFill>
                      <a:latin typeface="Calibri" panose="020F0502020204030204" pitchFamily="34" charset="0"/>
                      <a:ea typeface="字体管家娜娜体"/>
                      <a:cs typeface="字体管家娜娜体"/>
                    </a:defRPr>
                  </a:lvl2pPr>
                  <a:lvl3pPr marL="1143000" indent="-228600" eaLnBrk="0" hangingPunct="0">
                    <a:defRPr b="1">
                      <a:solidFill>
                        <a:schemeClr val="tx1"/>
                      </a:solidFill>
                      <a:latin typeface="Calibri" panose="020F0502020204030204" pitchFamily="34" charset="0"/>
                      <a:ea typeface="字体管家娜娜体"/>
                      <a:cs typeface="字体管家娜娜体"/>
                    </a:defRPr>
                  </a:lvl3pPr>
                  <a:lvl4pPr marL="1600200" indent="-228600" eaLnBrk="0" hangingPunct="0">
                    <a:defRPr b="1">
                      <a:solidFill>
                        <a:schemeClr val="tx1"/>
                      </a:solidFill>
                      <a:latin typeface="Calibri" panose="020F0502020204030204" pitchFamily="34" charset="0"/>
                      <a:ea typeface="字体管家娜娜体"/>
                      <a:cs typeface="字体管家娜娜体"/>
                    </a:defRPr>
                  </a:lvl4pPr>
                  <a:lvl5pPr marL="2057400" indent="-228600" eaLnBrk="0" hangingPunct="0">
                    <a:defRPr b="1">
                      <a:solidFill>
                        <a:schemeClr val="tx1"/>
                      </a:solidFill>
                      <a:latin typeface="Calibri" panose="020F0502020204030204" pitchFamily="34" charset="0"/>
                      <a:ea typeface="字体管家娜娜体"/>
                      <a:cs typeface="字体管家娜娜体"/>
                    </a:defRPr>
                  </a:lvl5pPr>
                  <a:lvl6pPr marL="2514600" indent="-228600" eaLnBrk="0" fontAlgn="base" hangingPunct="0">
                    <a:spcBef>
                      <a:spcPct val="0"/>
                    </a:spcBef>
                    <a:spcAft>
                      <a:spcPct val="0"/>
                    </a:spcAft>
                    <a:defRPr b="1">
                      <a:solidFill>
                        <a:schemeClr val="tx1"/>
                      </a:solidFill>
                      <a:latin typeface="Calibri" panose="020F0502020204030204" pitchFamily="34" charset="0"/>
                      <a:ea typeface="字体管家娜娜体"/>
                      <a:cs typeface="字体管家娜娜体"/>
                    </a:defRPr>
                  </a:lvl6pPr>
                  <a:lvl7pPr marL="2971800" indent="-228600" eaLnBrk="0" fontAlgn="base" hangingPunct="0">
                    <a:spcBef>
                      <a:spcPct val="0"/>
                    </a:spcBef>
                    <a:spcAft>
                      <a:spcPct val="0"/>
                    </a:spcAft>
                    <a:defRPr b="1">
                      <a:solidFill>
                        <a:schemeClr val="tx1"/>
                      </a:solidFill>
                      <a:latin typeface="Calibri" panose="020F0502020204030204" pitchFamily="34" charset="0"/>
                      <a:ea typeface="字体管家娜娜体"/>
                      <a:cs typeface="字体管家娜娜体"/>
                    </a:defRPr>
                  </a:lvl7pPr>
                  <a:lvl8pPr marL="3429000" indent="-228600" eaLnBrk="0" fontAlgn="base" hangingPunct="0">
                    <a:spcBef>
                      <a:spcPct val="0"/>
                    </a:spcBef>
                    <a:spcAft>
                      <a:spcPct val="0"/>
                    </a:spcAft>
                    <a:defRPr b="1">
                      <a:solidFill>
                        <a:schemeClr val="tx1"/>
                      </a:solidFill>
                      <a:latin typeface="Calibri" panose="020F0502020204030204" pitchFamily="34" charset="0"/>
                      <a:ea typeface="字体管家娜娜体"/>
                      <a:cs typeface="字体管家娜娜体"/>
                    </a:defRPr>
                  </a:lvl8pPr>
                  <a:lvl9pPr marL="3886200" indent="-228600" eaLnBrk="0" fontAlgn="base" hangingPunct="0">
                    <a:spcBef>
                      <a:spcPct val="0"/>
                    </a:spcBef>
                    <a:spcAft>
                      <a:spcPct val="0"/>
                    </a:spcAft>
                    <a:defRPr b="1">
                      <a:solidFill>
                        <a:schemeClr val="tx1"/>
                      </a:solidFill>
                      <a:latin typeface="Calibri" panose="020F0502020204030204" pitchFamily="34" charset="0"/>
                      <a:ea typeface="字体管家娜娜体"/>
                      <a:cs typeface="字体管家娜娜体"/>
                    </a:defRPr>
                  </a:lvl9pPr>
                </a:lstStyle>
                <a:p>
                  <a:pPr algn="ctr" eaLnBrk="1" fontAlgn="base" hangingPunct="1">
                    <a:spcBef>
                      <a:spcPct val="0"/>
                    </a:spcBef>
                    <a:spcAft>
                      <a:spcPct val="0"/>
                    </a:spcAft>
                  </a:pPr>
                  <a:endParaRPr lang="ko-KR" altLang="en-US" b="0">
                    <a:solidFill>
                      <a:prstClr val="black"/>
                    </a:solidFill>
                    <a:ea typeface="Malgun Gothic" panose="020B0503020000020004" pitchFamily="34" charset="-127"/>
                  </a:endParaRPr>
                </a:p>
              </p:txBody>
            </p:sp>
          </p:grpSp>
        </p:grpSp>
      </p:grpSp>
      <p:grpSp>
        <p:nvGrpSpPr>
          <p:cNvPr id="51206" name="组合 2"/>
          <p:cNvGrpSpPr/>
          <p:nvPr/>
        </p:nvGrpSpPr>
        <p:grpSpPr bwMode="auto">
          <a:xfrm>
            <a:off x="904875" y="375048"/>
            <a:ext cx="757238" cy="450056"/>
            <a:chOff x="2300288" y="1400174"/>
            <a:chExt cx="1009650" cy="600076"/>
          </a:xfrm>
        </p:grpSpPr>
        <p:sp>
          <p:nvSpPr>
            <p:cNvPr id="30" name="菱形 29"/>
            <p:cNvSpPr/>
            <p:nvPr/>
          </p:nvSpPr>
          <p:spPr>
            <a:xfrm>
              <a:off x="2300288" y="1400174"/>
              <a:ext cx="600075" cy="600076"/>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a:solidFill>
                  <a:prstClr val="white"/>
                </a:solidFill>
              </a:endParaRPr>
            </a:p>
          </p:txBody>
        </p:sp>
        <p:sp>
          <p:nvSpPr>
            <p:cNvPr id="68" name="菱形 67"/>
            <p:cNvSpPr/>
            <p:nvPr/>
          </p:nvSpPr>
          <p:spPr>
            <a:xfrm>
              <a:off x="2709863" y="1400174"/>
              <a:ext cx="600075" cy="600076"/>
            </a:xfrm>
            <a:prstGeom prst="diamond">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a:solidFill>
                  <a:prstClr val="white"/>
                </a:solidFill>
              </a:endParaRPr>
            </a:p>
          </p:txBody>
        </p:sp>
      </p:grpSp>
      <p:sp>
        <p:nvSpPr>
          <p:cNvPr id="51207" name="文本框 32"/>
          <p:cNvSpPr txBox="1">
            <a:spLocks noChangeArrowheads="1"/>
          </p:cNvSpPr>
          <p:nvPr/>
        </p:nvSpPr>
        <p:spPr bwMode="auto">
          <a:xfrm>
            <a:off x="1662113" y="352281"/>
            <a:ext cx="6711553" cy="415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b="1">
                <a:solidFill>
                  <a:schemeClr val="tx1"/>
                </a:solidFill>
                <a:latin typeface="Calibri" panose="020F0502020204030204" pitchFamily="34" charset="0"/>
                <a:ea typeface="字体管家娜娜体"/>
                <a:cs typeface="字体管家娜娜体"/>
              </a:defRPr>
            </a:lvl1pPr>
            <a:lvl2pPr marL="742950" indent="-285750" eaLnBrk="0" hangingPunct="0">
              <a:defRPr b="1">
                <a:solidFill>
                  <a:schemeClr val="tx1"/>
                </a:solidFill>
                <a:latin typeface="Calibri" panose="020F0502020204030204" pitchFamily="34" charset="0"/>
                <a:ea typeface="字体管家娜娜体"/>
                <a:cs typeface="字体管家娜娜体"/>
              </a:defRPr>
            </a:lvl2pPr>
            <a:lvl3pPr marL="1143000" indent="-228600" eaLnBrk="0" hangingPunct="0">
              <a:defRPr b="1">
                <a:solidFill>
                  <a:schemeClr val="tx1"/>
                </a:solidFill>
                <a:latin typeface="Calibri" panose="020F0502020204030204" pitchFamily="34" charset="0"/>
                <a:ea typeface="字体管家娜娜体"/>
                <a:cs typeface="字体管家娜娜体"/>
              </a:defRPr>
            </a:lvl3pPr>
            <a:lvl4pPr marL="1600200" indent="-228600" eaLnBrk="0" hangingPunct="0">
              <a:defRPr b="1">
                <a:solidFill>
                  <a:schemeClr val="tx1"/>
                </a:solidFill>
                <a:latin typeface="Calibri" panose="020F0502020204030204" pitchFamily="34" charset="0"/>
                <a:ea typeface="字体管家娜娜体"/>
                <a:cs typeface="字体管家娜娜体"/>
              </a:defRPr>
            </a:lvl4pPr>
            <a:lvl5pPr marL="2057400" indent="-228600" eaLnBrk="0" hangingPunct="0">
              <a:defRPr b="1">
                <a:solidFill>
                  <a:schemeClr val="tx1"/>
                </a:solidFill>
                <a:latin typeface="Calibri" panose="020F0502020204030204" pitchFamily="34" charset="0"/>
                <a:ea typeface="字体管家娜娜体"/>
                <a:cs typeface="字体管家娜娜体"/>
              </a:defRPr>
            </a:lvl5pPr>
            <a:lvl6pPr marL="2514600" indent="-228600" eaLnBrk="0" fontAlgn="base" hangingPunct="0">
              <a:spcBef>
                <a:spcPct val="0"/>
              </a:spcBef>
              <a:spcAft>
                <a:spcPct val="0"/>
              </a:spcAft>
              <a:defRPr b="1">
                <a:solidFill>
                  <a:schemeClr val="tx1"/>
                </a:solidFill>
                <a:latin typeface="Calibri" panose="020F0502020204030204" pitchFamily="34" charset="0"/>
                <a:ea typeface="字体管家娜娜体"/>
                <a:cs typeface="字体管家娜娜体"/>
              </a:defRPr>
            </a:lvl6pPr>
            <a:lvl7pPr marL="2971800" indent="-228600" eaLnBrk="0" fontAlgn="base" hangingPunct="0">
              <a:spcBef>
                <a:spcPct val="0"/>
              </a:spcBef>
              <a:spcAft>
                <a:spcPct val="0"/>
              </a:spcAft>
              <a:defRPr b="1">
                <a:solidFill>
                  <a:schemeClr val="tx1"/>
                </a:solidFill>
                <a:latin typeface="Calibri" panose="020F0502020204030204" pitchFamily="34" charset="0"/>
                <a:ea typeface="字体管家娜娜体"/>
                <a:cs typeface="字体管家娜娜体"/>
              </a:defRPr>
            </a:lvl7pPr>
            <a:lvl8pPr marL="3429000" indent="-228600" eaLnBrk="0" fontAlgn="base" hangingPunct="0">
              <a:spcBef>
                <a:spcPct val="0"/>
              </a:spcBef>
              <a:spcAft>
                <a:spcPct val="0"/>
              </a:spcAft>
              <a:defRPr b="1">
                <a:solidFill>
                  <a:schemeClr val="tx1"/>
                </a:solidFill>
                <a:latin typeface="Calibri" panose="020F0502020204030204" pitchFamily="34" charset="0"/>
                <a:ea typeface="字体管家娜娜体"/>
                <a:cs typeface="字体管家娜娜体"/>
              </a:defRPr>
            </a:lvl8pPr>
            <a:lvl9pPr marL="3886200" indent="-228600" eaLnBrk="0" fontAlgn="base" hangingPunct="0">
              <a:spcBef>
                <a:spcPct val="0"/>
              </a:spcBef>
              <a:spcAft>
                <a:spcPct val="0"/>
              </a:spcAft>
              <a:defRPr b="1">
                <a:solidFill>
                  <a:schemeClr val="tx1"/>
                </a:solidFill>
                <a:latin typeface="Calibri" panose="020F0502020204030204" pitchFamily="34" charset="0"/>
                <a:ea typeface="字体管家娜娜体"/>
                <a:cs typeface="字体管家娜娜体"/>
              </a:defRPr>
            </a:lvl9pPr>
          </a:lstStyle>
          <a:p>
            <a:pPr eaLnBrk="1" fontAlgn="base" hangingPunct="1">
              <a:spcBef>
                <a:spcPct val="0"/>
              </a:spcBef>
              <a:spcAft>
                <a:spcPct val="0"/>
              </a:spcAft>
            </a:pPr>
            <a:r>
              <a:rPr lang="zh-CN" altLang="en-US" sz="2100">
                <a:solidFill>
                  <a:srgbClr val="002060"/>
                </a:solidFill>
                <a:latin typeface="微软雅黑" panose="020B0503020204020204" pitchFamily="34" charset="-122"/>
                <a:ea typeface="微软雅黑" panose="020B0503020204020204" pitchFamily="34" charset="-122"/>
              </a:rPr>
              <a:t>黑色区</a:t>
            </a:r>
            <a:r>
              <a:rPr lang="en-US" altLang="zh-CN" sz="2100">
                <a:solidFill>
                  <a:srgbClr val="002060"/>
                </a:solidFill>
                <a:latin typeface="微软雅黑" panose="020B0503020204020204" pitchFamily="34" charset="-122"/>
                <a:ea typeface="微软雅黑" panose="020B0503020204020204" pitchFamily="34" charset="-122"/>
              </a:rPr>
              <a:t>—</a:t>
            </a:r>
            <a:r>
              <a:rPr lang="zh-CN" altLang="en-US" sz="2100" dirty="0">
                <a:solidFill>
                  <a:srgbClr val="002060"/>
                </a:solidFill>
                <a:latin typeface="微软雅黑" panose="020B0503020204020204" pitchFamily="34" charset="-122"/>
                <a:ea typeface="微软雅黑" panose="020B0503020204020204" pitchFamily="34" charset="-122"/>
              </a:rPr>
              <a:t>抑郁症</a:t>
            </a:r>
            <a:endParaRPr lang="en-US" altLang="zh-CN" dirty="0">
              <a:solidFill>
                <a:srgbClr val="002060"/>
              </a:solidFill>
              <a:latin typeface="微软雅黑" panose="020B0503020204020204" pitchFamily="34" charset="-122"/>
              <a:ea typeface="微软雅黑" panose="020B0503020204020204" pitchFamily="34" charset="-122"/>
            </a:endParaRPr>
          </a:p>
        </p:txBody>
      </p:sp>
      <p:sp>
        <p:nvSpPr>
          <p:cNvPr id="51209" name="Text Box 52"/>
          <p:cNvSpPr txBox="1">
            <a:spLocks noChangeArrowheads="1"/>
          </p:cNvSpPr>
          <p:nvPr/>
        </p:nvSpPr>
        <p:spPr bwMode="auto">
          <a:xfrm>
            <a:off x="5727922" y="1324149"/>
            <a:ext cx="336947"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b="1">
                <a:solidFill>
                  <a:schemeClr val="tx1"/>
                </a:solidFill>
                <a:latin typeface="Calibri" panose="020F0502020204030204" pitchFamily="34" charset="0"/>
                <a:ea typeface="字体管家娜娜体"/>
                <a:cs typeface="字体管家娜娜体"/>
              </a:defRPr>
            </a:lvl1pPr>
            <a:lvl2pPr marL="742950" indent="-285750" eaLnBrk="0" hangingPunct="0">
              <a:defRPr b="1">
                <a:solidFill>
                  <a:schemeClr val="tx1"/>
                </a:solidFill>
                <a:latin typeface="Calibri" panose="020F0502020204030204" pitchFamily="34" charset="0"/>
                <a:ea typeface="字体管家娜娜体"/>
                <a:cs typeface="字体管家娜娜体"/>
              </a:defRPr>
            </a:lvl2pPr>
            <a:lvl3pPr marL="1143000" indent="-228600" eaLnBrk="0" hangingPunct="0">
              <a:defRPr b="1">
                <a:solidFill>
                  <a:schemeClr val="tx1"/>
                </a:solidFill>
                <a:latin typeface="Calibri" panose="020F0502020204030204" pitchFamily="34" charset="0"/>
                <a:ea typeface="字体管家娜娜体"/>
                <a:cs typeface="字体管家娜娜体"/>
              </a:defRPr>
            </a:lvl3pPr>
            <a:lvl4pPr marL="1600200" indent="-228600" eaLnBrk="0" hangingPunct="0">
              <a:defRPr b="1">
                <a:solidFill>
                  <a:schemeClr val="tx1"/>
                </a:solidFill>
                <a:latin typeface="Calibri" panose="020F0502020204030204" pitchFamily="34" charset="0"/>
                <a:ea typeface="字体管家娜娜体"/>
                <a:cs typeface="字体管家娜娜体"/>
              </a:defRPr>
            </a:lvl4pPr>
            <a:lvl5pPr marL="2057400" indent="-228600" eaLnBrk="0" hangingPunct="0">
              <a:defRPr b="1">
                <a:solidFill>
                  <a:schemeClr val="tx1"/>
                </a:solidFill>
                <a:latin typeface="Calibri" panose="020F0502020204030204" pitchFamily="34" charset="0"/>
                <a:ea typeface="字体管家娜娜体"/>
                <a:cs typeface="字体管家娜娜体"/>
              </a:defRPr>
            </a:lvl5pPr>
            <a:lvl6pPr marL="2514600" indent="-228600" eaLnBrk="0" fontAlgn="base" hangingPunct="0">
              <a:spcBef>
                <a:spcPct val="0"/>
              </a:spcBef>
              <a:spcAft>
                <a:spcPct val="0"/>
              </a:spcAft>
              <a:defRPr b="1">
                <a:solidFill>
                  <a:schemeClr val="tx1"/>
                </a:solidFill>
                <a:latin typeface="Calibri" panose="020F0502020204030204" pitchFamily="34" charset="0"/>
                <a:ea typeface="字体管家娜娜体"/>
                <a:cs typeface="字体管家娜娜体"/>
              </a:defRPr>
            </a:lvl6pPr>
            <a:lvl7pPr marL="2971800" indent="-228600" eaLnBrk="0" fontAlgn="base" hangingPunct="0">
              <a:spcBef>
                <a:spcPct val="0"/>
              </a:spcBef>
              <a:spcAft>
                <a:spcPct val="0"/>
              </a:spcAft>
              <a:defRPr b="1">
                <a:solidFill>
                  <a:schemeClr val="tx1"/>
                </a:solidFill>
                <a:latin typeface="Calibri" panose="020F0502020204030204" pitchFamily="34" charset="0"/>
                <a:ea typeface="字体管家娜娜体"/>
                <a:cs typeface="字体管家娜娜体"/>
              </a:defRPr>
            </a:lvl7pPr>
            <a:lvl8pPr marL="3429000" indent="-228600" eaLnBrk="0" fontAlgn="base" hangingPunct="0">
              <a:spcBef>
                <a:spcPct val="0"/>
              </a:spcBef>
              <a:spcAft>
                <a:spcPct val="0"/>
              </a:spcAft>
              <a:defRPr b="1">
                <a:solidFill>
                  <a:schemeClr val="tx1"/>
                </a:solidFill>
                <a:latin typeface="Calibri" panose="020F0502020204030204" pitchFamily="34" charset="0"/>
                <a:ea typeface="字体管家娜娜体"/>
                <a:cs typeface="字体管家娜娜体"/>
              </a:defRPr>
            </a:lvl8pPr>
            <a:lvl9pPr marL="3886200" indent="-228600" eaLnBrk="0" fontAlgn="base" hangingPunct="0">
              <a:spcBef>
                <a:spcPct val="0"/>
              </a:spcBef>
              <a:spcAft>
                <a:spcPct val="0"/>
              </a:spcAft>
              <a:defRPr b="1">
                <a:solidFill>
                  <a:schemeClr val="tx1"/>
                </a:solidFill>
                <a:latin typeface="Calibri" panose="020F0502020204030204" pitchFamily="34" charset="0"/>
                <a:ea typeface="字体管家娜娜体"/>
                <a:cs typeface="字体管家娜娜体"/>
              </a:defRPr>
            </a:lvl9pPr>
          </a:lstStyle>
          <a:p>
            <a:pPr eaLnBrk="1" fontAlgn="base" hangingPunct="1">
              <a:spcBef>
                <a:spcPct val="50000"/>
              </a:spcBef>
              <a:spcAft>
                <a:spcPct val="0"/>
              </a:spcAft>
            </a:pPr>
            <a:r>
              <a:rPr lang="zh-CN" altLang="en-US" b="0">
                <a:solidFill>
                  <a:srgbClr val="002060"/>
                </a:solidFill>
                <a:latin typeface="微软雅黑" panose="020B0503020204020204" pitchFamily="34" charset="-122"/>
                <a:ea typeface="微软雅黑" panose="020B0503020204020204" pitchFamily="34" charset="-122"/>
              </a:rPr>
              <a:t>诊断标准</a:t>
            </a:r>
          </a:p>
        </p:txBody>
      </p:sp>
      <p:pic>
        <p:nvPicPr>
          <p:cNvPr id="51210" name="Picture 57"/>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113685" y="1208659"/>
            <a:ext cx="1776413" cy="160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43" name="组合 14"/>
          <p:cNvGrpSpPr/>
          <p:nvPr/>
        </p:nvGrpSpPr>
        <p:grpSpPr bwMode="auto">
          <a:xfrm>
            <a:off x="3490913" y="3224911"/>
            <a:ext cx="4399185" cy="1742957"/>
            <a:chOff x="0" y="0"/>
            <a:chExt cx="5117724" cy="1584176"/>
          </a:xfrm>
        </p:grpSpPr>
        <p:sp>
          <p:nvSpPr>
            <p:cNvPr id="44" name="矩形 33"/>
            <p:cNvSpPr>
              <a:spLocks noChangeArrowheads="1"/>
            </p:cNvSpPr>
            <p:nvPr/>
          </p:nvSpPr>
          <p:spPr bwMode="auto">
            <a:xfrm>
              <a:off x="0" y="0"/>
              <a:ext cx="5117724" cy="1584176"/>
            </a:xfrm>
            <a:prstGeom prst="rect">
              <a:avLst/>
            </a:prstGeom>
            <a:solidFill>
              <a:srgbClr val="0070C0"/>
            </a:solidFill>
            <a:ln w="10795">
              <a:solidFill>
                <a:schemeClr val="bg1"/>
              </a:solidFill>
              <a:miter lim="800000"/>
            </a:ln>
            <a:effectLst>
              <a:outerShdw dist="38100" dir="2700000" algn="ctr" rotWithShape="0">
                <a:srgbClr val="000000">
                  <a:alpha val="39000"/>
                </a:srgbClr>
              </a:outerShdw>
            </a:effectLst>
          </p:spPr>
          <p:txBody>
            <a:bodyPr anchor="ctr"/>
            <a:lstStyle>
              <a:lvl1pPr eaLnBrk="0" hangingPunct="0">
                <a:defRPr b="1">
                  <a:solidFill>
                    <a:schemeClr val="tx1"/>
                  </a:solidFill>
                  <a:latin typeface="Calibri" panose="020F0502020204030204" pitchFamily="34" charset="0"/>
                  <a:ea typeface="字体管家娜娜体"/>
                  <a:cs typeface="字体管家娜娜体"/>
                </a:defRPr>
              </a:lvl1pPr>
              <a:lvl2pPr marL="742950" indent="-285750" eaLnBrk="0" hangingPunct="0">
                <a:defRPr b="1">
                  <a:solidFill>
                    <a:schemeClr val="tx1"/>
                  </a:solidFill>
                  <a:latin typeface="Calibri" panose="020F0502020204030204" pitchFamily="34" charset="0"/>
                  <a:ea typeface="字体管家娜娜体"/>
                  <a:cs typeface="字体管家娜娜体"/>
                </a:defRPr>
              </a:lvl2pPr>
              <a:lvl3pPr marL="1143000" indent="-228600" eaLnBrk="0" hangingPunct="0">
                <a:defRPr b="1">
                  <a:solidFill>
                    <a:schemeClr val="tx1"/>
                  </a:solidFill>
                  <a:latin typeface="Calibri" panose="020F0502020204030204" pitchFamily="34" charset="0"/>
                  <a:ea typeface="字体管家娜娜体"/>
                  <a:cs typeface="字体管家娜娜体"/>
                </a:defRPr>
              </a:lvl3pPr>
              <a:lvl4pPr marL="1600200" indent="-228600" eaLnBrk="0" hangingPunct="0">
                <a:defRPr b="1">
                  <a:solidFill>
                    <a:schemeClr val="tx1"/>
                  </a:solidFill>
                  <a:latin typeface="Calibri" panose="020F0502020204030204" pitchFamily="34" charset="0"/>
                  <a:ea typeface="字体管家娜娜体"/>
                  <a:cs typeface="字体管家娜娜体"/>
                </a:defRPr>
              </a:lvl4pPr>
              <a:lvl5pPr marL="2057400" indent="-228600" eaLnBrk="0" hangingPunct="0">
                <a:defRPr b="1">
                  <a:solidFill>
                    <a:schemeClr val="tx1"/>
                  </a:solidFill>
                  <a:latin typeface="Calibri" panose="020F0502020204030204" pitchFamily="34" charset="0"/>
                  <a:ea typeface="字体管家娜娜体"/>
                  <a:cs typeface="字体管家娜娜体"/>
                </a:defRPr>
              </a:lvl5pPr>
              <a:lvl6pPr marL="2514600" indent="-228600" eaLnBrk="0" fontAlgn="base" hangingPunct="0">
                <a:spcBef>
                  <a:spcPct val="0"/>
                </a:spcBef>
                <a:spcAft>
                  <a:spcPct val="0"/>
                </a:spcAft>
                <a:defRPr b="1">
                  <a:solidFill>
                    <a:schemeClr val="tx1"/>
                  </a:solidFill>
                  <a:latin typeface="Calibri" panose="020F0502020204030204" pitchFamily="34" charset="0"/>
                  <a:ea typeface="字体管家娜娜体"/>
                  <a:cs typeface="字体管家娜娜体"/>
                </a:defRPr>
              </a:lvl6pPr>
              <a:lvl7pPr marL="2971800" indent="-228600" eaLnBrk="0" fontAlgn="base" hangingPunct="0">
                <a:spcBef>
                  <a:spcPct val="0"/>
                </a:spcBef>
                <a:spcAft>
                  <a:spcPct val="0"/>
                </a:spcAft>
                <a:defRPr b="1">
                  <a:solidFill>
                    <a:schemeClr val="tx1"/>
                  </a:solidFill>
                  <a:latin typeface="Calibri" panose="020F0502020204030204" pitchFamily="34" charset="0"/>
                  <a:ea typeface="字体管家娜娜体"/>
                  <a:cs typeface="字体管家娜娜体"/>
                </a:defRPr>
              </a:lvl7pPr>
              <a:lvl8pPr marL="3429000" indent="-228600" eaLnBrk="0" fontAlgn="base" hangingPunct="0">
                <a:spcBef>
                  <a:spcPct val="0"/>
                </a:spcBef>
                <a:spcAft>
                  <a:spcPct val="0"/>
                </a:spcAft>
                <a:defRPr b="1">
                  <a:solidFill>
                    <a:schemeClr val="tx1"/>
                  </a:solidFill>
                  <a:latin typeface="Calibri" panose="020F0502020204030204" pitchFamily="34" charset="0"/>
                  <a:ea typeface="字体管家娜娜体"/>
                  <a:cs typeface="字体管家娜娜体"/>
                </a:defRPr>
              </a:lvl8pPr>
              <a:lvl9pPr marL="3886200" indent="-228600" eaLnBrk="0" fontAlgn="base" hangingPunct="0">
                <a:spcBef>
                  <a:spcPct val="0"/>
                </a:spcBef>
                <a:spcAft>
                  <a:spcPct val="0"/>
                </a:spcAft>
                <a:defRPr b="1">
                  <a:solidFill>
                    <a:schemeClr val="tx1"/>
                  </a:solidFill>
                  <a:latin typeface="Calibri" panose="020F0502020204030204" pitchFamily="34" charset="0"/>
                  <a:ea typeface="字体管家娜娜体"/>
                  <a:cs typeface="字体管家娜娜体"/>
                </a:defRPr>
              </a:lvl9pPr>
            </a:lstStyle>
            <a:p>
              <a:pPr algn="ctr" eaLnBrk="1" fontAlgn="base" hangingPunct="1">
                <a:spcBef>
                  <a:spcPct val="0"/>
                </a:spcBef>
                <a:spcAft>
                  <a:spcPct val="0"/>
                </a:spcAft>
              </a:pPr>
              <a:endParaRPr lang="zh-CN" altLang="en-US" b="0">
                <a:solidFill>
                  <a:srgbClr val="FFFFFF"/>
                </a:solidFill>
                <a:ea typeface="宋体" panose="02010600030101010101" pitchFamily="2" charset="-122"/>
              </a:endParaRPr>
            </a:p>
          </p:txBody>
        </p:sp>
        <p:sp>
          <p:nvSpPr>
            <p:cNvPr id="45" name="矩形 37"/>
            <p:cNvSpPr/>
            <p:nvPr/>
          </p:nvSpPr>
          <p:spPr bwMode="auto">
            <a:xfrm>
              <a:off x="4813" y="0"/>
              <a:ext cx="4963465" cy="1584176"/>
            </a:xfrm>
            <a:custGeom>
              <a:avLst/>
              <a:gdLst>
                <a:gd name="T0" fmla="*/ 0 w 4963465"/>
                <a:gd name="T1" fmla="*/ 0 h 1584176"/>
                <a:gd name="T2" fmla="*/ 4963465 w 4963465"/>
                <a:gd name="T3" fmla="*/ 0 h 1584176"/>
                <a:gd name="T4" fmla="*/ 1377067 w 4963465"/>
                <a:gd name="T5" fmla="*/ 1584176 h 1584176"/>
                <a:gd name="T6" fmla="*/ 0 w 4963465"/>
                <a:gd name="T7" fmla="*/ 1584176 h 1584176"/>
                <a:gd name="T8" fmla="*/ 0 w 4963465"/>
                <a:gd name="T9" fmla="*/ 0 h 1584176"/>
                <a:gd name="T10" fmla="*/ 0 60000 65536"/>
                <a:gd name="T11" fmla="*/ 0 60000 65536"/>
                <a:gd name="T12" fmla="*/ 0 60000 65536"/>
                <a:gd name="T13" fmla="*/ 0 60000 65536"/>
                <a:gd name="T14" fmla="*/ 0 60000 65536"/>
                <a:gd name="T15" fmla="*/ 0 w 4963465"/>
                <a:gd name="T16" fmla="*/ 0 h 1584176"/>
                <a:gd name="T17" fmla="*/ 4963465 w 4963465"/>
                <a:gd name="T18" fmla="*/ 1584176 h 1584176"/>
              </a:gdLst>
              <a:ahLst/>
              <a:cxnLst>
                <a:cxn ang="T10">
                  <a:pos x="T0" y="T1"/>
                </a:cxn>
                <a:cxn ang="T11">
                  <a:pos x="T2" y="T3"/>
                </a:cxn>
                <a:cxn ang="T12">
                  <a:pos x="T4" y="T5"/>
                </a:cxn>
                <a:cxn ang="T13">
                  <a:pos x="T6" y="T7"/>
                </a:cxn>
                <a:cxn ang="T14">
                  <a:pos x="T8" y="T9"/>
                </a:cxn>
              </a:cxnLst>
              <a:rect l="T15" t="T16" r="T17" b="T18"/>
              <a:pathLst>
                <a:path w="4963465" h="1584176">
                  <a:moveTo>
                    <a:pt x="0" y="0"/>
                  </a:moveTo>
                  <a:lnTo>
                    <a:pt x="4963465" y="0"/>
                  </a:lnTo>
                  <a:lnTo>
                    <a:pt x="1377067" y="1584176"/>
                  </a:lnTo>
                  <a:lnTo>
                    <a:pt x="0" y="1584176"/>
                  </a:lnTo>
                  <a:lnTo>
                    <a:pt x="0" y="0"/>
                  </a:lnTo>
                  <a:close/>
                </a:path>
              </a:pathLst>
            </a:custGeom>
            <a:solidFill>
              <a:schemeClr val="bg1">
                <a:alpha val="14902"/>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pPr fontAlgn="base">
                <a:spcBef>
                  <a:spcPct val="0"/>
                </a:spcBef>
                <a:spcAft>
                  <a:spcPct val="0"/>
                </a:spcAft>
              </a:pPr>
              <a:endParaRPr lang="zh-CN" altLang="en-US" sz="1350" b="1">
                <a:solidFill>
                  <a:prstClr val="black"/>
                </a:solidFill>
              </a:endParaRPr>
            </a:p>
          </p:txBody>
        </p:sp>
      </p:grpSp>
      <p:sp>
        <p:nvSpPr>
          <p:cNvPr id="46" name="Text Box 11"/>
          <p:cNvSpPr txBox="1">
            <a:spLocks noChangeArrowheads="1"/>
          </p:cNvSpPr>
          <p:nvPr/>
        </p:nvSpPr>
        <p:spPr bwMode="auto">
          <a:xfrm>
            <a:off x="3802222" y="3314063"/>
            <a:ext cx="3867029" cy="16158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b="1">
                <a:solidFill>
                  <a:schemeClr val="tx1"/>
                </a:solidFill>
                <a:latin typeface="Calibri" panose="020F0502020204030204" pitchFamily="34" charset="0"/>
                <a:ea typeface="字体管家娜娜体"/>
                <a:cs typeface="字体管家娜娜体"/>
              </a:defRPr>
            </a:lvl1pPr>
            <a:lvl2pPr marL="742950" indent="-285750" eaLnBrk="0" hangingPunct="0">
              <a:defRPr b="1">
                <a:solidFill>
                  <a:schemeClr val="tx1"/>
                </a:solidFill>
                <a:latin typeface="Calibri" panose="020F0502020204030204" pitchFamily="34" charset="0"/>
                <a:ea typeface="字体管家娜娜体"/>
                <a:cs typeface="字体管家娜娜体"/>
              </a:defRPr>
            </a:lvl2pPr>
            <a:lvl3pPr marL="1143000" indent="-228600" eaLnBrk="0" hangingPunct="0">
              <a:defRPr b="1">
                <a:solidFill>
                  <a:schemeClr val="tx1"/>
                </a:solidFill>
                <a:latin typeface="Calibri" panose="020F0502020204030204" pitchFamily="34" charset="0"/>
                <a:ea typeface="字体管家娜娜体"/>
                <a:cs typeface="字体管家娜娜体"/>
              </a:defRPr>
            </a:lvl3pPr>
            <a:lvl4pPr marL="1600200" indent="-228600" eaLnBrk="0" hangingPunct="0">
              <a:defRPr b="1">
                <a:solidFill>
                  <a:schemeClr val="tx1"/>
                </a:solidFill>
                <a:latin typeface="Calibri" panose="020F0502020204030204" pitchFamily="34" charset="0"/>
                <a:ea typeface="字体管家娜娜体"/>
                <a:cs typeface="字体管家娜娜体"/>
              </a:defRPr>
            </a:lvl4pPr>
            <a:lvl5pPr marL="2057400" indent="-228600" eaLnBrk="0" hangingPunct="0">
              <a:defRPr b="1">
                <a:solidFill>
                  <a:schemeClr val="tx1"/>
                </a:solidFill>
                <a:latin typeface="Calibri" panose="020F0502020204030204" pitchFamily="34" charset="0"/>
                <a:ea typeface="字体管家娜娜体"/>
                <a:cs typeface="字体管家娜娜体"/>
              </a:defRPr>
            </a:lvl5pPr>
            <a:lvl6pPr marL="2514600" indent="-228600" eaLnBrk="0" fontAlgn="base" hangingPunct="0">
              <a:spcBef>
                <a:spcPct val="0"/>
              </a:spcBef>
              <a:spcAft>
                <a:spcPct val="0"/>
              </a:spcAft>
              <a:defRPr b="1">
                <a:solidFill>
                  <a:schemeClr val="tx1"/>
                </a:solidFill>
                <a:latin typeface="Calibri" panose="020F0502020204030204" pitchFamily="34" charset="0"/>
                <a:ea typeface="字体管家娜娜体"/>
                <a:cs typeface="字体管家娜娜体"/>
              </a:defRPr>
            </a:lvl6pPr>
            <a:lvl7pPr marL="2971800" indent="-228600" eaLnBrk="0" fontAlgn="base" hangingPunct="0">
              <a:spcBef>
                <a:spcPct val="0"/>
              </a:spcBef>
              <a:spcAft>
                <a:spcPct val="0"/>
              </a:spcAft>
              <a:defRPr b="1">
                <a:solidFill>
                  <a:schemeClr val="tx1"/>
                </a:solidFill>
                <a:latin typeface="Calibri" panose="020F0502020204030204" pitchFamily="34" charset="0"/>
                <a:ea typeface="字体管家娜娜体"/>
                <a:cs typeface="字体管家娜娜体"/>
              </a:defRPr>
            </a:lvl7pPr>
            <a:lvl8pPr marL="3429000" indent="-228600" eaLnBrk="0" fontAlgn="base" hangingPunct="0">
              <a:spcBef>
                <a:spcPct val="0"/>
              </a:spcBef>
              <a:spcAft>
                <a:spcPct val="0"/>
              </a:spcAft>
              <a:defRPr b="1">
                <a:solidFill>
                  <a:schemeClr val="tx1"/>
                </a:solidFill>
                <a:latin typeface="Calibri" panose="020F0502020204030204" pitchFamily="34" charset="0"/>
                <a:ea typeface="字体管家娜娜体"/>
                <a:cs typeface="字体管家娜娜体"/>
              </a:defRPr>
            </a:lvl8pPr>
            <a:lvl9pPr marL="3886200" indent="-228600" eaLnBrk="0" fontAlgn="base" hangingPunct="0">
              <a:spcBef>
                <a:spcPct val="0"/>
              </a:spcBef>
              <a:spcAft>
                <a:spcPct val="0"/>
              </a:spcAft>
              <a:defRPr b="1">
                <a:solidFill>
                  <a:schemeClr val="tx1"/>
                </a:solidFill>
                <a:latin typeface="Calibri" panose="020F0502020204030204" pitchFamily="34" charset="0"/>
                <a:ea typeface="字体管家娜娜体"/>
                <a:cs typeface="字体管家娜娜体"/>
              </a:defRPr>
            </a:lvl9pPr>
          </a:lstStyle>
          <a:p>
            <a:pPr eaLnBrk="1" fontAlgn="base" hangingPunct="1">
              <a:lnSpc>
                <a:spcPct val="150000"/>
              </a:lnSpc>
              <a:spcBef>
                <a:spcPct val="0"/>
              </a:spcBef>
              <a:spcAft>
                <a:spcPct val="0"/>
              </a:spcAft>
              <a:buFont typeface="Wingdings" panose="05000000000000000000" pitchFamily="2" charset="2"/>
              <a:buChar char="Ø"/>
            </a:pPr>
            <a:r>
              <a:rPr lang="zh-CN" altLang="en-US" sz="1650" b="0" dirty="0">
                <a:solidFill>
                  <a:prstClr val="white"/>
                </a:solidFill>
                <a:latin typeface="微软雅黑" panose="020B0503020204020204" pitchFamily="34" charset="-122"/>
                <a:ea typeface="微软雅黑" panose="020B0503020204020204" pitchFamily="34" charset="-122"/>
                <a:sym typeface="方正兰亭黑_GBK"/>
              </a:rPr>
              <a:t>睡不着或睡太多</a:t>
            </a:r>
          </a:p>
          <a:p>
            <a:pPr eaLnBrk="1" fontAlgn="base" hangingPunct="1">
              <a:lnSpc>
                <a:spcPct val="150000"/>
              </a:lnSpc>
              <a:spcBef>
                <a:spcPct val="0"/>
              </a:spcBef>
              <a:spcAft>
                <a:spcPct val="0"/>
              </a:spcAft>
              <a:buFont typeface="Wingdings" panose="05000000000000000000" pitchFamily="2" charset="2"/>
              <a:buChar char="Ø"/>
            </a:pPr>
            <a:r>
              <a:rPr lang="zh-CN" altLang="en-US" sz="1650" b="0" dirty="0">
                <a:solidFill>
                  <a:prstClr val="white"/>
                </a:solidFill>
                <a:latin typeface="微软雅黑" panose="020B0503020204020204" pitchFamily="34" charset="-122"/>
                <a:ea typeface="微软雅黑" panose="020B0503020204020204" pitchFamily="34" charset="-122"/>
                <a:sym typeface="方正兰亭黑_GBK"/>
              </a:rPr>
              <a:t>对别人感到生气和易怒</a:t>
            </a:r>
          </a:p>
          <a:p>
            <a:pPr eaLnBrk="1" fontAlgn="base" hangingPunct="1">
              <a:lnSpc>
                <a:spcPct val="150000"/>
              </a:lnSpc>
              <a:spcBef>
                <a:spcPct val="0"/>
              </a:spcBef>
              <a:spcAft>
                <a:spcPct val="0"/>
              </a:spcAft>
              <a:buFont typeface="Wingdings" panose="05000000000000000000" pitchFamily="2" charset="2"/>
              <a:buChar char="Ø"/>
            </a:pPr>
            <a:r>
              <a:rPr lang="zh-CN" altLang="en-US" sz="1650" b="0" dirty="0">
                <a:solidFill>
                  <a:prstClr val="white"/>
                </a:solidFill>
                <a:latin typeface="微软雅黑" panose="020B0503020204020204" pitchFamily="34" charset="-122"/>
                <a:ea typeface="微软雅黑" panose="020B0503020204020204" pitchFamily="34" charset="-122"/>
                <a:sym typeface="方正兰亭黑_GBK"/>
              </a:rPr>
              <a:t>对他们过去喜欢的东西失去兴趣</a:t>
            </a:r>
            <a:endParaRPr lang="en-US" altLang="zh-CN" sz="1650" b="0" dirty="0">
              <a:solidFill>
                <a:prstClr val="white"/>
              </a:solidFill>
              <a:latin typeface="微软雅黑" panose="020B0503020204020204" pitchFamily="34" charset="-122"/>
              <a:ea typeface="微软雅黑" panose="020B0503020204020204" pitchFamily="34" charset="-122"/>
              <a:sym typeface="方正兰亭黑_GBK"/>
            </a:endParaRPr>
          </a:p>
          <a:p>
            <a:pPr eaLnBrk="1" fontAlgn="base" hangingPunct="1">
              <a:lnSpc>
                <a:spcPct val="150000"/>
              </a:lnSpc>
              <a:spcBef>
                <a:spcPct val="0"/>
              </a:spcBef>
              <a:spcAft>
                <a:spcPct val="0"/>
              </a:spcAft>
              <a:buFont typeface="Wingdings" panose="05000000000000000000" pitchFamily="2" charset="2"/>
              <a:buChar char="Ø"/>
            </a:pPr>
            <a:r>
              <a:rPr lang="zh-CN" altLang="en-US" sz="1650" b="0" dirty="0">
                <a:solidFill>
                  <a:prstClr val="white"/>
                </a:solidFill>
                <a:latin typeface="微软雅黑" panose="020B0503020204020204" pitchFamily="34" charset="-122"/>
                <a:ea typeface="微软雅黑" panose="020B0503020204020204" pitchFamily="34" charset="-122"/>
                <a:sym typeface="方正兰亭黑_GBK"/>
              </a:rPr>
              <a:t>用词：压力、悲伤而不是郁闷、抑郁</a:t>
            </a:r>
          </a:p>
        </p:txBody>
      </p:sp>
      <p:sp>
        <p:nvSpPr>
          <p:cNvPr id="47" name="Text Box 45"/>
          <p:cNvSpPr txBox="1">
            <a:spLocks noChangeArrowheads="1"/>
          </p:cNvSpPr>
          <p:nvPr/>
        </p:nvSpPr>
        <p:spPr bwMode="auto">
          <a:xfrm>
            <a:off x="688007" y="3314063"/>
            <a:ext cx="230981" cy="1477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b="1">
                <a:solidFill>
                  <a:schemeClr val="tx1"/>
                </a:solidFill>
                <a:latin typeface="Calibri" panose="020F0502020204030204" pitchFamily="34" charset="0"/>
                <a:ea typeface="字体管家娜娜体"/>
                <a:cs typeface="字体管家娜娜体"/>
              </a:defRPr>
            </a:lvl1pPr>
            <a:lvl2pPr marL="742950" indent="-285750" eaLnBrk="0" hangingPunct="0">
              <a:defRPr b="1">
                <a:solidFill>
                  <a:schemeClr val="tx1"/>
                </a:solidFill>
                <a:latin typeface="Calibri" panose="020F0502020204030204" pitchFamily="34" charset="0"/>
                <a:ea typeface="字体管家娜娜体"/>
                <a:cs typeface="字体管家娜娜体"/>
              </a:defRPr>
            </a:lvl2pPr>
            <a:lvl3pPr marL="1143000" indent="-228600" eaLnBrk="0" hangingPunct="0">
              <a:defRPr b="1">
                <a:solidFill>
                  <a:schemeClr val="tx1"/>
                </a:solidFill>
                <a:latin typeface="Calibri" panose="020F0502020204030204" pitchFamily="34" charset="0"/>
                <a:ea typeface="字体管家娜娜体"/>
                <a:cs typeface="字体管家娜娜体"/>
              </a:defRPr>
            </a:lvl3pPr>
            <a:lvl4pPr marL="1600200" indent="-228600" eaLnBrk="0" hangingPunct="0">
              <a:defRPr b="1">
                <a:solidFill>
                  <a:schemeClr val="tx1"/>
                </a:solidFill>
                <a:latin typeface="Calibri" panose="020F0502020204030204" pitchFamily="34" charset="0"/>
                <a:ea typeface="字体管家娜娜体"/>
                <a:cs typeface="字体管家娜娜体"/>
              </a:defRPr>
            </a:lvl4pPr>
            <a:lvl5pPr marL="2057400" indent="-228600" eaLnBrk="0" hangingPunct="0">
              <a:defRPr b="1">
                <a:solidFill>
                  <a:schemeClr val="tx1"/>
                </a:solidFill>
                <a:latin typeface="Calibri" panose="020F0502020204030204" pitchFamily="34" charset="0"/>
                <a:ea typeface="字体管家娜娜体"/>
                <a:cs typeface="字体管家娜娜体"/>
              </a:defRPr>
            </a:lvl5pPr>
            <a:lvl6pPr marL="2514600" indent="-228600" eaLnBrk="0" fontAlgn="base" hangingPunct="0">
              <a:spcBef>
                <a:spcPct val="0"/>
              </a:spcBef>
              <a:spcAft>
                <a:spcPct val="0"/>
              </a:spcAft>
              <a:defRPr b="1">
                <a:solidFill>
                  <a:schemeClr val="tx1"/>
                </a:solidFill>
                <a:latin typeface="Calibri" panose="020F0502020204030204" pitchFamily="34" charset="0"/>
                <a:ea typeface="字体管家娜娜体"/>
                <a:cs typeface="字体管家娜娜体"/>
              </a:defRPr>
            </a:lvl6pPr>
            <a:lvl7pPr marL="2971800" indent="-228600" eaLnBrk="0" fontAlgn="base" hangingPunct="0">
              <a:spcBef>
                <a:spcPct val="0"/>
              </a:spcBef>
              <a:spcAft>
                <a:spcPct val="0"/>
              </a:spcAft>
              <a:defRPr b="1">
                <a:solidFill>
                  <a:schemeClr val="tx1"/>
                </a:solidFill>
                <a:latin typeface="Calibri" panose="020F0502020204030204" pitchFamily="34" charset="0"/>
                <a:ea typeface="字体管家娜娜体"/>
                <a:cs typeface="字体管家娜娜体"/>
              </a:defRPr>
            </a:lvl7pPr>
            <a:lvl8pPr marL="3429000" indent="-228600" eaLnBrk="0" fontAlgn="base" hangingPunct="0">
              <a:spcBef>
                <a:spcPct val="0"/>
              </a:spcBef>
              <a:spcAft>
                <a:spcPct val="0"/>
              </a:spcAft>
              <a:defRPr b="1">
                <a:solidFill>
                  <a:schemeClr val="tx1"/>
                </a:solidFill>
                <a:latin typeface="Calibri" panose="020F0502020204030204" pitchFamily="34" charset="0"/>
                <a:ea typeface="字体管家娜娜体"/>
                <a:cs typeface="字体管家娜娜体"/>
              </a:defRPr>
            </a:lvl8pPr>
            <a:lvl9pPr marL="3886200" indent="-228600" eaLnBrk="0" fontAlgn="base" hangingPunct="0">
              <a:spcBef>
                <a:spcPct val="0"/>
              </a:spcBef>
              <a:spcAft>
                <a:spcPct val="0"/>
              </a:spcAft>
              <a:defRPr b="1">
                <a:solidFill>
                  <a:schemeClr val="tx1"/>
                </a:solidFill>
                <a:latin typeface="Calibri" panose="020F0502020204030204" pitchFamily="34" charset="0"/>
                <a:ea typeface="字体管家娜娜体"/>
                <a:cs typeface="字体管家娜娜体"/>
              </a:defRPr>
            </a:lvl9pPr>
          </a:lstStyle>
          <a:p>
            <a:pPr eaLnBrk="1" fontAlgn="base" hangingPunct="1">
              <a:spcBef>
                <a:spcPct val="50000"/>
              </a:spcBef>
              <a:spcAft>
                <a:spcPct val="0"/>
              </a:spcAft>
            </a:pPr>
            <a:r>
              <a:rPr lang="zh-CN" altLang="en-US" b="0" dirty="0">
                <a:solidFill>
                  <a:srgbClr val="002060"/>
                </a:solidFill>
                <a:latin typeface="微软雅黑" panose="020B0503020204020204" pitchFamily="34" charset="-122"/>
                <a:ea typeface="微软雅黑" panose="020B0503020204020204" pitchFamily="34" charset="-122"/>
              </a:rPr>
              <a:t>青少年表现</a:t>
            </a:r>
          </a:p>
        </p:txBody>
      </p:sp>
      <p:grpSp>
        <p:nvGrpSpPr>
          <p:cNvPr id="48" name="그룹 119"/>
          <p:cNvGrpSpPr/>
          <p:nvPr/>
        </p:nvGrpSpPr>
        <p:grpSpPr bwMode="auto">
          <a:xfrm>
            <a:off x="3301603" y="3602338"/>
            <a:ext cx="345281" cy="653654"/>
            <a:chOff x="0" y="0"/>
            <a:chExt cx="419802" cy="800732"/>
          </a:xfrm>
        </p:grpSpPr>
        <p:grpSp>
          <p:nvGrpSpPr>
            <p:cNvPr id="49" name="그룹 17"/>
            <p:cNvGrpSpPr/>
            <p:nvPr/>
          </p:nvGrpSpPr>
          <p:grpSpPr bwMode="auto">
            <a:xfrm>
              <a:off x="0" y="0"/>
              <a:ext cx="419802" cy="125248"/>
              <a:chOff x="0" y="0"/>
              <a:chExt cx="550862" cy="165204"/>
            </a:xfrm>
          </p:grpSpPr>
          <p:sp>
            <p:nvSpPr>
              <p:cNvPr id="56" name="타원 131"/>
              <p:cNvSpPr>
                <a:spLocks noChangeArrowheads="1"/>
              </p:cNvSpPr>
              <p:nvPr/>
            </p:nvSpPr>
            <p:spPr bwMode="auto">
              <a:xfrm>
                <a:off x="0" y="0"/>
                <a:ext cx="180647" cy="165939"/>
              </a:xfrm>
              <a:prstGeom prst="ellipse">
                <a:avLst/>
              </a:prstGeom>
              <a:solidFill>
                <a:srgbClr val="0D0D0D">
                  <a:alpha val="50980"/>
                </a:srgbClr>
              </a:solidFill>
              <a:ln>
                <a:noFill/>
              </a:ln>
              <a:extLst>
                <a:ext uri="{91240B29-F687-4F45-9708-019B960494DF}">
                  <a14:hiddenLine xmlns:a14="http://schemas.microsoft.com/office/drawing/2010/main" w="9525">
                    <a:solidFill>
                      <a:srgbClr val="000000"/>
                    </a:solidFill>
                    <a:round/>
                  </a14:hiddenLine>
                </a:ext>
              </a:extLst>
            </p:spPr>
            <p:txBody>
              <a:bodyPr anchor="ctr"/>
              <a:lstStyle>
                <a:lvl1pPr eaLnBrk="0" hangingPunct="0">
                  <a:defRPr b="1">
                    <a:solidFill>
                      <a:schemeClr val="tx1"/>
                    </a:solidFill>
                    <a:latin typeface="Calibri" panose="020F0502020204030204" pitchFamily="34" charset="0"/>
                    <a:ea typeface="字体管家娜娜体"/>
                    <a:cs typeface="字体管家娜娜体"/>
                  </a:defRPr>
                </a:lvl1pPr>
                <a:lvl2pPr marL="742950" indent="-285750" eaLnBrk="0" hangingPunct="0">
                  <a:defRPr b="1">
                    <a:solidFill>
                      <a:schemeClr val="tx1"/>
                    </a:solidFill>
                    <a:latin typeface="Calibri" panose="020F0502020204030204" pitchFamily="34" charset="0"/>
                    <a:ea typeface="字体管家娜娜体"/>
                    <a:cs typeface="字体管家娜娜体"/>
                  </a:defRPr>
                </a:lvl2pPr>
                <a:lvl3pPr marL="1143000" indent="-228600" eaLnBrk="0" hangingPunct="0">
                  <a:defRPr b="1">
                    <a:solidFill>
                      <a:schemeClr val="tx1"/>
                    </a:solidFill>
                    <a:latin typeface="Calibri" panose="020F0502020204030204" pitchFamily="34" charset="0"/>
                    <a:ea typeface="字体管家娜娜体"/>
                    <a:cs typeface="字体管家娜娜体"/>
                  </a:defRPr>
                </a:lvl3pPr>
                <a:lvl4pPr marL="1600200" indent="-228600" eaLnBrk="0" hangingPunct="0">
                  <a:defRPr b="1">
                    <a:solidFill>
                      <a:schemeClr val="tx1"/>
                    </a:solidFill>
                    <a:latin typeface="Calibri" panose="020F0502020204030204" pitchFamily="34" charset="0"/>
                    <a:ea typeface="字体管家娜娜体"/>
                    <a:cs typeface="字体管家娜娜体"/>
                  </a:defRPr>
                </a:lvl4pPr>
                <a:lvl5pPr marL="2057400" indent="-228600" eaLnBrk="0" hangingPunct="0">
                  <a:defRPr b="1">
                    <a:solidFill>
                      <a:schemeClr val="tx1"/>
                    </a:solidFill>
                    <a:latin typeface="Calibri" panose="020F0502020204030204" pitchFamily="34" charset="0"/>
                    <a:ea typeface="字体管家娜娜体"/>
                    <a:cs typeface="字体管家娜娜体"/>
                  </a:defRPr>
                </a:lvl5pPr>
                <a:lvl6pPr marL="2514600" indent="-228600" eaLnBrk="0" fontAlgn="base" hangingPunct="0">
                  <a:spcBef>
                    <a:spcPct val="0"/>
                  </a:spcBef>
                  <a:spcAft>
                    <a:spcPct val="0"/>
                  </a:spcAft>
                  <a:defRPr b="1">
                    <a:solidFill>
                      <a:schemeClr val="tx1"/>
                    </a:solidFill>
                    <a:latin typeface="Calibri" panose="020F0502020204030204" pitchFamily="34" charset="0"/>
                    <a:ea typeface="字体管家娜娜体"/>
                    <a:cs typeface="字体管家娜娜体"/>
                  </a:defRPr>
                </a:lvl6pPr>
                <a:lvl7pPr marL="2971800" indent="-228600" eaLnBrk="0" fontAlgn="base" hangingPunct="0">
                  <a:spcBef>
                    <a:spcPct val="0"/>
                  </a:spcBef>
                  <a:spcAft>
                    <a:spcPct val="0"/>
                  </a:spcAft>
                  <a:defRPr b="1">
                    <a:solidFill>
                      <a:schemeClr val="tx1"/>
                    </a:solidFill>
                    <a:latin typeface="Calibri" panose="020F0502020204030204" pitchFamily="34" charset="0"/>
                    <a:ea typeface="字体管家娜娜体"/>
                    <a:cs typeface="字体管家娜娜体"/>
                  </a:defRPr>
                </a:lvl7pPr>
                <a:lvl8pPr marL="3429000" indent="-228600" eaLnBrk="0" fontAlgn="base" hangingPunct="0">
                  <a:spcBef>
                    <a:spcPct val="0"/>
                  </a:spcBef>
                  <a:spcAft>
                    <a:spcPct val="0"/>
                  </a:spcAft>
                  <a:defRPr b="1">
                    <a:solidFill>
                      <a:schemeClr val="tx1"/>
                    </a:solidFill>
                    <a:latin typeface="Calibri" panose="020F0502020204030204" pitchFamily="34" charset="0"/>
                    <a:ea typeface="字体管家娜娜体"/>
                    <a:cs typeface="字体管家娜娜体"/>
                  </a:defRPr>
                </a:lvl8pPr>
                <a:lvl9pPr marL="3886200" indent="-228600" eaLnBrk="0" fontAlgn="base" hangingPunct="0">
                  <a:spcBef>
                    <a:spcPct val="0"/>
                  </a:spcBef>
                  <a:spcAft>
                    <a:spcPct val="0"/>
                  </a:spcAft>
                  <a:defRPr b="1">
                    <a:solidFill>
                      <a:schemeClr val="tx1"/>
                    </a:solidFill>
                    <a:latin typeface="Calibri" panose="020F0502020204030204" pitchFamily="34" charset="0"/>
                    <a:ea typeface="字体管家娜娜体"/>
                    <a:cs typeface="字体管家娜娜体"/>
                  </a:defRPr>
                </a:lvl9pPr>
              </a:lstStyle>
              <a:p>
                <a:pPr algn="ctr" eaLnBrk="1" fontAlgn="base" hangingPunct="1">
                  <a:spcBef>
                    <a:spcPct val="0"/>
                  </a:spcBef>
                  <a:spcAft>
                    <a:spcPct val="0"/>
                  </a:spcAft>
                </a:pPr>
                <a:endParaRPr lang="ko-KR" altLang="en-US" b="0">
                  <a:solidFill>
                    <a:srgbClr val="FFFFFF"/>
                  </a:solidFill>
                  <a:ea typeface="Malgun Gothic" panose="020B0503020000020004" pitchFamily="34" charset="-127"/>
                </a:endParaRPr>
              </a:p>
            </p:txBody>
          </p:sp>
          <p:sp>
            <p:nvSpPr>
              <p:cNvPr id="57" name="타원 132"/>
              <p:cNvSpPr>
                <a:spLocks noChangeArrowheads="1"/>
              </p:cNvSpPr>
              <p:nvPr/>
            </p:nvSpPr>
            <p:spPr bwMode="auto">
              <a:xfrm>
                <a:off x="370215" y="0"/>
                <a:ext cx="180647" cy="165939"/>
              </a:xfrm>
              <a:prstGeom prst="ellipse">
                <a:avLst/>
              </a:prstGeom>
              <a:solidFill>
                <a:srgbClr val="0D0D0D">
                  <a:alpha val="50980"/>
                </a:srgbClr>
              </a:solidFill>
              <a:ln>
                <a:noFill/>
              </a:ln>
              <a:extLst>
                <a:ext uri="{91240B29-F687-4F45-9708-019B960494DF}">
                  <a14:hiddenLine xmlns:a14="http://schemas.microsoft.com/office/drawing/2010/main" w="9525">
                    <a:solidFill>
                      <a:srgbClr val="000000"/>
                    </a:solidFill>
                    <a:round/>
                  </a14:hiddenLine>
                </a:ext>
              </a:extLst>
            </p:spPr>
            <p:txBody>
              <a:bodyPr anchor="ctr"/>
              <a:lstStyle>
                <a:lvl1pPr eaLnBrk="0" hangingPunct="0">
                  <a:defRPr b="1">
                    <a:solidFill>
                      <a:schemeClr val="tx1"/>
                    </a:solidFill>
                    <a:latin typeface="Calibri" panose="020F0502020204030204" pitchFamily="34" charset="0"/>
                    <a:ea typeface="字体管家娜娜体"/>
                    <a:cs typeface="字体管家娜娜体"/>
                  </a:defRPr>
                </a:lvl1pPr>
                <a:lvl2pPr marL="742950" indent="-285750" eaLnBrk="0" hangingPunct="0">
                  <a:defRPr b="1">
                    <a:solidFill>
                      <a:schemeClr val="tx1"/>
                    </a:solidFill>
                    <a:latin typeface="Calibri" panose="020F0502020204030204" pitchFamily="34" charset="0"/>
                    <a:ea typeface="字体管家娜娜体"/>
                    <a:cs typeface="字体管家娜娜体"/>
                  </a:defRPr>
                </a:lvl2pPr>
                <a:lvl3pPr marL="1143000" indent="-228600" eaLnBrk="0" hangingPunct="0">
                  <a:defRPr b="1">
                    <a:solidFill>
                      <a:schemeClr val="tx1"/>
                    </a:solidFill>
                    <a:latin typeface="Calibri" panose="020F0502020204030204" pitchFamily="34" charset="0"/>
                    <a:ea typeface="字体管家娜娜体"/>
                    <a:cs typeface="字体管家娜娜体"/>
                  </a:defRPr>
                </a:lvl3pPr>
                <a:lvl4pPr marL="1600200" indent="-228600" eaLnBrk="0" hangingPunct="0">
                  <a:defRPr b="1">
                    <a:solidFill>
                      <a:schemeClr val="tx1"/>
                    </a:solidFill>
                    <a:latin typeface="Calibri" panose="020F0502020204030204" pitchFamily="34" charset="0"/>
                    <a:ea typeface="字体管家娜娜体"/>
                    <a:cs typeface="字体管家娜娜体"/>
                  </a:defRPr>
                </a:lvl4pPr>
                <a:lvl5pPr marL="2057400" indent="-228600" eaLnBrk="0" hangingPunct="0">
                  <a:defRPr b="1">
                    <a:solidFill>
                      <a:schemeClr val="tx1"/>
                    </a:solidFill>
                    <a:latin typeface="Calibri" panose="020F0502020204030204" pitchFamily="34" charset="0"/>
                    <a:ea typeface="字体管家娜娜体"/>
                    <a:cs typeface="字体管家娜娜体"/>
                  </a:defRPr>
                </a:lvl5pPr>
                <a:lvl6pPr marL="2514600" indent="-228600" eaLnBrk="0" fontAlgn="base" hangingPunct="0">
                  <a:spcBef>
                    <a:spcPct val="0"/>
                  </a:spcBef>
                  <a:spcAft>
                    <a:spcPct val="0"/>
                  </a:spcAft>
                  <a:defRPr b="1">
                    <a:solidFill>
                      <a:schemeClr val="tx1"/>
                    </a:solidFill>
                    <a:latin typeface="Calibri" panose="020F0502020204030204" pitchFamily="34" charset="0"/>
                    <a:ea typeface="字体管家娜娜体"/>
                    <a:cs typeface="字体管家娜娜体"/>
                  </a:defRPr>
                </a:lvl6pPr>
                <a:lvl7pPr marL="2971800" indent="-228600" eaLnBrk="0" fontAlgn="base" hangingPunct="0">
                  <a:spcBef>
                    <a:spcPct val="0"/>
                  </a:spcBef>
                  <a:spcAft>
                    <a:spcPct val="0"/>
                  </a:spcAft>
                  <a:defRPr b="1">
                    <a:solidFill>
                      <a:schemeClr val="tx1"/>
                    </a:solidFill>
                    <a:latin typeface="Calibri" panose="020F0502020204030204" pitchFamily="34" charset="0"/>
                    <a:ea typeface="字体管家娜娜体"/>
                    <a:cs typeface="字体管家娜娜体"/>
                  </a:defRPr>
                </a:lvl7pPr>
                <a:lvl8pPr marL="3429000" indent="-228600" eaLnBrk="0" fontAlgn="base" hangingPunct="0">
                  <a:spcBef>
                    <a:spcPct val="0"/>
                  </a:spcBef>
                  <a:spcAft>
                    <a:spcPct val="0"/>
                  </a:spcAft>
                  <a:defRPr b="1">
                    <a:solidFill>
                      <a:schemeClr val="tx1"/>
                    </a:solidFill>
                    <a:latin typeface="Calibri" panose="020F0502020204030204" pitchFamily="34" charset="0"/>
                    <a:ea typeface="字体管家娜娜体"/>
                    <a:cs typeface="字体管家娜娜体"/>
                  </a:defRPr>
                </a:lvl8pPr>
                <a:lvl9pPr marL="3886200" indent="-228600" eaLnBrk="0" fontAlgn="base" hangingPunct="0">
                  <a:spcBef>
                    <a:spcPct val="0"/>
                  </a:spcBef>
                  <a:spcAft>
                    <a:spcPct val="0"/>
                  </a:spcAft>
                  <a:defRPr b="1">
                    <a:solidFill>
                      <a:schemeClr val="tx1"/>
                    </a:solidFill>
                    <a:latin typeface="Calibri" panose="020F0502020204030204" pitchFamily="34" charset="0"/>
                    <a:ea typeface="字体管家娜娜体"/>
                    <a:cs typeface="字体管家娜娜体"/>
                  </a:defRPr>
                </a:lvl9pPr>
              </a:lstStyle>
              <a:p>
                <a:pPr algn="ctr" eaLnBrk="1" fontAlgn="base" hangingPunct="1">
                  <a:spcBef>
                    <a:spcPct val="0"/>
                  </a:spcBef>
                  <a:spcAft>
                    <a:spcPct val="0"/>
                  </a:spcAft>
                </a:pPr>
                <a:endParaRPr lang="ko-KR" altLang="en-US" b="0">
                  <a:solidFill>
                    <a:srgbClr val="FFFFFF"/>
                  </a:solidFill>
                  <a:ea typeface="Malgun Gothic" panose="020B0503020000020004" pitchFamily="34" charset="-127"/>
                </a:endParaRPr>
              </a:p>
            </p:txBody>
          </p:sp>
          <p:grpSp>
            <p:nvGrpSpPr>
              <p:cNvPr id="58" name="모서리가 둥근 직사각형 25"/>
              <p:cNvGrpSpPr/>
              <p:nvPr/>
            </p:nvGrpSpPr>
            <p:grpSpPr bwMode="auto">
              <a:xfrm>
                <a:off x="-7599" y="-21385"/>
                <a:ext cx="587247" cy="314910"/>
                <a:chOff x="0" y="0"/>
                <a:chExt cx="365760" cy="195072"/>
              </a:xfrm>
            </p:grpSpPr>
            <p:pic>
              <p:nvPicPr>
                <p:cNvPr id="59" name="모서리가 둥근 직사각형 25"/>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365760" cy="1950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0" name="Text Box 39"/>
                <p:cNvSpPr txBox="1">
                  <a:spLocks noChangeArrowheads="1"/>
                </p:cNvSpPr>
                <p:nvPr/>
              </p:nvSpPr>
              <p:spPr bwMode="auto">
                <a:xfrm>
                  <a:off x="72856" y="53681"/>
                  <a:ext cx="218148" cy="415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b="1">
                      <a:solidFill>
                        <a:schemeClr val="tx1"/>
                      </a:solidFill>
                      <a:latin typeface="Calibri" panose="020F0502020204030204" pitchFamily="34" charset="0"/>
                      <a:ea typeface="字体管家娜娜体"/>
                      <a:cs typeface="字体管家娜娜体"/>
                    </a:defRPr>
                  </a:lvl1pPr>
                  <a:lvl2pPr marL="742950" indent="-285750" eaLnBrk="0" hangingPunct="0">
                    <a:defRPr b="1">
                      <a:solidFill>
                        <a:schemeClr val="tx1"/>
                      </a:solidFill>
                      <a:latin typeface="Calibri" panose="020F0502020204030204" pitchFamily="34" charset="0"/>
                      <a:ea typeface="字体管家娜娜体"/>
                      <a:cs typeface="字体管家娜娜体"/>
                    </a:defRPr>
                  </a:lvl2pPr>
                  <a:lvl3pPr marL="1143000" indent="-228600" eaLnBrk="0" hangingPunct="0">
                    <a:defRPr b="1">
                      <a:solidFill>
                        <a:schemeClr val="tx1"/>
                      </a:solidFill>
                      <a:latin typeface="Calibri" panose="020F0502020204030204" pitchFamily="34" charset="0"/>
                      <a:ea typeface="字体管家娜娜体"/>
                      <a:cs typeface="字体管家娜娜体"/>
                    </a:defRPr>
                  </a:lvl3pPr>
                  <a:lvl4pPr marL="1600200" indent="-228600" eaLnBrk="0" hangingPunct="0">
                    <a:defRPr b="1">
                      <a:solidFill>
                        <a:schemeClr val="tx1"/>
                      </a:solidFill>
                      <a:latin typeface="Calibri" panose="020F0502020204030204" pitchFamily="34" charset="0"/>
                      <a:ea typeface="字体管家娜娜体"/>
                      <a:cs typeface="字体管家娜娜体"/>
                    </a:defRPr>
                  </a:lvl4pPr>
                  <a:lvl5pPr marL="2057400" indent="-228600" eaLnBrk="0" hangingPunct="0">
                    <a:defRPr b="1">
                      <a:solidFill>
                        <a:schemeClr val="tx1"/>
                      </a:solidFill>
                      <a:latin typeface="Calibri" panose="020F0502020204030204" pitchFamily="34" charset="0"/>
                      <a:ea typeface="字体管家娜娜体"/>
                      <a:cs typeface="字体管家娜娜体"/>
                    </a:defRPr>
                  </a:lvl5pPr>
                  <a:lvl6pPr marL="2514600" indent="-228600" eaLnBrk="0" fontAlgn="base" hangingPunct="0">
                    <a:spcBef>
                      <a:spcPct val="0"/>
                    </a:spcBef>
                    <a:spcAft>
                      <a:spcPct val="0"/>
                    </a:spcAft>
                    <a:defRPr b="1">
                      <a:solidFill>
                        <a:schemeClr val="tx1"/>
                      </a:solidFill>
                      <a:latin typeface="Calibri" panose="020F0502020204030204" pitchFamily="34" charset="0"/>
                      <a:ea typeface="字体管家娜娜体"/>
                      <a:cs typeface="字体管家娜娜体"/>
                    </a:defRPr>
                  </a:lvl6pPr>
                  <a:lvl7pPr marL="2971800" indent="-228600" eaLnBrk="0" fontAlgn="base" hangingPunct="0">
                    <a:spcBef>
                      <a:spcPct val="0"/>
                    </a:spcBef>
                    <a:spcAft>
                      <a:spcPct val="0"/>
                    </a:spcAft>
                    <a:defRPr b="1">
                      <a:solidFill>
                        <a:schemeClr val="tx1"/>
                      </a:solidFill>
                      <a:latin typeface="Calibri" panose="020F0502020204030204" pitchFamily="34" charset="0"/>
                      <a:ea typeface="字体管家娜娜体"/>
                      <a:cs typeface="字体管家娜娜体"/>
                    </a:defRPr>
                  </a:lvl7pPr>
                  <a:lvl8pPr marL="3429000" indent="-228600" eaLnBrk="0" fontAlgn="base" hangingPunct="0">
                    <a:spcBef>
                      <a:spcPct val="0"/>
                    </a:spcBef>
                    <a:spcAft>
                      <a:spcPct val="0"/>
                    </a:spcAft>
                    <a:defRPr b="1">
                      <a:solidFill>
                        <a:schemeClr val="tx1"/>
                      </a:solidFill>
                      <a:latin typeface="Calibri" panose="020F0502020204030204" pitchFamily="34" charset="0"/>
                      <a:ea typeface="字体管家娜娜体"/>
                      <a:cs typeface="字体管家娜娜体"/>
                    </a:defRPr>
                  </a:lvl8pPr>
                  <a:lvl9pPr marL="3886200" indent="-228600" eaLnBrk="0" fontAlgn="base" hangingPunct="0">
                    <a:spcBef>
                      <a:spcPct val="0"/>
                    </a:spcBef>
                    <a:spcAft>
                      <a:spcPct val="0"/>
                    </a:spcAft>
                    <a:defRPr b="1">
                      <a:solidFill>
                        <a:schemeClr val="tx1"/>
                      </a:solidFill>
                      <a:latin typeface="Calibri" panose="020F0502020204030204" pitchFamily="34" charset="0"/>
                      <a:ea typeface="字体管家娜娜体"/>
                      <a:cs typeface="字体管家娜娜体"/>
                    </a:defRPr>
                  </a:lvl9pPr>
                </a:lstStyle>
                <a:p>
                  <a:pPr algn="ctr" eaLnBrk="1" fontAlgn="base" hangingPunct="1">
                    <a:spcBef>
                      <a:spcPct val="0"/>
                    </a:spcBef>
                    <a:spcAft>
                      <a:spcPct val="0"/>
                    </a:spcAft>
                  </a:pPr>
                  <a:endParaRPr lang="ko-KR" altLang="en-US" b="0">
                    <a:solidFill>
                      <a:prstClr val="black"/>
                    </a:solidFill>
                    <a:ea typeface="Malgun Gothic" panose="020B0503020000020004" pitchFamily="34" charset="-127"/>
                  </a:endParaRPr>
                </a:p>
              </p:txBody>
            </p:sp>
          </p:grpSp>
        </p:grpSp>
        <p:grpSp>
          <p:nvGrpSpPr>
            <p:cNvPr id="50" name="그룹 17"/>
            <p:cNvGrpSpPr/>
            <p:nvPr/>
          </p:nvGrpSpPr>
          <p:grpSpPr bwMode="auto">
            <a:xfrm>
              <a:off x="0" y="675484"/>
              <a:ext cx="419802" cy="125248"/>
              <a:chOff x="0" y="0"/>
              <a:chExt cx="550862" cy="165204"/>
            </a:xfrm>
          </p:grpSpPr>
          <p:sp>
            <p:nvSpPr>
              <p:cNvPr id="51" name="타원 128"/>
              <p:cNvSpPr>
                <a:spLocks noChangeArrowheads="1"/>
              </p:cNvSpPr>
              <p:nvPr/>
            </p:nvSpPr>
            <p:spPr bwMode="auto">
              <a:xfrm>
                <a:off x="0" y="-735"/>
                <a:ext cx="180647" cy="165939"/>
              </a:xfrm>
              <a:prstGeom prst="ellipse">
                <a:avLst/>
              </a:prstGeom>
              <a:solidFill>
                <a:srgbClr val="0D0D0D">
                  <a:alpha val="50980"/>
                </a:srgbClr>
              </a:solidFill>
              <a:ln>
                <a:noFill/>
              </a:ln>
              <a:extLst>
                <a:ext uri="{91240B29-F687-4F45-9708-019B960494DF}">
                  <a14:hiddenLine xmlns:a14="http://schemas.microsoft.com/office/drawing/2010/main" w="9525">
                    <a:solidFill>
                      <a:srgbClr val="000000"/>
                    </a:solidFill>
                    <a:round/>
                  </a14:hiddenLine>
                </a:ext>
              </a:extLst>
            </p:spPr>
            <p:txBody>
              <a:bodyPr anchor="ctr"/>
              <a:lstStyle>
                <a:lvl1pPr eaLnBrk="0" hangingPunct="0">
                  <a:defRPr b="1">
                    <a:solidFill>
                      <a:schemeClr val="tx1"/>
                    </a:solidFill>
                    <a:latin typeface="Calibri" panose="020F0502020204030204" pitchFamily="34" charset="0"/>
                    <a:ea typeface="字体管家娜娜体"/>
                    <a:cs typeface="字体管家娜娜体"/>
                  </a:defRPr>
                </a:lvl1pPr>
                <a:lvl2pPr marL="742950" indent="-285750" eaLnBrk="0" hangingPunct="0">
                  <a:defRPr b="1">
                    <a:solidFill>
                      <a:schemeClr val="tx1"/>
                    </a:solidFill>
                    <a:latin typeface="Calibri" panose="020F0502020204030204" pitchFamily="34" charset="0"/>
                    <a:ea typeface="字体管家娜娜体"/>
                    <a:cs typeface="字体管家娜娜体"/>
                  </a:defRPr>
                </a:lvl2pPr>
                <a:lvl3pPr marL="1143000" indent="-228600" eaLnBrk="0" hangingPunct="0">
                  <a:defRPr b="1">
                    <a:solidFill>
                      <a:schemeClr val="tx1"/>
                    </a:solidFill>
                    <a:latin typeface="Calibri" panose="020F0502020204030204" pitchFamily="34" charset="0"/>
                    <a:ea typeface="字体管家娜娜体"/>
                    <a:cs typeface="字体管家娜娜体"/>
                  </a:defRPr>
                </a:lvl3pPr>
                <a:lvl4pPr marL="1600200" indent="-228600" eaLnBrk="0" hangingPunct="0">
                  <a:defRPr b="1">
                    <a:solidFill>
                      <a:schemeClr val="tx1"/>
                    </a:solidFill>
                    <a:latin typeface="Calibri" panose="020F0502020204030204" pitchFamily="34" charset="0"/>
                    <a:ea typeface="字体管家娜娜体"/>
                    <a:cs typeface="字体管家娜娜体"/>
                  </a:defRPr>
                </a:lvl4pPr>
                <a:lvl5pPr marL="2057400" indent="-228600" eaLnBrk="0" hangingPunct="0">
                  <a:defRPr b="1">
                    <a:solidFill>
                      <a:schemeClr val="tx1"/>
                    </a:solidFill>
                    <a:latin typeface="Calibri" panose="020F0502020204030204" pitchFamily="34" charset="0"/>
                    <a:ea typeface="字体管家娜娜体"/>
                    <a:cs typeface="字体管家娜娜体"/>
                  </a:defRPr>
                </a:lvl5pPr>
                <a:lvl6pPr marL="2514600" indent="-228600" eaLnBrk="0" fontAlgn="base" hangingPunct="0">
                  <a:spcBef>
                    <a:spcPct val="0"/>
                  </a:spcBef>
                  <a:spcAft>
                    <a:spcPct val="0"/>
                  </a:spcAft>
                  <a:defRPr b="1">
                    <a:solidFill>
                      <a:schemeClr val="tx1"/>
                    </a:solidFill>
                    <a:latin typeface="Calibri" panose="020F0502020204030204" pitchFamily="34" charset="0"/>
                    <a:ea typeface="字体管家娜娜体"/>
                    <a:cs typeface="字体管家娜娜体"/>
                  </a:defRPr>
                </a:lvl6pPr>
                <a:lvl7pPr marL="2971800" indent="-228600" eaLnBrk="0" fontAlgn="base" hangingPunct="0">
                  <a:spcBef>
                    <a:spcPct val="0"/>
                  </a:spcBef>
                  <a:spcAft>
                    <a:spcPct val="0"/>
                  </a:spcAft>
                  <a:defRPr b="1">
                    <a:solidFill>
                      <a:schemeClr val="tx1"/>
                    </a:solidFill>
                    <a:latin typeface="Calibri" panose="020F0502020204030204" pitchFamily="34" charset="0"/>
                    <a:ea typeface="字体管家娜娜体"/>
                    <a:cs typeface="字体管家娜娜体"/>
                  </a:defRPr>
                </a:lvl7pPr>
                <a:lvl8pPr marL="3429000" indent="-228600" eaLnBrk="0" fontAlgn="base" hangingPunct="0">
                  <a:spcBef>
                    <a:spcPct val="0"/>
                  </a:spcBef>
                  <a:spcAft>
                    <a:spcPct val="0"/>
                  </a:spcAft>
                  <a:defRPr b="1">
                    <a:solidFill>
                      <a:schemeClr val="tx1"/>
                    </a:solidFill>
                    <a:latin typeface="Calibri" panose="020F0502020204030204" pitchFamily="34" charset="0"/>
                    <a:ea typeface="字体管家娜娜体"/>
                    <a:cs typeface="字体管家娜娜体"/>
                  </a:defRPr>
                </a:lvl8pPr>
                <a:lvl9pPr marL="3886200" indent="-228600" eaLnBrk="0" fontAlgn="base" hangingPunct="0">
                  <a:spcBef>
                    <a:spcPct val="0"/>
                  </a:spcBef>
                  <a:spcAft>
                    <a:spcPct val="0"/>
                  </a:spcAft>
                  <a:defRPr b="1">
                    <a:solidFill>
                      <a:schemeClr val="tx1"/>
                    </a:solidFill>
                    <a:latin typeface="Calibri" panose="020F0502020204030204" pitchFamily="34" charset="0"/>
                    <a:ea typeface="字体管家娜娜体"/>
                    <a:cs typeface="字体管家娜娜体"/>
                  </a:defRPr>
                </a:lvl9pPr>
              </a:lstStyle>
              <a:p>
                <a:pPr algn="ctr" eaLnBrk="1" fontAlgn="base" hangingPunct="1">
                  <a:spcBef>
                    <a:spcPct val="0"/>
                  </a:spcBef>
                  <a:spcAft>
                    <a:spcPct val="0"/>
                  </a:spcAft>
                </a:pPr>
                <a:endParaRPr lang="ko-KR" altLang="en-US" b="0">
                  <a:solidFill>
                    <a:srgbClr val="FFFFFF"/>
                  </a:solidFill>
                  <a:ea typeface="Malgun Gothic" panose="020B0503020000020004" pitchFamily="34" charset="-127"/>
                </a:endParaRPr>
              </a:p>
            </p:txBody>
          </p:sp>
          <p:sp>
            <p:nvSpPr>
              <p:cNvPr id="52" name="타원 129"/>
              <p:cNvSpPr>
                <a:spLocks noChangeArrowheads="1"/>
              </p:cNvSpPr>
              <p:nvPr/>
            </p:nvSpPr>
            <p:spPr bwMode="auto">
              <a:xfrm>
                <a:off x="370215" y="-735"/>
                <a:ext cx="180647" cy="165939"/>
              </a:xfrm>
              <a:prstGeom prst="ellipse">
                <a:avLst/>
              </a:prstGeom>
              <a:solidFill>
                <a:srgbClr val="0D0D0D">
                  <a:alpha val="50980"/>
                </a:srgbClr>
              </a:solidFill>
              <a:ln>
                <a:noFill/>
              </a:ln>
              <a:extLst>
                <a:ext uri="{91240B29-F687-4F45-9708-019B960494DF}">
                  <a14:hiddenLine xmlns:a14="http://schemas.microsoft.com/office/drawing/2010/main" w="9525">
                    <a:solidFill>
                      <a:srgbClr val="000000"/>
                    </a:solidFill>
                    <a:round/>
                  </a14:hiddenLine>
                </a:ext>
              </a:extLst>
            </p:spPr>
            <p:txBody>
              <a:bodyPr anchor="ctr"/>
              <a:lstStyle>
                <a:lvl1pPr eaLnBrk="0" hangingPunct="0">
                  <a:defRPr b="1">
                    <a:solidFill>
                      <a:schemeClr val="tx1"/>
                    </a:solidFill>
                    <a:latin typeface="Calibri" panose="020F0502020204030204" pitchFamily="34" charset="0"/>
                    <a:ea typeface="字体管家娜娜体"/>
                    <a:cs typeface="字体管家娜娜体"/>
                  </a:defRPr>
                </a:lvl1pPr>
                <a:lvl2pPr marL="742950" indent="-285750" eaLnBrk="0" hangingPunct="0">
                  <a:defRPr b="1">
                    <a:solidFill>
                      <a:schemeClr val="tx1"/>
                    </a:solidFill>
                    <a:latin typeface="Calibri" panose="020F0502020204030204" pitchFamily="34" charset="0"/>
                    <a:ea typeface="字体管家娜娜体"/>
                    <a:cs typeface="字体管家娜娜体"/>
                  </a:defRPr>
                </a:lvl2pPr>
                <a:lvl3pPr marL="1143000" indent="-228600" eaLnBrk="0" hangingPunct="0">
                  <a:defRPr b="1">
                    <a:solidFill>
                      <a:schemeClr val="tx1"/>
                    </a:solidFill>
                    <a:latin typeface="Calibri" panose="020F0502020204030204" pitchFamily="34" charset="0"/>
                    <a:ea typeface="字体管家娜娜体"/>
                    <a:cs typeface="字体管家娜娜体"/>
                  </a:defRPr>
                </a:lvl3pPr>
                <a:lvl4pPr marL="1600200" indent="-228600" eaLnBrk="0" hangingPunct="0">
                  <a:defRPr b="1">
                    <a:solidFill>
                      <a:schemeClr val="tx1"/>
                    </a:solidFill>
                    <a:latin typeface="Calibri" panose="020F0502020204030204" pitchFamily="34" charset="0"/>
                    <a:ea typeface="字体管家娜娜体"/>
                    <a:cs typeface="字体管家娜娜体"/>
                  </a:defRPr>
                </a:lvl4pPr>
                <a:lvl5pPr marL="2057400" indent="-228600" eaLnBrk="0" hangingPunct="0">
                  <a:defRPr b="1">
                    <a:solidFill>
                      <a:schemeClr val="tx1"/>
                    </a:solidFill>
                    <a:latin typeface="Calibri" panose="020F0502020204030204" pitchFamily="34" charset="0"/>
                    <a:ea typeface="字体管家娜娜体"/>
                    <a:cs typeface="字体管家娜娜体"/>
                  </a:defRPr>
                </a:lvl5pPr>
                <a:lvl6pPr marL="2514600" indent="-228600" eaLnBrk="0" fontAlgn="base" hangingPunct="0">
                  <a:spcBef>
                    <a:spcPct val="0"/>
                  </a:spcBef>
                  <a:spcAft>
                    <a:spcPct val="0"/>
                  </a:spcAft>
                  <a:defRPr b="1">
                    <a:solidFill>
                      <a:schemeClr val="tx1"/>
                    </a:solidFill>
                    <a:latin typeface="Calibri" panose="020F0502020204030204" pitchFamily="34" charset="0"/>
                    <a:ea typeface="字体管家娜娜体"/>
                    <a:cs typeface="字体管家娜娜体"/>
                  </a:defRPr>
                </a:lvl6pPr>
                <a:lvl7pPr marL="2971800" indent="-228600" eaLnBrk="0" fontAlgn="base" hangingPunct="0">
                  <a:spcBef>
                    <a:spcPct val="0"/>
                  </a:spcBef>
                  <a:spcAft>
                    <a:spcPct val="0"/>
                  </a:spcAft>
                  <a:defRPr b="1">
                    <a:solidFill>
                      <a:schemeClr val="tx1"/>
                    </a:solidFill>
                    <a:latin typeface="Calibri" panose="020F0502020204030204" pitchFamily="34" charset="0"/>
                    <a:ea typeface="字体管家娜娜体"/>
                    <a:cs typeface="字体管家娜娜体"/>
                  </a:defRPr>
                </a:lvl7pPr>
                <a:lvl8pPr marL="3429000" indent="-228600" eaLnBrk="0" fontAlgn="base" hangingPunct="0">
                  <a:spcBef>
                    <a:spcPct val="0"/>
                  </a:spcBef>
                  <a:spcAft>
                    <a:spcPct val="0"/>
                  </a:spcAft>
                  <a:defRPr b="1">
                    <a:solidFill>
                      <a:schemeClr val="tx1"/>
                    </a:solidFill>
                    <a:latin typeface="Calibri" panose="020F0502020204030204" pitchFamily="34" charset="0"/>
                    <a:ea typeface="字体管家娜娜体"/>
                    <a:cs typeface="字体管家娜娜体"/>
                  </a:defRPr>
                </a:lvl8pPr>
                <a:lvl9pPr marL="3886200" indent="-228600" eaLnBrk="0" fontAlgn="base" hangingPunct="0">
                  <a:spcBef>
                    <a:spcPct val="0"/>
                  </a:spcBef>
                  <a:spcAft>
                    <a:spcPct val="0"/>
                  </a:spcAft>
                  <a:defRPr b="1">
                    <a:solidFill>
                      <a:schemeClr val="tx1"/>
                    </a:solidFill>
                    <a:latin typeface="Calibri" panose="020F0502020204030204" pitchFamily="34" charset="0"/>
                    <a:ea typeface="字体管家娜娜体"/>
                    <a:cs typeface="字体管家娜娜体"/>
                  </a:defRPr>
                </a:lvl9pPr>
              </a:lstStyle>
              <a:p>
                <a:pPr algn="ctr" eaLnBrk="1" fontAlgn="base" hangingPunct="1">
                  <a:spcBef>
                    <a:spcPct val="0"/>
                  </a:spcBef>
                  <a:spcAft>
                    <a:spcPct val="0"/>
                  </a:spcAft>
                </a:pPr>
                <a:endParaRPr lang="ko-KR" altLang="en-US" b="0">
                  <a:solidFill>
                    <a:srgbClr val="FFFFFF"/>
                  </a:solidFill>
                  <a:ea typeface="Malgun Gothic" panose="020B0503020000020004" pitchFamily="34" charset="-127"/>
                </a:endParaRPr>
              </a:p>
            </p:txBody>
          </p:sp>
          <p:grpSp>
            <p:nvGrpSpPr>
              <p:cNvPr id="53" name="모서리가 둥근 직사각형 25"/>
              <p:cNvGrpSpPr/>
              <p:nvPr/>
            </p:nvGrpSpPr>
            <p:grpSpPr bwMode="auto">
              <a:xfrm>
                <a:off x="-7599" y="-16828"/>
                <a:ext cx="587247" cy="314910"/>
                <a:chOff x="0" y="0"/>
                <a:chExt cx="365760" cy="195072"/>
              </a:xfrm>
            </p:grpSpPr>
            <p:pic>
              <p:nvPicPr>
                <p:cNvPr id="54" name="모서리가 둥근 직사각형 25"/>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365760" cy="1950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5" name="Text Box 45"/>
                <p:cNvSpPr txBox="1">
                  <a:spLocks noChangeArrowheads="1"/>
                </p:cNvSpPr>
                <p:nvPr/>
              </p:nvSpPr>
              <p:spPr bwMode="auto">
                <a:xfrm>
                  <a:off x="72856" y="50858"/>
                  <a:ext cx="218148" cy="415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b="1">
                      <a:solidFill>
                        <a:schemeClr val="tx1"/>
                      </a:solidFill>
                      <a:latin typeface="Calibri" panose="020F0502020204030204" pitchFamily="34" charset="0"/>
                      <a:ea typeface="字体管家娜娜体"/>
                      <a:cs typeface="字体管家娜娜体"/>
                    </a:defRPr>
                  </a:lvl1pPr>
                  <a:lvl2pPr marL="742950" indent="-285750" eaLnBrk="0" hangingPunct="0">
                    <a:defRPr b="1">
                      <a:solidFill>
                        <a:schemeClr val="tx1"/>
                      </a:solidFill>
                      <a:latin typeface="Calibri" panose="020F0502020204030204" pitchFamily="34" charset="0"/>
                      <a:ea typeface="字体管家娜娜体"/>
                      <a:cs typeface="字体管家娜娜体"/>
                    </a:defRPr>
                  </a:lvl2pPr>
                  <a:lvl3pPr marL="1143000" indent="-228600" eaLnBrk="0" hangingPunct="0">
                    <a:defRPr b="1">
                      <a:solidFill>
                        <a:schemeClr val="tx1"/>
                      </a:solidFill>
                      <a:latin typeface="Calibri" panose="020F0502020204030204" pitchFamily="34" charset="0"/>
                      <a:ea typeface="字体管家娜娜体"/>
                      <a:cs typeface="字体管家娜娜体"/>
                    </a:defRPr>
                  </a:lvl3pPr>
                  <a:lvl4pPr marL="1600200" indent="-228600" eaLnBrk="0" hangingPunct="0">
                    <a:defRPr b="1">
                      <a:solidFill>
                        <a:schemeClr val="tx1"/>
                      </a:solidFill>
                      <a:latin typeface="Calibri" panose="020F0502020204030204" pitchFamily="34" charset="0"/>
                      <a:ea typeface="字体管家娜娜体"/>
                      <a:cs typeface="字体管家娜娜体"/>
                    </a:defRPr>
                  </a:lvl4pPr>
                  <a:lvl5pPr marL="2057400" indent="-228600" eaLnBrk="0" hangingPunct="0">
                    <a:defRPr b="1">
                      <a:solidFill>
                        <a:schemeClr val="tx1"/>
                      </a:solidFill>
                      <a:latin typeface="Calibri" panose="020F0502020204030204" pitchFamily="34" charset="0"/>
                      <a:ea typeface="字体管家娜娜体"/>
                      <a:cs typeface="字体管家娜娜体"/>
                    </a:defRPr>
                  </a:lvl5pPr>
                  <a:lvl6pPr marL="2514600" indent="-228600" eaLnBrk="0" fontAlgn="base" hangingPunct="0">
                    <a:spcBef>
                      <a:spcPct val="0"/>
                    </a:spcBef>
                    <a:spcAft>
                      <a:spcPct val="0"/>
                    </a:spcAft>
                    <a:defRPr b="1">
                      <a:solidFill>
                        <a:schemeClr val="tx1"/>
                      </a:solidFill>
                      <a:latin typeface="Calibri" panose="020F0502020204030204" pitchFamily="34" charset="0"/>
                      <a:ea typeface="字体管家娜娜体"/>
                      <a:cs typeface="字体管家娜娜体"/>
                    </a:defRPr>
                  </a:lvl6pPr>
                  <a:lvl7pPr marL="2971800" indent="-228600" eaLnBrk="0" fontAlgn="base" hangingPunct="0">
                    <a:spcBef>
                      <a:spcPct val="0"/>
                    </a:spcBef>
                    <a:spcAft>
                      <a:spcPct val="0"/>
                    </a:spcAft>
                    <a:defRPr b="1">
                      <a:solidFill>
                        <a:schemeClr val="tx1"/>
                      </a:solidFill>
                      <a:latin typeface="Calibri" panose="020F0502020204030204" pitchFamily="34" charset="0"/>
                      <a:ea typeface="字体管家娜娜体"/>
                      <a:cs typeface="字体管家娜娜体"/>
                    </a:defRPr>
                  </a:lvl7pPr>
                  <a:lvl8pPr marL="3429000" indent="-228600" eaLnBrk="0" fontAlgn="base" hangingPunct="0">
                    <a:spcBef>
                      <a:spcPct val="0"/>
                    </a:spcBef>
                    <a:spcAft>
                      <a:spcPct val="0"/>
                    </a:spcAft>
                    <a:defRPr b="1">
                      <a:solidFill>
                        <a:schemeClr val="tx1"/>
                      </a:solidFill>
                      <a:latin typeface="Calibri" panose="020F0502020204030204" pitchFamily="34" charset="0"/>
                      <a:ea typeface="字体管家娜娜体"/>
                      <a:cs typeface="字体管家娜娜体"/>
                    </a:defRPr>
                  </a:lvl8pPr>
                  <a:lvl9pPr marL="3886200" indent="-228600" eaLnBrk="0" fontAlgn="base" hangingPunct="0">
                    <a:spcBef>
                      <a:spcPct val="0"/>
                    </a:spcBef>
                    <a:spcAft>
                      <a:spcPct val="0"/>
                    </a:spcAft>
                    <a:defRPr b="1">
                      <a:solidFill>
                        <a:schemeClr val="tx1"/>
                      </a:solidFill>
                      <a:latin typeface="Calibri" panose="020F0502020204030204" pitchFamily="34" charset="0"/>
                      <a:ea typeface="字体管家娜娜体"/>
                      <a:cs typeface="字体管家娜娜体"/>
                    </a:defRPr>
                  </a:lvl9pPr>
                </a:lstStyle>
                <a:p>
                  <a:pPr algn="ctr" eaLnBrk="1" fontAlgn="base" hangingPunct="1">
                    <a:spcBef>
                      <a:spcPct val="0"/>
                    </a:spcBef>
                    <a:spcAft>
                      <a:spcPct val="0"/>
                    </a:spcAft>
                  </a:pPr>
                  <a:endParaRPr lang="ko-KR" altLang="en-US" b="0">
                    <a:solidFill>
                      <a:prstClr val="black"/>
                    </a:solidFill>
                    <a:ea typeface="Malgun Gothic" panose="020B0503020000020004" pitchFamily="34" charset="-127"/>
                  </a:endParaRPr>
                </a:p>
              </p:txBody>
            </p:sp>
          </p:grpSp>
        </p:grpSp>
      </p:grpSp>
      <p:pic>
        <p:nvPicPr>
          <p:cNvPr id="61" name="Picture 71"/>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140692" y="3224911"/>
            <a:ext cx="2078174" cy="16989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2" name="图片 13" descr="logo带字横板.png"/>
          <p:cNvPicPr>
            <a:picLocks noChangeAspect="1"/>
          </p:cNvPicPr>
          <p:nvPr/>
        </p:nvPicPr>
        <p:blipFill>
          <a:blip r:embed="rId7"/>
          <a:stretch>
            <a:fillRect/>
          </a:stretch>
        </p:blipFill>
        <p:spPr>
          <a:xfrm>
            <a:off x="6352792" y="-22448"/>
            <a:ext cx="2699792" cy="625820"/>
          </a:xfrm>
          <a:prstGeom prst="rect">
            <a:avLst/>
          </a:prstGeom>
          <a:noFill/>
          <a:ln w="9525">
            <a:noFill/>
          </a:ln>
        </p:spPr>
      </p:pic>
    </p:spTree>
    <p:extLst>
      <p:ext uri="{BB962C8B-B14F-4D97-AF65-F5344CB8AC3E}">
        <p14:creationId xmlns:p14="http://schemas.microsoft.com/office/powerpoint/2010/main" val="398514360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2226" name="组合 14"/>
          <p:cNvGrpSpPr>
            <a:grpSpLocks/>
          </p:cNvGrpSpPr>
          <p:nvPr/>
        </p:nvGrpSpPr>
        <p:grpSpPr bwMode="auto">
          <a:xfrm>
            <a:off x="3692840" y="948440"/>
            <a:ext cx="4413647" cy="3924300"/>
            <a:chOff x="0" y="0"/>
            <a:chExt cx="5117724" cy="1584176"/>
          </a:xfrm>
        </p:grpSpPr>
        <p:sp>
          <p:nvSpPr>
            <p:cNvPr id="52246" name="矩形 33"/>
            <p:cNvSpPr>
              <a:spLocks noChangeArrowheads="1"/>
            </p:cNvSpPr>
            <p:nvPr/>
          </p:nvSpPr>
          <p:spPr bwMode="auto">
            <a:xfrm>
              <a:off x="0" y="0"/>
              <a:ext cx="5117724" cy="1584176"/>
            </a:xfrm>
            <a:prstGeom prst="rect">
              <a:avLst/>
            </a:prstGeom>
            <a:solidFill>
              <a:srgbClr val="0070C0"/>
            </a:solidFill>
            <a:ln w="10795">
              <a:solidFill>
                <a:schemeClr val="bg1"/>
              </a:solidFill>
              <a:miter lim="800000"/>
              <a:headEnd/>
              <a:tailEnd/>
            </a:ln>
            <a:effectLst>
              <a:outerShdw dist="38100" dir="2700000" algn="ctr" rotWithShape="0">
                <a:srgbClr val="000000">
                  <a:alpha val="39000"/>
                </a:srgbClr>
              </a:outerShdw>
            </a:effectLst>
          </p:spPr>
          <p:txBody>
            <a:bodyPr anchor="ctr"/>
            <a:lstStyle>
              <a:lvl1pPr eaLnBrk="0" hangingPunct="0">
                <a:defRPr b="1">
                  <a:solidFill>
                    <a:schemeClr val="tx1"/>
                  </a:solidFill>
                  <a:latin typeface="Calibri" panose="020F0502020204030204" pitchFamily="34" charset="0"/>
                  <a:ea typeface="字体管家娜娜体"/>
                  <a:cs typeface="字体管家娜娜体"/>
                </a:defRPr>
              </a:lvl1pPr>
              <a:lvl2pPr marL="742950" indent="-285750" eaLnBrk="0" hangingPunct="0">
                <a:defRPr b="1">
                  <a:solidFill>
                    <a:schemeClr val="tx1"/>
                  </a:solidFill>
                  <a:latin typeface="Calibri" panose="020F0502020204030204" pitchFamily="34" charset="0"/>
                  <a:ea typeface="字体管家娜娜体"/>
                  <a:cs typeface="字体管家娜娜体"/>
                </a:defRPr>
              </a:lvl2pPr>
              <a:lvl3pPr marL="1143000" indent="-228600" eaLnBrk="0" hangingPunct="0">
                <a:defRPr b="1">
                  <a:solidFill>
                    <a:schemeClr val="tx1"/>
                  </a:solidFill>
                  <a:latin typeface="Calibri" panose="020F0502020204030204" pitchFamily="34" charset="0"/>
                  <a:ea typeface="字体管家娜娜体"/>
                  <a:cs typeface="字体管家娜娜体"/>
                </a:defRPr>
              </a:lvl3pPr>
              <a:lvl4pPr marL="1600200" indent="-228600" eaLnBrk="0" hangingPunct="0">
                <a:defRPr b="1">
                  <a:solidFill>
                    <a:schemeClr val="tx1"/>
                  </a:solidFill>
                  <a:latin typeface="Calibri" panose="020F0502020204030204" pitchFamily="34" charset="0"/>
                  <a:ea typeface="字体管家娜娜体"/>
                  <a:cs typeface="字体管家娜娜体"/>
                </a:defRPr>
              </a:lvl4pPr>
              <a:lvl5pPr marL="2057400" indent="-228600" eaLnBrk="0" hangingPunct="0">
                <a:defRPr b="1">
                  <a:solidFill>
                    <a:schemeClr val="tx1"/>
                  </a:solidFill>
                  <a:latin typeface="Calibri" panose="020F0502020204030204" pitchFamily="34" charset="0"/>
                  <a:ea typeface="字体管家娜娜体"/>
                  <a:cs typeface="字体管家娜娜体"/>
                </a:defRPr>
              </a:lvl5pPr>
              <a:lvl6pPr marL="2514600" indent="-228600" eaLnBrk="0" fontAlgn="base" hangingPunct="0">
                <a:spcBef>
                  <a:spcPct val="0"/>
                </a:spcBef>
                <a:spcAft>
                  <a:spcPct val="0"/>
                </a:spcAft>
                <a:defRPr b="1">
                  <a:solidFill>
                    <a:schemeClr val="tx1"/>
                  </a:solidFill>
                  <a:latin typeface="Calibri" panose="020F0502020204030204" pitchFamily="34" charset="0"/>
                  <a:ea typeface="字体管家娜娜体"/>
                  <a:cs typeface="字体管家娜娜体"/>
                </a:defRPr>
              </a:lvl6pPr>
              <a:lvl7pPr marL="2971800" indent="-228600" eaLnBrk="0" fontAlgn="base" hangingPunct="0">
                <a:spcBef>
                  <a:spcPct val="0"/>
                </a:spcBef>
                <a:spcAft>
                  <a:spcPct val="0"/>
                </a:spcAft>
                <a:defRPr b="1">
                  <a:solidFill>
                    <a:schemeClr val="tx1"/>
                  </a:solidFill>
                  <a:latin typeface="Calibri" panose="020F0502020204030204" pitchFamily="34" charset="0"/>
                  <a:ea typeface="字体管家娜娜体"/>
                  <a:cs typeface="字体管家娜娜体"/>
                </a:defRPr>
              </a:lvl7pPr>
              <a:lvl8pPr marL="3429000" indent="-228600" eaLnBrk="0" fontAlgn="base" hangingPunct="0">
                <a:spcBef>
                  <a:spcPct val="0"/>
                </a:spcBef>
                <a:spcAft>
                  <a:spcPct val="0"/>
                </a:spcAft>
                <a:defRPr b="1">
                  <a:solidFill>
                    <a:schemeClr val="tx1"/>
                  </a:solidFill>
                  <a:latin typeface="Calibri" panose="020F0502020204030204" pitchFamily="34" charset="0"/>
                  <a:ea typeface="字体管家娜娜体"/>
                  <a:cs typeface="字体管家娜娜体"/>
                </a:defRPr>
              </a:lvl8pPr>
              <a:lvl9pPr marL="3886200" indent="-228600" eaLnBrk="0" fontAlgn="base" hangingPunct="0">
                <a:spcBef>
                  <a:spcPct val="0"/>
                </a:spcBef>
                <a:spcAft>
                  <a:spcPct val="0"/>
                </a:spcAft>
                <a:defRPr b="1">
                  <a:solidFill>
                    <a:schemeClr val="tx1"/>
                  </a:solidFill>
                  <a:latin typeface="Calibri" panose="020F0502020204030204" pitchFamily="34" charset="0"/>
                  <a:ea typeface="字体管家娜娜体"/>
                  <a:cs typeface="字体管家娜娜体"/>
                </a:defRPr>
              </a:lvl9pPr>
            </a:lstStyle>
            <a:p>
              <a:pPr algn="ctr" eaLnBrk="1" fontAlgn="base" hangingPunct="1">
                <a:spcBef>
                  <a:spcPct val="0"/>
                </a:spcBef>
                <a:spcAft>
                  <a:spcPct val="0"/>
                </a:spcAft>
              </a:pPr>
              <a:endParaRPr lang="zh-CN" altLang="en-US" b="0">
                <a:solidFill>
                  <a:srgbClr val="FFFFFF"/>
                </a:solidFill>
                <a:ea typeface="宋体" panose="02010600030101010101" pitchFamily="2" charset="-122"/>
              </a:endParaRPr>
            </a:p>
          </p:txBody>
        </p:sp>
        <p:sp>
          <p:nvSpPr>
            <p:cNvPr id="52247" name="矩形 37"/>
            <p:cNvSpPr>
              <a:spLocks/>
            </p:cNvSpPr>
            <p:nvPr/>
          </p:nvSpPr>
          <p:spPr bwMode="auto">
            <a:xfrm>
              <a:off x="4813" y="0"/>
              <a:ext cx="4963465" cy="1584176"/>
            </a:xfrm>
            <a:custGeom>
              <a:avLst/>
              <a:gdLst>
                <a:gd name="T0" fmla="*/ 0 w 4963465"/>
                <a:gd name="T1" fmla="*/ 0 h 1584176"/>
                <a:gd name="T2" fmla="*/ 4963465 w 4963465"/>
                <a:gd name="T3" fmla="*/ 0 h 1584176"/>
                <a:gd name="T4" fmla="*/ 1377067 w 4963465"/>
                <a:gd name="T5" fmla="*/ 1584176 h 1584176"/>
                <a:gd name="T6" fmla="*/ 0 w 4963465"/>
                <a:gd name="T7" fmla="*/ 1584176 h 1584176"/>
                <a:gd name="T8" fmla="*/ 0 w 4963465"/>
                <a:gd name="T9" fmla="*/ 0 h 1584176"/>
                <a:gd name="T10" fmla="*/ 0 60000 65536"/>
                <a:gd name="T11" fmla="*/ 0 60000 65536"/>
                <a:gd name="T12" fmla="*/ 0 60000 65536"/>
                <a:gd name="T13" fmla="*/ 0 60000 65536"/>
                <a:gd name="T14" fmla="*/ 0 60000 65536"/>
                <a:gd name="T15" fmla="*/ 0 w 4963465"/>
                <a:gd name="T16" fmla="*/ 0 h 1584176"/>
                <a:gd name="T17" fmla="*/ 4963465 w 4963465"/>
                <a:gd name="T18" fmla="*/ 1584176 h 1584176"/>
              </a:gdLst>
              <a:ahLst/>
              <a:cxnLst>
                <a:cxn ang="T10">
                  <a:pos x="T0" y="T1"/>
                </a:cxn>
                <a:cxn ang="T11">
                  <a:pos x="T2" y="T3"/>
                </a:cxn>
                <a:cxn ang="T12">
                  <a:pos x="T4" y="T5"/>
                </a:cxn>
                <a:cxn ang="T13">
                  <a:pos x="T6" y="T7"/>
                </a:cxn>
                <a:cxn ang="T14">
                  <a:pos x="T8" y="T9"/>
                </a:cxn>
              </a:cxnLst>
              <a:rect l="T15" t="T16" r="T17" b="T18"/>
              <a:pathLst>
                <a:path w="4963465" h="1584176">
                  <a:moveTo>
                    <a:pt x="0" y="0"/>
                  </a:moveTo>
                  <a:lnTo>
                    <a:pt x="4963465" y="0"/>
                  </a:lnTo>
                  <a:lnTo>
                    <a:pt x="1377067" y="1584176"/>
                  </a:lnTo>
                  <a:lnTo>
                    <a:pt x="0" y="1584176"/>
                  </a:lnTo>
                  <a:lnTo>
                    <a:pt x="0" y="0"/>
                  </a:lnTo>
                  <a:close/>
                </a:path>
              </a:pathLst>
            </a:custGeom>
            <a:solidFill>
              <a:schemeClr val="bg1">
                <a:alpha val="14902"/>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pPr>
              <a:endParaRPr lang="zh-CN" altLang="en-US" sz="1350" b="1">
                <a:solidFill>
                  <a:prstClr val="black"/>
                </a:solidFill>
              </a:endParaRPr>
            </a:p>
          </p:txBody>
        </p:sp>
      </p:grpSp>
      <p:sp>
        <p:nvSpPr>
          <p:cNvPr id="52227" name="Text Box 11"/>
          <p:cNvSpPr txBox="1">
            <a:spLocks noChangeArrowheads="1"/>
          </p:cNvSpPr>
          <p:nvPr/>
        </p:nvSpPr>
        <p:spPr bwMode="auto">
          <a:xfrm>
            <a:off x="3841239" y="1527263"/>
            <a:ext cx="4071938" cy="2169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b="1">
                <a:solidFill>
                  <a:schemeClr val="tx1"/>
                </a:solidFill>
                <a:latin typeface="Calibri" panose="020F0502020204030204" pitchFamily="34" charset="0"/>
                <a:ea typeface="字体管家娜娜体"/>
                <a:cs typeface="字体管家娜娜体"/>
              </a:defRPr>
            </a:lvl1pPr>
            <a:lvl2pPr marL="742950" indent="-285750" eaLnBrk="0" hangingPunct="0">
              <a:defRPr b="1">
                <a:solidFill>
                  <a:schemeClr val="tx1"/>
                </a:solidFill>
                <a:latin typeface="Calibri" panose="020F0502020204030204" pitchFamily="34" charset="0"/>
                <a:ea typeface="字体管家娜娜体"/>
                <a:cs typeface="字体管家娜娜体"/>
              </a:defRPr>
            </a:lvl2pPr>
            <a:lvl3pPr marL="1143000" indent="-228600" eaLnBrk="0" hangingPunct="0">
              <a:defRPr b="1">
                <a:solidFill>
                  <a:schemeClr val="tx1"/>
                </a:solidFill>
                <a:latin typeface="Calibri" panose="020F0502020204030204" pitchFamily="34" charset="0"/>
                <a:ea typeface="字体管家娜娜体"/>
                <a:cs typeface="字体管家娜娜体"/>
              </a:defRPr>
            </a:lvl3pPr>
            <a:lvl4pPr marL="1600200" indent="-228600" eaLnBrk="0" hangingPunct="0">
              <a:defRPr b="1">
                <a:solidFill>
                  <a:schemeClr val="tx1"/>
                </a:solidFill>
                <a:latin typeface="Calibri" panose="020F0502020204030204" pitchFamily="34" charset="0"/>
                <a:ea typeface="字体管家娜娜体"/>
                <a:cs typeface="字体管家娜娜体"/>
              </a:defRPr>
            </a:lvl4pPr>
            <a:lvl5pPr marL="2057400" indent="-228600" eaLnBrk="0" hangingPunct="0">
              <a:defRPr b="1">
                <a:solidFill>
                  <a:schemeClr val="tx1"/>
                </a:solidFill>
                <a:latin typeface="Calibri" panose="020F0502020204030204" pitchFamily="34" charset="0"/>
                <a:ea typeface="字体管家娜娜体"/>
                <a:cs typeface="字体管家娜娜体"/>
              </a:defRPr>
            </a:lvl5pPr>
            <a:lvl6pPr marL="2514600" indent="-228600" eaLnBrk="0" fontAlgn="base" hangingPunct="0">
              <a:spcBef>
                <a:spcPct val="0"/>
              </a:spcBef>
              <a:spcAft>
                <a:spcPct val="0"/>
              </a:spcAft>
              <a:defRPr b="1">
                <a:solidFill>
                  <a:schemeClr val="tx1"/>
                </a:solidFill>
                <a:latin typeface="Calibri" panose="020F0502020204030204" pitchFamily="34" charset="0"/>
                <a:ea typeface="字体管家娜娜体"/>
                <a:cs typeface="字体管家娜娜体"/>
              </a:defRPr>
            </a:lvl6pPr>
            <a:lvl7pPr marL="2971800" indent="-228600" eaLnBrk="0" fontAlgn="base" hangingPunct="0">
              <a:spcBef>
                <a:spcPct val="0"/>
              </a:spcBef>
              <a:spcAft>
                <a:spcPct val="0"/>
              </a:spcAft>
              <a:defRPr b="1">
                <a:solidFill>
                  <a:schemeClr val="tx1"/>
                </a:solidFill>
                <a:latin typeface="Calibri" panose="020F0502020204030204" pitchFamily="34" charset="0"/>
                <a:ea typeface="字体管家娜娜体"/>
                <a:cs typeface="字体管家娜娜体"/>
              </a:defRPr>
            </a:lvl7pPr>
            <a:lvl8pPr marL="3429000" indent="-228600" eaLnBrk="0" fontAlgn="base" hangingPunct="0">
              <a:spcBef>
                <a:spcPct val="0"/>
              </a:spcBef>
              <a:spcAft>
                <a:spcPct val="0"/>
              </a:spcAft>
              <a:defRPr b="1">
                <a:solidFill>
                  <a:schemeClr val="tx1"/>
                </a:solidFill>
                <a:latin typeface="Calibri" panose="020F0502020204030204" pitchFamily="34" charset="0"/>
                <a:ea typeface="字体管家娜娜体"/>
                <a:cs typeface="字体管家娜娜体"/>
              </a:defRPr>
            </a:lvl8pPr>
            <a:lvl9pPr marL="3886200" indent="-228600" eaLnBrk="0" fontAlgn="base" hangingPunct="0">
              <a:spcBef>
                <a:spcPct val="0"/>
              </a:spcBef>
              <a:spcAft>
                <a:spcPct val="0"/>
              </a:spcAft>
              <a:defRPr b="1">
                <a:solidFill>
                  <a:schemeClr val="tx1"/>
                </a:solidFill>
                <a:latin typeface="Calibri" panose="020F0502020204030204" pitchFamily="34" charset="0"/>
                <a:ea typeface="字体管家娜娜体"/>
                <a:cs typeface="字体管家娜娜体"/>
              </a:defRPr>
            </a:lvl9pPr>
          </a:lstStyle>
          <a:p>
            <a:pPr eaLnBrk="1" fontAlgn="base" hangingPunct="1">
              <a:lnSpc>
                <a:spcPct val="150000"/>
              </a:lnSpc>
              <a:spcBef>
                <a:spcPct val="0"/>
              </a:spcBef>
              <a:spcAft>
                <a:spcPct val="0"/>
              </a:spcAft>
            </a:pPr>
            <a:r>
              <a:rPr lang="zh-CN" altLang="en-US" sz="1500" b="0" dirty="0">
                <a:solidFill>
                  <a:prstClr val="white"/>
                </a:solidFill>
                <a:latin typeface="微软雅黑" panose="020B0503020204020204" pitchFamily="34" charset="-122"/>
                <a:ea typeface="微软雅黑" panose="020B0503020204020204" pitchFamily="34" charset="-122"/>
              </a:rPr>
              <a:t>     王某，</a:t>
            </a:r>
            <a:r>
              <a:rPr lang="zh-CN" altLang="en-US" sz="1500" b="0">
                <a:solidFill>
                  <a:prstClr val="white"/>
                </a:solidFill>
                <a:latin typeface="微软雅黑" panose="020B0503020204020204" pitchFamily="34" charset="-122"/>
                <a:ea typeface="微软雅黑" panose="020B0503020204020204" pitchFamily="34" charset="-122"/>
              </a:rPr>
              <a:t>女，  </a:t>
            </a:r>
            <a:r>
              <a:rPr lang="zh-CN" altLang="en-US" sz="1500" b="0" dirty="0">
                <a:solidFill>
                  <a:prstClr val="white"/>
                </a:solidFill>
                <a:latin typeface="微软雅黑" panose="020B0503020204020204" pitchFamily="34" charset="-122"/>
                <a:ea typeface="微软雅黑" panose="020B0503020204020204" pitchFamily="34" charset="-122"/>
              </a:rPr>
              <a:t>饭量减少、消瘦。心情逐渐变得低落，经常唉声叹气。以前喜欢热闹，现在总是躲在家里不愿与人接触，经常凌晨两三点钟就醒来。白天心情很不好，晚上好一点，认为自己以前成绩好，现在是什么都做不好，一无是处。感觉人生毫无意义，还不如死了的好。</a:t>
            </a:r>
          </a:p>
        </p:txBody>
      </p:sp>
      <p:grpSp>
        <p:nvGrpSpPr>
          <p:cNvPr id="52228" name="组合 2"/>
          <p:cNvGrpSpPr>
            <a:grpSpLocks/>
          </p:cNvGrpSpPr>
          <p:nvPr/>
        </p:nvGrpSpPr>
        <p:grpSpPr bwMode="auto">
          <a:xfrm>
            <a:off x="904875" y="375048"/>
            <a:ext cx="757238" cy="450056"/>
            <a:chOff x="2300288" y="1400174"/>
            <a:chExt cx="1009650" cy="600076"/>
          </a:xfrm>
        </p:grpSpPr>
        <p:sp>
          <p:nvSpPr>
            <p:cNvPr id="30" name="菱形 29"/>
            <p:cNvSpPr/>
            <p:nvPr/>
          </p:nvSpPr>
          <p:spPr>
            <a:xfrm>
              <a:off x="2300288" y="1400174"/>
              <a:ext cx="600075" cy="600076"/>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a:solidFill>
                  <a:prstClr val="white"/>
                </a:solidFill>
              </a:endParaRPr>
            </a:p>
          </p:txBody>
        </p:sp>
        <p:sp>
          <p:nvSpPr>
            <p:cNvPr id="68" name="菱形 67"/>
            <p:cNvSpPr/>
            <p:nvPr/>
          </p:nvSpPr>
          <p:spPr>
            <a:xfrm>
              <a:off x="2709863" y="1400174"/>
              <a:ext cx="600075" cy="600076"/>
            </a:xfrm>
            <a:prstGeom prst="diamond">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a:solidFill>
                  <a:prstClr val="white"/>
                </a:solidFill>
              </a:endParaRPr>
            </a:p>
          </p:txBody>
        </p:sp>
      </p:grpSp>
      <p:pic>
        <p:nvPicPr>
          <p:cNvPr id="52230" name="Picture 57"/>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31463" y="1310390"/>
            <a:ext cx="1776413" cy="160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52231" name="그룹 119"/>
          <p:cNvGrpSpPr>
            <a:grpSpLocks/>
          </p:cNvGrpSpPr>
          <p:nvPr/>
        </p:nvGrpSpPr>
        <p:grpSpPr bwMode="auto">
          <a:xfrm>
            <a:off x="3460789" y="1569493"/>
            <a:ext cx="345281" cy="653654"/>
            <a:chOff x="0" y="0"/>
            <a:chExt cx="419802" cy="800732"/>
          </a:xfrm>
        </p:grpSpPr>
        <p:grpSp>
          <p:nvGrpSpPr>
            <p:cNvPr id="52232" name="그룹 17"/>
            <p:cNvGrpSpPr>
              <a:grpSpLocks/>
            </p:cNvGrpSpPr>
            <p:nvPr/>
          </p:nvGrpSpPr>
          <p:grpSpPr bwMode="auto">
            <a:xfrm>
              <a:off x="0" y="0"/>
              <a:ext cx="419802" cy="125248"/>
              <a:chOff x="0" y="0"/>
              <a:chExt cx="550862" cy="165204"/>
            </a:xfrm>
          </p:grpSpPr>
          <p:sp>
            <p:nvSpPr>
              <p:cNvPr id="52239" name="타원 131"/>
              <p:cNvSpPr>
                <a:spLocks noChangeArrowheads="1"/>
              </p:cNvSpPr>
              <p:nvPr/>
            </p:nvSpPr>
            <p:spPr bwMode="auto">
              <a:xfrm>
                <a:off x="0" y="0"/>
                <a:ext cx="180647" cy="165939"/>
              </a:xfrm>
              <a:prstGeom prst="ellipse">
                <a:avLst/>
              </a:prstGeom>
              <a:solidFill>
                <a:srgbClr val="0D0D0D">
                  <a:alpha val="50980"/>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eaLnBrk="0" hangingPunct="0">
                  <a:defRPr b="1">
                    <a:solidFill>
                      <a:schemeClr val="tx1"/>
                    </a:solidFill>
                    <a:latin typeface="Calibri" panose="020F0502020204030204" pitchFamily="34" charset="0"/>
                    <a:ea typeface="字体管家娜娜体"/>
                    <a:cs typeface="字体管家娜娜体"/>
                  </a:defRPr>
                </a:lvl1pPr>
                <a:lvl2pPr marL="742950" indent="-285750" eaLnBrk="0" hangingPunct="0">
                  <a:defRPr b="1">
                    <a:solidFill>
                      <a:schemeClr val="tx1"/>
                    </a:solidFill>
                    <a:latin typeface="Calibri" panose="020F0502020204030204" pitchFamily="34" charset="0"/>
                    <a:ea typeface="字体管家娜娜体"/>
                    <a:cs typeface="字体管家娜娜体"/>
                  </a:defRPr>
                </a:lvl2pPr>
                <a:lvl3pPr marL="1143000" indent="-228600" eaLnBrk="0" hangingPunct="0">
                  <a:defRPr b="1">
                    <a:solidFill>
                      <a:schemeClr val="tx1"/>
                    </a:solidFill>
                    <a:latin typeface="Calibri" panose="020F0502020204030204" pitchFamily="34" charset="0"/>
                    <a:ea typeface="字体管家娜娜体"/>
                    <a:cs typeface="字体管家娜娜体"/>
                  </a:defRPr>
                </a:lvl3pPr>
                <a:lvl4pPr marL="1600200" indent="-228600" eaLnBrk="0" hangingPunct="0">
                  <a:defRPr b="1">
                    <a:solidFill>
                      <a:schemeClr val="tx1"/>
                    </a:solidFill>
                    <a:latin typeface="Calibri" panose="020F0502020204030204" pitchFamily="34" charset="0"/>
                    <a:ea typeface="字体管家娜娜体"/>
                    <a:cs typeface="字体管家娜娜体"/>
                  </a:defRPr>
                </a:lvl4pPr>
                <a:lvl5pPr marL="2057400" indent="-228600" eaLnBrk="0" hangingPunct="0">
                  <a:defRPr b="1">
                    <a:solidFill>
                      <a:schemeClr val="tx1"/>
                    </a:solidFill>
                    <a:latin typeface="Calibri" panose="020F0502020204030204" pitchFamily="34" charset="0"/>
                    <a:ea typeface="字体管家娜娜体"/>
                    <a:cs typeface="字体管家娜娜体"/>
                  </a:defRPr>
                </a:lvl5pPr>
                <a:lvl6pPr marL="2514600" indent="-228600" eaLnBrk="0" fontAlgn="base" hangingPunct="0">
                  <a:spcBef>
                    <a:spcPct val="0"/>
                  </a:spcBef>
                  <a:spcAft>
                    <a:spcPct val="0"/>
                  </a:spcAft>
                  <a:defRPr b="1">
                    <a:solidFill>
                      <a:schemeClr val="tx1"/>
                    </a:solidFill>
                    <a:latin typeface="Calibri" panose="020F0502020204030204" pitchFamily="34" charset="0"/>
                    <a:ea typeface="字体管家娜娜体"/>
                    <a:cs typeface="字体管家娜娜体"/>
                  </a:defRPr>
                </a:lvl6pPr>
                <a:lvl7pPr marL="2971800" indent="-228600" eaLnBrk="0" fontAlgn="base" hangingPunct="0">
                  <a:spcBef>
                    <a:spcPct val="0"/>
                  </a:spcBef>
                  <a:spcAft>
                    <a:spcPct val="0"/>
                  </a:spcAft>
                  <a:defRPr b="1">
                    <a:solidFill>
                      <a:schemeClr val="tx1"/>
                    </a:solidFill>
                    <a:latin typeface="Calibri" panose="020F0502020204030204" pitchFamily="34" charset="0"/>
                    <a:ea typeface="字体管家娜娜体"/>
                    <a:cs typeface="字体管家娜娜体"/>
                  </a:defRPr>
                </a:lvl7pPr>
                <a:lvl8pPr marL="3429000" indent="-228600" eaLnBrk="0" fontAlgn="base" hangingPunct="0">
                  <a:spcBef>
                    <a:spcPct val="0"/>
                  </a:spcBef>
                  <a:spcAft>
                    <a:spcPct val="0"/>
                  </a:spcAft>
                  <a:defRPr b="1">
                    <a:solidFill>
                      <a:schemeClr val="tx1"/>
                    </a:solidFill>
                    <a:latin typeface="Calibri" panose="020F0502020204030204" pitchFamily="34" charset="0"/>
                    <a:ea typeface="字体管家娜娜体"/>
                    <a:cs typeface="字体管家娜娜体"/>
                  </a:defRPr>
                </a:lvl8pPr>
                <a:lvl9pPr marL="3886200" indent="-228600" eaLnBrk="0" fontAlgn="base" hangingPunct="0">
                  <a:spcBef>
                    <a:spcPct val="0"/>
                  </a:spcBef>
                  <a:spcAft>
                    <a:spcPct val="0"/>
                  </a:spcAft>
                  <a:defRPr b="1">
                    <a:solidFill>
                      <a:schemeClr val="tx1"/>
                    </a:solidFill>
                    <a:latin typeface="Calibri" panose="020F0502020204030204" pitchFamily="34" charset="0"/>
                    <a:ea typeface="字体管家娜娜体"/>
                    <a:cs typeface="字体管家娜娜体"/>
                  </a:defRPr>
                </a:lvl9pPr>
              </a:lstStyle>
              <a:p>
                <a:pPr algn="ctr" eaLnBrk="1" fontAlgn="base" hangingPunct="1">
                  <a:spcBef>
                    <a:spcPct val="0"/>
                  </a:spcBef>
                  <a:spcAft>
                    <a:spcPct val="0"/>
                  </a:spcAft>
                </a:pPr>
                <a:endParaRPr lang="ko-KR" altLang="en-US" b="0">
                  <a:solidFill>
                    <a:srgbClr val="FFFFFF"/>
                  </a:solidFill>
                  <a:ea typeface="Malgun Gothic" panose="020B0503020000020004" pitchFamily="34" charset="-127"/>
                </a:endParaRPr>
              </a:p>
            </p:txBody>
          </p:sp>
          <p:sp>
            <p:nvSpPr>
              <p:cNvPr id="52240" name="타원 132"/>
              <p:cNvSpPr>
                <a:spLocks noChangeArrowheads="1"/>
              </p:cNvSpPr>
              <p:nvPr/>
            </p:nvSpPr>
            <p:spPr bwMode="auto">
              <a:xfrm>
                <a:off x="370215" y="0"/>
                <a:ext cx="180647" cy="165939"/>
              </a:xfrm>
              <a:prstGeom prst="ellipse">
                <a:avLst/>
              </a:prstGeom>
              <a:solidFill>
                <a:srgbClr val="0D0D0D">
                  <a:alpha val="50980"/>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eaLnBrk="0" hangingPunct="0">
                  <a:defRPr b="1">
                    <a:solidFill>
                      <a:schemeClr val="tx1"/>
                    </a:solidFill>
                    <a:latin typeface="Calibri" panose="020F0502020204030204" pitchFamily="34" charset="0"/>
                    <a:ea typeface="字体管家娜娜体"/>
                    <a:cs typeface="字体管家娜娜体"/>
                  </a:defRPr>
                </a:lvl1pPr>
                <a:lvl2pPr marL="742950" indent="-285750" eaLnBrk="0" hangingPunct="0">
                  <a:defRPr b="1">
                    <a:solidFill>
                      <a:schemeClr val="tx1"/>
                    </a:solidFill>
                    <a:latin typeface="Calibri" panose="020F0502020204030204" pitchFamily="34" charset="0"/>
                    <a:ea typeface="字体管家娜娜体"/>
                    <a:cs typeface="字体管家娜娜体"/>
                  </a:defRPr>
                </a:lvl2pPr>
                <a:lvl3pPr marL="1143000" indent="-228600" eaLnBrk="0" hangingPunct="0">
                  <a:defRPr b="1">
                    <a:solidFill>
                      <a:schemeClr val="tx1"/>
                    </a:solidFill>
                    <a:latin typeface="Calibri" panose="020F0502020204030204" pitchFamily="34" charset="0"/>
                    <a:ea typeface="字体管家娜娜体"/>
                    <a:cs typeface="字体管家娜娜体"/>
                  </a:defRPr>
                </a:lvl3pPr>
                <a:lvl4pPr marL="1600200" indent="-228600" eaLnBrk="0" hangingPunct="0">
                  <a:defRPr b="1">
                    <a:solidFill>
                      <a:schemeClr val="tx1"/>
                    </a:solidFill>
                    <a:latin typeface="Calibri" panose="020F0502020204030204" pitchFamily="34" charset="0"/>
                    <a:ea typeface="字体管家娜娜体"/>
                    <a:cs typeface="字体管家娜娜体"/>
                  </a:defRPr>
                </a:lvl4pPr>
                <a:lvl5pPr marL="2057400" indent="-228600" eaLnBrk="0" hangingPunct="0">
                  <a:defRPr b="1">
                    <a:solidFill>
                      <a:schemeClr val="tx1"/>
                    </a:solidFill>
                    <a:latin typeface="Calibri" panose="020F0502020204030204" pitchFamily="34" charset="0"/>
                    <a:ea typeface="字体管家娜娜体"/>
                    <a:cs typeface="字体管家娜娜体"/>
                  </a:defRPr>
                </a:lvl5pPr>
                <a:lvl6pPr marL="2514600" indent="-228600" eaLnBrk="0" fontAlgn="base" hangingPunct="0">
                  <a:spcBef>
                    <a:spcPct val="0"/>
                  </a:spcBef>
                  <a:spcAft>
                    <a:spcPct val="0"/>
                  </a:spcAft>
                  <a:defRPr b="1">
                    <a:solidFill>
                      <a:schemeClr val="tx1"/>
                    </a:solidFill>
                    <a:latin typeface="Calibri" panose="020F0502020204030204" pitchFamily="34" charset="0"/>
                    <a:ea typeface="字体管家娜娜体"/>
                    <a:cs typeface="字体管家娜娜体"/>
                  </a:defRPr>
                </a:lvl6pPr>
                <a:lvl7pPr marL="2971800" indent="-228600" eaLnBrk="0" fontAlgn="base" hangingPunct="0">
                  <a:spcBef>
                    <a:spcPct val="0"/>
                  </a:spcBef>
                  <a:spcAft>
                    <a:spcPct val="0"/>
                  </a:spcAft>
                  <a:defRPr b="1">
                    <a:solidFill>
                      <a:schemeClr val="tx1"/>
                    </a:solidFill>
                    <a:latin typeface="Calibri" panose="020F0502020204030204" pitchFamily="34" charset="0"/>
                    <a:ea typeface="字体管家娜娜体"/>
                    <a:cs typeface="字体管家娜娜体"/>
                  </a:defRPr>
                </a:lvl7pPr>
                <a:lvl8pPr marL="3429000" indent="-228600" eaLnBrk="0" fontAlgn="base" hangingPunct="0">
                  <a:spcBef>
                    <a:spcPct val="0"/>
                  </a:spcBef>
                  <a:spcAft>
                    <a:spcPct val="0"/>
                  </a:spcAft>
                  <a:defRPr b="1">
                    <a:solidFill>
                      <a:schemeClr val="tx1"/>
                    </a:solidFill>
                    <a:latin typeface="Calibri" panose="020F0502020204030204" pitchFamily="34" charset="0"/>
                    <a:ea typeface="字体管家娜娜体"/>
                    <a:cs typeface="字体管家娜娜体"/>
                  </a:defRPr>
                </a:lvl8pPr>
                <a:lvl9pPr marL="3886200" indent="-228600" eaLnBrk="0" fontAlgn="base" hangingPunct="0">
                  <a:spcBef>
                    <a:spcPct val="0"/>
                  </a:spcBef>
                  <a:spcAft>
                    <a:spcPct val="0"/>
                  </a:spcAft>
                  <a:defRPr b="1">
                    <a:solidFill>
                      <a:schemeClr val="tx1"/>
                    </a:solidFill>
                    <a:latin typeface="Calibri" panose="020F0502020204030204" pitchFamily="34" charset="0"/>
                    <a:ea typeface="字体管家娜娜体"/>
                    <a:cs typeface="字体管家娜娜体"/>
                  </a:defRPr>
                </a:lvl9pPr>
              </a:lstStyle>
              <a:p>
                <a:pPr algn="ctr" eaLnBrk="1" fontAlgn="base" hangingPunct="1">
                  <a:spcBef>
                    <a:spcPct val="0"/>
                  </a:spcBef>
                  <a:spcAft>
                    <a:spcPct val="0"/>
                  </a:spcAft>
                </a:pPr>
                <a:endParaRPr lang="ko-KR" altLang="en-US" b="0">
                  <a:solidFill>
                    <a:srgbClr val="FFFFFF"/>
                  </a:solidFill>
                  <a:ea typeface="Malgun Gothic" panose="020B0503020000020004" pitchFamily="34" charset="-127"/>
                </a:endParaRPr>
              </a:p>
            </p:txBody>
          </p:sp>
          <p:grpSp>
            <p:nvGrpSpPr>
              <p:cNvPr id="52241" name="모서리가 둥근 직사각형 25"/>
              <p:cNvGrpSpPr>
                <a:grpSpLocks/>
              </p:cNvGrpSpPr>
              <p:nvPr/>
            </p:nvGrpSpPr>
            <p:grpSpPr bwMode="auto">
              <a:xfrm>
                <a:off x="-7599" y="-21385"/>
                <a:ext cx="587247" cy="314910"/>
                <a:chOff x="0" y="0"/>
                <a:chExt cx="365760" cy="195072"/>
              </a:xfrm>
            </p:grpSpPr>
            <p:pic>
              <p:nvPicPr>
                <p:cNvPr id="52242" name="모서리가 둥근 직사각형 25"/>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365760" cy="1950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2243" name="Text Box 39"/>
                <p:cNvSpPr txBox="1">
                  <a:spLocks noChangeArrowheads="1"/>
                </p:cNvSpPr>
                <p:nvPr/>
              </p:nvSpPr>
              <p:spPr bwMode="auto">
                <a:xfrm>
                  <a:off x="72856" y="53681"/>
                  <a:ext cx="218148" cy="415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b="1">
                      <a:solidFill>
                        <a:schemeClr val="tx1"/>
                      </a:solidFill>
                      <a:latin typeface="Calibri" panose="020F0502020204030204" pitchFamily="34" charset="0"/>
                      <a:ea typeface="字体管家娜娜体"/>
                      <a:cs typeface="字体管家娜娜体"/>
                    </a:defRPr>
                  </a:lvl1pPr>
                  <a:lvl2pPr marL="742950" indent="-285750" eaLnBrk="0" hangingPunct="0">
                    <a:defRPr b="1">
                      <a:solidFill>
                        <a:schemeClr val="tx1"/>
                      </a:solidFill>
                      <a:latin typeface="Calibri" panose="020F0502020204030204" pitchFamily="34" charset="0"/>
                      <a:ea typeface="字体管家娜娜体"/>
                      <a:cs typeface="字体管家娜娜体"/>
                    </a:defRPr>
                  </a:lvl2pPr>
                  <a:lvl3pPr marL="1143000" indent="-228600" eaLnBrk="0" hangingPunct="0">
                    <a:defRPr b="1">
                      <a:solidFill>
                        <a:schemeClr val="tx1"/>
                      </a:solidFill>
                      <a:latin typeface="Calibri" panose="020F0502020204030204" pitchFamily="34" charset="0"/>
                      <a:ea typeface="字体管家娜娜体"/>
                      <a:cs typeface="字体管家娜娜体"/>
                    </a:defRPr>
                  </a:lvl3pPr>
                  <a:lvl4pPr marL="1600200" indent="-228600" eaLnBrk="0" hangingPunct="0">
                    <a:defRPr b="1">
                      <a:solidFill>
                        <a:schemeClr val="tx1"/>
                      </a:solidFill>
                      <a:latin typeface="Calibri" panose="020F0502020204030204" pitchFamily="34" charset="0"/>
                      <a:ea typeface="字体管家娜娜体"/>
                      <a:cs typeface="字体管家娜娜体"/>
                    </a:defRPr>
                  </a:lvl4pPr>
                  <a:lvl5pPr marL="2057400" indent="-228600" eaLnBrk="0" hangingPunct="0">
                    <a:defRPr b="1">
                      <a:solidFill>
                        <a:schemeClr val="tx1"/>
                      </a:solidFill>
                      <a:latin typeface="Calibri" panose="020F0502020204030204" pitchFamily="34" charset="0"/>
                      <a:ea typeface="字体管家娜娜体"/>
                      <a:cs typeface="字体管家娜娜体"/>
                    </a:defRPr>
                  </a:lvl5pPr>
                  <a:lvl6pPr marL="2514600" indent="-228600" eaLnBrk="0" fontAlgn="base" hangingPunct="0">
                    <a:spcBef>
                      <a:spcPct val="0"/>
                    </a:spcBef>
                    <a:spcAft>
                      <a:spcPct val="0"/>
                    </a:spcAft>
                    <a:defRPr b="1">
                      <a:solidFill>
                        <a:schemeClr val="tx1"/>
                      </a:solidFill>
                      <a:latin typeface="Calibri" panose="020F0502020204030204" pitchFamily="34" charset="0"/>
                      <a:ea typeface="字体管家娜娜体"/>
                      <a:cs typeface="字体管家娜娜体"/>
                    </a:defRPr>
                  </a:lvl6pPr>
                  <a:lvl7pPr marL="2971800" indent="-228600" eaLnBrk="0" fontAlgn="base" hangingPunct="0">
                    <a:spcBef>
                      <a:spcPct val="0"/>
                    </a:spcBef>
                    <a:spcAft>
                      <a:spcPct val="0"/>
                    </a:spcAft>
                    <a:defRPr b="1">
                      <a:solidFill>
                        <a:schemeClr val="tx1"/>
                      </a:solidFill>
                      <a:latin typeface="Calibri" panose="020F0502020204030204" pitchFamily="34" charset="0"/>
                      <a:ea typeface="字体管家娜娜体"/>
                      <a:cs typeface="字体管家娜娜体"/>
                    </a:defRPr>
                  </a:lvl7pPr>
                  <a:lvl8pPr marL="3429000" indent="-228600" eaLnBrk="0" fontAlgn="base" hangingPunct="0">
                    <a:spcBef>
                      <a:spcPct val="0"/>
                    </a:spcBef>
                    <a:spcAft>
                      <a:spcPct val="0"/>
                    </a:spcAft>
                    <a:defRPr b="1">
                      <a:solidFill>
                        <a:schemeClr val="tx1"/>
                      </a:solidFill>
                      <a:latin typeface="Calibri" panose="020F0502020204030204" pitchFamily="34" charset="0"/>
                      <a:ea typeface="字体管家娜娜体"/>
                      <a:cs typeface="字体管家娜娜体"/>
                    </a:defRPr>
                  </a:lvl8pPr>
                  <a:lvl9pPr marL="3886200" indent="-228600" eaLnBrk="0" fontAlgn="base" hangingPunct="0">
                    <a:spcBef>
                      <a:spcPct val="0"/>
                    </a:spcBef>
                    <a:spcAft>
                      <a:spcPct val="0"/>
                    </a:spcAft>
                    <a:defRPr b="1">
                      <a:solidFill>
                        <a:schemeClr val="tx1"/>
                      </a:solidFill>
                      <a:latin typeface="Calibri" panose="020F0502020204030204" pitchFamily="34" charset="0"/>
                      <a:ea typeface="字体管家娜娜体"/>
                      <a:cs typeface="字体管家娜娜体"/>
                    </a:defRPr>
                  </a:lvl9pPr>
                </a:lstStyle>
                <a:p>
                  <a:pPr algn="ctr" eaLnBrk="1" fontAlgn="base" hangingPunct="1">
                    <a:spcBef>
                      <a:spcPct val="0"/>
                    </a:spcBef>
                    <a:spcAft>
                      <a:spcPct val="0"/>
                    </a:spcAft>
                  </a:pPr>
                  <a:endParaRPr lang="ko-KR" altLang="en-US" b="0" dirty="0">
                    <a:solidFill>
                      <a:prstClr val="black"/>
                    </a:solidFill>
                    <a:ea typeface="Malgun Gothic" panose="020B0503020000020004" pitchFamily="34" charset="-127"/>
                  </a:endParaRPr>
                </a:p>
              </p:txBody>
            </p:sp>
          </p:grpSp>
        </p:grpSp>
        <p:grpSp>
          <p:nvGrpSpPr>
            <p:cNvPr id="52233" name="그룹 17"/>
            <p:cNvGrpSpPr>
              <a:grpSpLocks/>
            </p:cNvGrpSpPr>
            <p:nvPr/>
          </p:nvGrpSpPr>
          <p:grpSpPr bwMode="auto">
            <a:xfrm>
              <a:off x="0" y="675484"/>
              <a:ext cx="419802" cy="125248"/>
              <a:chOff x="0" y="0"/>
              <a:chExt cx="550862" cy="165204"/>
            </a:xfrm>
          </p:grpSpPr>
          <p:sp>
            <p:nvSpPr>
              <p:cNvPr id="52234" name="타원 128"/>
              <p:cNvSpPr>
                <a:spLocks noChangeArrowheads="1"/>
              </p:cNvSpPr>
              <p:nvPr/>
            </p:nvSpPr>
            <p:spPr bwMode="auto">
              <a:xfrm>
                <a:off x="0" y="-735"/>
                <a:ext cx="180647" cy="165939"/>
              </a:xfrm>
              <a:prstGeom prst="ellipse">
                <a:avLst/>
              </a:prstGeom>
              <a:solidFill>
                <a:srgbClr val="0D0D0D">
                  <a:alpha val="50980"/>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eaLnBrk="0" hangingPunct="0">
                  <a:defRPr b="1">
                    <a:solidFill>
                      <a:schemeClr val="tx1"/>
                    </a:solidFill>
                    <a:latin typeface="Calibri" panose="020F0502020204030204" pitchFamily="34" charset="0"/>
                    <a:ea typeface="字体管家娜娜体"/>
                    <a:cs typeface="字体管家娜娜体"/>
                  </a:defRPr>
                </a:lvl1pPr>
                <a:lvl2pPr marL="742950" indent="-285750" eaLnBrk="0" hangingPunct="0">
                  <a:defRPr b="1">
                    <a:solidFill>
                      <a:schemeClr val="tx1"/>
                    </a:solidFill>
                    <a:latin typeface="Calibri" panose="020F0502020204030204" pitchFamily="34" charset="0"/>
                    <a:ea typeface="字体管家娜娜体"/>
                    <a:cs typeface="字体管家娜娜体"/>
                  </a:defRPr>
                </a:lvl2pPr>
                <a:lvl3pPr marL="1143000" indent="-228600" eaLnBrk="0" hangingPunct="0">
                  <a:defRPr b="1">
                    <a:solidFill>
                      <a:schemeClr val="tx1"/>
                    </a:solidFill>
                    <a:latin typeface="Calibri" panose="020F0502020204030204" pitchFamily="34" charset="0"/>
                    <a:ea typeface="字体管家娜娜体"/>
                    <a:cs typeface="字体管家娜娜体"/>
                  </a:defRPr>
                </a:lvl3pPr>
                <a:lvl4pPr marL="1600200" indent="-228600" eaLnBrk="0" hangingPunct="0">
                  <a:defRPr b="1">
                    <a:solidFill>
                      <a:schemeClr val="tx1"/>
                    </a:solidFill>
                    <a:latin typeface="Calibri" panose="020F0502020204030204" pitchFamily="34" charset="0"/>
                    <a:ea typeface="字体管家娜娜体"/>
                    <a:cs typeface="字体管家娜娜体"/>
                  </a:defRPr>
                </a:lvl4pPr>
                <a:lvl5pPr marL="2057400" indent="-228600" eaLnBrk="0" hangingPunct="0">
                  <a:defRPr b="1">
                    <a:solidFill>
                      <a:schemeClr val="tx1"/>
                    </a:solidFill>
                    <a:latin typeface="Calibri" panose="020F0502020204030204" pitchFamily="34" charset="0"/>
                    <a:ea typeface="字体管家娜娜体"/>
                    <a:cs typeface="字体管家娜娜体"/>
                  </a:defRPr>
                </a:lvl5pPr>
                <a:lvl6pPr marL="2514600" indent="-228600" eaLnBrk="0" fontAlgn="base" hangingPunct="0">
                  <a:spcBef>
                    <a:spcPct val="0"/>
                  </a:spcBef>
                  <a:spcAft>
                    <a:spcPct val="0"/>
                  </a:spcAft>
                  <a:defRPr b="1">
                    <a:solidFill>
                      <a:schemeClr val="tx1"/>
                    </a:solidFill>
                    <a:latin typeface="Calibri" panose="020F0502020204030204" pitchFamily="34" charset="0"/>
                    <a:ea typeface="字体管家娜娜体"/>
                    <a:cs typeface="字体管家娜娜体"/>
                  </a:defRPr>
                </a:lvl6pPr>
                <a:lvl7pPr marL="2971800" indent="-228600" eaLnBrk="0" fontAlgn="base" hangingPunct="0">
                  <a:spcBef>
                    <a:spcPct val="0"/>
                  </a:spcBef>
                  <a:spcAft>
                    <a:spcPct val="0"/>
                  </a:spcAft>
                  <a:defRPr b="1">
                    <a:solidFill>
                      <a:schemeClr val="tx1"/>
                    </a:solidFill>
                    <a:latin typeface="Calibri" panose="020F0502020204030204" pitchFamily="34" charset="0"/>
                    <a:ea typeface="字体管家娜娜体"/>
                    <a:cs typeface="字体管家娜娜体"/>
                  </a:defRPr>
                </a:lvl7pPr>
                <a:lvl8pPr marL="3429000" indent="-228600" eaLnBrk="0" fontAlgn="base" hangingPunct="0">
                  <a:spcBef>
                    <a:spcPct val="0"/>
                  </a:spcBef>
                  <a:spcAft>
                    <a:spcPct val="0"/>
                  </a:spcAft>
                  <a:defRPr b="1">
                    <a:solidFill>
                      <a:schemeClr val="tx1"/>
                    </a:solidFill>
                    <a:latin typeface="Calibri" panose="020F0502020204030204" pitchFamily="34" charset="0"/>
                    <a:ea typeface="字体管家娜娜体"/>
                    <a:cs typeface="字体管家娜娜体"/>
                  </a:defRPr>
                </a:lvl8pPr>
                <a:lvl9pPr marL="3886200" indent="-228600" eaLnBrk="0" fontAlgn="base" hangingPunct="0">
                  <a:spcBef>
                    <a:spcPct val="0"/>
                  </a:spcBef>
                  <a:spcAft>
                    <a:spcPct val="0"/>
                  </a:spcAft>
                  <a:defRPr b="1">
                    <a:solidFill>
                      <a:schemeClr val="tx1"/>
                    </a:solidFill>
                    <a:latin typeface="Calibri" panose="020F0502020204030204" pitchFamily="34" charset="0"/>
                    <a:ea typeface="字体管家娜娜体"/>
                    <a:cs typeface="字体管家娜娜体"/>
                  </a:defRPr>
                </a:lvl9pPr>
              </a:lstStyle>
              <a:p>
                <a:pPr algn="ctr" eaLnBrk="1" fontAlgn="base" hangingPunct="1">
                  <a:spcBef>
                    <a:spcPct val="0"/>
                  </a:spcBef>
                  <a:spcAft>
                    <a:spcPct val="0"/>
                  </a:spcAft>
                </a:pPr>
                <a:endParaRPr lang="ko-KR" altLang="en-US" b="0">
                  <a:solidFill>
                    <a:srgbClr val="FFFFFF"/>
                  </a:solidFill>
                  <a:ea typeface="Malgun Gothic" panose="020B0503020000020004" pitchFamily="34" charset="-127"/>
                </a:endParaRPr>
              </a:p>
            </p:txBody>
          </p:sp>
          <p:sp>
            <p:nvSpPr>
              <p:cNvPr id="52235" name="타원 129"/>
              <p:cNvSpPr>
                <a:spLocks noChangeArrowheads="1"/>
              </p:cNvSpPr>
              <p:nvPr/>
            </p:nvSpPr>
            <p:spPr bwMode="auto">
              <a:xfrm>
                <a:off x="370215" y="-735"/>
                <a:ext cx="180647" cy="165939"/>
              </a:xfrm>
              <a:prstGeom prst="ellipse">
                <a:avLst/>
              </a:prstGeom>
              <a:solidFill>
                <a:srgbClr val="0D0D0D">
                  <a:alpha val="50980"/>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eaLnBrk="0" hangingPunct="0">
                  <a:defRPr b="1">
                    <a:solidFill>
                      <a:schemeClr val="tx1"/>
                    </a:solidFill>
                    <a:latin typeface="Calibri" panose="020F0502020204030204" pitchFamily="34" charset="0"/>
                    <a:ea typeface="字体管家娜娜体"/>
                    <a:cs typeface="字体管家娜娜体"/>
                  </a:defRPr>
                </a:lvl1pPr>
                <a:lvl2pPr marL="742950" indent="-285750" eaLnBrk="0" hangingPunct="0">
                  <a:defRPr b="1">
                    <a:solidFill>
                      <a:schemeClr val="tx1"/>
                    </a:solidFill>
                    <a:latin typeface="Calibri" panose="020F0502020204030204" pitchFamily="34" charset="0"/>
                    <a:ea typeface="字体管家娜娜体"/>
                    <a:cs typeface="字体管家娜娜体"/>
                  </a:defRPr>
                </a:lvl2pPr>
                <a:lvl3pPr marL="1143000" indent="-228600" eaLnBrk="0" hangingPunct="0">
                  <a:defRPr b="1">
                    <a:solidFill>
                      <a:schemeClr val="tx1"/>
                    </a:solidFill>
                    <a:latin typeface="Calibri" panose="020F0502020204030204" pitchFamily="34" charset="0"/>
                    <a:ea typeface="字体管家娜娜体"/>
                    <a:cs typeface="字体管家娜娜体"/>
                  </a:defRPr>
                </a:lvl3pPr>
                <a:lvl4pPr marL="1600200" indent="-228600" eaLnBrk="0" hangingPunct="0">
                  <a:defRPr b="1">
                    <a:solidFill>
                      <a:schemeClr val="tx1"/>
                    </a:solidFill>
                    <a:latin typeface="Calibri" panose="020F0502020204030204" pitchFamily="34" charset="0"/>
                    <a:ea typeface="字体管家娜娜体"/>
                    <a:cs typeface="字体管家娜娜体"/>
                  </a:defRPr>
                </a:lvl4pPr>
                <a:lvl5pPr marL="2057400" indent="-228600" eaLnBrk="0" hangingPunct="0">
                  <a:defRPr b="1">
                    <a:solidFill>
                      <a:schemeClr val="tx1"/>
                    </a:solidFill>
                    <a:latin typeface="Calibri" panose="020F0502020204030204" pitchFamily="34" charset="0"/>
                    <a:ea typeface="字体管家娜娜体"/>
                    <a:cs typeface="字体管家娜娜体"/>
                  </a:defRPr>
                </a:lvl5pPr>
                <a:lvl6pPr marL="2514600" indent="-228600" eaLnBrk="0" fontAlgn="base" hangingPunct="0">
                  <a:spcBef>
                    <a:spcPct val="0"/>
                  </a:spcBef>
                  <a:spcAft>
                    <a:spcPct val="0"/>
                  </a:spcAft>
                  <a:defRPr b="1">
                    <a:solidFill>
                      <a:schemeClr val="tx1"/>
                    </a:solidFill>
                    <a:latin typeface="Calibri" panose="020F0502020204030204" pitchFamily="34" charset="0"/>
                    <a:ea typeface="字体管家娜娜体"/>
                    <a:cs typeface="字体管家娜娜体"/>
                  </a:defRPr>
                </a:lvl6pPr>
                <a:lvl7pPr marL="2971800" indent="-228600" eaLnBrk="0" fontAlgn="base" hangingPunct="0">
                  <a:spcBef>
                    <a:spcPct val="0"/>
                  </a:spcBef>
                  <a:spcAft>
                    <a:spcPct val="0"/>
                  </a:spcAft>
                  <a:defRPr b="1">
                    <a:solidFill>
                      <a:schemeClr val="tx1"/>
                    </a:solidFill>
                    <a:latin typeface="Calibri" panose="020F0502020204030204" pitchFamily="34" charset="0"/>
                    <a:ea typeface="字体管家娜娜体"/>
                    <a:cs typeface="字体管家娜娜体"/>
                  </a:defRPr>
                </a:lvl7pPr>
                <a:lvl8pPr marL="3429000" indent="-228600" eaLnBrk="0" fontAlgn="base" hangingPunct="0">
                  <a:spcBef>
                    <a:spcPct val="0"/>
                  </a:spcBef>
                  <a:spcAft>
                    <a:spcPct val="0"/>
                  </a:spcAft>
                  <a:defRPr b="1">
                    <a:solidFill>
                      <a:schemeClr val="tx1"/>
                    </a:solidFill>
                    <a:latin typeface="Calibri" panose="020F0502020204030204" pitchFamily="34" charset="0"/>
                    <a:ea typeface="字体管家娜娜体"/>
                    <a:cs typeface="字体管家娜娜体"/>
                  </a:defRPr>
                </a:lvl8pPr>
                <a:lvl9pPr marL="3886200" indent="-228600" eaLnBrk="0" fontAlgn="base" hangingPunct="0">
                  <a:spcBef>
                    <a:spcPct val="0"/>
                  </a:spcBef>
                  <a:spcAft>
                    <a:spcPct val="0"/>
                  </a:spcAft>
                  <a:defRPr b="1">
                    <a:solidFill>
                      <a:schemeClr val="tx1"/>
                    </a:solidFill>
                    <a:latin typeface="Calibri" panose="020F0502020204030204" pitchFamily="34" charset="0"/>
                    <a:ea typeface="字体管家娜娜体"/>
                    <a:cs typeface="字体管家娜娜体"/>
                  </a:defRPr>
                </a:lvl9pPr>
              </a:lstStyle>
              <a:p>
                <a:pPr algn="ctr" eaLnBrk="1" fontAlgn="base" hangingPunct="1">
                  <a:spcBef>
                    <a:spcPct val="0"/>
                  </a:spcBef>
                  <a:spcAft>
                    <a:spcPct val="0"/>
                  </a:spcAft>
                </a:pPr>
                <a:endParaRPr lang="ko-KR" altLang="en-US" b="0">
                  <a:solidFill>
                    <a:srgbClr val="FFFFFF"/>
                  </a:solidFill>
                  <a:ea typeface="Malgun Gothic" panose="020B0503020000020004" pitchFamily="34" charset="-127"/>
                </a:endParaRPr>
              </a:p>
            </p:txBody>
          </p:sp>
          <p:grpSp>
            <p:nvGrpSpPr>
              <p:cNvPr id="52236" name="모서리가 둥근 직사각형 25"/>
              <p:cNvGrpSpPr>
                <a:grpSpLocks/>
              </p:cNvGrpSpPr>
              <p:nvPr/>
            </p:nvGrpSpPr>
            <p:grpSpPr bwMode="auto">
              <a:xfrm>
                <a:off x="-7599" y="-16828"/>
                <a:ext cx="587247" cy="314910"/>
                <a:chOff x="0" y="0"/>
                <a:chExt cx="365760" cy="195072"/>
              </a:xfrm>
            </p:grpSpPr>
            <p:pic>
              <p:nvPicPr>
                <p:cNvPr id="52237" name="모서리가 둥근 직사각형 25"/>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0"/>
                  <a:ext cx="365760" cy="1950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2238" name="Text Box 45"/>
                <p:cNvSpPr txBox="1">
                  <a:spLocks noChangeArrowheads="1"/>
                </p:cNvSpPr>
                <p:nvPr/>
              </p:nvSpPr>
              <p:spPr bwMode="auto">
                <a:xfrm>
                  <a:off x="72856" y="50858"/>
                  <a:ext cx="218148" cy="415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b="1">
                      <a:solidFill>
                        <a:schemeClr val="tx1"/>
                      </a:solidFill>
                      <a:latin typeface="Calibri" panose="020F0502020204030204" pitchFamily="34" charset="0"/>
                      <a:ea typeface="字体管家娜娜体"/>
                      <a:cs typeface="字体管家娜娜体"/>
                    </a:defRPr>
                  </a:lvl1pPr>
                  <a:lvl2pPr marL="742950" indent="-285750" eaLnBrk="0" hangingPunct="0">
                    <a:defRPr b="1">
                      <a:solidFill>
                        <a:schemeClr val="tx1"/>
                      </a:solidFill>
                      <a:latin typeface="Calibri" panose="020F0502020204030204" pitchFamily="34" charset="0"/>
                      <a:ea typeface="字体管家娜娜体"/>
                      <a:cs typeface="字体管家娜娜体"/>
                    </a:defRPr>
                  </a:lvl2pPr>
                  <a:lvl3pPr marL="1143000" indent="-228600" eaLnBrk="0" hangingPunct="0">
                    <a:defRPr b="1">
                      <a:solidFill>
                        <a:schemeClr val="tx1"/>
                      </a:solidFill>
                      <a:latin typeface="Calibri" panose="020F0502020204030204" pitchFamily="34" charset="0"/>
                      <a:ea typeface="字体管家娜娜体"/>
                      <a:cs typeface="字体管家娜娜体"/>
                    </a:defRPr>
                  </a:lvl3pPr>
                  <a:lvl4pPr marL="1600200" indent="-228600" eaLnBrk="0" hangingPunct="0">
                    <a:defRPr b="1">
                      <a:solidFill>
                        <a:schemeClr val="tx1"/>
                      </a:solidFill>
                      <a:latin typeface="Calibri" panose="020F0502020204030204" pitchFamily="34" charset="0"/>
                      <a:ea typeface="字体管家娜娜体"/>
                      <a:cs typeface="字体管家娜娜体"/>
                    </a:defRPr>
                  </a:lvl4pPr>
                  <a:lvl5pPr marL="2057400" indent="-228600" eaLnBrk="0" hangingPunct="0">
                    <a:defRPr b="1">
                      <a:solidFill>
                        <a:schemeClr val="tx1"/>
                      </a:solidFill>
                      <a:latin typeface="Calibri" panose="020F0502020204030204" pitchFamily="34" charset="0"/>
                      <a:ea typeface="字体管家娜娜体"/>
                      <a:cs typeface="字体管家娜娜体"/>
                    </a:defRPr>
                  </a:lvl5pPr>
                  <a:lvl6pPr marL="2514600" indent="-228600" eaLnBrk="0" fontAlgn="base" hangingPunct="0">
                    <a:spcBef>
                      <a:spcPct val="0"/>
                    </a:spcBef>
                    <a:spcAft>
                      <a:spcPct val="0"/>
                    </a:spcAft>
                    <a:defRPr b="1">
                      <a:solidFill>
                        <a:schemeClr val="tx1"/>
                      </a:solidFill>
                      <a:latin typeface="Calibri" panose="020F0502020204030204" pitchFamily="34" charset="0"/>
                      <a:ea typeface="字体管家娜娜体"/>
                      <a:cs typeface="字体管家娜娜体"/>
                    </a:defRPr>
                  </a:lvl6pPr>
                  <a:lvl7pPr marL="2971800" indent="-228600" eaLnBrk="0" fontAlgn="base" hangingPunct="0">
                    <a:spcBef>
                      <a:spcPct val="0"/>
                    </a:spcBef>
                    <a:spcAft>
                      <a:spcPct val="0"/>
                    </a:spcAft>
                    <a:defRPr b="1">
                      <a:solidFill>
                        <a:schemeClr val="tx1"/>
                      </a:solidFill>
                      <a:latin typeface="Calibri" panose="020F0502020204030204" pitchFamily="34" charset="0"/>
                      <a:ea typeface="字体管家娜娜体"/>
                      <a:cs typeface="字体管家娜娜体"/>
                    </a:defRPr>
                  </a:lvl7pPr>
                  <a:lvl8pPr marL="3429000" indent="-228600" eaLnBrk="0" fontAlgn="base" hangingPunct="0">
                    <a:spcBef>
                      <a:spcPct val="0"/>
                    </a:spcBef>
                    <a:spcAft>
                      <a:spcPct val="0"/>
                    </a:spcAft>
                    <a:defRPr b="1">
                      <a:solidFill>
                        <a:schemeClr val="tx1"/>
                      </a:solidFill>
                      <a:latin typeface="Calibri" panose="020F0502020204030204" pitchFamily="34" charset="0"/>
                      <a:ea typeface="字体管家娜娜体"/>
                      <a:cs typeface="字体管家娜娜体"/>
                    </a:defRPr>
                  </a:lvl8pPr>
                  <a:lvl9pPr marL="3886200" indent="-228600" eaLnBrk="0" fontAlgn="base" hangingPunct="0">
                    <a:spcBef>
                      <a:spcPct val="0"/>
                    </a:spcBef>
                    <a:spcAft>
                      <a:spcPct val="0"/>
                    </a:spcAft>
                    <a:defRPr b="1">
                      <a:solidFill>
                        <a:schemeClr val="tx1"/>
                      </a:solidFill>
                      <a:latin typeface="Calibri" panose="020F0502020204030204" pitchFamily="34" charset="0"/>
                      <a:ea typeface="字体管家娜娜体"/>
                      <a:cs typeface="字体管家娜娜体"/>
                    </a:defRPr>
                  </a:lvl9pPr>
                </a:lstStyle>
                <a:p>
                  <a:pPr algn="ctr" eaLnBrk="1" fontAlgn="base" hangingPunct="1">
                    <a:spcBef>
                      <a:spcPct val="0"/>
                    </a:spcBef>
                    <a:spcAft>
                      <a:spcPct val="0"/>
                    </a:spcAft>
                  </a:pPr>
                  <a:endParaRPr lang="ko-KR" altLang="en-US" b="0">
                    <a:solidFill>
                      <a:prstClr val="black"/>
                    </a:solidFill>
                    <a:ea typeface="Malgun Gothic" panose="020B0503020000020004" pitchFamily="34" charset="-127"/>
                  </a:endParaRPr>
                </a:p>
              </p:txBody>
            </p:sp>
          </p:grpSp>
        </p:grpSp>
      </p:grpSp>
      <p:sp>
        <p:nvSpPr>
          <p:cNvPr id="28" name="文本框 32"/>
          <p:cNvSpPr txBox="1">
            <a:spLocks noChangeArrowheads="1"/>
          </p:cNvSpPr>
          <p:nvPr/>
        </p:nvSpPr>
        <p:spPr bwMode="auto">
          <a:xfrm>
            <a:off x="1662113" y="352281"/>
            <a:ext cx="6711553" cy="415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b="1">
                <a:solidFill>
                  <a:schemeClr val="tx1"/>
                </a:solidFill>
                <a:latin typeface="Calibri" panose="020F0502020204030204" pitchFamily="34" charset="0"/>
                <a:ea typeface="字体管家娜娜体"/>
                <a:cs typeface="字体管家娜娜体"/>
              </a:defRPr>
            </a:lvl1pPr>
            <a:lvl2pPr marL="742950" indent="-285750" eaLnBrk="0" hangingPunct="0">
              <a:defRPr b="1">
                <a:solidFill>
                  <a:schemeClr val="tx1"/>
                </a:solidFill>
                <a:latin typeface="Calibri" panose="020F0502020204030204" pitchFamily="34" charset="0"/>
                <a:ea typeface="字体管家娜娜体"/>
                <a:cs typeface="字体管家娜娜体"/>
              </a:defRPr>
            </a:lvl2pPr>
            <a:lvl3pPr marL="1143000" indent="-228600" eaLnBrk="0" hangingPunct="0">
              <a:defRPr b="1">
                <a:solidFill>
                  <a:schemeClr val="tx1"/>
                </a:solidFill>
                <a:latin typeface="Calibri" panose="020F0502020204030204" pitchFamily="34" charset="0"/>
                <a:ea typeface="字体管家娜娜体"/>
                <a:cs typeface="字体管家娜娜体"/>
              </a:defRPr>
            </a:lvl3pPr>
            <a:lvl4pPr marL="1600200" indent="-228600" eaLnBrk="0" hangingPunct="0">
              <a:defRPr b="1">
                <a:solidFill>
                  <a:schemeClr val="tx1"/>
                </a:solidFill>
                <a:latin typeface="Calibri" panose="020F0502020204030204" pitchFamily="34" charset="0"/>
                <a:ea typeface="字体管家娜娜体"/>
                <a:cs typeface="字体管家娜娜体"/>
              </a:defRPr>
            </a:lvl4pPr>
            <a:lvl5pPr marL="2057400" indent="-228600" eaLnBrk="0" hangingPunct="0">
              <a:defRPr b="1">
                <a:solidFill>
                  <a:schemeClr val="tx1"/>
                </a:solidFill>
                <a:latin typeface="Calibri" panose="020F0502020204030204" pitchFamily="34" charset="0"/>
                <a:ea typeface="字体管家娜娜体"/>
                <a:cs typeface="字体管家娜娜体"/>
              </a:defRPr>
            </a:lvl5pPr>
            <a:lvl6pPr marL="2514600" indent="-228600" eaLnBrk="0" fontAlgn="base" hangingPunct="0">
              <a:spcBef>
                <a:spcPct val="0"/>
              </a:spcBef>
              <a:spcAft>
                <a:spcPct val="0"/>
              </a:spcAft>
              <a:defRPr b="1">
                <a:solidFill>
                  <a:schemeClr val="tx1"/>
                </a:solidFill>
                <a:latin typeface="Calibri" panose="020F0502020204030204" pitchFamily="34" charset="0"/>
                <a:ea typeface="字体管家娜娜体"/>
                <a:cs typeface="字体管家娜娜体"/>
              </a:defRPr>
            </a:lvl6pPr>
            <a:lvl7pPr marL="2971800" indent="-228600" eaLnBrk="0" fontAlgn="base" hangingPunct="0">
              <a:spcBef>
                <a:spcPct val="0"/>
              </a:spcBef>
              <a:spcAft>
                <a:spcPct val="0"/>
              </a:spcAft>
              <a:defRPr b="1">
                <a:solidFill>
                  <a:schemeClr val="tx1"/>
                </a:solidFill>
                <a:latin typeface="Calibri" panose="020F0502020204030204" pitchFamily="34" charset="0"/>
                <a:ea typeface="字体管家娜娜体"/>
                <a:cs typeface="字体管家娜娜体"/>
              </a:defRPr>
            </a:lvl7pPr>
            <a:lvl8pPr marL="3429000" indent="-228600" eaLnBrk="0" fontAlgn="base" hangingPunct="0">
              <a:spcBef>
                <a:spcPct val="0"/>
              </a:spcBef>
              <a:spcAft>
                <a:spcPct val="0"/>
              </a:spcAft>
              <a:defRPr b="1">
                <a:solidFill>
                  <a:schemeClr val="tx1"/>
                </a:solidFill>
                <a:latin typeface="Calibri" panose="020F0502020204030204" pitchFamily="34" charset="0"/>
                <a:ea typeface="字体管家娜娜体"/>
                <a:cs typeface="字体管家娜娜体"/>
              </a:defRPr>
            </a:lvl8pPr>
            <a:lvl9pPr marL="3886200" indent="-228600" eaLnBrk="0" fontAlgn="base" hangingPunct="0">
              <a:spcBef>
                <a:spcPct val="0"/>
              </a:spcBef>
              <a:spcAft>
                <a:spcPct val="0"/>
              </a:spcAft>
              <a:defRPr b="1">
                <a:solidFill>
                  <a:schemeClr val="tx1"/>
                </a:solidFill>
                <a:latin typeface="Calibri" panose="020F0502020204030204" pitchFamily="34" charset="0"/>
                <a:ea typeface="字体管家娜娜体"/>
                <a:cs typeface="字体管家娜娜体"/>
              </a:defRPr>
            </a:lvl9pPr>
          </a:lstStyle>
          <a:p>
            <a:pPr eaLnBrk="1" fontAlgn="base" hangingPunct="1">
              <a:spcBef>
                <a:spcPct val="0"/>
              </a:spcBef>
              <a:spcAft>
                <a:spcPct val="0"/>
              </a:spcAft>
            </a:pPr>
            <a:r>
              <a:rPr lang="zh-CN" altLang="en-US" sz="2100">
                <a:solidFill>
                  <a:srgbClr val="002060"/>
                </a:solidFill>
                <a:latin typeface="微软雅黑" panose="020B0503020204020204" pitchFamily="34" charset="-122"/>
                <a:ea typeface="微软雅黑" panose="020B0503020204020204" pitchFamily="34" charset="-122"/>
              </a:rPr>
              <a:t>黑色区</a:t>
            </a:r>
            <a:r>
              <a:rPr lang="en-US" altLang="zh-CN" sz="2100">
                <a:solidFill>
                  <a:srgbClr val="002060"/>
                </a:solidFill>
                <a:latin typeface="微软雅黑" panose="020B0503020204020204" pitchFamily="34" charset="-122"/>
                <a:ea typeface="微软雅黑" panose="020B0503020204020204" pitchFamily="34" charset="-122"/>
              </a:rPr>
              <a:t>—</a:t>
            </a:r>
            <a:r>
              <a:rPr lang="zh-CN" altLang="en-US" sz="2100">
                <a:solidFill>
                  <a:srgbClr val="002060"/>
                </a:solidFill>
                <a:latin typeface="微软雅黑" panose="020B0503020204020204" pitchFamily="34" charset="-122"/>
                <a:ea typeface="微软雅黑" panose="020B0503020204020204" pitchFamily="34" charset="-122"/>
              </a:rPr>
              <a:t>抑</a:t>
            </a:r>
            <a:r>
              <a:rPr lang="zh-CN" altLang="en-US" sz="2100" dirty="0">
                <a:solidFill>
                  <a:srgbClr val="002060"/>
                </a:solidFill>
                <a:latin typeface="微软雅黑" panose="020B0503020204020204" pitchFamily="34" charset="-122"/>
                <a:ea typeface="微软雅黑" panose="020B0503020204020204" pitchFamily="34" charset="-122"/>
              </a:rPr>
              <a:t>郁症</a:t>
            </a:r>
            <a:endParaRPr lang="en-US" altLang="zh-CN" dirty="0">
              <a:solidFill>
                <a:srgbClr val="002060"/>
              </a:solidFill>
              <a:latin typeface="微软雅黑" panose="020B0503020204020204" pitchFamily="34" charset="-122"/>
              <a:ea typeface="微软雅黑" panose="020B0503020204020204" pitchFamily="34" charset="-122"/>
            </a:endParaRPr>
          </a:p>
        </p:txBody>
      </p:sp>
      <p:pic>
        <p:nvPicPr>
          <p:cNvPr id="24" name="图片 13" descr="logo带字横板.png"/>
          <p:cNvPicPr>
            <a:picLocks noChangeAspect="1"/>
          </p:cNvPicPr>
          <p:nvPr/>
        </p:nvPicPr>
        <p:blipFill>
          <a:blip r:embed="rId6"/>
          <a:stretch>
            <a:fillRect/>
          </a:stretch>
        </p:blipFill>
        <p:spPr>
          <a:xfrm>
            <a:off x="6352792" y="-22448"/>
            <a:ext cx="2699792" cy="625820"/>
          </a:xfrm>
          <a:prstGeom prst="rect">
            <a:avLst/>
          </a:prstGeom>
          <a:noFill/>
          <a:ln w="9525">
            <a:noFill/>
          </a:ln>
        </p:spPr>
      </p:pic>
    </p:spTree>
    <p:extLst>
      <p:ext uri="{BB962C8B-B14F-4D97-AF65-F5344CB8AC3E}">
        <p14:creationId xmlns:p14="http://schemas.microsoft.com/office/powerpoint/2010/main" val="214509587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stretch>
            <a:fillRect/>
          </a:stretch>
        </p:blipFill>
        <p:spPr>
          <a:xfrm>
            <a:off x="5034962" y="223061"/>
            <a:ext cx="2971429" cy="4764286"/>
          </a:xfrm>
          <a:prstGeom prst="rect">
            <a:avLst/>
          </a:prstGeom>
        </p:spPr>
      </p:pic>
      <p:pic>
        <p:nvPicPr>
          <p:cNvPr id="3" name="图片 2"/>
          <p:cNvPicPr>
            <a:picLocks noChangeAspect="1"/>
          </p:cNvPicPr>
          <p:nvPr/>
        </p:nvPicPr>
        <p:blipFill>
          <a:blip r:embed="rId3"/>
          <a:stretch>
            <a:fillRect/>
          </a:stretch>
        </p:blipFill>
        <p:spPr>
          <a:xfrm>
            <a:off x="1106597" y="223061"/>
            <a:ext cx="3000000" cy="4785714"/>
          </a:xfrm>
          <a:prstGeom prst="rect">
            <a:avLst/>
          </a:prstGeom>
        </p:spPr>
      </p:pic>
      <p:pic>
        <p:nvPicPr>
          <p:cNvPr id="4" name="图片 13" descr="logo带字横板.png"/>
          <p:cNvPicPr>
            <a:picLocks noChangeAspect="1"/>
          </p:cNvPicPr>
          <p:nvPr/>
        </p:nvPicPr>
        <p:blipFill>
          <a:blip r:embed="rId4"/>
          <a:stretch>
            <a:fillRect/>
          </a:stretch>
        </p:blipFill>
        <p:spPr>
          <a:xfrm>
            <a:off x="6352792" y="-22448"/>
            <a:ext cx="2699792" cy="625820"/>
          </a:xfrm>
          <a:prstGeom prst="rect">
            <a:avLst/>
          </a:prstGeom>
          <a:noFill/>
          <a:ln w="9525">
            <a:noFill/>
          </a:ln>
        </p:spPr>
      </p:pic>
    </p:spTree>
    <p:extLst>
      <p:ext uri="{BB962C8B-B14F-4D97-AF65-F5344CB8AC3E}">
        <p14:creationId xmlns:p14="http://schemas.microsoft.com/office/powerpoint/2010/main" val="163665069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stretch>
            <a:fillRect/>
          </a:stretch>
        </p:blipFill>
        <p:spPr>
          <a:xfrm>
            <a:off x="1714996" y="524260"/>
            <a:ext cx="4085082" cy="1658791"/>
          </a:xfrm>
          <a:prstGeom prst="rect">
            <a:avLst/>
          </a:prstGeom>
        </p:spPr>
      </p:pic>
      <p:pic>
        <p:nvPicPr>
          <p:cNvPr id="5" name="图片 4"/>
          <p:cNvPicPr>
            <a:picLocks noChangeAspect="1"/>
          </p:cNvPicPr>
          <p:nvPr/>
        </p:nvPicPr>
        <p:blipFill>
          <a:blip r:embed="rId3"/>
          <a:stretch>
            <a:fillRect/>
          </a:stretch>
        </p:blipFill>
        <p:spPr>
          <a:xfrm>
            <a:off x="3623668" y="2465244"/>
            <a:ext cx="4085082" cy="2251088"/>
          </a:xfrm>
          <a:prstGeom prst="rect">
            <a:avLst/>
          </a:prstGeom>
        </p:spPr>
      </p:pic>
      <p:pic>
        <p:nvPicPr>
          <p:cNvPr id="4" name="图片 13" descr="logo带字横板.png"/>
          <p:cNvPicPr>
            <a:picLocks noChangeAspect="1"/>
          </p:cNvPicPr>
          <p:nvPr/>
        </p:nvPicPr>
        <p:blipFill>
          <a:blip r:embed="rId4"/>
          <a:stretch>
            <a:fillRect/>
          </a:stretch>
        </p:blipFill>
        <p:spPr>
          <a:xfrm>
            <a:off x="6352792" y="-22448"/>
            <a:ext cx="2699792" cy="625820"/>
          </a:xfrm>
          <a:prstGeom prst="rect">
            <a:avLst/>
          </a:prstGeom>
          <a:noFill/>
          <a:ln w="9525">
            <a:noFill/>
          </a:ln>
        </p:spPr>
      </p:pic>
    </p:spTree>
    <p:extLst>
      <p:ext uri="{BB962C8B-B14F-4D97-AF65-F5344CB8AC3E}">
        <p14:creationId xmlns:p14="http://schemas.microsoft.com/office/powerpoint/2010/main" val="1979434833"/>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MH" val="20160423215044"/>
  <p:tag name="MH_LIBRARY" val="GRAPHIC"/>
  <p:tag name="MH_TYPE" val="SubTitle"/>
  <p:tag name="MH_ORDER" val="3"/>
</p:tagLst>
</file>

<file path=ppt/tags/tag10.xml><?xml version="1.0" encoding="utf-8"?>
<p:tagLst xmlns:a="http://schemas.openxmlformats.org/drawingml/2006/main" xmlns:r="http://schemas.openxmlformats.org/officeDocument/2006/relationships" xmlns:p="http://schemas.openxmlformats.org/presentationml/2006/main">
  <p:tag name="PA" val="v3.0.0"/>
</p:tagLst>
</file>

<file path=ppt/tags/tag11.xml><?xml version="1.0" encoding="utf-8"?>
<p:tagLst xmlns:a="http://schemas.openxmlformats.org/drawingml/2006/main" xmlns:r="http://schemas.openxmlformats.org/officeDocument/2006/relationships" xmlns:p="http://schemas.openxmlformats.org/presentationml/2006/main">
  <p:tag name="PA" val="v3.0.0"/>
</p:tagLst>
</file>

<file path=ppt/tags/tag12.xml><?xml version="1.0" encoding="utf-8"?>
<p:tagLst xmlns:a="http://schemas.openxmlformats.org/drawingml/2006/main" xmlns:r="http://schemas.openxmlformats.org/officeDocument/2006/relationships" xmlns:p="http://schemas.openxmlformats.org/presentationml/2006/main">
  <p:tag name="PA" val="v3.0.0"/>
</p:tagLst>
</file>

<file path=ppt/tags/tag13.xml><?xml version="1.0" encoding="utf-8"?>
<p:tagLst xmlns:a="http://schemas.openxmlformats.org/drawingml/2006/main" xmlns:r="http://schemas.openxmlformats.org/officeDocument/2006/relationships" xmlns:p="http://schemas.openxmlformats.org/presentationml/2006/main">
  <p:tag name="PA" val="v3.0.0"/>
</p:tagLst>
</file>

<file path=ppt/tags/tag14.xml><?xml version="1.0" encoding="utf-8"?>
<p:tagLst xmlns:a="http://schemas.openxmlformats.org/drawingml/2006/main" xmlns:r="http://schemas.openxmlformats.org/officeDocument/2006/relationships" xmlns:p="http://schemas.openxmlformats.org/presentationml/2006/main">
  <p:tag name="PA" val="v3.0.0"/>
</p:tagLst>
</file>

<file path=ppt/tags/tag2.xml><?xml version="1.0" encoding="utf-8"?>
<p:tagLst xmlns:a="http://schemas.openxmlformats.org/drawingml/2006/main" xmlns:r="http://schemas.openxmlformats.org/officeDocument/2006/relationships" xmlns:p="http://schemas.openxmlformats.org/presentationml/2006/main">
  <p:tag name="MH" val="20160423215044"/>
  <p:tag name="MH_LIBRARY" val="GRAPHIC"/>
  <p:tag name="MH_TYPE" val="SubTitle"/>
  <p:tag name="MH_ORDER" val="3"/>
</p:tagLst>
</file>

<file path=ppt/tags/tag3.xml><?xml version="1.0" encoding="utf-8"?>
<p:tagLst xmlns:a="http://schemas.openxmlformats.org/drawingml/2006/main" xmlns:r="http://schemas.openxmlformats.org/officeDocument/2006/relationships" xmlns:p="http://schemas.openxmlformats.org/presentationml/2006/main">
  <p:tag name="MH" val="20160423215044"/>
  <p:tag name="MH_LIBRARY" val="GRAPHIC"/>
  <p:tag name="MH_TYPE" val="SubTitle"/>
  <p:tag name="MH_ORDER" val="3"/>
</p:tagLst>
</file>

<file path=ppt/tags/tag4.xml><?xml version="1.0" encoding="utf-8"?>
<p:tagLst xmlns:a="http://schemas.openxmlformats.org/drawingml/2006/main" xmlns:r="http://schemas.openxmlformats.org/officeDocument/2006/relationships" xmlns:p="http://schemas.openxmlformats.org/presentationml/2006/main">
  <p:tag name="PA" val="v3.0.0"/>
</p:tagLst>
</file>

<file path=ppt/tags/tag5.xml><?xml version="1.0" encoding="utf-8"?>
<p:tagLst xmlns:a="http://schemas.openxmlformats.org/drawingml/2006/main" xmlns:r="http://schemas.openxmlformats.org/officeDocument/2006/relationships" xmlns:p="http://schemas.openxmlformats.org/presentationml/2006/main">
  <p:tag name="MH" val="20160423215044"/>
  <p:tag name="MH_LIBRARY" val="GRAPHIC"/>
  <p:tag name="MH_TYPE" val="SubTitle"/>
  <p:tag name="MH_ORDER" val="3"/>
</p:tagLst>
</file>

<file path=ppt/tags/tag6.xml><?xml version="1.0" encoding="utf-8"?>
<p:tagLst xmlns:a="http://schemas.openxmlformats.org/drawingml/2006/main" xmlns:r="http://schemas.openxmlformats.org/officeDocument/2006/relationships" xmlns:p="http://schemas.openxmlformats.org/presentationml/2006/main">
  <p:tag name="MH" val="20160423215044"/>
  <p:tag name="MH_LIBRARY" val="GRAPHIC"/>
  <p:tag name="MH_TYPE" val="SubTitle"/>
  <p:tag name="MH_ORDER" val="3"/>
</p:tagLst>
</file>

<file path=ppt/tags/tag7.xml><?xml version="1.0" encoding="utf-8"?>
<p:tagLst xmlns:a="http://schemas.openxmlformats.org/drawingml/2006/main" xmlns:r="http://schemas.openxmlformats.org/officeDocument/2006/relationships" xmlns:p="http://schemas.openxmlformats.org/presentationml/2006/main">
  <p:tag name="MH" val="20160423215044"/>
  <p:tag name="MH_LIBRARY" val="GRAPHIC"/>
  <p:tag name="MH_TYPE" val="SubTitle"/>
  <p:tag name="MH_ORDER" val="3"/>
</p:tagLst>
</file>

<file path=ppt/tags/tag8.xml><?xml version="1.0" encoding="utf-8"?>
<p:tagLst xmlns:a="http://schemas.openxmlformats.org/drawingml/2006/main" xmlns:r="http://schemas.openxmlformats.org/officeDocument/2006/relationships" xmlns:p="http://schemas.openxmlformats.org/presentationml/2006/main">
  <p:tag name="TIMING" val="|1.3|1.2|0.7|1.2|0.5"/>
</p:tagLst>
</file>

<file path=ppt/tags/tag9.xml><?xml version="1.0" encoding="utf-8"?>
<p:tagLst xmlns:a="http://schemas.openxmlformats.org/drawingml/2006/main" xmlns:r="http://schemas.openxmlformats.org/officeDocument/2006/relationships" xmlns:p="http://schemas.openxmlformats.org/presentationml/2006/main">
  <p:tag name="TIMING" val="|0.7"/>
</p:tagLst>
</file>

<file path=ppt/theme/theme1.xml><?xml version="1.0" encoding="utf-8"?>
<a:theme xmlns:a="http://schemas.openxmlformats.org/drawingml/2006/main" name="Office 主题">
  <a:themeElements>
    <a:clrScheme name="自定义 1">
      <a:dk1>
        <a:sysClr val="windowText" lastClr="000000"/>
      </a:dk1>
      <a:lt1>
        <a:sysClr val="window" lastClr="FFFFFF"/>
      </a:lt1>
      <a:dk2>
        <a:srgbClr val="505046"/>
      </a:dk2>
      <a:lt2>
        <a:srgbClr val="EEECE1"/>
      </a:lt2>
      <a:accent1>
        <a:srgbClr val="3B4395"/>
      </a:accent1>
      <a:accent2>
        <a:srgbClr val="7FC3D6"/>
      </a:accent2>
      <a:accent3>
        <a:srgbClr val="F7BB23"/>
      </a:accent3>
      <a:accent4>
        <a:srgbClr val="9DC02D"/>
      </a:accent4>
      <a:accent5>
        <a:srgbClr val="2CC0BB"/>
      </a:accent5>
      <a:accent6>
        <a:srgbClr val="FE6A6A"/>
      </a:accent6>
      <a:hlink>
        <a:srgbClr val="CC9900"/>
      </a:hlink>
      <a:folHlink>
        <a:srgbClr val="666699"/>
      </a:folHlink>
    </a:clrScheme>
    <a:fontScheme name="自定义 2">
      <a:majorFont>
        <a:latin typeface="Arial Black"/>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自定义 1">
      <a:dk1>
        <a:sysClr val="windowText" lastClr="000000"/>
      </a:dk1>
      <a:lt1>
        <a:sysClr val="window" lastClr="FFFFFF"/>
      </a:lt1>
      <a:dk2>
        <a:srgbClr val="505046"/>
      </a:dk2>
      <a:lt2>
        <a:srgbClr val="EEECE1"/>
      </a:lt2>
      <a:accent1>
        <a:srgbClr val="3B4395"/>
      </a:accent1>
      <a:accent2>
        <a:srgbClr val="7FC3D6"/>
      </a:accent2>
      <a:accent3>
        <a:srgbClr val="F7BB23"/>
      </a:accent3>
      <a:accent4>
        <a:srgbClr val="9DC02D"/>
      </a:accent4>
      <a:accent5>
        <a:srgbClr val="2CC0BB"/>
      </a:accent5>
      <a:accent6>
        <a:srgbClr val="FE6A6A"/>
      </a:accent6>
      <a:hlink>
        <a:srgbClr val="CC9900"/>
      </a:hlink>
      <a:folHlink>
        <a:srgbClr val="666699"/>
      </a:folHlink>
    </a:clrScheme>
    <a:fontScheme name="自定义 2">
      <a:majorFont>
        <a:latin typeface="Arial Black"/>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4_Office 主题">
  <a:themeElements>
    <a:clrScheme name="自定义 1">
      <a:dk1>
        <a:sysClr val="windowText" lastClr="000000"/>
      </a:dk1>
      <a:lt1>
        <a:sysClr val="window" lastClr="FFFFFF"/>
      </a:lt1>
      <a:dk2>
        <a:srgbClr val="505046"/>
      </a:dk2>
      <a:lt2>
        <a:srgbClr val="EEECE1"/>
      </a:lt2>
      <a:accent1>
        <a:srgbClr val="3B4395"/>
      </a:accent1>
      <a:accent2>
        <a:srgbClr val="7FC3D6"/>
      </a:accent2>
      <a:accent3>
        <a:srgbClr val="F7BB23"/>
      </a:accent3>
      <a:accent4>
        <a:srgbClr val="9DC02D"/>
      </a:accent4>
      <a:accent5>
        <a:srgbClr val="2CC0BB"/>
      </a:accent5>
      <a:accent6>
        <a:srgbClr val="FE6A6A"/>
      </a:accent6>
      <a:hlink>
        <a:srgbClr val="CC9900"/>
      </a:hlink>
      <a:folHlink>
        <a:srgbClr val="666699"/>
      </a:folHlink>
    </a:clrScheme>
    <a:fontScheme name="自定义 2">
      <a:majorFont>
        <a:latin typeface="Arial Black"/>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40</TotalTime>
  <Words>1708</Words>
  <Application>Microsoft Office PowerPoint</Application>
  <PresentationFormat>全屏显示(16:9)</PresentationFormat>
  <Paragraphs>285</Paragraphs>
  <Slides>55</Slides>
  <Notes>26</Notes>
  <HiddenSlides>0</HiddenSlides>
  <MMClips>0</MMClips>
  <ScaleCrop>false</ScaleCrop>
  <HeadingPairs>
    <vt:vector size="6" baseType="variant">
      <vt:variant>
        <vt:lpstr>已用的字体</vt:lpstr>
      </vt:variant>
      <vt:variant>
        <vt:i4>26</vt:i4>
      </vt:variant>
      <vt:variant>
        <vt:lpstr>主题</vt:lpstr>
      </vt:variant>
      <vt:variant>
        <vt:i4>3</vt:i4>
      </vt:variant>
      <vt:variant>
        <vt:lpstr>幻灯片标题</vt:lpstr>
      </vt:variant>
      <vt:variant>
        <vt:i4>55</vt:i4>
      </vt:variant>
    </vt:vector>
  </HeadingPairs>
  <TitlesOfParts>
    <vt:vector size="84" baseType="lpstr">
      <vt:lpstr>Adobe Caslon Pro</vt:lpstr>
      <vt:lpstr>Gill Sans</vt:lpstr>
      <vt:lpstr>Malgun Gothic</vt:lpstr>
      <vt:lpstr>Microsoft Yahei</vt:lpstr>
      <vt:lpstr>MS PGothic</vt:lpstr>
      <vt:lpstr>Open Sans Light</vt:lpstr>
      <vt:lpstr>Weibei SC</vt:lpstr>
      <vt:lpstr>方正粗黑宋简体</vt:lpstr>
      <vt:lpstr>方正兰亭黑_GBK</vt:lpstr>
      <vt:lpstr>方正清刻本悦宋简体</vt:lpstr>
      <vt:lpstr>华康俪金黑W8(P)</vt:lpstr>
      <vt:lpstr>华康少女文字W5</vt:lpstr>
      <vt:lpstr>STXingkai</vt:lpstr>
      <vt:lpstr>宋体</vt:lpstr>
      <vt:lpstr>Microsoft YaHei</vt:lpstr>
      <vt:lpstr>Microsoft YaHei</vt:lpstr>
      <vt:lpstr>字体管家娜娜体</vt:lpstr>
      <vt:lpstr>Arial</vt:lpstr>
      <vt:lpstr>Arial</vt:lpstr>
      <vt:lpstr>Arial Black</vt:lpstr>
      <vt:lpstr>Arial Rounded MT Bold</vt:lpstr>
      <vt:lpstr>Calibri</vt:lpstr>
      <vt:lpstr>Comic Sans MS</vt:lpstr>
      <vt:lpstr>Impact</vt:lpstr>
      <vt:lpstr>Times New Roman</vt:lpstr>
      <vt:lpstr>Wingdings</vt:lpstr>
      <vt:lpstr>Office 主题</vt:lpstr>
      <vt:lpstr>1_Office 主题</vt:lpstr>
      <vt:lpstr>4_Office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恋爱中的自我保护</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rnsd</dc:creator>
  <cp:lastModifiedBy>Administrator</cp:lastModifiedBy>
  <cp:revision>10</cp:revision>
  <dcterms:created xsi:type="dcterms:W3CDTF">2019-09-03T03:25:27Z</dcterms:created>
  <dcterms:modified xsi:type="dcterms:W3CDTF">2019-09-23T02:13:35Z</dcterms:modified>
</cp:coreProperties>
</file>